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presentationml.tags+xml" PartName="/ppt/tags/tag103.xml"/>
  <Override ContentType="application/vnd.openxmlformats-officedocument.presentationml.tags+xml" PartName="/ppt/tags/tag104.xml"/>
  <Override ContentType="application/vnd.openxmlformats-officedocument.presentationml.tags+xml" PartName="/ppt/tags/tag105.xml"/>
  <Override ContentType="application/vnd.openxmlformats-officedocument.presentationml.tags+xml" PartName="/ppt/tags/tag106.xml"/>
  <Override ContentType="application/vnd.openxmlformats-officedocument.presentationml.tags+xml" PartName="/ppt/tags/tag107.xml"/>
  <Override ContentType="application/vnd.openxmlformats-officedocument.presentationml.tags+xml" PartName="/ppt/tags/tag108.xml"/>
  <Override ContentType="application/vnd.openxmlformats-officedocument.presentationml.tags+xml" PartName="/ppt/tags/tag109.xml"/>
  <Override ContentType="application/vnd.openxmlformats-officedocument.presentationml.tags+xml" PartName="/ppt/tags/tag110.xml"/>
  <Override ContentType="application/vnd.openxmlformats-officedocument.presentationml.tags+xml" PartName="/ppt/tags/tag111.xml"/>
  <Override ContentType="application/vnd.openxmlformats-officedocument.presentationml.tags+xml" PartName="/ppt/tags/tag112.xml"/>
  <Override ContentType="application/vnd.openxmlformats-officedocument.presentationml.tags+xml" PartName="/ppt/tags/tag113.xml"/>
  <Override ContentType="application/vnd.openxmlformats-officedocument.presentationml.tags+xml" PartName="/ppt/tags/tag114.xml"/>
  <Override ContentType="application/vnd.openxmlformats-officedocument.presentationml.tags+xml" PartName="/ppt/tags/tag115.xml"/>
  <Override ContentType="application/vnd.openxmlformats-officedocument.presentationml.tags+xml" PartName="/ppt/tags/tag116.xml"/>
  <Override ContentType="application/vnd.openxmlformats-officedocument.presentationml.tags+xml" PartName="/ppt/tags/tag117.xml"/>
  <Override ContentType="application/vnd.openxmlformats-officedocument.presentationml.tags+xml" PartName="/ppt/tags/tag118.xml"/>
  <Override ContentType="application/vnd.openxmlformats-officedocument.presentationml.tags+xml" PartName="/ppt/tags/tag119.xml"/>
  <Override ContentType="application/vnd.openxmlformats-officedocument.presentationml.tags+xml" PartName="/ppt/tags/tag120.xml"/>
  <Override ContentType="application/vnd.openxmlformats-officedocument.presentationml.tags+xml" PartName="/ppt/tags/tag121.xml"/>
  <Override ContentType="application/vnd.openxmlformats-officedocument.presentationml.tags+xml" PartName="/ppt/tags/tag122.xml"/>
  <Override ContentType="application/vnd.openxmlformats-officedocument.presentationml.tags+xml" PartName="/ppt/tags/tag123.xml"/>
  <Override ContentType="application/vnd.openxmlformats-officedocument.presentationml.tags+xml" PartName="/ppt/tags/tag124.xml"/>
  <Override ContentType="application/vnd.openxmlformats-officedocument.presentationml.tags+xml" PartName="/ppt/tags/tag125.xml"/>
  <Override ContentType="application/vnd.openxmlformats-officedocument.presentationml.tags+xml" PartName="/ppt/tags/tag126.xml"/>
  <Override ContentType="application/vnd.openxmlformats-officedocument.presentationml.tags+xml" PartName="/ppt/tags/tag127.xml"/>
  <Override ContentType="application/vnd.openxmlformats-officedocument.presentationml.tags+xml" PartName="/ppt/tags/tag128.xml"/>
  <Override ContentType="application/vnd.openxmlformats-officedocument.presentationml.tags+xml" PartName="/ppt/tags/tag129.xml"/>
  <Override ContentType="application/vnd.openxmlformats-officedocument.presentationml.tags+xml" PartName="/ppt/tags/tag130.xml"/>
  <Override ContentType="application/vnd.openxmlformats-officedocument.presentationml.tags+xml" PartName="/ppt/tags/tag131.xml"/>
  <Override ContentType="application/vnd.openxmlformats-officedocument.presentationml.tags+xml" PartName="/ppt/tags/tag132.xml"/>
  <Override ContentType="application/vnd.openxmlformats-officedocument.presentationml.tags+xml" PartName="/ppt/tags/tag133.xml"/>
  <Override ContentType="application/vnd.openxmlformats-officedocument.presentationml.tags+xml" PartName="/ppt/tags/tag134.xml"/>
  <Override ContentType="application/vnd.openxmlformats-officedocument.presentationml.tags+xml" PartName="/ppt/tags/tag135.xml"/>
  <Override ContentType="application/vnd.openxmlformats-officedocument.presentationml.tags+xml" PartName="/ppt/tags/tag136.xml"/>
  <Override ContentType="application/vnd.openxmlformats-officedocument.presentationml.tags+xml" PartName="/ppt/tags/tag13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1"/>
    <p:sldMasterId id="2147483688" r:id="rId2"/>
  </p:sldMasterIdLst>
  <p:notesMasterIdLst>
    <p:notesMasterId r:id="rId3"/>
  </p:notesMasterIdLst>
  <p:handoutMasterIdLst>
    <p:handoutMasterId r:id="rId4"/>
  </p:handoutMasterIdLst>
  <p:sldIdLst>
    <p:sldId id="256" r:id="rId5"/>
    <p:sldId id="257" r:id="rId6"/>
    <p:sldId id="259" r:id="rId7"/>
    <p:sldId id="260" r:id="rId8"/>
    <p:sldId id="293" r:id="rId9"/>
    <p:sldId id="283" r:id="rId10"/>
    <p:sldId id="261" r:id="rId11"/>
    <p:sldId id="306" r:id="rId12"/>
    <p:sldId id="307" r:id="rId13"/>
    <p:sldId id="290" r:id="rId14"/>
    <p:sldId id="289" r:id="rId15"/>
    <p:sldId id="280" r:id="rId16"/>
    <p:sldId id="288" r:id="rId17"/>
    <p:sldId id="308" r:id="rId18"/>
    <p:sldId id="292" r:id="rId19"/>
    <p:sldId id="310" r:id="rId20"/>
    <p:sldId id="311" r:id="rId21"/>
    <p:sldId id="312" r:id="rId22"/>
    <p:sldId id="300" r:id="rId23"/>
    <p:sldId id="313" r:id="rId24"/>
    <p:sldId id="314" r:id="rId25"/>
    <p:sldId id="316" r:id="rId26"/>
    <p:sldId id="315" r:id="rId27"/>
    <p:sldId id="305" r:id="rId28"/>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42" userDrawn="1">
          <p15:clr>
            <a:srgbClr val="A4A3A4"/>
          </p15:clr>
        </p15:guide>
        <p15:guide id="4" pos="7038" userDrawn="1">
          <p15:clr>
            <a:srgbClr val="A4A3A4"/>
          </p15:clr>
        </p15:guide>
        <p15:guide id="5" orient="horz" pos="3793" userDrawn="1">
          <p15:clr>
            <a:srgbClr val="A4A3A4"/>
          </p15:clr>
        </p15:guide>
        <p15:guide id="6" orient="horz" pos="79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6" autoAdjust="0"/>
    <p:restoredTop sz="95317" autoAdjust="0"/>
  </p:normalViewPr>
  <p:slideViewPr>
    <p:cSldViewPr snapToGrid="0" showGuides="1">
      <p:cViewPr varScale="1">
        <p:scale>
          <a:sx n="84" d="100"/>
          <a:sy n="84" d="100"/>
        </p:scale>
        <p:origin x="264" y="60"/>
      </p:cViewPr>
      <p:guideLst>
        <p:guide orient="horz" pos="2160"/>
        <p:guide pos="3840"/>
        <p:guide pos="642"/>
        <p:guide pos="7038"/>
        <p:guide orient="horz" pos="3793"/>
        <p:guide orient="horz" pos="799"/>
      </p:guideLst>
    </p:cSldViewPr>
  </p:slideViewPr>
  <p:notesTextViewPr>
    <p:cViewPr>
      <p:scale>
        <a:sx n="1" d="1"/>
        <a:sy n="1" d="1"/>
      </p:scale>
      <p:origin x="0" y="0"/>
    </p:cViewPr>
  </p:notesTextViewPr>
  <p:sorterViewPr>
    <p:cViewPr>
      <p:scale>
        <a:sx n="75" d="100"/>
        <a:sy n="75" d="100"/>
      </p:scale>
      <p:origin x="0" y="-6360"/>
    </p:cViewPr>
  </p:sorterViewPr>
  <p:notesViewPr>
    <p:cSldViewPr snapToGrid="0">
      <p:cViewPr varScale="1">
        <p:scale>
          <a:sx n="46" d="100"/>
          <a:sy n="46" d="100"/>
        </p:scale>
        <p:origin x="2316" y="6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tags/tag137.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handoutMasters/handoutMaster1.xml" Type="http://schemas.openxmlformats.org/officeDocument/2006/relationships/handoutMaster"/><Relationship Id="rId44" Target="revisionInfo.xml" Type="http://schemas.microsoft.com/office/2015/10/relationships/revisionInfo"/><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75C123-D6CD-4046-9E13-CA7186604EF0}" type="datetimeFigureOut">
              <a:rPr lang="zh-CN" altLang="en-US" smtClean="0"/>
              <a:t>2019/4/10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89000D-5344-416A-A6D3-78D1717783EF}" type="slidenum">
              <a:rPr lang="zh-CN" altLang="en-US" smtClean="0"/>
              <a:t>‹#›</a:t>
            </a:fld>
            <a:endParaRPr lang="zh-CN" altLang="en-US"/>
          </a:p>
        </p:txBody>
      </p:sp>
    </p:spTree>
    <p:extLst>
      <p:ext uri="{BB962C8B-B14F-4D97-AF65-F5344CB8AC3E}">
        <p14:creationId xmlns:p14="http://schemas.microsoft.com/office/powerpoint/2010/main" val="1636313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26DC34-D585-42D5-89F7-991AD639A885}" type="datetimeFigureOut">
              <a:rPr lang="zh-CN" altLang="en-US" smtClean="0"/>
              <a:t>2019/4/10</a:t>
            </a:fld>
            <a:endParaRPr lang="zh-CN" altLang="en-US"/>
          </a:p>
        </p:txBody>
      </p:sp>
      <p:sp>
        <p:nvSpPr>
          <p:cNvPr id="4" name="幻灯片图像占位符 3"/>
          <p:cNvSpPr>
            <a:spLocks noGrp="1" noRot="1" noChangeAspect="1"/>
          </p:cNvSpPr>
          <p:nvPr>
            <p:ph type="sldImg" idx="2"/>
          </p:nvPr>
        </p:nvSpPr>
        <p:spPr>
          <a:xfrm>
            <a:off x="228600" y="630237"/>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2743B-58E3-4952-98AC-60B7F3305738}" type="slidenum">
              <a:rPr lang="zh-CN" altLang="en-US" smtClean="0"/>
              <a:t>‹#›</a:t>
            </a:fld>
            <a:endParaRPr lang="zh-CN" altLang="en-US"/>
          </a:p>
        </p:txBody>
      </p:sp>
    </p:spTree>
    <p:extLst>
      <p:ext uri="{BB962C8B-B14F-4D97-AF65-F5344CB8AC3E}">
        <p14:creationId val="398766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8823085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4605363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5291384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4271710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3410120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275664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1232503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7635671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48809072"/>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40655910"/>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442351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3375337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572973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3861503"/>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747455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5136462"/>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664629"/>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8585571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7832002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1445544"/>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657098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0990178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06058783"/>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0157227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标题幻灯片">
    <p:spTree>
      <p:nvGrpSpPr>
        <p:cNvPr id="1" name=""/>
        <p:cNvGrpSpPr/>
        <p:nvPr/>
      </p:nvGrpSpPr>
      <p:grpSpPr>
        <a:xfrm>
          <a:off x="0" y="0"/>
          <a:ext cx="0" cy="0"/>
        </a:xfrm>
      </p:grpSpPr>
    </p:spTree>
    <p:extLst>
      <p:ext uri="{BB962C8B-B14F-4D97-AF65-F5344CB8AC3E}">
        <p14:creationId val="1916150646"/>
      </p:ext>
    </p:extLst>
  </p:cSld>
  <p:clrMapOvr>
    <a:masterClrMapping/>
  </p:clrMapOvr>
  <mc:AlternateContent>
    <mc:Choice Requires="p14">
      <p:transition spd="slow" advTm="2000" p14:dur="1200">
        <p14:prism/>
      </p:transition>
    </mc:Choice>
    <mc:Fallback>
      <p:transition spd="slow" advTm="200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6734550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8903243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866589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757355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1253108" y="299796"/>
            <a:ext cx="10515600" cy="535531"/>
          </a:xfrm>
          <a:prstGeom prst="rect">
            <a:avLst/>
          </a:prstGeom>
          <a:noFill/>
        </p:spPr>
        <p:txBody>
          <a:bodyPr wrap="square" rtlCol="0" anchor="ctr" anchorCtr="0">
            <a:spAutoFit/>
          </a:bodyPr>
          <a:lstStyle>
            <a:lvl1pPr>
              <a:defRPr lang="zh-CN" altLang="en-US" sz="3200" b="1">
                <a:gradFill flip="none" rotWithShape="1">
                  <a:gsLst>
                    <a:gs pos="0">
                      <a:schemeClr val="tx1">
                        <a:lumMod val="75000"/>
                        <a:lumOff val="25000"/>
                      </a:schemeClr>
                    </a:gs>
                    <a:gs pos="99000">
                      <a:schemeClr val="tx1">
                        <a:lumMod val="50000"/>
                        <a:lumOff val="50000"/>
                      </a:schemeClr>
                    </a:gs>
                  </a:gsLst>
                  <a:lin ang="16200000" scaled="1"/>
                </a:gradFill>
                <a:latin typeface="微软雅黑" panose="020b0503020204020204" pitchFamily="34" charset="-122"/>
                <a:ea typeface="+mn-ea"/>
                <a:cs typeface="+mn-cs"/>
              </a:defRPr>
            </a:lvl1pPr>
          </a:lstStyle>
          <a:p>
            <a:pPr marL="0" lvl="0" indent="0">
              <a:spcBef>
                <a:spcPts val="1000"/>
              </a:spcBef>
              <a:buFontTx/>
            </a:pPr>
            <a:r>
              <a:rPr lang="zh-CN" altLang="en-US"/>
              <a:t>单击此处编辑母版标题样式</a:t>
            </a:r>
          </a:p>
        </p:txBody>
      </p:sp>
      <p:sp>
        <p:nvSpPr>
          <p:cNvPr id="4" name="文本占位符 49"/>
          <p:cNvSpPr>
            <a:spLocks noGrp="1"/>
          </p:cNvSpPr>
          <p:nvPr>
            <p:ph type="body" sz="quarter" idx="13" hasCustomPrompt="1"/>
          </p:nvPr>
        </p:nvSpPr>
        <p:spPr>
          <a:xfrm>
            <a:off x="1278508" y="777517"/>
            <a:ext cx="8383148" cy="286232"/>
          </a:xfrm>
          <a:prstGeom prst="rect">
            <a:avLst/>
          </a:prstGeom>
          <a:noFill/>
        </p:spPr>
        <p:txBody>
          <a:bodyPr wrap="square" rtlCol="0" anchor="ctr" anchorCtr="0">
            <a:spAutoFit/>
          </a:bodyPr>
          <a:lstStyle>
            <a:lvl1pPr marL="0" indent="0">
              <a:buFontTx/>
              <a:buNone/>
              <a:defRPr lang="zh-CN" altLang="en-US" sz="1400">
                <a:solidFill>
                  <a:schemeClr val="bg1">
                    <a:lumMod val="65000"/>
                  </a:schemeClr>
                </a:solidFill>
                <a:latin typeface="Arial" panose="020b0604020202020204" pitchFamily="34" charset="0"/>
                <a:cs typeface="Arial" panose="020b0604020202020204" pitchFamily="34" charset="0"/>
              </a:defRPr>
            </a:lvl1pPr>
          </a:lstStyle>
          <a:p>
            <a:pPr marL="0" lvl="0"/>
            <a:r>
              <a:rPr lang="en-US" altLang="zh-CN"/>
              <a:t>Please add your title here</a:t>
            </a:r>
          </a:p>
        </p:txBody>
      </p:sp>
      <p:sp>
        <p:nvSpPr>
          <p:cNvPr id="5" name="椭圆 4"/>
          <p:cNvSpPr>
            <a:spLocks noChangeAspect="1"/>
          </p:cNvSpPr>
          <p:nvPr userDrawn="1"/>
        </p:nvSpPr>
        <p:spPr>
          <a:xfrm>
            <a:off x="708348" y="341440"/>
            <a:ext cx="238542" cy="238544"/>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blurRad="1270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 name="椭圆 5"/>
          <p:cNvSpPr>
            <a:spLocks noChangeAspect="1"/>
          </p:cNvSpPr>
          <p:nvPr userDrawn="1"/>
        </p:nvSpPr>
        <p:spPr>
          <a:xfrm>
            <a:off x="828780" y="736168"/>
            <a:ext cx="278298" cy="278301"/>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blurRad="1270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椭圆 6"/>
          <p:cNvSpPr>
            <a:spLocks noChangeAspect="1"/>
          </p:cNvSpPr>
          <p:nvPr userDrawn="1"/>
        </p:nvSpPr>
        <p:spPr>
          <a:xfrm>
            <a:off x="274609" y="360716"/>
            <a:ext cx="556599" cy="556603"/>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blurRad="1270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val="2691159317"/>
      </p:ext>
    </p:extLst>
  </p:cSld>
  <p:clrMapOvr>
    <a:masterClrMapping/>
  </p:clrMapOvr>
  <mc:AlternateContent>
    <mc:Choice Requires="p14">
      <p:transition spd="slow" advTm="2000" p14:dur="1200">
        <p14:prism/>
      </p:transition>
    </mc:Choice>
    <mc:Fallback>
      <p:transition spd="slow" advTm="2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9" decel="10000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25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ppt_x"/>
                                          </p:val>
                                        </p:tav>
                                        <p:tav tm="100000">
                                          <p:val>
                                            <p:strVal val="#ppt_x"/>
                                          </p:val>
                                        </p:tav>
                                      </p:tavLst>
                                    </p:anim>
                                    <p:anim calcmode="lin" valueType="num">
                                      <p:cBhvr additive="base">
                                        <p:cTn id="12" dur="10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000" fill="hold"/>
                                        <p:tgtEl>
                                          <p:spTgt spid="5"/>
                                        </p:tgtEl>
                                        <p:attrNameLst>
                                          <p:attrName>ppt_x</p:attrName>
                                        </p:attrNameLst>
                                      </p:cBhvr>
                                      <p:tavLst>
                                        <p:tav tm="0">
                                          <p:val>
                                            <p:strVal val="#ppt_x"/>
                                          </p:val>
                                        </p:tav>
                                        <p:tav tm="100000">
                                          <p:val>
                                            <p:strVal val="#ppt_x"/>
                                          </p:val>
                                        </p:tav>
                                      </p:tavLst>
                                    </p:anim>
                                    <p:anim calcmode="lin" valueType="num">
                                      <p:cBhvr additive="base">
                                        <p:cTn id="16" dur="1000" fill="hold"/>
                                        <p:tgtEl>
                                          <p:spTgt spid="5"/>
                                        </p:tgtEl>
                                        <p:attrNameLst>
                                          <p:attrName>ppt_y</p:attrName>
                                        </p:attrNameLst>
                                      </p:cBhvr>
                                      <p:tavLst>
                                        <p:tav tm="0">
                                          <p:val>
                                            <p:strVal val="0-#ppt_h/2"/>
                                          </p:val>
                                        </p:tav>
                                        <p:tav tm="100000">
                                          <p:val>
                                            <p:strVal val="#ppt_y"/>
                                          </p:val>
                                        </p:tav>
                                      </p:tavLst>
                                    </p:anim>
                                  </p:childTnLst>
                                </p:cTn>
                              </p:par>
                              <p:par>
                                <p:cTn id="17" presetID="10"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childTnLst>
                                </p:cTn>
                              </p:par>
                              <p:par>
                                <p:cTn id="20" presetID="63" presetClass="path" presetSubtype="0" decel="100000" fill="hold" grpId="1" nodeType="withEffect">
                                  <p:stCondLst>
                                    <p:cond delay="0"/>
                                  </p:stCondLst>
                                  <p:childTnLst>
                                    <p:animMotion origin="layout" path="M -1.04167E-06 1.11111E-06 L 0.0944 1.11111E-06" pathEditMode="relative" rAng="0" ptsTypes="AA">
                                      <p:cBhvr>
                                        <p:cTn id="21" dur="1000" spd="-100000" fill="hold"/>
                                        <p:tgtEl>
                                          <p:spTgt spid="2"/>
                                        </p:tgtEl>
                                        <p:attrNameLst>
                                          <p:attrName>ppt_x</p:attrName>
                                          <p:attrName>ppt_y</p:attrName>
                                        </p:attrNameLst>
                                      </p:cBhvr>
                                      <p:rCtr x="4714" y="0"/>
                                    </p:animMotion>
                                  </p:childTnLst>
                                </p:cTn>
                              </p:par>
                              <p:par>
                                <p:cTn id="22" presetID="10" presetClass="entr" presetSubtype="0" fill="hold" grpId="0" nodeType="withEffect">
                                  <p:stCondLst>
                                    <p:cond delay="50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fade">
                                      <p:cBhvr>
                                        <p:cTn id="2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build="p">
        <p:tmplLst>
          <p:tmpl lvl="1">
            <p:tnLst>
              <p:par>
                <p:cTn presetID="10" presetClass="entr" presetSubtype="0" fill="hold" nodeType="withEffect">
                  <p:stCondLst>
                    <p:cond delay="5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5" grpId="0" animBg="1"/>
      <p:bldP spid="6" grpId="0" animBg="1"/>
      <p:bldP spid="7" grpId="0" animBg="1"/>
    </p:bld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7908146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751810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8765477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6111653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935633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2249187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4669677"/>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media/image1.png" Type="http://schemas.openxmlformats.org/officeDocument/2006/relationships/image"/><Relationship Id="rId4"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10" Target="../slideLayouts/slideLayout12.xml" Type="http://schemas.openxmlformats.org/officeDocument/2006/relationships/slideLayout"/><Relationship Id="rId11" Target="../slideLayouts/slideLayout13.xml" Type="http://schemas.openxmlformats.org/officeDocument/2006/relationships/slideLayout"/><Relationship Id="rId12" Target="../theme/theme2.xml" Type="http://schemas.openxmlformats.org/officeDocument/2006/relationships/theme"/><Relationship Id="rId2" Target="../slideLayouts/slideLayout4.xml" Type="http://schemas.openxmlformats.org/officeDocument/2006/relationships/slideLayout"/><Relationship Id="rId3" Target="../slideLayouts/slideLayout5.xml" Type="http://schemas.openxmlformats.org/officeDocument/2006/relationships/slideLayout"/><Relationship Id="rId4" Target="../slideLayouts/slideLayout6.xml" Type="http://schemas.openxmlformats.org/officeDocument/2006/relationships/slideLayout"/><Relationship Id="rId5" Target="../slideLayouts/slideLayout7.xml" Type="http://schemas.openxmlformats.org/officeDocument/2006/relationships/slideLayout"/><Relationship Id="rId6" Target="../slideLayouts/slideLayout8.xml" Type="http://schemas.openxmlformats.org/officeDocument/2006/relationships/slideLayout"/><Relationship Id="rId7" Target="../slideLayouts/slideLayout9.xml" Type="http://schemas.openxmlformats.org/officeDocument/2006/relationships/slideLayout"/><Relationship Id="rId8" Target="../slideLayouts/slideLayout10.xml" Type="http://schemas.openxmlformats.org/officeDocument/2006/relationships/slideLayout"/><Relationship Id="rId9" Target="../slideLayouts/slideLayout1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8FCFE"/>
        </a:solidFill>
        <a:effectLst/>
      </p:bgPr>
    </p:bg>
    <p:spTree>
      <p:nvGrpSpPr>
        <p:cNvPr id="1" name=""/>
        <p:cNvGrpSpPr/>
        <p:nvPr/>
      </p:nvGrpSpPr>
      <p:grpSpPr>
        <a:xfrm>
          <a:off x="0" y="0"/>
          <a:ext cx="0" cy="0"/>
        </a:xfrm>
      </p:grpSpPr>
      <p:sp>
        <p:nvSpPr>
          <p:cNvPr id="2" name="矩形 1"/>
          <p:cNvSpPr/>
          <p:nvPr userDrawn="1"/>
        </p:nvSpPr>
        <p:spPr>
          <a:xfrm>
            <a:off x="0" y="0"/>
            <a:ext cx="12192000" cy="6858000"/>
          </a:xfrm>
          <a:prstGeom prst="rect">
            <a:avLst/>
          </a:prstGeom>
          <a:blipFill dpi="0" rotWithShape="1">
            <a:blip r:embed="rId3">
              <a:alphaModFix amt="60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extLst>
      <p:ext uri="{BB962C8B-B14F-4D97-AF65-F5344CB8AC3E}">
        <p14:creationId val="142855724"/>
      </p:ext>
    </p:extLst>
  </p:cSld>
  <p:clrMap bg1="lt1" tx1="dk1" bg2="lt2" tx2="dk2" accent1="accent1" accent2="accent2" accent3="accent3" accent4="accent4" accent5="accent5" accent6="accent6" hlink="hlink" folHlink="folHlink"/>
  <p:sldLayoutIdLst>
    <p:sldLayoutId id="2147483675" r:id="rId1"/>
    <p:sldLayoutId id="2147483687" r:id="rId2"/>
  </p:sldLayoutIdLst>
  <mc:AlternateContent>
    <mc:Choice Requires="p14">
      <p:transition spd="slow" advTm="2000" p14:dur="1200">
        <p14:prism/>
      </p:transition>
    </mc:Choice>
    <mc:Fallback>
      <p:transition spd="slow" advTm="2000">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2019/4/10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6668025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15" Target="../tags/tag13.xml" Type="http://schemas.openxmlformats.org/officeDocument/2006/relationships/tags"/><Relationship Id="rId16" Target="../tags/tag14.xml" Type="http://schemas.openxmlformats.org/officeDocument/2006/relationships/tags"/><Relationship Id="rId17" Target="../tags/tag15.xml" Type="http://schemas.openxmlformats.org/officeDocument/2006/relationships/tags"/><Relationship Id="rId18" Target="../tags/tag16.xml" Type="http://schemas.openxmlformats.org/officeDocument/2006/relationships/tags"/><Relationship Id="rId19" Target="../tags/tag17.xml" Type="http://schemas.openxmlformats.org/officeDocument/2006/relationships/tags"/><Relationship Id="rId2" Target="../notesSlides/notesSlide1.xml" Type="http://schemas.openxmlformats.org/officeDocument/2006/relationships/notesSlide"/><Relationship Id="rId20" Target="../tags/tag18.xml" Type="http://schemas.openxmlformats.org/officeDocument/2006/relationships/tags"/><Relationship Id="rId21" Target="../tags/tag19.xml" Type="http://schemas.openxmlformats.org/officeDocument/2006/relationships/tags"/><Relationship Id="rId22" Target="../tags/tag20.xml" Type="http://schemas.openxmlformats.org/officeDocument/2006/relationships/tags"/><Relationship Id="rId23" Target="../tags/tag21.xml" Type="http://schemas.openxmlformats.org/officeDocument/2006/relationships/tags"/><Relationship Id="rId24" Target="../tags/tag22.xml" Type="http://schemas.openxmlformats.org/officeDocument/2006/relationships/tags"/><Relationship Id="rId25" Target="../tags/tag23.xml" Type="http://schemas.openxmlformats.org/officeDocument/2006/relationships/tags"/><Relationship Id="rId26" Target="../tags/tag24.xml" Type="http://schemas.openxmlformats.org/officeDocument/2006/relationships/tags"/><Relationship Id="rId27" Target="../tags/tag25.xml" Type="http://schemas.openxmlformats.org/officeDocument/2006/relationships/tags"/><Relationship Id="rId28" Target="../tags/tag26.xml" Type="http://schemas.openxmlformats.org/officeDocument/2006/relationships/tags"/><Relationship Id="rId29" Target="../tags/tag27.xml" Type="http://schemas.openxmlformats.org/officeDocument/2006/relationships/tags"/><Relationship Id="rId3" Target="../tags/tag1.xml" Type="http://schemas.openxmlformats.org/officeDocument/2006/relationships/tags"/><Relationship Id="rId30" Target="../tags/tag28.xml" Type="http://schemas.openxmlformats.org/officeDocument/2006/relationships/tags"/><Relationship Id="rId31" Target="../tags/tag29.xml" Type="http://schemas.openxmlformats.org/officeDocument/2006/relationships/tags"/><Relationship Id="rId32" Target="../tags/tag30.xml" Type="http://schemas.openxmlformats.org/officeDocument/2006/relationships/tags"/><Relationship Id="rId33" Target="../tags/tag31.xml" Type="http://schemas.openxmlformats.org/officeDocument/2006/relationships/tags"/><Relationship Id="rId34" Target="../tags/tag32.xml" Type="http://schemas.openxmlformats.org/officeDocument/2006/relationships/tags"/><Relationship Id="rId35" Target="../tags/tag33.xml" Type="http://schemas.openxmlformats.org/officeDocument/2006/relationships/tags"/><Relationship Id="rId36" Target="../tags/tag34.xml" Type="http://schemas.openxmlformats.org/officeDocument/2006/relationships/tags"/><Relationship Id="rId37" Target="../tags/tag35.xml" Type="http://schemas.openxmlformats.org/officeDocument/2006/relationships/tags"/><Relationship Id="rId38" Target="../tags/tag36.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tags/tag65.xml" Type="http://schemas.openxmlformats.org/officeDocument/2006/relationships/tags"/><Relationship Id="rId4" Target="../tags/tag66.xml" Type="http://schemas.openxmlformats.org/officeDocument/2006/relationships/tags"/><Relationship Id="rId5" Target="../tags/tag67.xml" Type="http://schemas.openxmlformats.org/officeDocument/2006/relationships/tags"/><Relationship Id="rId6" Target="../tags/tag68.xml" Type="http://schemas.openxmlformats.org/officeDocument/2006/relationships/tags"/><Relationship Id="rId7" Target="../tags/tag69.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tags/tag70.xml" Type="http://schemas.openxmlformats.org/officeDocument/2006/relationships/tags"/><Relationship Id="rId4" Target="../tags/tag71.xml" Type="http://schemas.openxmlformats.org/officeDocument/2006/relationships/tags"/><Relationship Id="rId5" Target="../tags/tag72.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tags/tag73.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2.png" Type="http://schemas.openxmlformats.org/officeDocument/2006/relationships/image"/><Relationship Id="rId4" Target="../tags/tag74.xml" Type="http://schemas.openxmlformats.org/officeDocument/2006/relationships/tags"/><Relationship Id="rId5" Target="../tags/tag75.xml" Type="http://schemas.openxmlformats.org/officeDocument/2006/relationships/tags"/><Relationship Id="rId6" Target="../tags/tag76.xml" Type="http://schemas.openxmlformats.org/officeDocument/2006/relationships/tags"/><Relationship Id="rId7" Target="../tags/tag77.xml" Type="http://schemas.openxmlformats.org/officeDocument/2006/relationships/tags"/><Relationship Id="rId8" Target="../tags/tag78.xml" Type="http://schemas.openxmlformats.org/officeDocument/2006/relationships/tags"/><Relationship Id="rId9" Target="../tags/tag79.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tags/tag80.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88.xml" Type="http://schemas.openxmlformats.org/officeDocument/2006/relationships/tags"/><Relationship Id="rId11" Target="../tags/tag89.xml" Type="http://schemas.openxmlformats.org/officeDocument/2006/relationships/tags"/><Relationship Id="rId12" Target="../tags/tag90.xml" Type="http://schemas.openxmlformats.org/officeDocument/2006/relationships/tags"/><Relationship Id="rId13" Target="../tags/tag91.xml" Type="http://schemas.openxmlformats.org/officeDocument/2006/relationships/tags"/><Relationship Id="rId14" Target="../tags/tag92.xml" Type="http://schemas.openxmlformats.org/officeDocument/2006/relationships/tags"/><Relationship Id="rId15" Target="../tags/tag93.xml" Type="http://schemas.openxmlformats.org/officeDocument/2006/relationships/tags"/><Relationship Id="rId16" Target="../tags/tag94.xml" Type="http://schemas.openxmlformats.org/officeDocument/2006/relationships/tags"/><Relationship Id="rId17" Target="../tags/tag95.xml" Type="http://schemas.openxmlformats.org/officeDocument/2006/relationships/tags"/><Relationship Id="rId18" Target="../tags/tag96.xml" Type="http://schemas.openxmlformats.org/officeDocument/2006/relationships/tags"/><Relationship Id="rId19" Target="../tags/tag97.xml" Type="http://schemas.openxmlformats.org/officeDocument/2006/relationships/tags"/><Relationship Id="rId2" Target="../notesSlides/notesSlide16.xml" Type="http://schemas.openxmlformats.org/officeDocument/2006/relationships/notesSlide"/><Relationship Id="rId20" Target="../tags/tag98.xml" Type="http://schemas.openxmlformats.org/officeDocument/2006/relationships/tags"/><Relationship Id="rId21" Target="../tags/tag99.xml" Type="http://schemas.openxmlformats.org/officeDocument/2006/relationships/tags"/><Relationship Id="rId3" Target="../tags/tag81.xml" Type="http://schemas.openxmlformats.org/officeDocument/2006/relationships/tags"/><Relationship Id="rId4" Target="../tags/tag82.xml" Type="http://schemas.openxmlformats.org/officeDocument/2006/relationships/tags"/><Relationship Id="rId5" Target="../tags/tag83.xml" Type="http://schemas.openxmlformats.org/officeDocument/2006/relationships/tags"/><Relationship Id="rId6" Target="../tags/tag84.xml" Type="http://schemas.openxmlformats.org/officeDocument/2006/relationships/tags"/><Relationship Id="rId7" Target="../tags/tag85.xml" Type="http://schemas.openxmlformats.org/officeDocument/2006/relationships/tags"/><Relationship Id="rId8" Target="../tags/tag86.xml" Type="http://schemas.openxmlformats.org/officeDocument/2006/relationships/tags"/><Relationship Id="rId9" Target="../tags/tag87.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tags/tag100.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tags/tag101.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tags/tag102.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tags/tag103.xml" Type="http://schemas.openxmlformats.org/officeDocument/2006/relationships/tags"/><Relationship Id="rId4" Target="../media/image3.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tags/tag104.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 Id="rId3" Target="../tags/tag105.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113.xml" Type="http://schemas.openxmlformats.org/officeDocument/2006/relationships/tags"/><Relationship Id="rId11" Target="../tags/tag114.xml" Type="http://schemas.openxmlformats.org/officeDocument/2006/relationships/tags"/><Relationship Id="rId12" Target="../tags/tag115.xml" Type="http://schemas.openxmlformats.org/officeDocument/2006/relationships/tags"/><Relationship Id="rId13" Target="../tags/tag116.xml" Type="http://schemas.openxmlformats.org/officeDocument/2006/relationships/tags"/><Relationship Id="rId14" Target="../tags/tag117.xml" Type="http://schemas.openxmlformats.org/officeDocument/2006/relationships/tags"/><Relationship Id="rId15" Target="../tags/tag118.xml" Type="http://schemas.openxmlformats.org/officeDocument/2006/relationships/tags"/><Relationship Id="rId16" Target="../tags/tag119.xml" Type="http://schemas.openxmlformats.org/officeDocument/2006/relationships/tags"/><Relationship Id="rId17" Target="../tags/tag120.xml" Type="http://schemas.openxmlformats.org/officeDocument/2006/relationships/tags"/><Relationship Id="rId18" Target="../tags/tag121.xml" Type="http://schemas.openxmlformats.org/officeDocument/2006/relationships/tags"/><Relationship Id="rId19" Target="../tags/tag122.xml" Type="http://schemas.openxmlformats.org/officeDocument/2006/relationships/tags"/><Relationship Id="rId2" Target="../notesSlides/notesSlide24.xml" Type="http://schemas.openxmlformats.org/officeDocument/2006/relationships/notesSlide"/><Relationship Id="rId20" Target="../tags/tag123.xml" Type="http://schemas.openxmlformats.org/officeDocument/2006/relationships/tags"/><Relationship Id="rId21" Target="../tags/tag124.xml" Type="http://schemas.openxmlformats.org/officeDocument/2006/relationships/tags"/><Relationship Id="rId22" Target="../tags/tag125.xml" Type="http://schemas.openxmlformats.org/officeDocument/2006/relationships/tags"/><Relationship Id="rId23" Target="../tags/tag126.xml" Type="http://schemas.openxmlformats.org/officeDocument/2006/relationships/tags"/><Relationship Id="rId24" Target="../tags/tag127.xml" Type="http://schemas.openxmlformats.org/officeDocument/2006/relationships/tags"/><Relationship Id="rId25" Target="../tags/tag128.xml" Type="http://schemas.openxmlformats.org/officeDocument/2006/relationships/tags"/><Relationship Id="rId26" Target="../tags/tag129.xml" Type="http://schemas.openxmlformats.org/officeDocument/2006/relationships/tags"/><Relationship Id="rId27" Target="../tags/tag130.xml" Type="http://schemas.openxmlformats.org/officeDocument/2006/relationships/tags"/><Relationship Id="rId28" Target="../tags/tag131.xml" Type="http://schemas.openxmlformats.org/officeDocument/2006/relationships/tags"/><Relationship Id="rId29" Target="../tags/tag132.xml" Type="http://schemas.openxmlformats.org/officeDocument/2006/relationships/tags"/><Relationship Id="rId3" Target="../tags/tag106.xml" Type="http://schemas.openxmlformats.org/officeDocument/2006/relationships/tags"/><Relationship Id="rId30" Target="../tags/tag133.xml" Type="http://schemas.openxmlformats.org/officeDocument/2006/relationships/tags"/><Relationship Id="rId31" Target="../tags/tag134.xml" Type="http://schemas.openxmlformats.org/officeDocument/2006/relationships/tags"/><Relationship Id="rId32" Target="../tags/tag135.xml" Type="http://schemas.openxmlformats.org/officeDocument/2006/relationships/tags"/><Relationship Id="rId33" Target="../tags/tag136.xml" Type="http://schemas.openxmlformats.org/officeDocument/2006/relationships/tags"/><Relationship Id="rId4" Target="../tags/tag107.xml" Type="http://schemas.openxmlformats.org/officeDocument/2006/relationships/tags"/><Relationship Id="rId5" Target="../tags/tag108.xml" Type="http://schemas.openxmlformats.org/officeDocument/2006/relationships/tags"/><Relationship Id="rId6" Target="../tags/tag109.xml" Type="http://schemas.openxmlformats.org/officeDocument/2006/relationships/tags"/><Relationship Id="rId7" Target="../tags/tag110.xml" Type="http://schemas.openxmlformats.org/officeDocument/2006/relationships/tags"/><Relationship Id="rId8" Target="../tags/tag111.xml" Type="http://schemas.openxmlformats.org/officeDocument/2006/relationships/tags"/><Relationship Id="rId9" Target="../tags/tag112.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tags/tag37.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45.xml" Type="http://schemas.openxmlformats.org/officeDocument/2006/relationships/tags"/><Relationship Id="rId11" Target="../tags/tag46.xml" Type="http://schemas.openxmlformats.org/officeDocument/2006/relationships/tags"/><Relationship Id="rId12" Target="../tags/tag47.xml" Type="http://schemas.openxmlformats.org/officeDocument/2006/relationships/tags"/><Relationship Id="rId13" Target="../tags/tag48.xml" Type="http://schemas.openxmlformats.org/officeDocument/2006/relationships/tags"/><Relationship Id="rId14" Target="../tags/tag49.xml" Type="http://schemas.openxmlformats.org/officeDocument/2006/relationships/tags"/><Relationship Id="rId15" Target="../tags/tag50.xml" Type="http://schemas.openxmlformats.org/officeDocument/2006/relationships/tags"/><Relationship Id="rId16" Target="../tags/tag51.xml" Type="http://schemas.openxmlformats.org/officeDocument/2006/relationships/tags"/><Relationship Id="rId17" Target="../tags/tag52.xml" Type="http://schemas.openxmlformats.org/officeDocument/2006/relationships/tags"/><Relationship Id="rId18" Target="../tags/tag53.xml" Type="http://schemas.openxmlformats.org/officeDocument/2006/relationships/tags"/><Relationship Id="rId19" Target="../tags/tag54.xml" Type="http://schemas.openxmlformats.org/officeDocument/2006/relationships/tags"/><Relationship Id="rId2" Target="../notesSlides/notesSlide4.xml" Type="http://schemas.openxmlformats.org/officeDocument/2006/relationships/notesSlide"/><Relationship Id="rId20" Target="../tags/tag55.xml" Type="http://schemas.openxmlformats.org/officeDocument/2006/relationships/tags"/><Relationship Id="rId21" Target="../tags/tag56.xml" Type="http://schemas.openxmlformats.org/officeDocument/2006/relationships/tags"/><Relationship Id="rId22" Target="../tags/tag57.xml" Type="http://schemas.openxmlformats.org/officeDocument/2006/relationships/tags"/><Relationship Id="rId23" Target="../tags/tag58.xml" Type="http://schemas.openxmlformats.org/officeDocument/2006/relationships/tags"/><Relationship Id="rId24" Target="../tags/tag59.xml" Type="http://schemas.openxmlformats.org/officeDocument/2006/relationships/tags"/><Relationship Id="rId25" Target="../tags/tag60.xml" Type="http://schemas.openxmlformats.org/officeDocument/2006/relationships/tags"/><Relationship Id="rId3" Target="../tags/tag38.xml" Type="http://schemas.openxmlformats.org/officeDocument/2006/relationships/tags"/><Relationship Id="rId4" Target="../tags/tag39.xml" Type="http://schemas.openxmlformats.org/officeDocument/2006/relationships/tags"/><Relationship Id="rId5" Target="../tags/tag40.xml" Type="http://schemas.openxmlformats.org/officeDocument/2006/relationships/tags"/><Relationship Id="rId6" Target="../tags/tag41.xml" Type="http://schemas.openxmlformats.org/officeDocument/2006/relationships/tags"/><Relationship Id="rId7" Target="../tags/tag42.xml" Type="http://schemas.openxmlformats.org/officeDocument/2006/relationships/tags"/><Relationship Id="rId8" Target="../tags/tag43.xml" Type="http://schemas.openxmlformats.org/officeDocument/2006/relationships/tags"/><Relationship Id="rId9" Target="../tags/tag44.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tags/tag61.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tags/tag62.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tags/tag63.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tags/tag64.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5" name="PA_矩形 104"/>
          <p:cNvSpPr/>
          <p:nvPr>
            <p:custDataLst>
              <p:tags r:id="rId3"/>
            </p:custDataLst>
          </p:nvPr>
        </p:nvSpPr>
        <p:spPr>
          <a:xfrm>
            <a:off x="926833" y="3577332"/>
            <a:ext cx="6096000" cy="396240"/>
          </a:xfrm>
          <a:prstGeom prst="rect">
            <a:avLst/>
          </a:prstGeom>
        </p:spPr>
        <p:txBody>
          <a:bodyPr>
            <a:spAutoFit/>
          </a:bodyPr>
          <a:lstStyle/>
          <a:p>
            <a:r>
              <a:rPr altLang="zh-CN" lang="en-US" sz="2000">
                <a:solidFill>
                  <a:srgbClr val="009999"/>
                </a:solidFill>
                <a:latin charset="-122" panose="020b0500000000000000" pitchFamily="34" typeface="Noto Sans S Chinese Regular"/>
                <a:ea charset="-122" panose="020b0500000000000000" pitchFamily="34" typeface="Noto Sans S Chinese Regular"/>
                <a:cs typeface="+mn-ea"/>
                <a:sym typeface="+mn-lt"/>
              </a:rPr>
              <a:t>2018 microscopic summary PPT template</a:t>
            </a:r>
          </a:p>
        </p:txBody>
      </p:sp>
      <p:grpSp>
        <p:nvGrpSpPr>
          <p:cNvPr id="111" name="PA_组合 110"/>
          <p:cNvGrpSpPr/>
          <p:nvPr>
            <p:custDataLst>
              <p:tags r:id="rId4"/>
            </p:custDataLst>
          </p:nvPr>
        </p:nvGrpSpPr>
        <p:grpSpPr>
          <a:xfrm flipH="1">
            <a:off x="6298564" y="-3082"/>
            <a:ext cx="5860641" cy="6861082"/>
            <a:chOff x="441028" y="108253"/>
            <a:chExt cx="4654180" cy="6678233"/>
          </a:xfrm>
        </p:grpSpPr>
        <p:cxnSp>
          <p:nvCxnSpPr>
            <p:cNvPr id="112" name="直接连接符 111"/>
            <p:cNvCxnSpPr/>
            <p:nvPr userDrawn="1"/>
          </p:nvCxnSpPr>
          <p:spPr>
            <a:xfrm>
              <a:off x="1397000" y="109248"/>
              <a:ext cx="3698208" cy="2003942"/>
            </a:xfrm>
            <a:prstGeom prst="line">
              <a:avLst/>
            </a:prstGeom>
            <a:ln cap="rnd" w="12700">
              <a:gradFill>
                <a:gsLst>
                  <a:gs pos="60000">
                    <a:srgbClr val="FFFFFF">
                      <a:alpha val="60000"/>
                    </a:srgbClr>
                  </a:gs>
                  <a:gs pos="0">
                    <a:schemeClr val="bg1">
                      <a:alpha val="9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userDrawn="1"/>
          </p:nvCxnSpPr>
          <p:spPr>
            <a:xfrm>
              <a:off x="441030" y="975564"/>
              <a:ext cx="4034133" cy="2193086"/>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userDrawn="1"/>
          </p:nvCxnSpPr>
          <p:spPr>
            <a:xfrm>
              <a:off x="441030" y="2325338"/>
              <a:ext cx="4259152" cy="2315413"/>
            </a:xfrm>
            <a:prstGeom prst="line">
              <a:avLst/>
            </a:prstGeom>
            <a:ln cap="rnd" w="12700">
              <a:gradFill>
                <a:gsLst>
                  <a:gs pos="60000">
                    <a:srgbClr val="FFFFFF">
                      <a:alpha val="60000"/>
                    </a:srgbClr>
                  </a:gs>
                  <a:gs pos="0">
                    <a:schemeClr val="bg1">
                      <a:alpha val="9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userDrawn="1"/>
          </p:nvCxnSpPr>
          <p:spPr>
            <a:xfrm>
              <a:off x="441030" y="3668759"/>
              <a:ext cx="4338247" cy="2358412"/>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userDrawn="1"/>
          </p:nvCxnSpPr>
          <p:spPr>
            <a:xfrm>
              <a:off x="442776" y="5064209"/>
              <a:ext cx="3204537" cy="1722277"/>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userDrawn="1"/>
          </p:nvCxnSpPr>
          <p:spPr>
            <a:xfrm>
              <a:off x="441030" y="6380062"/>
              <a:ext cx="754357" cy="405429"/>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userDrawn="1"/>
          </p:nvCxnSpPr>
          <p:spPr>
            <a:xfrm flipV="1">
              <a:off x="441030" y="935237"/>
              <a:ext cx="4034131" cy="2248000"/>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userDrawn="1"/>
          </p:nvCxnSpPr>
          <p:spPr>
            <a:xfrm flipV="1">
              <a:off x="441030" y="2083389"/>
              <a:ext cx="4314751" cy="2404374"/>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userDrawn="1"/>
          </p:nvCxnSpPr>
          <p:spPr>
            <a:xfrm flipV="1">
              <a:off x="441028" y="3440258"/>
              <a:ext cx="4425082" cy="2465854"/>
            </a:xfrm>
            <a:prstGeom prst="line">
              <a:avLst/>
            </a:prstGeom>
            <a:ln cap="rnd" w="12700">
              <a:gradFill>
                <a:gsLst>
                  <a:gs pos="60000">
                    <a:srgbClr val="FFFFFF">
                      <a:alpha val="50000"/>
                    </a:srgbClr>
                  </a:gs>
                  <a:gs pos="0">
                    <a:schemeClr val="bg1">
                      <a:alpha val="8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userDrawn="1"/>
          </p:nvCxnSpPr>
          <p:spPr>
            <a:xfrm flipV="1">
              <a:off x="1261223" y="4797682"/>
              <a:ext cx="3567204" cy="1987809"/>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userDrawn="1"/>
          </p:nvCxnSpPr>
          <p:spPr>
            <a:xfrm flipV="1">
              <a:off x="441028" y="108253"/>
              <a:ext cx="3103433" cy="1729372"/>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userDrawn="1"/>
          </p:nvCxnSpPr>
          <p:spPr>
            <a:xfrm flipV="1">
              <a:off x="441030" y="111253"/>
              <a:ext cx="682160" cy="377986"/>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userDrawn="1"/>
          </p:nvCxnSpPr>
          <p:spPr>
            <a:xfrm flipH="1">
              <a:off x="1206647" y="109248"/>
              <a:ext cx="0" cy="6677238"/>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userDrawn="1"/>
          </p:nvCxnSpPr>
          <p:spPr>
            <a:xfrm flipH="1">
              <a:off x="3676895" y="108253"/>
              <a:ext cx="0" cy="6678233"/>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26" name="PA_弧形 125"/>
          <p:cNvSpPr/>
          <p:nvPr>
            <p:custDataLst>
              <p:tags r:id="rId5"/>
            </p:custDataLst>
          </p:nvPr>
        </p:nvSpPr>
        <p:spPr>
          <a:xfrm>
            <a:off x="-2290773" y="5223413"/>
            <a:ext cx="4767943" cy="4767943"/>
          </a:xfrm>
          <a:prstGeom prst="arc">
            <a:avLst>
              <a:gd fmla="val 15964885" name="adj1"/>
              <a:gd fmla="val 20622663" name="adj2"/>
            </a:avLst>
          </a:prstGeom>
          <a:ln>
            <a:solidFill>
              <a:schemeClr val="bg1">
                <a:lumMod val="75000"/>
              </a:schemeClr>
            </a:solidFill>
            <a:headEnd len="sm" type="none" w="sm"/>
            <a:tailEnd len="sm" type="none" w="sm"/>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000000"/>
              </a:solidFill>
              <a:cs typeface="+mn-ea"/>
              <a:sym typeface="+mn-lt"/>
            </a:endParaRPr>
          </a:p>
        </p:txBody>
      </p:sp>
      <p:grpSp>
        <p:nvGrpSpPr>
          <p:cNvPr id="8" name="PA_组合 7"/>
          <p:cNvGrpSpPr/>
          <p:nvPr>
            <p:custDataLst>
              <p:tags r:id="rId6"/>
            </p:custDataLst>
          </p:nvPr>
        </p:nvGrpSpPr>
        <p:grpSpPr>
          <a:xfrm>
            <a:off x="8085157" y="5279067"/>
            <a:ext cx="587486" cy="1728000"/>
            <a:chOff x="8085157" y="5279067"/>
            <a:chExt cx="587486" cy="1728000"/>
          </a:xfrm>
        </p:grpSpPr>
        <p:sp>
          <p:nvSpPr>
            <p:cNvPr id="49" name="等腰三角形 9_4"/>
            <p:cNvSpPr/>
            <p:nvPr/>
          </p:nvSpPr>
          <p:spPr>
            <a:xfrm rot="10800000">
              <a:off x="8085157" y="5546117"/>
              <a:ext cx="587486" cy="146095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0" name="椭圆 49"/>
            <p:cNvSpPr>
              <a:spLocks noChangeAspect="1"/>
            </p:cNvSpPr>
            <p:nvPr/>
          </p:nvSpPr>
          <p:spPr>
            <a:xfrm>
              <a:off x="8111847" y="5279067"/>
              <a:ext cx="534106" cy="53409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 name="PA_组合 8"/>
          <p:cNvGrpSpPr/>
          <p:nvPr>
            <p:custDataLst>
              <p:tags r:id="rId7"/>
            </p:custDataLst>
          </p:nvPr>
        </p:nvGrpSpPr>
        <p:grpSpPr>
          <a:xfrm>
            <a:off x="7891999" y="3435106"/>
            <a:ext cx="807500" cy="2304000"/>
            <a:chOff x="7891999" y="3435106"/>
            <a:chExt cx="807500" cy="2304000"/>
          </a:xfrm>
        </p:grpSpPr>
        <p:sp>
          <p:nvSpPr>
            <p:cNvPr id="73" name="等腰三角形 9_6"/>
            <p:cNvSpPr/>
            <p:nvPr/>
          </p:nvSpPr>
          <p:spPr>
            <a:xfrm rot="10800000">
              <a:off x="7891999" y="3791172"/>
              <a:ext cx="807500" cy="194793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4" name="椭圆 73"/>
            <p:cNvSpPr>
              <a:spLocks noChangeAspect="1"/>
            </p:cNvSpPr>
            <p:nvPr/>
          </p:nvSpPr>
          <p:spPr>
            <a:xfrm>
              <a:off x="7939684" y="3435106"/>
              <a:ext cx="712133" cy="71213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 name="PA_组合 9"/>
          <p:cNvGrpSpPr/>
          <p:nvPr>
            <p:custDataLst>
              <p:tags r:id="rId8"/>
            </p:custDataLst>
          </p:nvPr>
        </p:nvGrpSpPr>
        <p:grpSpPr>
          <a:xfrm>
            <a:off x="8930899" y="5019598"/>
            <a:ext cx="771066" cy="2268000"/>
            <a:chOff x="8930899" y="5019598"/>
            <a:chExt cx="771066" cy="2268000"/>
          </a:xfrm>
        </p:grpSpPr>
        <p:sp>
          <p:nvSpPr>
            <p:cNvPr id="58" name="等腰三角形 9_8"/>
            <p:cNvSpPr/>
            <p:nvPr/>
          </p:nvSpPr>
          <p:spPr>
            <a:xfrm rot="10800000">
              <a:off x="8930899" y="5370100"/>
              <a:ext cx="771066" cy="191749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9" name="椭圆 58"/>
            <p:cNvSpPr>
              <a:spLocks noChangeAspect="1"/>
            </p:cNvSpPr>
            <p:nvPr/>
          </p:nvSpPr>
          <p:spPr>
            <a:xfrm>
              <a:off x="8965930" y="5019598"/>
              <a:ext cx="701006" cy="701005"/>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1" name="PA_组合 10"/>
          <p:cNvGrpSpPr/>
          <p:nvPr>
            <p:custDataLst>
              <p:tags r:id="rId9"/>
            </p:custDataLst>
          </p:nvPr>
        </p:nvGrpSpPr>
        <p:grpSpPr>
          <a:xfrm>
            <a:off x="6198014" y="3951156"/>
            <a:ext cx="786986" cy="2124000"/>
            <a:chOff x="6198014" y="3951156"/>
            <a:chExt cx="786986" cy="2124000"/>
          </a:xfrm>
        </p:grpSpPr>
        <p:sp>
          <p:nvSpPr>
            <p:cNvPr id="64" name="等腰三角形 9_10"/>
            <p:cNvSpPr/>
            <p:nvPr/>
          </p:nvSpPr>
          <p:spPr>
            <a:xfrm rot="10800000">
              <a:off x="6198014" y="4279404"/>
              <a:ext cx="786986" cy="1795752"/>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65" name="椭圆 64"/>
            <p:cNvSpPr>
              <a:spLocks noChangeAspect="1"/>
            </p:cNvSpPr>
            <p:nvPr/>
          </p:nvSpPr>
          <p:spPr>
            <a:xfrm>
              <a:off x="6263259" y="3951156"/>
              <a:ext cx="656498" cy="656497"/>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 name="PA_组合 11"/>
          <p:cNvGrpSpPr/>
          <p:nvPr>
            <p:custDataLst>
              <p:tags r:id="rId10"/>
            </p:custDataLst>
          </p:nvPr>
        </p:nvGrpSpPr>
        <p:grpSpPr>
          <a:xfrm>
            <a:off x="8491539" y="3705321"/>
            <a:ext cx="1248391" cy="3672000"/>
            <a:chOff x="8491539" y="3705321"/>
            <a:chExt cx="1248391" cy="3672000"/>
          </a:xfrm>
        </p:grpSpPr>
        <p:sp>
          <p:nvSpPr>
            <p:cNvPr id="13" name="等腰三角形 9_12"/>
            <p:cNvSpPr/>
            <p:nvPr/>
          </p:nvSpPr>
          <p:spPr>
            <a:xfrm rot="10800000">
              <a:off x="8491539" y="4272801"/>
              <a:ext cx="1248391" cy="310452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 name="椭圆 13"/>
            <p:cNvSpPr>
              <a:spLocks noChangeAspect="1"/>
            </p:cNvSpPr>
            <p:nvPr/>
          </p:nvSpPr>
          <p:spPr>
            <a:xfrm>
              <a:off x="8548254" y="3705321"/>
              <a:ext cx="1134960" cy="1134960"/>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3" name="PA_组合 32"/>
          <p:cNvGrpSpPr/>
          <p:nvPr>
            <p:custDataLst>
              <p:tags r:id="rId11"/>
            </p:custDataLst>
          </p:nvPr>
        </p:nvGrpSpPr>
        <p:grpSpPr>
          <a:xfrm>
            <a:off x="7678206" y="4173322"/>
            <a:ext cx="905695" cy="2664001"/>
            <a:chOff x="7678206" y="4173322"/>
            <a:chExt cx="905695" cy="2664001"/>
          </a:xfrm>
        </p:grpSpPr>
        <p:sp>
          <p:nvSpPr>
            <p:cNvPr id="16" name="等腰三角形 9_14"/>
            <p:cNvSpPr/>
            <p:nvPr/>
          </p:nvSpPr>
          <p:spPr>
            <a:xfrm rot="10800000">
              <a:off x="7678206" y="4585024"/>
              <a:ext cx="905695" cy="225229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7" name="椭圆 16"/>
            <p:cNvSpPr>
              <a:spLocks noChangeAspect="1"/>
            </p:cNvSpPr>
            <p:nvPr/>
          </p:nvSpPr>
          <p:spPr>
            <a:xfrm>
              <a:off x="7719353" y="4173322"/>
              <a:ext cx="823402" cy="82340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9" name="PA_组合 38"/>
          <p:cNvGrpSpPr/>
          <p:nvPr>
            <p:custDataLst>
              <p:tags r:id="rId12"/>
            </p:custDataLst>
          </p:nvPr>
        </p:nvGrpSpPr>
        <p:grpSpPr>
          <a:xfrm>
            <a:off x="8158768" y="4511565"/>
            <a:ext cx="942412" cy="2772000"/>
            <a:chOff x="8158768" y="4511565"/>
            <a:chExt cx="942412" cy="2772000"/>
          </a:xfrm>
        </p:grpSpPr>
        <p:sp>
          <p:nvSpPr>
            <p:cNvPr id="19" name="等腰三角形 9_16"/>
            <p:cNvSpPr/>
            <p:nvPr/>
          </p:nvSpPr>
          <p:spPr>
            <a:xfrm rot="10800000">
              <a:off x="8158768" y="4939957"/>
              <a:ext cx="942412" cy="234360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0" name="椭圆 19"/>
            <p:cNvSpPr>
              <a:spLocks noChangeAspect="1"/>
            </p:cNvSpPr>
            <p:nvPr/>
          </p:nvSpPr>
          <p:spPr>
            <a:xfrm>
              <a:off x="8201583" y="4511565"/>
              <a:ext cx="856783" cy="85678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75" name="PA_组合 74"/>
          <p:cNvGrpSpPr/>
          <p:nvPr>
            <p:custDataLst>
              <p:tags r:id="rId13"/>
            </p:custDataLst>
          </p:nvPr>
        </p:nvGrpSpPr>
        <p:grpSpPr>
          <a:xfrm>
            <a:off x="11309411" y="6011164"/>
            <a:ext cx="715902" cy="1980000"/>
            <a:chOff x="11309411" y="6011164"/>
            <a:chExt cx="715902" cy="1980000"/>
          </a:xfrm>
        </p:grpSpPr>
        <p:sp>
          <p:nvSpPr>
            <p:cNvPr id="28" name="等腰三角形 9_18"/>
            <p:cNvSpPr/>
            <p:nvPr/>
          </p:nvSpPr>
          <p:spPr>
            <a:xfrm rot="10800000">
              <a:off x="11309411" y="6317158"/>
              <a:ext cx="715902" cy="167400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9" name="椭圆 28"/>
            <p:cNvSpPr>
              <a:spLocks noChangeAspect="1"/>
            </p:cNvSpPr>
            <p:nvPr/>
          </p:nvSpPr>
          <p:spPr>
            <a:xfrm>
              <a:off x="11361368" y="6011164"/>
              <a:ext cx="611990" cy="61198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6" name="PA_组合 95"/>
          <p:cNvGrpSpPr/>
          <p:nvPr>
            <p:custDataLst>
              <p:tags r:id="rId14"/>
            </p:custDataLst>
          </p:nvPr>
        </p:nvGrpSpPr>
        <p:grpSpPr>
          <a:xfrm>
            <a:off x="9272737" y="6173657"/>
            <a:ext cx="868978" cy="2556000"/>
            <a:chOff x="9272737" y="6173657"/>
            <a:chExt cx="868978" cy="2556000"/>
          </a:xfrm>
        </p:grpSpPr>
        <p:sp>
          <p:nvSpPr>
            <p:cNvPr id="31" name="等腰三角形 9_20"/>
            <p:cNvSpPr/>
            <p:nvPr/>
          </p:nvSpPr>
          <p:spPr>
            <a:xfrm rot="10800000">
              <a:off x="9272737" y="6568668"/>
              <a:ext cx="868978" cy="21609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32" name="椭圆 31"/>
            <p:cNvSpPr>
              <a:spLocks noChangeAspect="1"/>
            </p:cNvSpPr>
            <p:nvPr/>
          </p:nvSpPr>
          <p:spPr>
            <a:xfrm>
              <a:off x="9312216" y="6173657"/>
              <a:ext cx="790021" cy="79002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7" name="PA_组合 96"/>
          <p:cNvGrpSpPr/>
          <p:nvPr>
            <p:custDataLst>
              <p:tags r:id="rId15"/>
            </p:custDataLst>
          </p:nvPr>
        </p:nvGrpSpPr>
        <p:grpSpPr>
          <a:xfrm>
            <a:off x="8447464" y="5580235"/>
            <a:ext cx="1174957" cy="3455999"/>
            <a:chOff x="8447464" y="5580235"/>
            <a:chExt cx="1174957" cy="3455999"/>
          </a:xfrm>
        </p:grpSpPr>
        <p:sp>
          <p:nvSpPr>
            <p:cNvPr id="40" name="等腰三角形 9_22"/>
            <p:cNvSpPr/>
            <p:nvPr/>
          </p:nvSpPr>
          <p:spPr>
            <a:xfrm rot="10800000">
              <a:off x="8447464" y="6114333"/>
              <a:ext cx="1174957" cy="2921901"/>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1" name="椭圆 40"/>
            <p:cNvSpPr>
              <a:spLocks noChangeAspect="1"/>
            </p:cNvSpPr>
            <p:nvPr/>
          </p:nvSpPr>
          <p:spPr>
            <a:xfrm>
              <a:off x="8500844" y="5580235"/>
              <a:ext cx="1068199" cy="106819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8" name="PA_组合 97"/>
          <p:cNvGrpSpPr/>
          <p:nvPr>
            <p:custDataLst>
              <p:tags r:id="rId16"/>
            </p:custDataLst>
          </p:nvPr>
        </p:nvGrpSpPr>
        <p:grpSpPr>
          <a:xfrm>
            <a:off x="5713365" y="4642065"/>
            <a:ext cx="1358547" cy="3996000"/>
            <a:chOff x="5713365" y="4642065"/>
            <a:chExt cx="1358547" cy="3996000"/>
          </a:xfrm>
        </p:grpSpPr>
        <p:sp>
          <p:nvSpPr>
            <p:cNvPr id="43" name="等腰三角形 9_24"/>
            <p:cNvSpPr/>
            <p:nvPr/>
          </p:nvSpPr>
          <p:spPr>
            <a:xfrm rot="10800000">
              <a:off x="5713365" y="5259617"/>
              <a:ext cx="1358547" cy="337844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4" name="椭圆 43"/>
            <p:cNvSpPr>
              <a:spLocks noChangeAspect="1"/>
            </p:cNvSpPr>
            <p:nvPr/>
          </p:nvSpPr>
          <p:spPr>
            <a:xfrm>
              <a:off x="5775086" y="4642065"/>
              <a:ext cx="1235107" cy="123510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9" name="PA_组合 98"/>
          <p:cNvGrpSpPr/>
          <p:nvPr>
            <p:custDataLst>
              <p:tags r:id="rId17"/>
            </p:custDataLst>
          </p:nvPr>
        </p:nvGrpSpPr>
        <p:grpSpPr>
          <a:xfrm>
            <a:off x="7146608" y="5004310"/>
            <a:ext cx="820027" cy="2412000"/>
            <a:chOff x="7146608" y="5004310"/>
            <a:chExt cx="820027" cy="2412000"/>
          </a:xfrm>
        </p:grpSpPr>
        <p:sp>
          <p:nvSpPr>
            <p:cNvPr id="46" name="等腰三角形 9_26"/>
            <p:cNvSpPr/>
            <p:nvPr/>
          </p:nvSpPr>
          <p:spPr>
            <a:xfrm rot="10800000">
              <a:off x="7146608" y="5377067"/>
              <a:ext cx="820027" cy="2039243"/>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7" name="椭圆 46"/>
            <p:cNvSpPr>
              <a:spLocks noChangeAspect="1"/>
            </p:cNvSpPr>
            <p:nvPr/>
          </p:nvSpPr>
          <p:spPr>
            <a:xfrm>
              <a:off x="7183863" y="5004310"/>
              <a:ext cx="745518" cy="74551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0" name="PA_组合 99"/>
          <p:cNvGrpSpPr/>
          <p:nvPr>
            <p:custDataLst>
              <p:tags r:id="rId18"/>
            </p:custDataLst>
          </p:nvPr>
        </p:nvGrpSpPr>
        <p:grpSpPr>
          <a:xfrm>
            <a:off x="6965950" y="4426151"/>
            <a:ext cx="879620" cy="2555999"/>
            <a:chOff x="6965950" y="4426151"/>
            <a:chExt cx="879620" cy="2555999"/>
          </a:xfrm>
        </p:grpSpPr>
        <p:sp>
          <p:nvSpPr>
            <p:cNvPr id="61" name="等腰三角形 9_28"/>
            <p:cNvSpPr/>
            <p:nvPr/>
          </p:nvSpPr>
          <p:spPr>
            <a:xfrm rot="10800000">
              <a:off x="6965950" y="4821161"/>
              <a:ext cx="879620" cy="21609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62" name="椭圆 61"/>
            <p:cNvSpPr>
              <a:spLocks noChangeAspect="1"/>
            </p:cNvSpPr>
            <p:nvPr/>
          </p:nvSpPr>
          <p:spPr>
            <a:xfrm>
              <a:off x="7010750" y="4426151"/>
              <a:ext cx="790022" cy="790021"/>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1" name="PA_组合 100"/>
          <p:cNvGrpSpPr/>
          <p:nvPr>
            <p:custDataLst>
              <p:tags r:id="rId19"/>
            </p:custDataLst>
          </p:nvPr>
        </p:nvGrpSpPr>
        <p:grpSpPr>
          <a:xfrm>
            <a:off x="10573460" y="4642065"/>
            <a:ext cx="525546" cy="1331996"/>
            <a:chOff x="10573460" y="4642065"/>
            <a:chExt cx="525546" cy="1331996"/>
          </a:xfrm>
        </p:grpSpPr>
        <p:sp>
          <p:nvSpPr>
            <p:cNvPr id="67" name="等腰三角形 9_30"/>
            <p:cNvSpPr/>
            <p:nvPr/>
          </p:nvSpPr>
          <p:spPr>
            <a:xfrm rot="10800000">
              <a:off x="10573460" y="4847912"/>
              <a:ext cx="525546" cy="112614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68" name="椭圆 67"/>
            <p:cNvSpPr>
              <a:spLocks noChangeAspect="1"/>
            </p:cNvSpPr>
            <p:nvPr/>
          </p:nvSpPr>
          <p:spPr>
            <a:xfrm>
              <a:off x="10630379" y="4642065"/>
              <a:ext cx="411710" cy="41170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2" name="PA_组合 101"/>
          <p:cNvGrpSpPr/>
          <p:nvPr>
            <p:custDataLst>
              <p:tags r:id="rId20"/>
            </p:custDataLst>
          </p:nvPr>
        </p:nvGrpSpPr>
        <p:grpSpPr>
          <a:xfrm>
            <a:off x="9721347" y="4036519"/>
            <a:ext cx="715672" cy="1980000"/>
            <a:chOff x="9721347" y="4036519"/>
            <a:chExt cx="715672" cy="1980000"/>
          </a:xfrm>
        </p:grpSpPr>
        <p:sp>
          <p:nvSpPr>
            <p:cNvPr id="70" name="等腰三角形 9_32"/>
            <p:cNvSpPr/>
            <p:nvPr/>
          </p:nvSpPr>
          <p:spPr>
            <a:xfrm rot="10800000">
              <a:off x="9721347" y="4342513"/>
              <a:ext cx="715672" cy="167400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1" name="椭圆 70"/>
            <p:cNvSpPr>
              <a:spLocks noChangeAspect="1"/>
            </p:cNvSpPr>
            <p:nvPr/>
          </p:nvSpPr>
          <p:spPr>
            <a:xfrm>
              <a:off x="9773189" y="4036519"/>
              <a:ext cx="611990" cy="61198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7" name="PA_组合 126"/>
          <p:cNvGrpSpPr/>
          <p:nvPr>
            <p:custDataLst>
              <p:tags r:id="rId21"/>
            </p:custDataLst>
          </p:nvPr>
        </p:nvGrpSpPr>
        <p:grpSpPr>
          <a:xfrm>
            <a:off x="7097292" y="3424240"/>
            <a:ext cx="1077041" cy="3167998"/>
            <a:chOff x="7097292" y="3424240"/>
            <a:chExt cx="1077041" cy="3167998"/>
          </a:xfrm>
        </p:grpSpPr>
        <p:sp>
          <p:nvSpPr>
            <p:cNvPr id="76" name="等腰三角形 9_34"/>
            <p:cNvSpPr/>
            <p:nvPr/>
          </p:nvSpPr>
          <p:spPr>
            <a:xfrm rot="10800000">
              <a:off x="7097292" y="3913829"/>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7" name="椭圆 76"/>
            <p:cNvSpPr>
              <a:spLocks noChangeAspect="1"/>
            </p:cNvSpPr>
            <p:nvPr/>
          </p:nvSpPr>
          <p:spPr>
            <a:xfrm>
              <a:off x="7146224" y="3424240"/>
              <a:ext cx="979179" cy="97917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8" name="PA_组合 127"/>
          <p:cNvGrpSpPr/>
          <p:nvPr>
            <p:custDataLst>
              <p:tags r:id="rId22"/>
            </p:custDataLst>
          </p:nvPr>
        </p:nvGrpSpPr>
        <p:grpSpPr>
          <a:xfrm>
            <a:off x="8359404" y="2834374"/>
            <a:ext cx="759196" cy="2124000"/>
            <a:chOff x="8359404" y="2834374"/>
            <a:chExt cx="759196" cy="2124000"/>
          </a:xfrm>
        </p:grpSpPr>
        <p:sp>
          <p:nvSpPr>
            <p:cNvPr id="82" name="等腰三角形 9_36"/>
            <p:cNvSpPr/>
            <p:nvPr/>
          </p:nvSpPr>
          <p:spPr>
            <a:xfrm rot="10800000">
              <a:off x="8359404" y="3162622"/>
              <a:ext cx="759196" cy="1795752"/>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3" name="椭圆 82"/>
            <p:cNvSpPr>
              <a:spLocks noChangeAspect="1"/>
            </p:cNvSpPr>
            <p:nvPr/>
          </p:nvSpPr>
          <p:spPr>
            <a:xfrm>
              <a:off x="8410754" y="2834374"/>
              <a:ext cx="656498" cy="656497"/>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9" name="PA_组合 128"/>
          <p:cNvGrpSpPr/>
          <p:nvPr>
            <p:custDataLst>
              <p:tags r:id="rId23"/>
            </p:custDataLst>
          </p:nvPr>
        </p:nvGrpSpPr>
        <p:grpSpPr>
          <a:xfrm>
            <a:off x="7769523" y="2742671"/>
            <a:ext cx="655340" cy="1728000"/>
            <a:chOff x="7769523" y="2742671"/>
            <a:chExt cx="655340" cy="1728000"/>
          </a:xfrm>
        </p:grpSpPr>
        <p:sp>
          <p:nvSpPr>
            <p:cNvPr id="85" name="等腰三角形 9_38"/>
            <p:cNvSpPr/>
            <p:nvPr/>
          </p:nvSpPr>
          <p:spPr>
            <a:xfrm rot="10800000">
              <a:off x="7769523" y="3009721"/>
              <a:ext cx="655340" cy="146095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6" name="椭圆 85"/>
            <p:cNvSpPr>
              <a:spLocks noChangeAspect="1"/>
            </p:cNvSpPr>
            <p:nvPr/>
          </p:nvSpPr>
          <p:spPr>
            <a:xfrm>
              <a:off x="7830143" y="2742671"/>
              <a:ext cx="534102" cy="53409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0" name="PA_组合 129"/>
          <p:cNvGrpSpPr/>
          <p:nvPr>
            <p:custDataLst>
              <p:tags r:id="rId24"/>
            </p:custDataLst>
          </p:nvPr>
        </p:nvGrpSpPr>
        <p:grpSpPr>
          <a:xfrm>
            <a:off x="8279535" y="2409047"/>
            <a:ext cx="537440" cy="1404000"/>
            <a:chOff x="8279535" y="2409047"/>
            <a:chExt cx="537440" cy="1404000"/>
          </a:xfrm>
        </p:grpSpPr>
        <p:sp>
          <p:nvSpPr>
            <p:cNvPr id="88" name="等腰三角形 9_40"/>
            <p:cNvSpPr/>
            <p:nvPr/>
          </p:nvSpPr>
          <p:spPr>
            <a:xfrm rot="10800000">
              <a:off x="8279535" y="2626025"/>
              <a:ext cx="537440" cy="1187022"/>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9" name="椭圆 88"/>
            <p:cNvSpPr>
              <a:spLocks noChangeAspect="1"/>
            </p:cNvSpPr>
            <p:nvPr/>
          </p:nvSpPr>
          <p:spPr>
            <a:xfrm>
              <a:off x="8331276" y="2409047"/>
              <a:ext cx="433959" cy="433955"/>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1" name="PA_组合 130"/>
          <p:cNvGrpSpPr/>
          <p:nvPr>
            <p:custDataLst>
              <p:tags r:id="rId25"/>
            </p:custDataLst>
          </p:nvPr>
        </p:nvGrpSpPr>
        <p:grpSpPr>
          <a:xfrm>
            <a:off x="8851144" y="2051771"/>
            <a:ext cx="788156" cy="2160000"/>
            <a:chOff x="8851144" y="2051771"/>
            <a:chExt cx="788156" cy="2160000"/>
          </a:xfrm>
        </p:grpSpPr>
        <p:sp>
          <p:nvSpPr>
            <p:cNvPr id="91" name="等腰三角形 9_42"/>
            <p:cNvSpPr/>
            <p:nvPr/>
          </p:nvSpPr>
          <p:spPr>
            <a:xfrm rot="10800000">
              <a:off x="8851144" y="2385583"/>
              <a:ext cx="788156" cy="182618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92" name="椭圆 91"/>
            <p:cNvSpPr>
              <a:spLocks noChangeAspect="1"/>
            </p:cNvSpPr>
            <p:nvPr/>
          </p:nvSpPr>
          <p:spPr>
            <a:xfrm>
              <a:off x="8911411" y="2051771"/>
              <a:ext cx="667625" cy="667624"/>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2" name="PA_组合 131"/>
          <p:cNvGrpSpPr/>
          <p:nvPr>
            <p:custDataLst>
              <p:tags r:id="rId26"/>
            </p:custDataLst>
          </p:nvPr>
        </p:nvGrpSpPr>
        <p:grpSpPr>
          <a:xfrm>
            <a:off x="7811947" y="1829573"/>
            <a:ext cx="536716" cy="1331997"/>
            <a:chOff x="7811947" y="1829573"/>
            <a:chExt cx="536716" cy="1331997"/>
          </a:xfrm>
        </p:grpSpPr>
        <p:sp>
          <p:nvSpPr>
            <p:cNvPr id="94" name="等腰三角形 9_44"/>
            <p:cNvSpPr/>
            <p:nvPr/>
          </p:nvSpPr>
          <p:spPr>
            <a:xfrm rot="10800000">
              <a:off x="7811947" y="2035421"/>
              <a:ext cx="536716" cy="112614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95" name="椭圆 94"/>
            <p:cNvSpPr>
              <a:spLocks noChangeAspect="1"/>
            </p:cNvSpPr>
            <p:nvPr/>
          </p:nvSpPr>
          <p:spPr>
            <a:xfrm>
              <a:off x="7874453" y="1829573"/>
              <a:ext cx="411705" cy="41170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3" name="PA_组合 132"/>
          <p:cNvGrpSpPr/>
          <p:nvPr>
            <p:custDataLst>
              <p:tags r:id="rId27"/>
            </p:custDataLst>
          </p:nvPr>
        </p:nvGrpSpPr>
        <p:grpSpPr>
          <a:xfrm>
            <a:off x="7245345" y="5466330"/>
            <a:ext cx="1358542" cy="3996000"/>
            <a:chOff x="7245345" y="5466330"/>
            <a:chExt cx="1358542" cy="3996000"/>
          </a:xfrm>
        </p:grpSpPr>
        <p:sp>
          <p:nvSpPr>
            <p:cNvPr id="34" name="等腰三角形 9_46"/>
            <p:cNvSpPr/>
            <p:nvPr/>
          </p:nvSpPr>
          <p:spPr>
            <a:xfrm rot="10800000">
              <a:off x="7245345" y="6083882"/>
              <a:ext cx="1358542" cy="337844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35" name="椭圆 34"/>
            <p:cNvSpPr>
              <a:spLocks noChangeAspect="1"/>
            </p:cNvSpPr>
            <p:nvPr/>
          </p:nvSpPr>
          <p:spPr>
            <a:xfrm>
              <a:off x="7307066" y="5466330"/>
              <a:ext cx="1235103" cy="123510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4" name="PA_组合 133"/>
          <p:cNvGrpSpPr/>
          <p:nvPr>
            <p:custDataLst>
              <p:tags r:id="rId28"/>
            </p:custDataLst>
          </p:nvPr>
        </p:nvGrpSpPr>
        <p:grpSpPr>
          <a:xfrm>
            <a:off x="6696365" y="5346918"/>
            <a:ext cx="917938" cy="2700000"/>
            <a:chOff x="6696365" y="5346918"/>
            <a:chExt cx="917938" cy="2700000"/>
          </a:xfrm>
        </p:grpSpPr>
        <p:sp>
          <p:nvSpPr>
            <p:cNvPr id="37" name="等腰三角形 9_48"/>
            <p:cNvSpPr/>
            <p:nvPr/>
          </p:nvSpPr>
          <p:spPr>
            <a:xfrm rot="10800000">
              <a:off x="6696365" y="5764183"/>
              <a:ext cx="917938" cy="22827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38" name="椭圆 37"/>
            <p:cNvSpPr>
              <a:spLocks noChangeAspect="1"/>
            </p:cNvSpPr>
            <p:nvPr/>
          </p:nvSpPr>
          <p:spPr>
            <a:xfrm>
              <a:off x="6738068" y="5346918"/>
              <a:ext cx="834533" cy="83453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5" name="PA_组合 134"/>
          <p:cNvGrpSpPr/>
          <p:nvPr>
            <p:custDataLst>
              <p:tags r:id="rId29"/>
            </p:custDataLst>
          </p:nvPr>
        </p:nvGrpSpPr>
        <p:grpSpPr>
          <a:xfrm>
            <a:off x="6245184" y="6257975"/>
            <a:ext cx="1174953" cy="3455999"/>
            <a:chOff x="6245184" y="6257975"/>
            <a:chExt cx="1174953" cy="3455999"/>
          </a:xfrm>
        </p:grpSpPr>
        <p:sp>
          <p:nvSpPr>
            <p:cNvPr id="22" name="等腰三角形 9_50"/>
            <p:cNvSpPr/>
            <p:nvPr/>
          </p:nvSpPr>
          <p:spPr>
            <a:xfrm rot="10800000">
              <a:off x="6245184" y="6792073"/>
              <a:ext cx="1174953" cy="2921901"/>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3" name="椭圆 22"/>
            <p:cNvSpPr>
              <a:spLocks noChangeAspect="1"/>
            </p:cNvSpPr>
            <p:nvPr/>
          </p:nvSpPr>
          <p:spPr>
            <a:xfrm>
              <a:off x="6298564" y="6257975"/>
              <a:ext cx="1068195" cy="106819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6" name="PA_组合 135"/>
          <p:cNvGrpSpPr/>
          <p:nvPr>
            <p:custDataLst>
              <p:tags r:id="rId30"/>
            </p:custDataLst>
          </p:nvPr>
        </p:nvGrpSpPr>
        <p:grpSpPr>
          <a:xfrm>
            <a:off x="9014414" y="3129639"/>
            <a:ext cx="905695" cy="2664001"/>
            <a:chOff x="9014414" y="3129639"/>
            <a:chExt cx="905695" cy="2664001"/>
          </a:xfrm>
        </p:grpSpPr>
        <p:sp>
          <p:nvSpPr>
            <p:cNvPr id="79" name="等腰三角形 9_52"/>
            <p:cNvSpPr/>
            <p:nvPr/>
          </p:nvSpPr>
          <p:spPr>
            <a:xfrm rot="10800000">
              <a:off x="9014414" y="3541341"/>
              <a:ext cx="905695" cy="225229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0" name="椭圆 79"/>
            <p:cNvSpPr>
              <a:spLocks noChangeAspect="1"/>
            </p:cNvSpPr>
            <p:nvPr/>
          </p:nvSpPr>
          <p:spPr>
            <a:xfrm>
              <a:off x="9055561" y="3129639"/>
              <a:ext cx="823402" cy="82340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7" name="PA_组合 136"/>
          <p:cNvGrpSpPr/>
          <p:nvPr>
            <p:custDataLst>
              <p:tags r:id="rId31"/>
            </p:custDataLst>
          </p:nvPr>
        </p:nvGrpSpPr>
        <p:grpSpPr>
          <a:xfrm>
            <a:off x="9417129" y="4897396"/>
            <a:ext cx="1077041" cy="3168000"/>
            <a:chOff x="9417129" y="4897396"/>
            <a:chExt cx="1077041" cy="3168000"/>
          </a:xfrm>
        </p:grpSpPr>
        <p:sp>
          <p:nvSpPr>
            <p:cNvPr id="55" name="等腰三角形 9_54"/>
            <p:cNvSpPr/>
            <p:nvPr/>
          </p:nvSpPr>
          <p:spPr>
            <a:xfrm rot="10800000">
              <a:off x="9417129" y="5386987"/>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6" name="椭圆 55"/>
            <p:cNvSpPr>
              <a:spLocks noChangeAspect="1"/>
            </p:cNvSpPr>
            <p:nvPr/>
          </p:nvSpPr>
          <p:spPr>
            <a:xfrm>
              <a:off x="9466061" y="4897396"/>
              <a:ext cx="979179" cy="97918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8" name="PA_组合 137"/>
          <p:cNvGrpSpPr/>
          <p:nvPr>
            <p:custDataLst>
              <p:tags r:id="rId32"/>
            </p:custDataLst>
          </p:nvPr>
        </p:nvGrpSpPr>
        <p:grpSpPr>
          <a:xfrm>
            <a:off x="10073620" y="5646405"/>
            <a:ext cx="632480" cy="1692000"/>
            <a:chOff x="10073620" y="5646405"/>
            <a:chExt cx="632480" cy="1692000"/>
          </a:xfrm>
        </p:grpSpPr>
        <p:sp>
          <p:nvSpPr>
            <p:cNvPr id="52" name="等腰三角形 9_56"/>
            <p:cNvSpPr/>
            <p:nvPr/>
          </p:nvSpPr>
          <p:spPr>
            <a:xfrm rot="10800000">
              <a:off x="10073620" y="5907891"/>
              <a:ext cx="632480" cy="143051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3" name="椭圆 52"/>
            <p:cNvSpPr>
              <a:spLocks noChangeAspect="1"/>
            </p:cNvSpPr>
            <p:nvPr/>
          </p:nvSpPr>
          <p:spPr>
            <a:xfrm>
              <a:off x="10128371" y="5646405"/>
              <a:ext cx="522979" cy="52297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9" name="PA_组合 138"/>
          <p:cNvGrpSpPr/>
          <p:nvPr>
            <p:custDataLst>
              <p:tags r:id="rId33"/>
            </p:custDataLst>
          </p:nvPr>
        </p:nvGrpSpPr>
        <p:grpSpPr>
          <a:xfrm>
            <a:off x="10231003" y="6243686"/>
            <a:ext cx="1077041" cy="3168000"/>
            <a:chOff x="10231003" y="6243686"/>
            <a:chExt cx="1077041" cy="3168000"/>
          </a:xfrm>
        </p:grpSpPr>
        <p:sp>
          <p:nvSpPr>
            <p:cNvPr id="25" name="等腰三角形 9"/>
            <p:cNvSpPr/>
            <p:nvPr/>
          </p:nvSpPr>
          <p:spPr>
            <a:xfrm rot="10800000">
              <a:off x="10231003" y="6733277"/>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6" name="椭圆 25"/>
            <p:cNvSpPr>
              <a:spLocks noChangeAspect="1"/>
            </p:cNvSpPr>
            <p:nvPr/>
          </p:nvSpPr>
          <p:spPr>
            <a:xfrm>
              <a:off x="10279935" y="6243686"/>
              <a:ext cx="979179" cy="979182"/>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103" name="PA_文本框 18"/>
          <p:cNvSpPr txBox="1"/>
          <p:nvPr>
            <p:custDataLst>
              <p:tags r:id="rId34"/>
            </p:custDataLst>
          </p:nvPr>
        </p:nvSpPr>
        <p:spPr>
          <a:xfrm>
            <a:off x="914374" y="2426326"/>
            <a:ext cx="5545455" cy="822960"/>
          </a:xfrm>
          <a:prstGeom prst="rect">
            <a:avLst/>
          </a:prstGeom>
          <a:noFill/>
          <a:effectLst/>
        </p:spPr>
        <p:txBody>
          <a:bodyPr anchor="b" anchorCtr="0" rtlCol="0" wrap="none">
            <a:spAutoFit/>
          </a:bodyPr>
          <a:lstStyle>
            <a:defPPr>
              <a:defRPr lang="zh-CN"/>
            </a:defPPr>
            <a:lvl1pPr>
              <a:defRPr b="1" sz="5400">
                <a:solidFill>
                  <a:srgbClr val="6BB2E1">
                    <a:lumMod val="75000"/>
                  </a:srgbClr>
                </a:solidFill>
                <a:effectLst>
                  <a:innerShdw blurRad="127000" dir="16200000" dist="63500">
                    <a:prstClr val="black">
                      <a:alpha val="50000"/>
                    </a:prstClr>
                  </a:innerShdw>
                </a:effectLst>
                <a:latin typeface="微软雅黑"/>
                <a:ea typeface="微软雅黑"/>
              </a:defRPr>
            </a:lvl1pPr>
          </a:lstStyle>
          <a:p>
            <a:r>
              <a:rPr altLang="en-US" b="0" lang="zh-CN" sz="4800">
                <a:solidFill>
                  <a:srgbClr val="009999"/>
                </a:solidFill>
                <a:effectLst/>
                <a:latin charset="-122" panose="020b0600000000000000" pitchFamily="34" typeface="Noto Sans S Chinese Medium"/>
                <a:ea charset="-122" panose="020b0600000000000000" pitchFamily="34" typeface="Noto Sans S Chinese Medium"/>
              </a:rPr>
              <a:t>微立体通用PPT模板</a:t>
            </a:r>
          </a:p>
        </p:txBody>
      </p:sp>
      <p:sp>
        <p:nvSpPr>
          <p:cNvPr id="160" name="PA_圆角矩形 159"/>
          <p:cNvSpPr/>
          <p:nvPr>
            <p:custDataLst>
              <p:tags r:id="rId35"/>
            </p:custDataLst>
          </p:nvPr>
        </p:nvSpPr>
        <p:spPr>
          <a:xfrm>
            <a:off x="986327" y="4452826"/>
            <a:ext cx="1840219" cy="413808"/>
          </a:xfrm>
          <a:prstGeom prst="roundRect">
            <a:avLst>
              <a:gd fmla="val 50000" name="adj"/>
            </a:avLst>
          </a:prstGeom>
          <a:solidFill>
            <a:srgbClr val="009999"/>
          </a:solidFill>
          <a:ln w="25400">
            <a:gradFill>
              <a:gsLst>
                <a:gs pos="15000">
                  <a:schemeClr val="tx2">
                    <a:lumMod val="40000"/>
                    <a:lumOff val="60000"/>
                  </a:schemeClr>
                </a:gs>
                <a:gs pos="100000">
                  <a:schemeClr val="bg1"/>
                </a:gs>
              </a:gsLst>
              <a:lin ang="5400000" scaled="1"/>
            </a:gradFill>
          </a:ln>
          <a:effectLst>
            <a:innerShdw blurRad="1270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prstClr val="white"/>
                </a:solidFill>
                <a:latin charset="-122" panose="020b0600000000000000" pitchFamily="34" typeface="Noto Sans S Chinese Medium"/>
                <a:ea charset="-122" panose="020b0600000000000000" pitchFamily="34" typeface="Noto Sans S Chinese Medium"/>
                <a:sym typeface="+mn-lt"/>
              </a:rPr>
              <a:t>汇报人：优页</a:t>
            </a:r>
          </a:p>
        </p:txBody>
      </p:sp>
      <p:sp>
        <p:nvSpPr>
          <p:cNvPr id="141" name="PA_文本框 140"/>
          <p:cNvSpPr txBox="1"/>
          <p:nvPr>
            <p:custDataLst>
              <p:tags r:id="rId36"/>
            </p:custDataLst>
          </p:nvPr>
        </p:nvSpPr>
        <p:spPr>
          <a:xfrm>
            <a:off x="891359" y="1007845"/>
            <a:ext cx="3040380" cy="1554480"/>
          </a:xfrm>
          <a:prstGeom prst="rect">
            <a:avLst/>
          </a:prstGeom>
          <a:noFill/>
        </p:spPr>
        <p:txBody>
          <a:bodyPr rtlCol="0" wrap="none">
            <a:spAutoFit/>
          </a:bodyPr>
          <a:lstStyle/>
          <a:p>
            <a:r>
              <a:rPr altLang="zh-CN" lang="en-US" smtClean="0" sz="9600">
                <a:solidFill>
                  <a:srgbClr val="009999"/>
                </a:solidFill>
                <a:latin charset="-122" panose="020b0600000000000000" pitchFamily="34" typeface="Noto Sans S Chinese Medium"/>
                <a:ea charset="-122" panose="020b0600000000000000" pitchFamily="34" typeface="Noto Sans S Chinese Medium"/>
                <a:cs typeface="+mn-ea"/>
                <a:sym typeface="+mn-lt"/>
              </a:rPr>
              <a:t>2019</a:t>
            </a:r>
          </a:p>
        </p:txBody>
      </p:sp>
      <p:sp>
        <p:nvSpPr>
          <p:cNvPr id="143" name="PA_Corners 46"/>
          <p:cNvSpPr/>
          <p:nvPr>
            <p:custDataLst>
              <p:tags r:id="rId37"/>
            </p:custDataLst>
          </p:nvPr>
        </p:nvSpPr>
        <p:spPr>
          <a:xfrm>
            <a:off x="1019175" y="3395429"/>
            <a:ext cx="360000" cy="67142"/>
          </a:xfrm>
          <a:prstGeom prst="roundRect">
            <a:avLst>
              <a:gd fmla="val 50000" name="adj"/>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a:solidFill>
                <a:srgbClr val="009999"/>
              </a:solidFill>
              <a:cs typeface="+mn-ea"/>
              <a:sym typeface="+mn-lt"/>
            </a:endParaRPr>
          </a:p>
        </p:txBody>
      </p:sp>
      <p:sp>
        <p:nvSpPr>
          <p:cNvPr id="107" name="PA_圆角矩形 159"/>
          <p:cNvSpPr/>
          <p:nvPr>
            <p:custDataLst>
              <p:tags r:id="rId38"/>
            </p:custDataLst>
          </p:nvPr>
        </p:nvSpPr>
        <p:spPr>
          <a:xfrm>
            <a:off x="3355874" y="4444216"/>
            <a:ext cx="2372731" cy="413808"/>
          </a:xfrm>
          <a:prstGeom prst="roundRect">
            <a:avLst>
              <a:gd fmla="val 50000" name="adj"/>
            </a:avLst>
          </a:prstGeom>
          <a:solidFill>
            <a:srgbClr val="009999"/>
          </a:solidFill>
          <a:ln w="25400">
            <a:gradFill>
              <a:gsLst>
                <a:gs pos="15000">
                  <a:schemeClr val="tx2">
                    <a:lumMod val="40000"/>
                    <a:lumOff val="60000"/>
                  </a:schemeClr>
                </a:gs>
                <a:gs pos="100000">
                  <a:schemeClr val="bg1"/>
                </a:gs>
              </a:gsLst>
              <a:lin ang="5400000" scaled="1"/>
            </a:gradFill>
          </a:ln>
          <a:effectLst>
            <a:innerShdw blurRad="127000" dir="162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a:solidFill>
                  <a:prstClr val="white"/>
                </a:solidFill>
                <a:latin charset="-122" panose="020b0600000000000000" pitchFamily="34" typeface="Noto Sans S Chinese Medium"/>
                <a:ea charset="-122" panose="020b0600000000000000" pitchFamily="34" typeface="Noto Sans S Chinese Medium"/>
                <a:sym typeface="+mn-lt"/>
              </a:rPr>
              <a:t>汇报部门：XX部</a:t>
            </a:r>
          </a:p>
        </p:txBody>
      </p:sp>
    </p:spTree>
    <p:extLst>
      <p:ext uri="{BB962C8B-B14F-4D97-AF65-F5344CB8AC3E}">
        <p14:creationId val="4220993173"/>
      </p:ext>
    </p:extLst>
  </p:cSld>
  <p:clrMapOvr>
    <a:masterClrMapping/>
  </p:clrMapOvr>
  <mc:AlternateContent>
    <mc:Choice Requires="p14">
      <p:transition p14:dur="4000" spd="slow">
        <p14:vortex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160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1250" fill="hold" id="7"/>
                                        <p:tgtEl>
                                          <p:spTgt spid="8"/>
                                        </p:tgtEl>
                                        <p:attrNameLst>
                                          <p:attrName>ppt_x</p:attrName>
                                        </p:attrNameLst>
                                      </p:cBhvr>
                                      <p:tavLst>
                                        <p:tav tm="0">
                                          <p:val>
                                            <p:strVal val="#ppt_x"/>
                                          </p:val>
                                        </p:tav>
                                        <p:tav tm="100000">
                                          <p:val>
                                            <p:strVal val="#ppt_x"/>
                                          </p:val>
                                        </p:tav>
                                      </p:tavLst>
                                    </p:anim>
                                    <p:anim calcmode="lin" valueType="num">
                                      <p:cBhvr additive="base">
                                        <p:cTn dur="1250" fill="hold" id="8"/>
                                        <p:tgtEl>
                                          <p:spTgt spid="8"/>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50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1250" fill="hold" id="11"/>
                                        <p:tgtEl>
                                          <p:spTgt spid="9"/>
                                        </p:tgtEl>
                                        <p:attrNameLst>
                                          <p:attrName>ppt_x</p:attrName>
                                        </p:attrNameLst>
                                      </p:cBhvr>
                                      <p:tavLst>
                                        <p:tav tm="0">
                                          <p:val>
                                            <p:strVal val="#ppt_x"/>
                                          </p:val>
                                        </p:tav>
                                        <p:tav tm="100000">
                                          <p:val>
                                            <p:strVal val="#ppt_x"/>
                                          </p:val>
                                        </p:tav>
                                      </p:tavLst>
                                    </p:anim>
                                    <p:anim calcmode="lin" valueType="num">
                                      <p:cBhvr additive="base">
                                        <p:cTn dur="1250" fill="hold" id="12"/>
                                        <p:tgtEl>
                                          <p:spTgt spid="9"/>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150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1250" fill="hold" id="15"/>
                                        <p:tgtEl>
                                          <p:spTgt spid="10"/>
                                        </p:tgtEl>
                                        <p:attrNameLst>
                                          <p:attrName>ppt_x</p:attrName>
                                        </p:attrNameLst>
                                      </p:cBhvr>
                                      <p:tavLst>
                                        <p:tav tm="0">
                                          <p:val>
                                            <p:strVal val="#ppt_x"/>
                                          </p:val>
                                        </p:tav>
                                        <p:tav tm="100000">
                                          <p:val>
                                            <p:strVal val="#ppt_x"/>
                                          </p:val>
                                        </p:tav>
                                      </p:tavLst>
                                    </p:anim>
                                    <p:anim calcmode="lin" valueType="num">
                                      <p:cBhvr additive="base">
                                        <p:cTn dur="1250" fill="hold" id="16"/>
                                        <p:tgtEl>
                                          <p:spTgt spid="10"/>
                                        </p:tgtEl>
                                        <p:attrNameLst>
                                          <p:attrName>ppt_y</p:attrName>
                                        </p:attrNameLst>
                                      </p:cBhvr>
                                      <p:tavLst>
                                        <p:tav tm="0">
                                          <p:val>
                                            <p:strVal val="1+#ppt_h/2"/>
                                          </p:val>
                                        </p:tav>
                                        <p:tav tm="100000">
                                          <p:val>
                                            <p:strVal val="#ppt_y"/>
                                          </p:val>
                                        </p:tav>
                                      </p:tavLst>
                                    </p:anim>
                                  </p:childTnLst>
                                </p:cTn>
                              </p:par>
                              <p:par>
                                <p:cTn decel="100000" fill="hold" id="17" nodeType="withEffect" presetClass="entr" presetID="2" presetSubtype="4">
                                  <p:stCondLst>
                                    <p:cond delay="80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1250" fill="hold" id="19"/>
                                        <p:tgtEl>
                                          <p:spTgt spid="11"/>
                                        </p:tgtEl>
                                        <p:attrNameLst>
                                          <p:attrName>ppt_x</p:attrName>
                                        </p:attrNameLst>
                                      </p:cBhvr>
                                      <p:tavLst>
                                        <p:tav tm="0">
                                          <p:val>
                                            <p:strVal val="#ppt_x"/>
                                          </p:val>
                                        </p:tav>
                                        <p:tav tm="100000">
                                          <p:val>
                                            <p:strVal val="#ppt_x"/>
                                          </p:val>
                                        </p:tav>
                                      </p:tavLst>
                                    </p:anim>
                                    <p:anim calcmode="lin" valueType="num">
                                      <p:cBhvr additive="base">
                                        <p:cTn dur="1250" fill="hold" id="20"/>
                                        <p:tgtEl>
                                          <p:spTgt spid="11"/>
                                        </p:tgtEl>
                                        <p:attrNameLst>
                                          <p:attrName>ppt_y</p:attrName>
                                        </p:attrNameLst>
                                      </p:cBhvr>
                                      <p:tavLst>
                                        <p:tav tm="0">
                                          <p:val>
                                            <p:strVal val="1+#ppt_h/2"/>
                                          </p:val>
                                        </p:tav>
                                        <p:tav tm="100000">
                                          <p:val>
                                            <p:strVal val="#ppt_y"/>
                                          </p:val>
                                        </p:tav>
                                      </p:tavLst>
                                    </p:anim>
                                  </p:childTnLst>
                                </p:cTn>
                              </p:par>
                              <p:par>
                                <p:cTn decel="100000" fill="hold" id="21" nodeType="withEffect" presetClass="entr" presetID="2" presetSubtype="4">
                                  <p:stCondLst>
                                    <p:cond delay="160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1250" fill="hold" id="23"/>
                                        <p:tgtEl>
                                          <p:spTgt spid="12"/>
                                        </p:tgtEl>
                                        <p:attrNameLst>
                                          <p:attrName>ppt_x</p:attrName>
                                        </p:attrNameLst>
                                      </p:cBhvr>
                                      <p:tavLst>
                                        <p:tav tm="0">
                                          <p:val>
                                            <p:strVal val="#ppt_x"/>
                                          </p:val>
                                        </p:tav>
                                        <p:tav tm="100000">
                                          <p:val>
                                            <p:strVal val="#ppt_x"/>
                                          </p:val>
                                        </p:tav>
                                      </p:tavLst>
                                    </p:anim>
                                    <p:anim calcmode="lin" valueType="num">
                                      <p:cBhvr additive="base">
                                        <p:cTn dur="1250" fill="hold" id="24"/>
                                        <p:tgtEl>
                                          <p:spTgt spid="12"/>
                                        </p:tgtEl>
                                        <p:attrNameLst>
                                          <p:attrName>ppt_y</p:attrName>
                                        </p:attrNameLst>
                                      </p:cBhvr>
                                      <p:tavLst>
                                        <p:tav tm="0">
                                          <p:val>
                                            <p:strVal val="1+#ppt_h/2"/>
                                          </p:val>
                                        </p:tav>
                                        <p:tav tm="100000">
                                          <p:val>
                                            <p:strVal val="#ppt_y"/>
                                          </p:val>
                                        </p:tav>
                                      </p:tavLst>
                                    </p:anim>
                                  </p:childTnLst>
                                </p:cTn>
                              </p:par>
                              <p:par>
                                <p:cTn decel="100000" fill="hold" id="25" nodeType="withEffect" presetClass="entr" presetID="2" presetSubtype="4">
                                  <p:stCondLst>
                                    <p:cond delay="1000"/>
                                  </p:stCondLst>
                                  <p:childTnLst>
                                    <p:set>
                                      <p:cBhvr>
                                        <p:cTn dur="1" fill="hold" id="26">
                                          <p:stCondLst>
                                            <p:cond delay="0"/>
                                          </p:stCondLst>
                                        </p:cTn>
                                        <p:tgtEl>
                                          <p:spTgt spid="33"/>
                                        </p:tgtEl>
                                        <p:attrNameLst>
                                          <p:attrName>style.visibility</p:attrName>
                                        </p:attrNameLst>
                                      </p:cBhvr>
                                      <p:to>
                                        <p:strVal val="visible"/>
                                      </p:to>
                                    </p:set>
                                    <p:anim calcmode="lin" valueType="num">
                                      <p:cBhvr additive="base">
                                        <p:cTn dur="1250" fill="hold" id="27"/>
                                        <p:tgtEl>
                                          <p:spTgt spid="33"/>
                                        </p:tgtEl>
                                        <p:attrNameLst>
                                          <p:attrName>ppt_x</p:attrName>
                                        </p:attrNameLst>
                                      </p:cBhvr>
                                      <p:tavLst>
                                        <p:tav tm="0">
                                          <p:val>
                                            <p:strVal val="#ppt_x"/>
                                          </p:val>
                                        </p:tav>
                                        <p:tav tm="100000">
                                          <p:val>
                                            <p:strVal val="#ppt_x"/>
                                          </p:val>
                                        </p:tav>
                                      </p:tavLst>
                                    </p:anim>
                                    <p:anim calcmode="lin" valueType="num">
                                      <p:cBhvr additive="base">
                                        <p:cTn dur="1250" fill="hold" id="28"/>
                                        <p:tgtEl>
                                          <p:spTgt spid="33"/>
                                        </p:tgtEl>
                                        <p:attrNameLst>
                                          <p:attrName>ppt_y</p:attrName>
                                        </p:attrNameLst>
                                      </p:cBhvr>
                                      <p:tavLst>
                                        <p:tav tm="0">
                                          <p:val>
                                            <p:strVal val="1+#ppt_h/2"/>
                                          </p:val>
                                        </p:tav>
                                        <p:tav tm="100000">
                                          <p:val>
                                            <p:strVal val="#ppt_y"/>
                                          </p:val>
                                        </p:tav>
                                      </p:tavLst>
                                    </p:anim>
                                  </p:childTnLst>
                                </p:cTn>
                              </p:par>
                              <p:par>
                                <p:cTn decel="100000" fill="hold" id="29" nodeType="withEffect" presetClass="entr" presetID="2" presetSubtype="4">
                                  <p:stCondLst>
                                    <p:cond delay="1200"/>
                                  </p:stCondLst>
                                  <p:childTnLst>
                                    <p:set>
                                      <p:cBhvr>
                                        <p:cTn dur="1" fill="hold" id="30">
                                          <p:stCondLst>
                                            <p:cond delay="0"/>
                                          </p:stCondLst>
                                        </p:cTn>
                                        <p:tgtEl>
                                          <p:spTgt spid="39"/>
                                        </p:tgtEl>
                                        <p:attrNameLst>
                                          <p:attrName>style.visibility</p:attrName>
                                        </p:attrNameLst>
                                      </p:cBhvr>
                                      <p:to>
                                        <p:strVal val="visible"/>
                                      </p:to>
                                    </p:set>
                                    <p:anim calcmode="lin" valueType="num">
                                      <p:cBhvr additive="base">
                                        <p:cTn dur="1250" fill="hold" id="31"/>
                                        <p:tgtEl>
                                          <p:spTgt spid="39"/>
                                        </p:tgtEl>
                                        <p:attrNameLst>
                                          <p:attrName>ppt_x</p:attrName>
                                        </p:attrNameLst>
                                      </p:cBhvr>
                                      <p:tavLst>
                                        <p:tav tm="0">
                                          <p:val>
                                            <p:strVal val="#ppt_x"/>
                                          </p:val>
                                        </p:tav>
                                        <p:tav tm="100000">
                                          <p:val>
                                            <p:strVal val="#ppt_x"/>
                                          </p:val>
                                        </p:tav>
                                      </p:tavLst>
                                    </p:anim>
                                    <p:anim calcmode="lin" valueType="num">
                                      <p:cBhvr additive="base">
                                        <p:cTn dur="1250" fill="hold" id="32"/>
                                        <p:tgtEl>
                                          <p:spTgt spid="39"/>
                                        </p:tgtEl>
                                        <p:attrNameLst>
                                          <p:attrName>ppt_y</p:attrName>
                                        </p:attrNameLst>
                                      </p:cBhvr>
                                      <p:tavLst>
                                        <p:tav tm="0">
                                          <p:val>
                                            <p:strVal val="1+#ppt_h/2"/>
                                          </p:val>
                                        </p:tav>
                                        <p:tav tm="100000">
                                          <p:val>
                                            <p:strVal val="#ppt_y"/>
                                          </p:val>
                                        </p:tav>
                                      </p:tavLst>
                                    </p:anim>
                                  </p:childTnLst>
                                </p:cTn>
                              </p:par>
                              <p:par>
                                <p:cTn decel="100000" fill="hold" id="33" nodeType="withEffect" presetClass="entr" presetID="2" presetSubtype="4">
                                  <p:stCondLst>
                                    <p:cond delay="2400"/>
                                  </p:stCondLst>
                                  <p:childTnLst>
                                    <p:set>
                                      <p:cBhvr>
                                        <p:cTn dur="1" fill="hold" id="34">
                                          <p:stCondLst>
                                            <p:cond delay="0"/>
                                          </p:stCondLst>
                                        </p:cTn>
                                        <p:tgtEl>
                                          <p:spTgt spid="75"/>
                                        </p:tgtEl>
                                        <p:attrNameLst>
                                          <p:attrName>style.visibility</p:attrName>
                                        </p:attrNameLst>
                                      </p:cBhvr>
                                      <p:to>
                                        <p:strVal val="visible"/>
                                      </p:to>
                                    </p:set>
                                    <p:anim calcmode="lin" valueType="num">
                                      <p:cBhvr additive="base">
                                        <p:cTn dur="1250" fill="hold" id="35"/>
                                        <p:tgtEl>
                                          <p:spTgt spid="75"/>
                                        </p:tgtEl>
                                        <p:attrNameLst>
                                          <p:attrName>ppt_x</p:attrName>
                                        </p:attrNameLst>
                                      </p:cBhvr>
                                      <p:tavLst>
                                        <p:tav tm="0">
                                          <p:val>
                                            <p:strVal val="#ppt_x"/>
                                          </p:val>
                                        </p:tav>
                                        <p:tav tm="100000">
                                          <p:val>
                                            <p:strVal val="#ppt_x"/>
                                          </p:val>
                                        </p:tav>
                                      </p:tavLst>
                                    </p:anim>
                                    <p:anim calcmode="lin" valueType="num">
                                      <p:cBhvr additive="base">
                                        <p:cTn dur="1250" fill="hold" id="36"/>
                                        <p:tgtEl>
                                          <p:spTgt spid="75"/>
                                        </p:tgtEl>
                                        <p:attrNameLst>
                                          <p:attrName>ppt_y</p:attrName>
                                        </p:attrNameLst>
                                      </p:cBhvr>
                                      <p:tavLst>
                                        <p:tav tm="0">
                                          <p:val>
                                            <p:strVal val="1+#ppt_h/2"/>
                                          </p:val>
                                        </p:tav>
                                        <p:tav tm="100000">
                                          <p:val>
                                            <p:strVal val="#ppt_y"/>
                                          </p:val>
                                        </p:tav>
                                      </p:tavLst>
                                    </p:anim>
                                  </p:childTnLst>
                                </p:cTn>
                              </p:par>
                              <p:par>
                                <p:cTn decel="100000" fill="hold" id="37" nodeType="withEffect" presetClass="entr" presetID="2" presetSubtype="4">
                                  <p:stCondLst>
                                    <p:cond delay="2100"/>
                                  </p:stCondLst>
                                  <p:childTnLst>
                                    <p:set>
                                      <p:cBhvr>
                                        <p:cTn dur="1" fill="hold" id="38">
                                          <p:stCondLst>
                                            <p:cond delay="0"/>
                                          </p:stCondLst>
                                        </p:cTn>
                                        <p:tgtEl>
                                          <p:spTgt spid="96"/>
                                        </p:tgtEl>
                                        <p:attrNameLst>
                                          <p:attrName>style.visibility</p:attrName>
                                        </p:attrNameLst>
                                      </p:cBhvr>
                                      <p:to>
                                        <p:strVal val="visible"/>
                                      </p:to>
                                    </p:set>
                                    <p:anim calcmode="lin" valueType="num">
                                      <p:cBhvr additive="base">
                                        <p:cTn dur="1250" fill="hold" id="39"/>
                                        <p:tgtEl>
                                          <p:spTgt spid="96"/>
                                        </p:tgtEl>
                                        <p:attrNameLst>
                                          <p:attrName>ppt_x</p:attrName>
                                        </p:attrNameLst>
                                      </p:cBhvr>
                                      <p:tavLst>
                                        <p:tav tm="0">
                                          <p:val>
                                            <p:strVal val="#ppt_x"/>
                                          </p:val>
                                        </p:tav>
                                        <p:tav tm="100000">
                                          <p:val>
                                            <p:strVal val="#ppt_x"/>
                                          </p:val>
                                        </p:tav>
                                      </p:tavLst>
                                    </p:anim>
                                    <p:anim calcmode="lin" valueType="num">
                                      <p:cBhvr additive="base">
                                        <p:cTn dur="1250" fill="hold" id="40"/>
                                        <p:tgtEl>
                                          <p:spTgt spid="96"/>
                                        </p:tgtEl>
                                        <p:attrNameLst>
                                          <p:attrName>ppt_y</p:attrName>
                                        </p:attrNameLst>
                                      </p:cBhvr>
                                      <p:tavLst>
                                        <p:tav tm="0">
                                          <p:val>
                                            <p:strVal val="1+#ppt_h/2"/>
                                          </p:val>
                                        </p:tav>
                                        <p:tav tm="100000">
                                          <p:val>
                                            <p:strVal val="#ppt_y"/>
                                          </p:val>
                                        </p:tav>
                                      </p:tavLst>
                                    </p:anim>
                                  </p:childTnLst>
                                </p:cTn>
                              </p:par>
                              <p:par>
                                <p:cTn decel="100000" fill="hold" id="41" nodeType="withEffect" presetClass="entr" presetID="2" presetSubtype="4">
                                  <p:stCondLst>
                                    <p:cond delay="2000"/>
                                  </p:stCondLst>
                                  <p:childTnLst>
                                    <p:set>
                                      <p:cBhvr>
                                        <p:cTn dur="1" fill="hold" id="42">
                                          <p:stCondLst>
                                            <p:cond delay="0"/>
                                          </p:stCondLst>
                                        </p:cTn>
                                        <p:tgtEl>
                                          <p:spTgt spid="97"/>
                                        </p:tgtEl>
                                        <p:attrNameLst>
                                          <p:attrName>style.visibility</p:attrName>
                                        </p:attrNameLst>
                                      </p:cBhvr>
                                      <p:to>
                                        <p:strVal val="visible"/>
                                      </p:to>
                                    </p:set>
                                    <p:anim calcmode="lin" valueType="num">
                                      <p:cBhvr additive="base">
                                        <p:cTn dur="1250" fill="hold" id="43"/>
                                        <p:tgtEl>
                                          <p:spTgt spid="97"/>
                                        </p:tgtEl>
                                        <p:attrNameLst>
                                          <p:attrName>ppt_x</p:attrName>
                                        </p:attrNameLst>
                                      </p:cBhvr>
                                      <p:tavLst>
                                        <p:tav tm="0">
                                          <p:val>
                                            <p:strVal val="#ppt_x"/>
                                          </p:val>
                                        </p:tav>
                                        <p:tav tm="100000">
                                          <p:val>
                                            <p:strVal val="#ppt_x"/>
                                          </p:val>
                                        </p:tav>
                                      </p:tavLst>
                                    </p:anim>
                                    <p:anim calcmode="lin" valueType="num">
                                      <p:cBhvr additive="base">
                                        <p:cTn dur="1250" fill="hold" id="44"/>
                                        <p:tgtEl>
                                          <p:spTgt spid="97"/>
                                        </p:tgtEl>
                                        <p:attrNameLst>
                                          <p:attrName>ppt_y</p:attrName>
                                        </p:attrNameLst>
                                      </p:cBhvr>
                                      <p:tavLst>
                                        <p:tav tm="0">
                                          <p:val>
                                            <p:strVal val="1+#ppt_h/2"/>
                                          </p:val>
                                        </p:tav>
                                        <p:tav tm="100000">
                                          <p:val>
                                            <p:strVal val="#ppt_y"/>
                                          </p:val>
                                        </p:tav>
                                      </p:tavLst>
                                    </p:anim>
                                  </p:childTnLst>
                                </p:cTn>
                              </p:par>
                              <p:par>
                                <p:cTn decel="100000" fill="hold" id="45" nodeType="withEffect" presetClass="entr" presetID="2" presetSubtype="4">
                                  <p:stCondLst>
                                    <p:cond delay="1700"/>
                                  </p:stCondLst>
                                  <p:childTnLst>
                                    <p:set>
                                      <p:cBhvr>
                                        <p:cTn dur="1" fill="hold" id="46">
                                          <p:stCondLst>
                                            <p:cond delay="0"/>
                                          </p:stCondLst>
                                        </p:cTn>
                                        <p:tgtEl>
                                          <p:spTgt spid="98"/>
                                        </p:tgtEl>
                                        <p:attrNameLst>
                                          <p:attrName>style.visibility</p:attrName>
                                        </p:attrNameLst>
                                      </p:cBhvr>
                                      <p:to>
                                        <p:strVal val="visible"/>
                                      </p:to>
                                    </p:set>
                                    <p:anim calcmode="lin" valueType="num">
                                      <p:cBhvr additive="base">
                                        <p:cTn dur="1250" fill="hold" id="47"/>
                                        <p:tgtEl>
                                          <p:spTgt spid="98"/>
                                        </p:tgtEl>
                                        <p:attrNameLst>
                                          <p:attrName>ppt_x</p:attrName>
                                        </p:attrNameLst>
                                      </p:cBhvr>
                                      <p:tavLst>
                                        <p:tav tm="0">
                                          <p:val>
                                            <p:strVal val="#ppt_x"/>
                                          </p:val>
                                        </p:tav>
                                        <p:tav tm="100000">
                                          <p:val>
                                            <p:strVal val="#ppt_x"/>
                                          </p:val>
                                        </p:tav>
                                      </p:tavLst>
                                    </p:anim>
                                    <p:anim calcmode="lin" valueType="num">
                                      <p:cBhvr additive="base">
                                        <p:cTn dur="1250" fill="hold" id="48"/>
                                        <p:tgtEl>
                                          <p:spTgt spid="98"/>
                                        </p:tgtEl>
                                        <p:attrNameLst>
                                          <p:attrName>ppt_y</p:attrName>
                                        </p:attrNameLst>
                                      </p:cBhvr>
                                      <p:tavLst>
                                        <p:tav tm="0">
                                          <p:val>
                                            <p:strVal val="1+#ppt_h/2"/>
                                          </p:val>
                                        </p:tav>
                                        <p:tav tm="100000">
                                          <p:val>
                                            <p:strVal val="#ppt_y"/>
                                          </p:val>
                                        </p:tav>
                                      </p:tavLst>
                                    </p:anim>
                                  </p:childTnLst>
                                </p:cTn>
                              </p:par>
                              <p:par>
                                <p:cTn decel="100000" fill="hold" id="49" nodeType="withEffect" presetClass="entr" presetID="2" presetSubtype="4">
                                  <p:stCondLst>
                                    <p:cond delay="2300"/>
                                  </p:stCondLst>
                                  <p:childTnLst>
                                    <p:set>
                                      <p:cBhvr>
                                        <p:cTn dur="1" fill="hold" id="50">
                                          <p:stCondLst>
                                            <p:cond delay="0"/>
                                          </p:stCondLst>
                                        </p:cTn>
                                        <p:tgtEl>
                                          <p:spTgt spid="99"/>
                                        </p:tgtEl>
                                        <p:attrNameLst>
                                          <p:attrName>style.visibility</p:attrName>
                                        </p:attrNameLst>
                                      </p:cBhvr>
                                      <p:to>
                                        <p:strVal val="visible"/>
                                      </p:to>
                                    </p:set>
                                    <p:anim calcmode="lin" valueType="num">
                                      <p:cBhvr additive="base">
                                        <p:cTn dur="1250" fill="hold" id="51"/>
                                        <p:tgtEl>
                                          <p:spTgt spid="99"/>
                                        </p:tgtEl>
                                        <p:attrNameLst>
                                          <p:attrName>ppt_x</p:attrName>
                                        </p:attrNameLst>
                                      </p:cBhvr>
                                      <p:tavLst>
                                        <p:tav tm="0">
                                          <p:val>
                                            <p:strVal val="#ppt_x"/>
                                          </p:val>
                                        </p:tav>
                                        <p:tav tm="100000">
                                          <p:val>
                                            <p:strVal val="#ppt_x"/>
                                          </p:val>
                                        </p:tav>
                                      </p:tavLst>
                                    </p:anim>
                                    <p:anim calcmode="lin" valueType="num">
                                      <p:cBhvr additive="base">
                                        <p:cTn dur="1250" fill="hold" id="52"/>
                                        <p:tgtEl>
                                          <p:spTgt spid="99"/>
                                        </p:tgtEl>
                                        <p:attrNameLst>
                                          <p:attrName>ppt_y</p:attrName>
                                        </p:attrNameLst>
                                      </p:cBhvr>
                                      <p:tavLst>
                                        <p:tav tm="0">
                                          <p:val>
                                            <p:strVal val="1+#ppt_h/2"/>
                                          </p:val>
                                        </p:tav>
                                        <p:tav tm="100000">
                                          <p:val>
                                            <p:strVal val="#ppt_y"/>
                                          </p:val>
                                        </p:tav>
                                      </p:tavLst>
                                    </p:anim>
                                  </p:childTnLst>
                                </p:cTn>
                              </p:par>
                              <p:par>
                                <p:cTn decel="100000" fill="hold" id="53" nodeType="withEffect" presetClass="entr" presetID="2" presetSubtype="4">
                                  <p:stCondLst>
                                    <p:cond delay="900"/>
                                  </p:stCondLst>
                                  <p:childTnLst>
                                    <p:set>
                                      <p:cBhvr>
                                        <p:cTn dur="1" fill="hold" id="54">
                                          <p:stCondLst>
                                            <p:cond delay="0"/>
                                          </p:stCondLst>
                                        </p:cTn>
                                        <p:tgtEl>
                                          <p:spTgt spid="100"/>
                                        </p:tgtEl>
                                        <p:attrNameLst>
                                          <p:attrName>style.visibility</p:attrName>
                                        </p:attrNameLst>
                                      </p:cBhvr>
                                      <p:to>
                                        <p:strVal val="visible"/>
                                      </p:to>
                                    </p:set>
                                    <p:anim calcmode="lin" valueType="num">
                                      <p:cBhvr additive="base">
                                        <p:cTn dur="1250" fill="hold" id="55"/>
                                        <p:tgtEl>
                                          <p:spTgt spid="100"/>
                                        </p:tgtEl>
                                        <p:attrNameLst>
                                          <p:attrName>ppt_x</p:attrName>
                                        </p:attrNameLst>
                                      </p:cBhvr>
                                      <p:tavLst>
                                        <p:tav tm="0">
                                          <p:val>
                                            <p:strVal val="#ppt_x"/>
                                          </p:val>
                                        </p:tav>
                                        <p:tav tm="100000">
                                          <p:val>
                                            <p:strVal val="#ppt_x"/>
                                          </p:val>
                                        </p:tav>
                                      </p:tavLst>
                                    </p:anim>
                                    <p:anim calcmode="lin" valueType="num">
                                      <p:cBhvr additive="base">
                                        <p:cTn dur="1250" fill="hold" id="56"/>
                                        <p:tgtEl>
                                          <p:spTgt spid="100"/>
                                        </p:tgtEl>
                                        <p:attrNameLst>
                                          <p:attrName>ppt_y</p:attrName>
                                        </p:attrNameLst>
                                      </p:cBhvr>
                                      <p:tavLst>
                                        <p:tav tm="0">
                                          <p:val>
                                            <p:strVal val="1+#ppt_h/2"/>
                                          </p:val>
                                        </p:tav>
                                        <p:tav tm="100000">
                                          <p:val>
                                            <p:strVal val="#ppt_y"/>
                                          </p:val>
                                        </p:tav>
                                      </p:tavLst>
                                    </p:anim>
                                  </p:childTnLst>
                                </p:cTn>
                              </p:par>
                              <p:par>
                                <p:cTn decel="100000" fill="hold" id="57" nodeType="withEffect" presetClass="entr" presetID="2" presetSubtype="4">
                                  <p:stCondLst>
                                    <p:cond delay="1400"/>
                                  </p:stCondLst>
                                  <p:childTnLst>
                                    <p:set>
                                      <p:cBhvr>
                                        <p:cTn dur="1" fill="hold" id="58">
                                          <p:stCondLst>
                                            <p:cond delay="0"/>
                                          </p:stCondLst>
                                        </p:cTn>
                                        <p:tgtEl>
                                          <p:spTgt spid="101"/>
                                        </p:tgtEl>
                                        <p:attrNameLst>
                                          <p:attrName>style.visibility</p:attrName>
                                        </p:attrNameLst>
                                      </p:cBhvr>
                                      <p:to>
                                        <p:strVal val="visible"/>
                                      </p:to>
                                    </p:set>
                                    <p:anim calcmode="lin" valueType="num">
                                      <p:cBhvr additive="base">
                                        <p:cTn dur="1250" fill="hold" id="59"/>
                                        <p:tgtEl>
                                          <p:spTgt spid="101"/>
                                        </p:tgtEl>
                                        <p:attrNameLst>
                                          <p:attrName>ppt_x</p:attrName>
                                        </p:attrNameLst>
                                      </p:cBhvr>
                                      <p:tavLst>
                                        <p:tav tm="0">
                                          <p:val>
                                            <p:strVal val="#ppt_x"/>
                                          </p:val>
                                        </p:tav>
                                        <p:tav tm="100000">
                                          <p:val>
                                            <p:strVal val="#ppt_x"/>
                                          </p:val>
                                        </p:tav>
                                      </p:tavLst>
                                    </p:anim>
                                    <p:anim calcmode="lin" valueType="num">
                                      <p:cBhvr additive="base">
                                        <p:cTn dur="1250" fill="hold" id="60"/>
                                        <p:tgtEl>
                                          <p:spTgt spid="101"/>
                                        </p:tgtEl>
                                        <p:attrNameLst>
                                          <p:attrName>ppt_y</p:attrName>
                                        </p:attrNameLst>
                                      </p:cBhvr>
                                      <p:tavLst>
                                        <p:tav tm="0">
                                          <p:val>
                                            <p:strVal val="1+#ppt_h/2"/>
                                          </p:val>
                                        </p:tav>
                                        <p:tav tm="100000">
                                          <p:val>
                                            <p:strVal val="#ppt_y"/>
                                          </p:val>
                                        </p:tav>
                                      </p:tavLst>
                                    </p:anim>
                                  </p:childTnLst>
                                </p:cTn>
                              </p:par>
                              <p:par>
                                <p:cTn decel="100000" fill="hold" id="61" nodeType="withEffect" presetClass="entr" presetID="2" presetSubtype="4">
                                  <p:stCondLst>
                                    <p:cond delay="1100"/>
                                  </p:stCondLst>
                                  <p:childTnLst>
                                    <p:set>
                                      <p:cBhvr>
                                        <p:cTn dur="1" fill="hold" id="62">
                                          <p:stCondLst>
                                            <p:cond delay="0"/>
                                          </p:stCondLst>
                                        </p:cTn>
                                        <p:tgtEl>
                                          <p:spTgt spid="102"/>
                                        </p:tgtEl>
                                        <p:attrNameLst>
                                          <p:attrName>style.visibility</p:attrName>
                                        </p:attrNameLst>
                                      </p:cBhvr>
                                      <p:to>
                                        <p:strVal val="visible"/>
                                      </p:to>
                                    </p:set>
                                    <p:anim calcmode="lin" valueType="num">
                                      <p:cBhvr additive="base">
                                        <p:cTn dur="1250" fill="hold" id="63"/>
                                        <p:tgtEl>
                                          <p:spTgt spid="102"/>
                                        </p:tgtEl>
                                        <p:attrNameLst>
                                          <p:attrName>ppt_x</p:attrName>
                                        </p:attrNameLst>
                                      </p:cBhvr>
                                      <p:tavLst>
                                        <p:tav tm="0">
                                          <p:val>
                                            <p:strVal val="#ppt_x"/>
                                          </p:val>
                                        </p:tav>
                                        <p:tav tm="100000">
                                          <p:val>
                                            <p:strVal val="#ppt_x"/>
                                          </p:val>
                                        </p:tav>
                                      </p:tavLst>
                                    </p:anim>
                                    <p:anim calcmode="lin" valueType="num">
                                      <p:cBhvr additive="base">
                                        <p:cTn dur="1250" fill="hold" id="64"/>
                                        <p:tgtEl>
                                          <p:spTgt spid="102"/>
                                        </p:tgtEl>
                                        <p:attrNameLst>
                                          <p:attrName>ppt_y</p:attrName>
                                        </p:attrNameLst>
                                      </p:cBhvr>
                                      <p:tavLst>
                                        <p:tav tm="0">
                                          <p:val>
                                            <p:strVal val="1+#ppt_h/2"/>
                                          </p:val>
                                        </p:tav>
                                        <p:tav tm="100000">
                                          <p:val>
                                            <p:strVal val="#ppt_y"/>
                                          </p:val>
                                        </p:tav>
                                      </p:tavLst>
                                    </p:anim>
                                  </p:childTnLst>
                                </p:cTn>
                              </p:par>
                              <p:par>
                                <p:cTn decel="100000" fill="hold" id="65" nodeType="withEffect" presetClass="entr" presetID="2" presetSubtype="4">
                                  <p:stCondLst>
                                    <p:cond delay="700"/>
                                  </p:stCondLst>
                                  <p:childTnLst>
                                    <p:set>
                                      <p:cBhvr>
                                        <p:cTn dur="1" fill="hold" id="66">
                                          <p:stCondLst>
                                            <p:cond delay="0"/>
                                          </p:stCondLst>
                                        </p:cTn>
                                        <p:tgtEl>
                                          <p:spTgt spid="127"/>
                                        </p:tgtEl>
                                        <p:attrNameLst>
                                          <p:attrName>style.visibility</p:attrName>
                                        </p:attrNameLst>
                                      </p:cBhvr>
                                      <p:to>
                                        <p:strVal val="visible"/>
                                      </p:to>
                                    </p:set>
                                    <p:anim calcmode="lin" valueType="num">
                                      <p:cBhvr additive="base">
                                        <p:cTn dur="1250" fill="hold" id="67"/>
                                        <p:tgtEl>
                                          <p:spTgt spid="127"/>
                                        </p:tgtEl>
                                        <p:attrNameLst>
                                          <p:attrName>ppt_x</p:attrName>
                                        </p:attrNameLst>
                                      </p:cBhvr>
                                      <p:tavLst>
                                        <p:tav tm="0">
                                          <p:val>
                                            <p:strVal val="#ppt_x"/>
                                          </p:val>
                                        </p:tav>
                                        <p:tav tm="100000">
                                          <p:val>
                                            <p:strVal val="#ppt_x"/>
                                          </p:val>
                                        </p:tav>
                                      </p:tavLst>
                                    </p:anim>
                                    <p:anim calcmode="lin" valueType="num">
                                      <p:cBhvr additive="base">
                                        <p:cTn dur="1250" fill="hold" id="68"/>
                                        <p:tgtEl>
                                          <p:spTgt spid="127"/>
                                        </p:tgtEl>
                                        <p:attrNameLst>
                                          <p:attrName>ppt_y</p:attrName>
                                        </p:attrNameLst>
                                      </p:cBhvr>
                                      <p:tavLst>
                                        <p:tav tm="0">
                                          <p:val>
                                            <p:strVal val="1+#ppt_h/2"/>
                                          </p:val>
                                        </p:tav>
                                        <p:tav tm="100000">
                                          <p:val>
                                            <p:strVal val="#ppt_y"/>
                                          </p:val>
                                        </p:tav>
                                      </p:tavLst>
                                    </p:anim>
                                  </p:childTnLst>
                                </p:cTn>
                              </p:par>
                              <p:par>
                                <p:cTn decel="100000" fill="hold" id="69" nodeType="withEffect" presetClass="entr" presetID="2" presetSubtype="4">
                                  <p:stCondLst>
                                    <p:cond delay="400"/>
                                  </p:stCondLst>
                                  <p:childTnLst>
                                    <p:set>
                                      <p:cBhvr>
                                        <p:cTn dur="1" fill="hold" id="70">
                                          <p:stCondLst>
                                            <p:cond delay="0"/>
                                          </p:stCondLst>
                                        </p:cTn>
                                        <p:tgtEl>
                                          <p:spTgt spid="128"/>
                                        </p:tgtEl>
                                        <p:attrNameLst>
                                          <p:attrName>style.visibility</p:attrName>
                                        </p:attrNameLst>
                                      </p:cBhvr>
                                      <p:to>
                                        <p:strVal val="visible"/>
                                      </p:to>
                                    </p:set>
                                    <p:anim calcmode="lin" valueType="num">
                                      <p:cBhvr additive="base">
                                        <p:cTn dur="1250" fill="hold" id="71"/>
                                        <p:tgtEl>
                                          <p:spTgt spid="128"/>
                                        </p:tgtEl>
                                        <p:attrNameLst>
                                          <p:attrName>ppt_x</p:attrName>
                                        </p:attrNameLst>
                                      </p:cBhvr>
                                      <p:tavLst>
                                        <p:tav tm="0">
                                          <p:val>
                                            <p:strVal val="#ppt_x"/>
                                          </p:val>
                                        </p:tav>
                                        <p:tav tm="100000">
                                          <p:val>
                                            <p:strVal val="#ppt_x"/>
                                          </p:val>
                                        </p:tav>
                                      </p:tavLst>
                                    </p:anim>
                                    <p:anim calcmode="lin" valueType="num">
                                      <p:cBhvr additive="base">
                                        <p:cTn dur="1250" fill="hold" id="72"/>
                                        <p:tgtEl>
                                          <p:spTgt spid="128"/>
                                        </p:tgtEl>
                                        <p:attrNameLst>
                                          <p:attrName>ppt_y</p:attrName>
                                        </p:attrNameLst>
                                      </p:cBhvr>
                                      <p:tavLst>
                                        <p:tav tm="0">
                                          <p:val>
                                            <p:strVal val="1+#ppt_h/2"/>
                                          </p:val>
                                        </p:tav>
                                        <p:tav tm="100000">
                                          <p:val>
                                            <p:strVal val="#ppt_y"/>
                                          </p:val>
                                        </p:tav>
                                      </p:tavLst>
                                    </p:anim>
                                  </p:childTnLst>
                                </p:cTn>
                              </p:par>
                              <p:par>
                                <p:cTn decel="100000" fill="hold" id="73" nodeType="withEffect" presetClass="entr" presetID="2" presetSubtype="4">
                                  <p:stCondLst>
                                    <p:cond delay="300"/>
                                  </p:stCondLst>
                                  <p:childTnLst>
                                    <p:set>
                                      <p:cBhvr>
                                        <p:cTn dur="1" fill="hold" id="74">
                                          <p:stCondLst>
                                            <p:cond delay="0"/>
                                          </p:stCondLst>
                                        </p:cTn>
                                        <p:tgtEl>
                                          <p:spTgt spid="129"/>
                                        </p:tgtEl>
                                        <p:attrNameLst>
                                          <p:attrName>style.visibility</p:attrName>
                                        </p:attrNameLst>
                                      </p:cBhvr>
                                      <p:to>
                                        <p:strVal val="visible"/>
                                      </p:to>
                                    </p:set>
                                    <p:anim calcmode="lin" valueType="num">
                                      <p:cBhvr additive="base">
                                        <p:cTn dur="1250" fill="hold" id="75"/>
                                        <p:tgtEl>
                                          <p:spTgt spid="129"/>
                                        </p:tgtEl>
                                        <p:attrNameLst>
                                          <p:attrName>ppt_x</p:attrName>
                                        </p:attrNameLst>
                                      </p:cBhvr>
                                      <p:tavLst>
                                        <p:tav tm="0">
                                          <p:val>
                                            <p:strVal val="#ppt_x"/>
                                          </p:val>
                                        </p:tav>
                                        <p:tav tm="100000">
                                          <p:val>
                                            <p:strVal val="#ppt_x"/>
                                          </p:val>
                                        </p:tav>
                                      </p:tavLst>
                                    </p:anim>
                                    <p:anim calcmode="lin" valueType="num">
                                      <p:cBhvr additive="base">
                                        <p:cTn dur="1250" fill="hold" id="76"/>
                                        <p:tgtEl>
                                          <p:spTgt spid="129"/>
                                        </p:tgtEl>
                                        <p:attrNameLst>
                                          <p:attrName>ppt_y</p:attrName>
                                        </p:attrNameLst>
                                      </p:cBhvr>
                                      <p:tavLst>
                                        <p:tav tm="0">
                                          <p:val>
                                            <p:strVal val="1+#ppt_h/2"/>
                                          </p:val>
                                        </p:tav>
                                        <p:tav tm="100000">
                                          <p:val>
                                            <p:strVal val="#ppt_y"/>
                                          </p:val>
                                        </p:tav>
                                      </p:tavLst>
                                    </p:anim>
                                  </p:childTnLst>
                                </p:cTn>
                              </p:par>
                              <p:par>
                                <p:cTn decel="100000" fill="hold" id="77" nodeType="withEffect" presetClass="entr" presetID="2" presetSubtype="4">
                                  <p:stCondLst>
                                    <p:cond delay="200"/>
                                  </p:stCondLst>
                                  <p:childTnLst>
                                    <p:set>
                                      <p:cBhvr>
                                        <p:cTn dur="1" fill="hold" id="78">
                                          <p:stCondLst>
                                            <p:cond delay="0"/>
                                          </p:stCondLst>
                                        </p:cTn>
                                        <p:tgtEl>
                                          <p:spTgt spid="130"/>
                                        </p:tgtEl>
                                        <p:attrNameLst>
                                          <p:attrName>style.visibility</p:attrName>
                                        </p:attrNameLst>
                                      </p:cBhvr>
                                      <p:to>
                                        <p:strVal val="visible"/>
                                      </p:to>
                                    </p:set>
                                    <p:anim calcmode="lin" valueType="num">
                                      <p:cBhvr additive="base">
                                        <p:cTn dur="1250" fill="hold" id="79"/>
                                        <p:tgtEl>
                                          <p:spTgt spid="130"/>
                                        </p:tgtEl>
                                        <p:attrNameLst>
                                          <p:attrName>ppt_x</p:attrName>
                                        </p:attrNameLst>
                                      </p:cBhvr>
                                      <p:tavLst>
                                        <p:tav tm="0">
                                          <p:val>
                                            <p:strVal val="#ppt_x"/>
                                          </p:val>
                                        </p:tav>
                                        <p:tav tm="100000">
                                          <p:val>
                                            <p:strVal val="#ppt_x"/>
                                          </p:val>
                                        </p:tav>
                                      </p:tavLst>
                                    </p:anim>
                                    <p:anim calcmode="lin" valueType="num">
                                      <p:cBhvr additive="base">
                                        <p:cTn dur="1250" fill="hold" id="80"/>
                                        <p:tgtEl>
                                          <p:spTgt spid="130"/>
                                        </p:tgtEl>
                                        <p:attrNameLst>
                                          <p:attrName>ppt_y</p:attrName>
                                        </p:attrNameLst>
                                      </p:cBhvr>
                                      <p:tavLst>
                                        <p:tav tm="0">
                                          <p:val>
                                            <p:strVal val="1+#ppt_h/2"/>
                                          </p:val>
                                        </p:tav>
                                        <p:tav tm="100000">
                                          <p:val>
                                            <p:strVal val="#ppt_y"/>
                                          </p:val>
                                        </p:tav>
                                      </p:tavLst>
                                    </p:anim>
                                  </p:childTnLst>
                                </p:cTn>
                              </p:par>
                              <p:par>
                                <p:cTn decel="100000" fill="hold" id="81" nodeType="withEffect" presetClass="entr" presetID="2" presetSubtype="4">
                                  <p:stCondLst>
                                    <p:cond delay="100"/>
                                  </p:stCondLst>
                                  <p:childTnLst>
                                    <p:set>
                                      <p:cBhvr>
                                        <p:cTn dur="1" fill="hold" id="82">
                                          <p:stCondLst>
                                            <p:cond delay="0"/>
                                          </p:stCondLst>
                                        </p:cTn>
                                        <p:tgtEl>
                                          <p:spTgt spid="131"/>
                                        </p:tgtEl>
                                        <p:attrNameLst>
                                          <p:attrName>style.visibility</p:attrName>
                                        </p:attrNameLst>
                                      </p:cBhvr>
                                      <p:to>
                                        <p:strVal val="visible"/>
                                      </p:to>
                                    </p:set>
                                    <p:anim calcmode="lin" valueType="num">
                                      <p:cBhvr additive="base">
                                        <p:cTn dur="1250" fill="hold" id="83"/>
                                        <p:tgtEl>
                                          <p:spTgt spid="131"/>
                                        </p:tgtEl>
                                        <p:attrNameLst>
                                          <p:attrName>ppt_x</p:attrName>
                                        </p:attrNameLst>
                                      </p:cBhvr>
                                      <p:tavLst>
                                        <p:tav tm="0">
                                          <p:val>
                                            <p:strVal val="#ppt_x"/>
                                          </p:val>
                                        </p:tav>
                                        <p:tav tm="100000">
                                          <p:val>
                                            <p:strVal val="#ppt_x"/>
                                          </p:val>
                                        </p:tav>
                                      </p:tavLst>
                                    </p:anim>
                                    <p:anim calcmode="lin" valueType="num">
                                      <p:cBhvr additive="base">
                                        <p:cTn dur="1250" fill="hold" id="84"/>
                                        <p:tgtEl>
                                          <p:spTgt spid="131"/>
                                        </p:tgtEl>
                                        <p:attrNameLst>
                                          <p:attrName>ppt_y</p:attrName>
                                        </p:attrNameLst>
                                      </p:cBhvr>
                                      <p:tavLst>
                                        <p:tav tm="0">
                                          <p:val>
                                            <p:strVal val="1+#ppt_h/2"/>
                                          </p:val>
                                        </p:tav>
                                        <p:tav tm="100000">
                                          <p:val>
                                            <p:strVal val="#ppt_y"/>
                                          </p:val>
                                        </p:tav>
                                      </p:tavLst>
                                    </p:anim>
                                  </p:childTnLst>
                                </p:cTn>
                              </p:par>
                              <p:par>
                                <p:cTn decel="100000" fill="hold" id="85" nodeType="withEffect" presetClass="entr" presetID="2" presetSubtype="4">
                                  <p:stCondLst>
                                    <p:cond delay="0"/>
                                  </p:stCondLst>
                                  <p:childTnLst>
                                    <p:set>
                                      <p:cBhvr>
                                        <p:cTn dur="1" fill="hold" id="86">
                                          <p:stCondLst>
                                            <p:cond delay="0"/>
                                          </p:stCondLst>
                                        </p:cTn>
                                        <p:tgtEl>
                                          <p:spTgt spid="132"/>
                                        </p:tgtEl>
                                        <p:attrNameLst>
                                          <p:attrName>style.visibility</p:attrName>
                                        </p:attrNameLst>
                                      </p:cBhvr>
                                      <p:to>
                                        <p:strVal val="visible"/>
                                      </p:to>
                                    </p:set>
                                    <p:anim calcmode="lin" valueType="num">
                                      <p:cBhvr additive="base">
                                        <p:cTn dur="1250" fill="hold" id="87"/>
                                        <p:tgtEl>
                                          <p:spTgt spid="132"/>
                                        </p:tgtEl>
                                        <p:attrNameLst>
                                          <p:attrName>ppt_x</p:attrName>
                                        </p:attrNameLst>
                                      </p:cBhvr>
                                      <p:tavLst>
                                        <p:tav tm="0">
                                          <p:val>
                                            <p:strVal val="#ppt_x"/>
                                          </p:val>
                                        </p:tav>
                                        <p:tav tm="100000">
                                          <p:val>
                                            <p:strVal val="#ppt_x"/>
                                          </p:val>
                                        </p:tav>
                                      </p:tavLst>
                                    </p:anim>
                                    <p:anim calcmode="lin" valueType="num">
                                      <p:cBhvr additive="base">
                                        <p:cTn dur="1250" fill="hold" id="88"/>
                                        <p:tgtEl>
                                          <p:spTgt spid="132"/>
                                        </p:tgtEl>
                                        <p:attrNameLst>
                                          <p:attrName>ppt_y</p:attrName>
                                        </p:attrNameLst>
                                      </p:cBhvr>
                                      <p:tavLst>
                                        <p:tav tm="0">
                                          <p:val>
                                            <p:strVal val="1+#ppt_h/2"/>
                                          </p:val>
                                        </p:tav>
                                        <p:tav tm="100000">
                                          <p:val>
                                            <p:strVal val="#ppt_y"/>
                                          </p:val>
                                        </p:tav>
                                      </p:tavLst>
                                    </p:anim>
                                  </p:childTnLst>
                                </p:cTn>
                              </p:par>
                              <p:par>
                                <p:cTn decel="100000" fill="hold" id="89" nodeType="withEffect" presetClass="entr" presetID="2" presetSubtype="4">
                                  <p:stCondLst>
                                    <p:cond delay="1900"/>
                                  </p:stCondLst>
                                  <p:childTnLst>
                                    <p:set>
                                      <p:cBhvr>
                                        <p:cTn dur="1" fill="hold" id="90">
                                          <p:stCondLst>
                                            <p:cond delay="0"/>
                                          </p:stCondLst>
                                        </p:cTn>
                                        <p:tgtEl>
                                          <p:spTgt spid="133"/>
                                        </p:tgtEl>
                                        <p:attrNameLst>
                                          <p:attrName>style.visibility</p:attrName>
                                        </p:attrNameLst>
                                      </p:cBhvr>
                                      <p:to>
                                        <p:strVal val="visible"/>
                                      </p:to>
                                    </p:set>
                                    <p:anim calcmode="lin" valueType="num">
                                      <p:cBhvr additive="base">
                                        <p:cTn dur="1250" fill="hold" id="91"/>
                                        <p:tgtEl>
                                          <p:spTgt spid="133"/>
                                        </p:tgtEl>
                                        <p:attrNameLst>
                                          <p:attrName>ppt_x</p:attrName>
                                        </p:attrNameLst>
                                      </p:cBhvr>
                                      <p:tavLst>
                                        <p:tav tm="0">
                                          <p:val>
                                            <p:strVal val="#ppt_x"/>
                                          </p:val>
                                        </p:tav>
                                        <p:tav tm="100000">
                                          <p:val>
                                            <p:strVal val="#ppt_x"/>
                                          </p:val>
                                        </p:tav>
                                      </p:tavLst>
                                    </p:anim>
                                    <p:anim calcmode="lin" valueType="num">
                                      <p:cBhvr additive="base">
                                        <p:cTn dur="1250" fill="hold" id="92"/>
                                        <p:tgtEl>
                                          <p:spTgt spid="133"/>
                                        </p:tgtEl>
                                        <p:attrNameLst>
                                          <p:attrName>ppt_y</p:attrName>
                                        </p:attrNameLst>
                                      </p:cBhvr>
                                      <p:tavLst>
                                        <p:tav tm="0">
                                          <p:val>
                                            <p:strVal val="1+#ppt_h/2"/>
                                          </p:val>
                                        </p:tav>
                                        <p:tav tm="100000">
                                          <p:val>
                                            <p:strVal val="#ppt_y"/>
                                          </p:val>
                                        </p:tav>
                                      </p:tavLst>
                                    </p:anim>
                                  </p:childTnLst>
                                </p:cTn>
                              </p:par>
                              <p:par>
                                <p:cTn decel="100000" fill="hold" id="93" nodeType="withEffect" presetClass="entr" presetID="2" presetSubtype="4">
                                  <p:stCondLst>
                                    <p:cond delay="1800"/>
                                  </p:stCondLst>
                                  <p:childTnLst>
                                    <p:set>
                                      <p:cBhvr>
                                        <p:cTn dur="1" fill="hold" id="94">
                                          <p:stCondLst>
                                            <p:cond delay="0"/>
                                          </p:stCondLst>
                                        </p:cTn>
                                        <p:tgtEl>
                                          <p:spTgt spid="134"/>
                                        </p:tgtEl>
                                        <p:attrNameLst>
                                          <p:attrName>style.visibility</p:attrName>
                                        </p:attrNameLst>
                                      </p:cBhvr>
                                      <p:to>
                                        <p:strVal val="visible"/>
                                      </p:to>
                                    </p:set>
                                    <p:anim calcmode="lin" valueType="num">
                                      <p:cBhvr additive="base">
                                        <p:cTn dur="1250" fill="hold" id="95"/>
                                        <p:tgtEl>
                                          <p:spTgt spid="134"/>
                                        </p:tgtEl>
                                        <p:attrNameLst>
                                          <p:attrName>ppt_x</p:attrName>
                                        </p:attrNameLst>
                                      </p:cBhvr>
                                      <p:tavLst>
                                        <p:tav tm="0">
                                          <p:val>
                                            <p:strVal val="#ppt_x"/>
                                          </p:val>
                                        </p:tav>
                                        <p:tav tm="100000">
                                          <p:val>
                                            <p:strVal val="#ppt_x"/>
                                          </p:val>
                                        </p:tav>
                                      </p:tavLst>
                                    </p:anim>
                                    <p:anim calcmode="lin" valueType="num">
                                      <p:cBhvr additive="base">
                                        <p:cTn dur="1250" fill="hold" id="96"/>
                                        <p:tgtEl>
                                          <p:spTgt spid="134"/>
                                        </p:tgtEl>
                                        <p:attrNameLst>
                                          <p:attrName>ppt_y</p:attrName>
                                        </p:attrNameLst>
                                      </p:cBhvr>
                                      <p:tavLst>
                                        <p:tav tm="0">
                                          <p:val>
                                            <p:strVal val="1+#ppt_h/2"/>
                                          </p:val>
                                        </p:tav>
                                        <p:tav tm="100000">
                                          <p:val>
                                            <p:strVal val="#ppt_y"/>
                                          </p:val>
                                        </p:tav>
                                      </p:tavLst>
                                    </p:anim>
                                  </p:childTnLst>
                                </p:cTn>
                              </p:par>
                              <p:par>
                                <p:cTn decel="100000" fill="hold" id="97" nodeType="withEffect" presetClass="entr" presetID="2" presetSubtype="4">
                                  <p:stCondLst>
                                    <p:cond delay="2300"/>
                                  </p:stCondLst>
                                  <p:childTnLst>
                                    <p:set>
                                      <p:cBhvr>
                                        <p:cTn dur="1" fill="hold" id="98">
                                          <p:stCondLst>
                                            <p:cond delay="0"/>
                                          </p:stCondLst>
                                        </p:cTn>
                                        <p:tgtEl>
                                          <p:spTgt spid="135"/>
                                        </p:tgtEl>
                                        <p:attrNameLst>
                                          <p:attrName>style.visibility</p:attrName>
                                        </p:attrNameLst>
                                      </p:cBhvr>
                                      <p:to>
                                        <p:strVal val="visible"/>
                                      </p:to>
                                    </p:set>
                                    <p:anim calcmode="lin" valueType="num">
                                      <p:cBhvr additive="base">
                                        <p:cTn dur="1250" fill="hold" id="99"/>
                                        <p:tgtEl>
                                          <p:spTgt spid="135"/>
                                        </p:tgtEl>
                                        <p:attrNameLst>
                                          <p:attrName>ppt_x</p:attrName>
                                        </p:attrNameLst>
                                      </p:cBhvr>
                                      <p:tavLst>
                                        <p:tav tm="0">
                                          <p:val>
                                            <p:strVal val="#ppt_x"/>
                                          </p:val>
                                        </p:tav>
                                        <p:tav tm="100000">
                                          <p:val>
                                            <p:strVal val="#ppt_x"/>
                                          </p:val>
                                        </p:tav>
                                      </p:tavLst>
                                    </p:anim>
                                    <p:anim calcmode="lin" valueType="num">
                                      <p:cBhvr additive="base">
                                        <p:cTn dur="1250" fill="hold" id="100"/>
                                        <p:tgtEl>
                                          <p:spTgt spid="135"/>
                                        </p:tgtEl>
                                        <p:attrNameLst>
                                          <p:attrName>ppt_y</p:attrName>
                                        </p:attrNameLst>
                                      </p:cBhvr>
                                      <p:tavLst>
                                        <p:tav tm="0">
                                          <p:val>
                                            <p:strVal val="1+#ppt_h/2"/>
                                          </p:val>
                                        </p:tav>
                                        <p:tav tm="100000">
                                          <p:val>
                                            <p:strVal val="#ppt_y"/>
                                          </p:val>
                                        </p:tav>
                                      </p:tavLst>
                                    </p:anim>
                                  </p:childTnLst>
                                </p:cTn>
                              </p:par>
                              <p:par>
                                <p:cTn decel="100000" fill="hold" id="101" nodeType="withEffect" presetClass="entr" presetID="2" presetSubtype="4">
                                  <p:stCondLst>
                                    <p:cond delay="600"/>
                                  </p:stCondLst>
                                  <p:childTnLst>
                                    <p:set>
                                      <p:cBhvr>
                                        <p:cTn dur="1" fill="hold" id="102">
                                          <p:stCondLst>
                                            <p:cond delay="0"/>
                                          </p:stCondLst>
                                        </p:cTn>
                                        <p:tgtEl>
                                          <p:spTgt spid="136"/>
                                        </p:tgtEl>
                                        <p:attrNameLst>
                                          <p:attrName>style.visibility</p:attrName>
                                        </p:attrNameLst>
                                      </p:cBhvr>
                                      <p:to>
                                        <p:strVal val="visible"/>
                                      </p:to>
                                    </p:set>
                                    <p:anim calcmode="lin" valueType="num">
                                      <p:cBhvr additive="base">
                                        <p:cTn dur="1250" fill="hold" id="103"/>
                                        <p:tgtEl>
                                          <p:spTgt spid="136"/>
                                        </p:tgtEl>
                                        <p:attrNameLst>
                                          <p:attrName>ppt_x</p:attrName>
                                        </p:attrNameLst>
                                      </p:cBhvr>
                                      <p:tavLst>
                                        <p:tav tm="0">
                                          <p:val>
                                            <p:strVal val="#ppt_x"/>
                                          </p:val>
                                        </p:tav>
                                        <p:tav tm="100000">
                                          <p:val>
                                            <p:strVal val="#ppt_x"/>
                                          </p:val>
                                        </p:tav>
                                      </p:tavLst>
                                    </p:anim>
                                    <p:anim calcmode="lin" valueType="num">
                                      <p:cBhvr additive="base">
                                        <p:cTn dur="1250" fill="hold" id="104"/>
                                        <p:tgtEl>
                                          <p:spTgt spid="136"/>
                                        </p:tgtEl>
                                        <p:attrNameLst>
                                          <p:attrName>ppt_y</p:attrName>
                                        </p:attrNameLst>
                                      </p:cBhvr>
                                      <p:tavLst>
                                        <p:tav tm="0">
                                          <p:val>
                                            <p:strVal val="1+#ppt_h/2"/>
                                          </p:val>
                                        </p:tav>
                                        <p:tav tm="100000">
                                          <p:val>
                                            <p:strVal val="#ppt_y"/>
                                          </p:val>
                                        </p:tav>
                                      </p:tavLst>
                                    </p:anim>
                                  </p:childTnLst>
                                </p:cTn>
                              </p:par>
                              <p:par>
                                <p:cTn decel="100000" fill="hold" id="105" nodeType="withEffect" presetClass="entr" presetID="2" presetSubtype="4">
                                  <p:stCondLst>
                                    <p:cond delay="1300"/>
                                  </p:stCondLst>
                                  <p:childTnLst>
                                    <p:set>
                                      <p:cBhvr>
                                        <p:cTn dur="1" fill="hold" id="106">
                                          <p:stCondLst>
                                            <p:cond delay="0"/>
                                          </p:stCondLst>
                                        </p:cTn>
                                        <p:tgtEl>
                                          <p:spTgt spid="137"/>
                                        </p:tgtEl>
                                        <p:attrNameLst>
                                          <p:attrName>style.visibility</p:attrName>
                                        </p:attrNameLst>
                                      </p:cBhvr>
                                      <p:to>
                                        <p:strVal val="visible"/>
                                      </p:to>
                                    </p:set>
                                    <p:anim calcmode="lin" valueType="num">
                                      <p:cBhvr additive="base">
                                        <p:cTn dur="1250" fill="hold" id="107"/>
                                        <p:tgtEl>
                                          <p:spTgt spid="137"/>
                                        </p:tgtEl>
                                        <p:attrNameLst>
                                          <p:attrName>ppt_x</p:attrName>
                                        </p:attrNameLst>
                                      </p:cBhvr>
                                      <p:tavLst>
                                        <p:tav tm="0">
                                          <p:val>
                                            <p:strVal val="#ppt_x"/>
                                          </p:val>
                                        </p:tav>
                                        <p:tav tm="100000">
                                          <p:val>
                                            <p:strVal val="#ppt_x"/>
                                          </p:val>
                                        </p:tav>
                                      </p:tavLst>
                                    </p:anim>
                                    <p:anim calcmode="lin" valueType="num">
                                      <p:cBhvr additive="base">
                                        <p:cTn dur="1250" fill="hold" id="108"/>
                                        <p:tgtEl>
                                          <p:spTgt spid="137"/>
                                        </p:tgtEl>
                                        <p:attrNameLst>
                                          <p:attrName>ppt_y</p:attrName>
                                        </p:attrNameLst>
                                      </p:cBhvr>
                                      <p:tavLst>
                                        <p:tav tm="0">
                                          <p:val>
                                            <p:strVal val="1+#ppt_h/2"/>
                                          </p:val>
                                        </p:tav>
                                        <p:tav tm="100000">
                                          <p:val>
                                            <p:strVal val="#ppt_y"/>
                                          </p:val>
                                        </p:tav>
                                      </p:tavLst>
                                    </p:anim>
                                  </p:childTnLst>
                                </p:cTn>
                              </p:par>
                              <p:par>
                                <p:cTn decel="100000" fill="hold" id="109" nodeType="withEffect" presetClass="entr" presetID="2" presetSubtype="4">
                                  <p:stCondLst>
                                    <p:cond delay="2500"/>
                                  </p:stCondLst>
                                  <p:childTnLst>
                                    <p:set>
                                      <p:cBhvr>
                                        <p:cTn dur="1" fill="hold" id="110">
                                          <p:stCondLst>
                                            <p:cond delay="0"/>
                                          </p:stCondLst>
                                        </p:cTn>
                                        <p:tgtEl>
                                          <p:spTgt spid="138"/>
                                        </p:tgtEl>
                                        <p:attrNameLst>
                                          <p:attrName>style.visibility</p:attrName>
                                        </p:attrNameLst>
                                      </p:cBhvr>
                                      <p:to>
                                        <p:strVal val="visible"/>
                                      </p:to>
                                    </p:set>
                                    <p:anim calcmode="lin" valueType="num">
                                      <p:cBhvr additive="base">
                                        <p:cTn dur="1250" fill="hold" id="111"/>
                                        <p:tgtEl>
                                          <p:spTgt spid="138"/>
                                        </p:tgtEl>
                                        <p:attrNameLst>
                                          <p:attrName>ppt_x</p:attrName>
                                        </p:attrNameLst>
                                      </p:cBhvr>
                                      <p:tavLst>
                                        <p:tav tm="0">
                                          <p:val>
                                            <p:strVal val="#ppt_x"/>
                                          </p:val>
                                        </p:tav>
                                        <p:tav tm="100000">
                                          <p:val>
                                            <p:strVal val="#ppt_x"/>
                                          </p:val>
                                        </p:tav>
                                      </p:tavLst>
                                    </p:anim>
                                    <p:anim calcmode="lin" valueType="num">
                                      <p:cBhvr additive="base">
                                        <p:cTn dur="1250" fill="hold" id="112"/>
                                        <p:tgtEl>
                                          <p:spTgt spid="138"/>
                                        </p:tgtEl>
                                        <p:attrNameLst>
                                          <p:attrName>ppt_y</p:attrName>
                                        </p:attrNameLst>
                                      </p:cBhvr>
                                      <p:tavLst>
                                        <p:tav tm="0">
                                          <p:val>
                                            <p:strVal val="1+#ppt_h/2"/>
                                          </p:val>
                                        </p:tav>
                                        <p:tav tm="100000">
                                          <p:val>
                                            <p:strVal val="#ppt_y"/>
                                          </p:val>
                                        </p:tav>
                                      </p:tavLst>
                                    </p:anim>
                                  </p:childTnLst>
                                </p:cTn>
                              </p:par>
                              <p:par>
                                <p:cTn decel="100000" fill="hold" id="113" nodeType="withEffect" presetClass="entr" presetID="2" presetSubtype="4">
                                  <p:stCondLst>
                                    <p:cond delay="2200"/>
                                  </p:stCondLst>
                                  <p:childTnLst>
                                    <p:set>
                                      <p:cBhvr>
                                        <p:cTn dur="1" fill="hold" id="114">
                                          <p:stCondLst>
                                            <p:cond delay="0"/>
                                          </p:stCondLst>
                                        </p:cTn>
                                        <p:tgtEl>
                                          <p:spTgt spid="139"/>
                                        </p:tgtEl>
                                        <p:attrNameLst>
                                          <p:attrName>style.visibility</p:attrName>
                                        </p:attrNameLst>
                                      </p:cBhvr>
                                      <p:to>
                                        <p:strVal val="visible"/>
                                      </p:to>
                                    </p:set>
                                    <p:anim calcmode="lin" valueType="num">
                                      <p:cBhvr additive="base">
                                        <p:cTn dur="1250" fill="hold" id="115"/>
                                        <p:tgtEl>
                                          <p:spTgt spid="139"/>
                                        </p:tgtEl>
                                        <p:attrNameLst>
                                          <p:attrName>ppt_x</p:attrName>
                                        </p:attrNameLst>
                                      </p:cBhvr>
                                      <p:tavLst>
                                        <p:tav tm="0">
                                          <p:val>
                                            <p:strVal val="#ppt_x"/>
                                          </p:val>
                                        </p:tav>
                                        <p:tav tm="100000">
                                          <p:val>
                                            <p:strVal val="#ppt_x"/>
                                          </p:val>
                                        </p:tav>
                                      </p:tavLst>
                                    </p:anim>
                                    <p:anim calcmode="lin" valueType="num">
                                      <p:cBhvr additive="base">
                                        <p:cTn dur="1250" fill="hold" id="116"/>
                                        <p:tgtEl>
                                          <p:spTgt spid="139"/>
                                        </p:tgtEl>
                                        <p:attrNameLst>
                                          <p:attrName>ppt_y</p:attrName>
                                        </p:attrNameLst>
                                      </p:cBhvr>
                                      <p:tavLst>
                                        <p:tav tm="0">
                                          <p:val>
                                            <p:strVal val="1+#ppt_h/2"/>
                                          </p:val>
                                        </p:tav>
                                        <p:tav tm="100000">
                                          <p:val>
                                            <p:strVal val="#ppt_y"/>
                                          </p:val>
                                        </p:tav>
                                      </p:tavLst>
                                    </p:anim>
                                  </p:childTnLst>
                                </p:cTn>
                              </p:par>
                              <p:par>
                                <p:cTn fill="hold" grpId="0" id="117" nodeType="withEffect" presetClass="entr" presetID="45" presetSubtype="0">
                                  <p:stCondLst>
                                    <p:cond delay="500"/>
                                  </p:stCondLst>
                                  <p:iterate type="lt">
                                    <p:tmPct val="15000"/>
                                  </p:iterate>
                                  <p:childTnLst>
                                    <p:set>
                                      <p:cBhvr>
                                        <p:cTn dur="1" fill="hold" id="118">
                                          <p:stCondLst>
                                            <p:cond delay="0"/>
                                          </p:stCondLst>
                                        </p:cTn>
                                        <p:tgtEl>
                                          <p:spTgt spid="141"/>
                                        </p:tgtEl>
                                        <p:attrNameLst>
                                          <p:attrName>style.visibility</p:attrName>
                                        </p:attrNameLst>
                                      </p:cBhvr>
                                      <p:to>
                                        <p:strVal val="visible"/>
                                      </p:to>
                                    </p:set>
                                    <p:animEffect filter="fade" transition="in">
                                      <p:cBhvr>
                                        <p:cTn dur="750" id="119"/>
                                        <p:tgtEl>
                                          <p:spTgt spid="141"/>
                                        </p:tgtEl>
                                      </p:cBhvr>
                                    </p:animEffect>
                                    <p:anim calcmode="lin" valueType="num">
                                      <p:cBhvr>
                                        <p:cTn dur="750" fill="hold" id="120"/>
                                        <p:tgtEl>
                                          <p:spTgt spid="141"/>
                                        </p:tgtEl>
                                        <p:attrNameLst>
                                          <p:attrName>ppt_w</p:attrName>
                                        </p:attrNameLst>
                                      </p:cBhvr>
                                      <p:tavLst>
                                        <p:tav fmla="#ppt_w*sin(2.5*pi*$)" tm="0">
                                          <p:val>
                                            <p:fltVal val="0"/>
                                          </p:val>
                                        </p:tav>
                                        <p:tav tm="100000">
                                          <p:val>
                                            <p:fltVal val="1"/>
                                          </p:val>
                                        </p:tav>
                                      </p:tavLst>
                                    </p:anim>
                                    <p:anim calcmode="lin" valueType="num">
                                      <p:cBhvr>
                                        <p:cTn dur="750" fill="hold" id="121"/>
                                        <p:tgtEl>
                                          <p:spTgt spid="141"/>
                                        </p:tgtEl>
                                        <p:attrNameLst>
                                          <p:attrName>ppt_h</p:attrName>
                                        </p:attrNameLst>
                                      </p:cBhvr>
                                      <p:tavLst>
                                        <p:tav tm="0">
                                          <p:val>
                                            <p:strVal val="#ppt_h"/>
                                          </p:val>
                                        </p:tav>
                                        <p:tav tm="100000">
                                          <p:val>
                                            <p:strVal val="#ppt_h"/>
                                          </p:val>
                                        </p:tav>
                                      </p:tavLst>
                                    </p:anim>
                                  </p:childTnLst>
                                </p:cTn>
                              </p:par>
                              <p:par>
                                <p:cTn fill="hold" grpId="1" id="122" nodeType="withEffect" presetClass="emph" presetID="6" presetSubtype="0">
                                  <p:stCondLst>
                                    <p:cond delay="0"/>
                                  </p:stCondLst>
                                  <p:iterate type="lt">
                                    <p:tmPct val="0"/>
                                  </p:iterate>
                                  <p:childTnLst>
                                    <p:animScale>
                                      <p:cBhvr>
                                        <p:cTn dur="100" fill="hold" id="123"/>
                                        <p:tgtEl>
                                          <p:spTgt spid="141"/>
                                        </p:tgtEl>
                                      </p:cBhvr>
                                      <p:by x="500000" y="500000"/>
                                    </p:animScale>
                                  </p:childTnLst>
                                </p:cTn>
                              </p:par>
                              <p:par>
                                <p:cTn fill="hold" grpId="2" id="124" nodeType="withEffect" presetClass="emph" presetID="6" presetSubtype="0">
                                  <p:stCondLst>
                                    <p:cond delay="500"/>
                                  </p:stCondLst>
                                  <p:iterate type="lt">
                                    <p:tmPct val="15000"/>
                                  </p:iterate>
                                  <p:childTnLst>
                                    <p:animScale>
                                      <p:cBhvr>
                                        <p:cTn dur="750" fill="hold" id="125"/>
                                        <p:tgtEl>
                                          <p:spTgt spid="141"/>
                                        </p:tgtEl>
                                      </p:cBhvr>
                                      <p:by x="20000" y="20000"/>
                                    </p:animScale>
                                  </p:childTnLst>
                                </p:cTn>
                              </p:par>
                              <p:par>
                                <p:cTn fill="hold" grpId="0" id="126" nodeType="withEffect" presetClass="entr" presetID="45" presetSubtype="0">
                                  <p:stCondLst>
                                    <p:cond delay="500"/>
                                  </p:stCondLst>
                                  <p:iterate type="lt">
                                    <p:tmPct val="15000"/>
                                  </p:iterate>
                                  <p:childTnLst>
                                    <p:set>
                                      <p:cBhvr>
                                        <p:cTn dur="1" fill="hold" id="127">
                                          <p:stCondLst>
                                            <p:cond delay="0"/>
                                          </p:stCondLst>
                                        </p:cTn>
                                        <p:tgtEl>
                                          <p:spTgt spid="103"/>
                                        </p:tgtEl>
                                        <p:attrNameLst>
                                          <p:attrName>style.visibility</p:attrName>
                                        </p:attrNameLst>
                                      </p:cBhvr>
                                      <p:to>
                                        <p:strVal val="visible"/>
                                      </p:to>
                                    </p:set>
                                    <p:animEffect filter="fade" transition="in">
                                      <p:cBhvr>
                                        <p:cTn dur="1000" id="128"/>
                                        <p:tgtEl>
                                          <p:spTgt spid="103"/>
                                        </p:tgtEl>
                                      </p:cBhvr>
                                    </p:animEffect>
                                    <p:anim calcmode="lin" valueType="num">
                                      <p:cBhvr>
                                        <p:cTn dur="1000" fill="hold" id="129"/>
                                        <p:tgtEl>
                                          <p:spTgt spid="103"/>
                                        </p:tgtEl>
                                        <p:attrNameLst>
                                          <p:attrName>ppt_w</p:attrName>
                                        </p:attrNameLst>
                                      </p:cBhvr>
                                      <p:tavLst>
                                        <p:tav fmla="#ppt_w*sin(2.5*pi*$)" tm="0">
                                          <p:val>
                                            <p:fltVal val="0"/>
                                          </p:val>
                                        </p:tav>
                                        <p:tav tm="100000">
                                          <p:val>
                                            <p:fltVal val="1"/>
                                          </p:val>
                                        </p:tav>
                                      </p:tavLst>
                                    </p:anim>
                                    <p:anim calcmode="lin" valueType="num">
                                      <p:cBhvr>
                                        <p:cTn dur="1000" fill="hold" id="130"/>
                                        <p:tgtEl>
                                          <p:spTgt spid="103"/>
                                        </p:tgtEl>
                                        <p:attrNameLst>
                                          <p:attrName>ppt_h</p:attrName>
                                        </p:attrNameLst>
                                      </p:cBhvr>
                                      <p:tavLst>
                                        <p:tav tm="0">
                                          <p:val>
                                            <p:strVal val="#ppt_h"/>
                                          </p:val>
                                        </p:tav>
                                        <p:tav tm="100000">
                                          <p:val>
                                            <p:strVal val="#ppt_h"/>
                                          </p:val>
                                        </p:tav>
                                      </p:tavLst>
                                    </p:anim>
                                  </p:childTnLst>
                                </p:cTn>
                              </p:par>
                              <p:par>
                                <p:cTn fill="hold" grpId="1" id="131" nodeType="withEffect" presetClass="emph" presetID="6" presetSubtype="0">
                                  <p:stCondLst>
                                    <p:cond delay="0"/>
                                  </p:stCondLst>
                                  <p:iterate type="lt">
                                    <p:tmPct val="0"/>
                                  </p:iterate>
                                  <p:childTnLst>
                                    <p:animScale>
                                      <p:cBhvr>
                                        <p:cTn dur="100" fill="hold" id="132"/>
                                        <p:tgtEl>
                                          <p:spTgt spid="103"/>
                                        </p:tgtEl>
                                      </p:cBhvr>
                                      <p:by x="500000" y="500000"/>
                                    </p:animScale>
                                  </p:childTnLst>
                                </p:cTn>
                              </p:par>
                              <p:par>
                                <p:cTn fill="hold" grpId="2" id="133" nodeType="withEffect" presetClass="emph" presetID="6" presetSubtype="0">
                                  <p:stCondLst>
                                    <p:cond delay="500"/>
                                  </p:stCondLst>
                                  <p:iterate type="lt">
                                    <p:tmPct val="15000"/>
                                  </p:iterate>
                                  <p:childTnLst>
                                    <p:animScale>
                                      <p:cBhvr>
                                        <p:cTn dur="1000" fill="hold" id="134"/>
                                        <p:tgtEl>
                                          <p:spTgt spid="103"/>
                                        </p:tgtEl>
                                      </p:cBhvr>
                                      <p:by x="20000" y="20000"/>
                                    </p:animScale>
                                  </p:childTnLst>
                                </p:cTn>
                              </p:par>
                              <p:par>
                                <p:cTn fill="hold" grpId="0" id="135" nodeType="withEffect" presetClass="entr" presetID="10" presetSubtype="0">
                                  <p:stCondLst>
                                    <p:cond delay="2000"/>
                                  </p:stCondLst>
                                  <p:childTnLst>
                                    <p:set>
                                      <p:cBhvr>
                                        <p:cTn dur="1" fill="hold" id="136">
                                          <p:stCondLst>
                                            <p:cond delay="0"/>
                                          </p:stCondLst>
                                        </p:cTn>
                                        <p:tgtEl>
                                          <p:spTgt spid="143"/>
                                        </p:tgtEl>
                                        <p:attrNameLst>
                                          <p:attrName>style.visibility</p:attrName>
                                        </p:attrNameLst>
                                      </p:cBhvr>
                                      <p:to>
                                        <p:strVal val="visible"/>
                                      </p:to>
                                    </p:set>
                                    <p:animEffect filter="fade" transition="in">
                                      <p:cBhvr>
                                        <p:cTn dur="750" id="137"/>
                                        <p:tgtEl>
                                          <p:spTgt spid="143"/>
                                        </p:tgtEl>
                                      </p:cBhvr>
                                    </p:animEffect>
                                  </p:childTnLst>
                                </p:cTn>
                              </p:par>
                              <p:par>
                                <p:cTn decel="100000" fill="hold" grpId="1" id="138" nodeType="withEffect" presetClass="path" presetID="35" presetSubtype="0">
                                  <p:stCondLst>
                                    <p:cond delay="2000"/>
                                  </p:stCondLst>
                                  <p:childTnLst>
                                    <p:animMotion origin="layout" path="M -4.16667E-07 -7.40741E-07 L -0.11901 -7.40741E-07" pathEditMode="relative" ptsTypes="AA" rAng="0">
                                      <p:cBhvr>
                                        <p:cTn dur="1250" fill="hold" id="139" spd="-100000"/>
                                        <p:tgtEl>
                                          <p:spTgt spid="143"/>
                                        </p:tgtEl>
                                        <p:attrNameLst>
                                          <p:attrName>ppt_x</p:attrName>
                                          <p:attrName>ppt_y</p:attrName>
                                        </p:attrNameLst>
                                      </p:cBhvr>
                                      <p:rCtr x="-5951" y="0"/>
                                    </p:animMotion>
                                  </p:childTnLst>
                                </p:cTn>
                              </p:par>
                              <p:par>
                                <p:cTn fill="hold" grpId="0" id="140" nodeType="withEffect" presetClass="entr" presetID="10" presetSubtype="0">
                                  <p:stCondLst>
                                    <p:cond delay="2250"/>
                                  </p:stCondLst>
                                  <p:childTnLst>
                                    <p:set>
                                      <p:cBhvr>
                                        <p:cTn dur="1" fill="hold" id="141">
                                          <p:stCondLst>
                                            <p:cond delay="0"/>
                                          </p:stCondLst>
                                        </p:cTn>
                                        <p:tgtEl>
                                          <p:spTgt spid="105"/>
                                        </p:tgtEl>
                                        <p:attrNameLst>
                                          <p:attrName>style.visibility</p:attrName>
                                        </p:attrNameLst>
                                      </p:cBhvr>
                                      <p:to>
                                        <p:strVal val="visible"/>
                                      </p:to>
                                    </p:set>
                                    <p:animEffect filter="fade" transition="in">
                                      <p:cBhvr>
                                        <p:cTn dur="750" id="142"/>
                                        <p:tgtEl>
                                          <p:spTgt spid="105"/>
                                        </p:tgtEl>
                                      </p:cBhvr>
                                    </p:animEffect>
                                  </p:childTnLst>
                                </p:cTn>
                              </p:par>
                              <p:par>
                                <p:cTn decel="100000" fill="hold" grpId="1" id="143" nodeType="withEffect" presetClass="path" presetID="63" presetSubtype="0">
                                  <p:stCondLst>
                                    <p:cond delay="2250"/>
                                  </p:stCondLst>
                                  <p:childTnLst>
                                    <p:animMotion origin="layout" path="M -3.33333E-06 -3.7037E-07 L 0.09037 -3.7037E-07" pathEditMode="relative" ptsTypes="AA" rAng="0">
                                      <p:cBhvr>
                                        <p:cTn dur="1250" fill="hold" id="144" spd="-100000"/>
                                        <p:tgtEl>
                                          <p:spTgt spid="105"/>
                                        </p:tgtEl>
                                        <p:attrNameLst>
                                          <p:attrName>ppt_x</p:attrName>
                                          <p:attrName>ppt_y</p:attrName>
                                        </p:attrNameLst>
                                      </p:cBhvr>
                                      <p:rCtr x="4518" y="0"/>
                                    </p:animMotion>
                                  </p:childTnLst>
                                </p:cTn>
                              </p:par>
                              <p:par>
                                <p:cTn fill="hold" grpId="0" id="145" nodeType="withEffect" presetClass="entr" presetID="10" presetSubtype="0">
                                  <p:stCondLst>
                                    <p:cond delay="2500"/>
                                  </p:stCondLst>
                                  <p:childTnLst>
                                    <p:set>
                                      <p:cBhvr>
                                        <p:cTn dur="1" fill="hold" id="146">
                                          <p:stCondLst>
                                            <p:cond delay="0"/>
                                          </p:stCondLst>
                                        </p:cTn>
                                        <p:tgtEl>
                                          <p:spTgt spid="160"/>
                                        </p:tgtEl>
                                        <p:attrNameLst>
                                          <p:attrName>style.visibility</p:attrName>
                                        </p:attrNameLst>
                                      </p:cBhvr>
                                      <p:to>
                                        <p:strVal val="visible"/>
                                      </p:to>
                                    </p:set>
                                    <p:animEffect filter="fade" transition="in">
                                      <p:cBhvr>
                                        <p:cTn dur="750" id="147"/>
                                        <p:tgtEl>
                                          <p:spTgt spid="160"/>
                                        </p:tgtEl>
                                      </p:cBhvr>
                                    </p:animEffect>
                                  </p:childTnLst>
                                </p:cTn>
                              </p:par>
                              <p:par>
                                <p:cTn decel="100000" fill="hold" grpId="1" id="148" nodeType="withEffect" presetClass="path" presetID="42" presetSubtype="0">
                                  <p:stCondLst>
                                    <p:cond delay="2500"/>
                                  </p:stCondLst>
                                  <p:childTnLst>
                                    <p:animMotion origin="layout" path="M -4.375E-06 1.11022E-16 L -4.375E-06 0.0713" pathEditMode="relative" ptsTypes="AA" rAng="0">
                                      <p:cBhvr>
                                        <p:cTn dur="1250" fill="hold" id="149" spd="-100000"/>
                                        <p:tgtEl>
                                          <p:spTgt spid="160"/>
                                        </p:tgtEl>
                                        <p:attrNameLst>
                                          <p:attrName>ppt_x</p:attrName>
                                          <p:attrName>ppt_y</p:attrName>
                                        </p:attrNameLst>
                                      </p:cBhvr>
                                      <p:rCtr x="0" y="3565"/>
                                    </p:animMotion>
                                  </p:childTnLst>
                                </p:cTn>
                              </p:par>
                              <p:par>
                                <p:cTn fill="hold" grpId="0" id="150" nodeType="withEffect" presetClass="entr" presetID="22" presetSubtype="8">
                                  <p:stCondLst>
                                    <p:cond delay="3750"/>
                                  </p:stCondLst>
                                  <p:childTnLst>
                                    <p:set>
                                      <p:cBhvr>
                                        <p:cTn dur="1" fill="hold" id="151">
                                          <p:stCondLst>
                                            <p:cond delay="0"/>
                                          </p:stCondLst>
                                        </p:cTn>
                                        <p:tgtEl>
                                          <p:spTgt spid="126"/>
                                        </p:tgtEl>
                                        <p:attrNameLst>
                                          <p:attrName>style.visibility</p:attrName>
                                        </p:attrNameLst>
                                      </p:cBhvr>
                                      <p:to>
                                        <p:strVal val="visible"/>
                                      </p:to>
                                    </p:set>
                                    <p:animEffect filter="wipe(left)" transition="in">
                                      <p:cBhvr>
                                        <p:cTn dur="500" id="152"/>
                                        <p:tgtEl>
                                          <p:spTgt spid="126"/>
                                        </p:tgtEl>
                                      </p:cBhvr>
                                    </p:animEffect>
                                  </p:childTnLst>
                                </p:cTn>
                              </p:par>
                              <p:par>
                                <p:cTn fill="hold" id="153" nodeType="withEffect" presetClass="entr" presetID="10" presetSubtype="0">
                                  <p:stCondLst>
                                    <p:cond delay="1000"/>
                                  </p:stCondLst>
                                  <p:childTnLst>
                                    <p:set>
                                      <p:cBhvr>
                                        <p:cTn dur="1" fill="hold" id="154">
                                          <p:stCondLst>
                                            <p:cond delay="0"/>
                                          </p:stCondLst>
                                        </p:cTn>
                                        <p:tgtEl>
                                          <p:spTgt spid="111"/>
                                        </p:tgtEl>
                                        <p:attrNameLst>
                                          <p:attrName>style.visibility</p:attrName>
                                        </p:attrNameLst>
                                      </p:cBhvr>
                                      <p:to>
                                        <p:strVal val="visible"/>
                                      </p:to>
                                    </p:set>
                                    <p:animEffect filter="fade" transition="in">
                                      <p:cBhvr>
                                        <p:cTn dur="2000" id="155"/>
                                        <p:tgtEl>
                                          <p:spTgt spid="111"/>
                                        </p:tgtEl>
                                      </p:cBhvr>
                                    </p:animEffect>
                                  </p:childTnLst>
                                </p:cTn>
                              </p:par>
                              <p:par>
                                <p:cTn fill="hold" grpId="0" id="156" nodeType="withEffect" presetClass="entr" presetID="10" presetSubtype="0">
                                  <p:stCondLst>
                                    <p:cond delay="2500"/>
                                  </p:stCondLst>
                                  <p:childTnLst>
                                    <p:set>
                                      <p:cBhvr>
                                        <p:cTn dur="1" fill="hold" id="157">
                                          <p:stCondLst>
                                            <p:cond delay="0"/>
                                          </p:stCondLst>
                                        </p:cTn>
                                        <p:tgtEl>
                                          <p:spTgt spid="107"/>
                                        </p:tgtEl>
                                        <p:attrNameLst>
                                          <p:attrName>style.visibility</p:attrName>
                                        </p:attrNameLst>
                                      </p:cBhvr>
                                      <p:to>
                                        <p:strVal val="visible"/>
                                      </p:to>
                                    </p:set>
                                    <p:animEffect filter="fade" transition="in">
                                      <p:cBhvr>
                                        <p:cTn dur="750" id="158"/>
                                        <p:tgtEl>
                                          <p:spTgt spid="107"/>
                                        </p:tgtEl>
                                      </p:cBhvr>
                                    </p:animEffect>
                                  </p:childTnLst>
                                </p:cTn>
                              </p:par>
                              <p:par>
                                <p:cTn decel="100000" fill="hold" grpId="1" id="159" nodeType="withEffect" presetClass="path" presetID="42" presetSubtype="0">
                                  <p:stCondLst>
                                    <p:cond delay="2500"/>
                                  </p:stCondLst>
                                  <p:childTnLst>
                                    <p:animMotion origin="layout" path="M -4.375E-06 1.11022E-16 L -4.375E-06 0.0713" pathEditMode="relative" ptsTypes="AA" rAng="0">
                                      <p:cBhvr>
                                        <p:cTn dur="1250" fill="hold" id="160" spd="-100000"/>
                                        <p:tgtEl>
                                          <p:spTgt spid="107"/>
                                        </p:tgtEl>
                                        <p:attrNameLst>
                                          <p:attrName>ppt_x</p:attrName>
                                          <p:attrName>ppt_y</p:attrName>
                                        </p:attrNameLst>
                                      </p:cBhvr>
                                      <p:rCtr x="0" y="3565"/>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5"/>
      <p:bldP grpId="1" spid="105"/>
      <p:bldP grpId="0" spid="126"/>
      <p:bldP grpId="0" spid="103"/>
      <p:bldP grpId="1" spid="103"/>
      <p:bldP grpId="2" spid="103"/>
      <p:bldP grpId="0" spid="160"/>
      <p:bldP grpId="1" spid="160"/>
      <p:bldP grpId="0" spid="141"/>
      <p:bldP grpId="1" spid="141"/>
      <p:bldP grpId="2" spid="141"/>
      <p:bldP grpId="0" spid="143"/>
      <p:bldP grpId="1" spid="143"/>
      <p:bldP grpId="0" spid="107"/>
      <p:bldP grpId="1" spid="10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2229324" y="4559096"/>
            <a:ext cx="720000" cy="720000"/>
            <a:chOff x="2229324" y="4559096"/>
            <a:chExt cx="720000" cy="720000"/>
          </a:xfrm>
        </p:grpSpPr>
        <p:sp>
          <p:nvSpPr>
            <p:cNvPr id="41" name="Shape 1940"/>
            <p:cNvSpPr/>
            <p:nvPr/>
          </p:nvSpPr>
          <p:spPr>
            <a:xfrm>
              <a:off x="2229324" y="4559096"/>
              <a:ext cx="720000" cy="720000"/>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42" name="Shape 1941"/>
            <p:cNvSpPr/>
            <p:nvPr/>
          </p:nvSpPr>
          <p:spPr>
            <a:xfrm>
              <a:off x="2301321" y="4631093"/>
              <a:ext cx="576000" cy="576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5" name="组合 4"/>
          <p:cNvGrpSpPr/>
          <p:nvPr/>
        </p:nvGrpSpPr>
        <p:grpSpPr>
          <a:xfrm>
            <a:off x="3280078" y="2701093"/>
            <a:ext cx="720000" cy="720000"/>
            <a:chOff x="3280078" y="2701093"/>
            <a:chExt cx="720000" cy="720000"/>
          </a:xfrm>
        </p:grpSpPr>
        <p:sp>
          <p:nvSpPr>
            <p:cNvPr id="44" name="Shape 1940"/>
            <p:cNvSpPr/>
            <p:nvPr/>
          </p:nvSpPr>
          <p:spPr>
            <a:xfrm>
              <a:off x="3280078" y="2701093"/>
              <a:ext cx="720000" cy="720000"/>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45" name="Shape 1941"/>
            <p:cNvSpPr/>
            <p:nvPr/>
          </p:nvSpPr>
          <p:spPr>
            <a:xfrm>
              <a:off x="3352075" y="2773090"/>
              <a:ext cx="576000" cy="576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6" name="组合 5"/>
          <p:cNvGrpSpPr/>
          <p:nvPr/>
        </p:nvGrpSpPr>
        <p:grpSpPr>
          <a:xfrm>
            <a:off x="5736000" y="1716877"/>
            <a:ext cx="720000" cy="720000"/>
            <a:chOff x="5736000" y="1716877"/>
            <a:chExt cx="720000" cy="720000"/>
          </a:xfrm>
        </p:grpSpPr>
        <p:sp>
          <p:nvSpPr>
            <p:cNvPr id="47" name="Shape 1940"/>
            <p:cNvSpPr/>
            <p:nvPr/>
          </p:nvSpPr>
          <p:spPr>
            <a:xfrm>
              <a:off x="5736000" y="1716877"/>
              <a:ext cx="720000" cy="720000"/>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48" name="Shape 1941"/>
            <p:cNvSpPr/>
            <p:nvPr/>
          </p:nvSpPr>
          <p:spPr>
            <a:xfrm>
              <a:off x="5807997" y="1788874"/>
              <a:ext cx="576000" cy="576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7" name="组合 6"/>
          <p:cNvGrpSpPr/>
          <p:nvPr/>
        </p:nvGrpSpPr>
        <p:grpSpPr>
          <a:xfrm>
            <a:off x="8149683" y="2695797"/>
            <a:ext cx="720000" cy="720000"/>
            <a:chOff x="8149683" y="2695797"/>
            <a:chExt cx="720000" cy="720000"/>
          </a:xfrm>
        </p:grpSpPr>
        <p:sp>
          <p:nvSpPr>
            <p:cNvPr id="50" name="Shape 1940"/>
            <p:cNvSpPr/>
            <p:nvPr/>
          </p:nvSpPr>
          <p:spPr>
            <a:xfrm>
              <a:off x="8149683" y="2695797"/>
              <a:ext cx="720000" cy="720000"/>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51" name="Shape 1941"/>
            <p:cNvSpPr/>
            <p:nvPr/>
          </p:nvSpPr>
          <p:spPr>
            <a:xfrm>
              <a:off x="8221680" y="2767794"/>
              <a:ext cx="576000" cy="576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 name="组合 7"/>
          <p:cNvGrpSpPr/>
          <p:nvPr/>
        </p:nvGrpSpPr>
        <p:grpSpPr>
          <a:xfrm>
            <a:off x="9249492" y="4559096"/>
            <a:ext cx="720000" cy="720000"/>
            <a:chOff x="9249492" y="4559096"/>
            <a:chExt cx="720000" cy="720000"/>
          </a:xfrm>
        </p:grpSpPr>
        <p:sp>
          <p:nvSpPr>
            <p:cNvPr id="57" name="Shape 1940"/>
            <p:cNvSpPr/>
            <p:nvPr/>
          </p:nvSpPr>
          <p:spPr>
            <a:xfrm>
              <a:off x="9249492" y="4559096"/>
              <a:ext cx="720000" cy="720000"/>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58" name="Shape 1941"/>
            <p:cNvSpPr/>
            <p:nvPr/>
          </p:nvSpPr>
          <p:spPr>
            <a:xfrm>
              <a:off x="9321489" y="4631093"/>
              <a:ext cx="576000" cy="576000"/>
            </a:xfrm>
            <a:prstGeom prst="ellipse">
              <a:avLst/>
            </a:prstGeom>
            <a:gradFill>
              <a:gsLst>
                <a:gs pos="60000">
                  <a:srgbClr val="009999"/>
                </a:gs>
                <a:gs pos="0">
                  <a:schemeClr val="bg1">
                    <a:lumMod val="95000"/>
                  </a:schemeClr>
                </a:gs>
                <a:gs pos="100000">
                  <a:srgbClr val="009999"/>
                </a:gs>
              </a:gsLst>
              <a:lin ang="5400000" scaled="1"/>
            </a:gradFill>
            <a:ln w="25400">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000">
                <a:solidFill>
                  <a:prstClr val="white"/>
                </a:solidFill>
                <a:cs typeface="+mn-ea"/>
                <a:sym typeface="+mn-lt"/>
              </a:endParaRPr>
            </a:p>
          </p:txBody>
        </p:sp>
      </p:grpSp>
      <p:grpSp>
        <p:nvGrpSpPr>
          <p:cNvPr id="2" name="组合 1"/>
          <p:cNvGrpSpPr/>
          <p:nvPr/>
        </p:nvGrpSpPr>
        <p:grpSpPr>
          <a:xfrm>
            <a:off x="3086100" y="3384638"/>
            <a:ext cx="6019800" cy="3321568"/>
            <a:chOff x="3086100" y="3384638"/>
            <a:chExt cx="6019800" cy="3321568"/>
          </a:xfrm>
        </p:grpSpPr>
        <p:sp>
          <p:nvSpPr>
            <p:cNvPr id="154" name="Up Arrow 14"/>
            <p:cNvSpPr/>
            <p:nvPr/>
          </p:nvSpPr>
          <p:spPr>
            <a:xfrm flipH="1">
              <a:off x="5676636" y="3384638"/>
              <a:ext cx="838728" cy="2149220"/>
            </a:xfrm>
            <a:prstGeom prst="upArrow">
              <a:avLst>
                <a:gd fmla="val 65908" name="adj1"/>
                <a:gd fmla="val 63739" name="adj2"/>
              </a:avLst>
            </a:prstGeom>
            <a:solidFill>
              <a:srgbClr val="009999"/>
            </a:solidFill>
            <a:ln algn="ctr" cap="flat" cmpd="sng" w="12700">
              <a:noFill/>
              <a:prstDash val="solid"/>
              <a:miter lim="800000"/>
            </a:ln>
            <a:effectLst/>
          </p:spPr>
          <p:txBody>
            <a:bodyPr anchor="ctr" rtlCol="0"/>
            <a:lstStyle/>
            <a:p>
              <a:pPr algn="ctr">
                <a:defRPr/>
              </a:pPr>
              <a:endParaRPr kern="0" lang="en-IN">
                <a:solidFill>
                  <a:prstClr val="white"/>
                </a:solidFill>
                <a:cs typeface="+mn-ea"/>
                <a:sym typeface="+mn-lt"/>
              </a:endParaRPr>
            </a:p>
          </p:txBody>
        </p:sp>
        <p:sp>
          <p:nvSpPr>
            <p:cNvPr id="155" name="Up Arrow 17"/>
            <p:cNvSpPr/>
            <p:nvPr/>
          </p:nvSpPr>
          <p:spPr>
            <a:xfrm flipH="1" rot="16800000">
              <a:off x="4302337" y="4378789"/>
              <a:ext cx="746495" cy="3178969"/>
            </a:xfrm>
            <a:prstGeom prst="upArrow">
              <a:avLst>
                <a:gd fmla="val 65908" name="adj1"/>
                <a:gd fmla="val 63739" name="adj2"/>
              </a:avLst>
            </a:prstGeom>
            <a:solidFill>
              <a:srgbClr val="009999"/>
            </a:solidFill>
            <a:ln algn="ctr" cap="flat" cmpd="sng" w="12700">
              <a:noFill/>
              <a:prstDash val="solid"/>
              <a:miter lim="800000"/>
            </a:ln>
            <a:effectLst/>
          </p:spPr>
          <p:txBody>
            <a:bodyPr anchor="ctr" rtlCol="0"/>
            <a:lstStyle/>
            <a:p>
              <a:pPr algn="ctr">
                <a:defRPr/>
              </a:pPr>
              <a:endParaRPr kern="0" lang="en-IN">
                <a:solidFill>
                  <a:prstClr val="white"/>
                </a:solidFill>
                <a:cs typeface="+mn-ea"/>
                <a:sym typeface="+mn-lt"/>
              </a:endParaRPr>
            </a:p>
          </p:txBody>
        </p:sp>
        <p:sp>
          <p:nvSpPr>
            <p:cNvPr id="156" name="Up Arrow 22"/>
            <p:cNvSpPr/>
            <p:nvPr/>
          </p:nvSpPr>
          <p:spPr>
            <a:xfrm flipH="1" rot="4800000">
              <a:off x="7140287" y="4430749"/>
              <a:ext cx="750541" cy="3180684"/>
            </a:xfrm>
            <a:prstGeom prst="upArrow">
              <a:avLst>
                <a:gd fmla="val 65908" name="adj1"/>
                <a:gd fmla="val 63739" name="adj2"/>
              </a:avLst>
            </a:prstGeom>
            <a:solidFill>
              <a:srgbClr val="009999"/>
            </a:solidFill>
            <a:ln algn="ctr" cap="flat" cmpd="sng" w="12700">
              <a:noFill/>
              <a:prstDash val="solid"/>
              <a:miter lim="800000"/>
            </a:ln>
            <a:effectLst/>
          </p:spPr>
          <p:txBody>
            <a:bodyPr anchor="ctr" rtlCol="0"/>
            <a:lstStyle/>
            <a:p>
              <a:pPr algn="ctr">
                <a:defRPr/>
              </a:pPr>
              <a:endParaRPr kern="0" lang="en-IN">
                <a:solidFill>
                  <a:prstClr val="white"/>
                </a:solidFill>
                <a:cs typeface="+mn-ea"/>
                <a:sym typeface="+mn-lt"/>
              </a:endParaRPr>
            </a:p>
          </p:txBody>
        </p:sp>
        <p:sp>
          <p:nvSpPr>
            <p:cNvPr id="157" name="Up Arrow 16"/>
            <p:cNvSpPr/>
            <p:nvPr/>
          </p:nvSpPr>
          <p:spPr>
            <a:xfrm flipH="1" rot="19200000">
              <a:off x="4643758" y="3851896"/>
              <a:ext cx="818453" cy="2828688"/>
            </a:xfrm>
            <a:prstGeom prst="upArrow">
              <a:avLst>
                <a:gd fmla="val 65908" name="adj1"/>
                <a:gd fmla="val 63739" name="adj2"/>
              </a:avLst>
            </a:prstGeom>
            <a:solidFill>
              <a:srgbClr val="009999"/>
            </a:solidFill>
            <a:ln algn="ctr" cap="flat" cmpd="sng" w="12700">
              <a:noFill/>
              <a:prstDash val="solid"/>
              <a:miter lim="800000"/>
            </a:ln>
            <a:effectLst/>
          </p:spPr>
          <p:txBody>
            <a:bodyPr anchor="ctr" rtlCol="0"/>
            <a:lstStyle/>
            <a:p>
              <a:pPr algn="ctr">
                <a:defRPr/>
              </a:pPr>
              <a:endParaRPr kern="0" lang="en-IN">
                <a:solidFill>
                  <a:prstClr val="white"/>
                </a:solidFill>
                <a:cs typeface="+mn-ea"/>
                <a:sym typeface="+mn-lt"/>
              </a:endParaRPr>
            </a:p>
          </p:txBody>
        </p:sp>
        <p:sp>
          <p:nvSpPr>
            <p:cNvPr id="158" name="Up Arrow 23"/>
            <p:cNvSpPr/>
            <p:nvPr/>
          </p:nvSpPr>
          <p:spPr>
            <a:xfrm flipH="1" rot="2400000">
              <a:off x="6809508" y="3877518"/>
              <a:ext cx="738733" cy="2828688"/>
            </a:xfrm>
            <a:prstGeom prst="upArrow">
              <a:avLst>
                <a:gd fmla="val 65908" name="adj1"/>
                <a:gd fmla="val 63739" name="adj2"/>
              </a:avLst>
            </a:prstGeom>
            <a:solidFill>
              <a:srgbClr val="009999"/>
            </a:solidFill>
            <a:ln algn="ctr" cap="flat" cmpd="sng" w="12700">
              <a:noFill/>
              <a:prstDash val="solid"/>
              <a:miter lim="800000"/>
            </a:ln>
            <a:effectLst/>
          </p:spPr>
          <p:txBody>
            <a:bodyPr anchor="ctr" rtlCol="0"/>
            <a:lstStyle/>
            <a:p>
              <a:pPr algn="ctr">
                <a:defRPr/>
              </a:pPr>
              <a:endParaRPr kern="0" lang="en-IN">
                <a:solidFill>
                  <a:prstClr val="white"/>
                </a:solidFill>
                <a:cs typeface="+mn-ea"/>
                <a:sym typeface="+mn-lt"/>
              </a:endParaRPr>
            </a:p>
          </p:txBody>
        </p:sp>
      </p:grpSp>
      <p:sp>
        <p:nvSpPr>
          <p:cNvPr id="159" name="Freeform 7"/>
          <p:cNvSpPr/>
          <p:nvPr/>
        </p:nvSpPr>
        <p:spPr>
          <a:xfrm>
            <a:off x="3927832" y="4697902"/>
            <a:ext cx="4378247" cy="2160098"/>
          </a:xfrm>
          <a:custGeom>
            <a:gdLst>
              <a:gd fmla="*/ 2046432 w 4092864" name="connsiteX0"/>
              <a:gd fmla="*/ 0 h 2019300" name="connsiteY0"/>
              <a:gd fmla="*/ 4083734 w 4092864" name="connsiteX1"/>
              <a:gd fmla="*/ 1838492 h 2019300" name="connsiteY1"/>
              <a:gd fmla="*/ 4092864 w 4092864" name="connsiteX2"/>
              <a:gd fmla="*/ 2019300 h 2019300" name="connsiteY2"/>
              <a:gd fmla="*/ 0 w 4092864" name="connsiteX3"/>
              <a:gd fmla="*/ 2019300 h 2019300" name="connsiteY3"/>
              <a:gd fmla="*/ 9130 w 4092864" name="connsiteX4"/>
              <a:gd fmla="*/ 1838492 h 2019300" name="connsiteY4"/>
              <a:gd fmla="*/ 2046432 w 4092864" name="connsiteX5"/>
              <a:gd fmla="*/ 0 h 20193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019300" w="4092864">
                <a:moveTo>
                  <a:pt x="2046432" y="0"/>
                </a:moveTo>
                <a:cubicBezTo>
                  <a:pt x="3106754" y="0"/>
                  <a:pt x="3978863" y="805839"/>
                  <a:pt x="4083734" y="1838492"/>
                </a:cubicBezTo>
                <a:lnTo>
                  <a:pt x="4092864" y="2019300"/>
                </a:lnTo>
                <a:lnTo>
                  <a:pt x="0" y="2019300"/>
                </a:lnTo>
                <a:lnTo>
                  <a:pt x="9130" y="1838492"/>
                </a:lnTo>
                <a:cubicBezTo>
                  <a:pt x="114002" y="805839"/>
                  <a:pt x="986110" y="0"/>
                  <a:pt x="2046432" y="0"/>
                </a:cubicBezTo>
                <a:close/>
              </a:path>
            </a:pathLst>
          </a:custGeom>
          <a:solidFill>
            <a:sysClr lastClr="FFFFFF" val="window"/>
          </a:solidFill>
          <a:ln algn="ctr" cap="flat" cmpd="sng" w="12700">
            <a:noFill/>
            <a:prstDash val="solid"/>
            <a:miter lim="800000"/>
          </a:ln>
          <a:effectLst>
            <a:outerShdw algn="ctr" blurRad="1270000" rotWithShape="0">
              <a:sysClr lastClr="000000" val="windowText">
                <a:lumMod val="95000"/>
                <a:lumOff val="5000"/>
                <a:alpha val="20000"/>
              </a:sysClr>
            </a:outerShdw>
          </a:effectLst>
        </p:spPr>
        <p:txBody>
          <a:bodyPr anchor="b" bIns="612000" lIns="900000" rIns="900000" rtlCol="0" tIns="0"/>
          <a:lstStyle/>
          <a:p>
            <a:pPr algn="ctr">
              <a:defRPr/>
            </a:pPr>
            <a:endParaRPr kern="0" lang="en-IN" sz="1400">
              <a:solidFill>
                <a:prstClr val="black">
                  <a:lumMod val="75000"/>
                  <a:lumOff val="25000"/>
                </a:prstClr>
              </a:solidFill>
              <a:cs typeface="+mn-ea"/>
              <a:sym typeface="+mn-lt"/>
            </a:endParaRPr>
          </a:p>
        </p:txBody>
      </p:sp>
      <p:sp>
        <p:nvSpPr>
          <p:cNvPr id="174" name="AutoShape 139"/>
          <p:cNvSpPr/>
          <p:nvPr/>
        </p:nvSpPr>
        <p:spPr bwMode="auto">
          <a:xfrm>
            <a:off x="9497787" y="4810829"/>
            <a:ext cx="223410" cy="216535"/>
          </a:xfrm>
          <a:custGeom>
            <a:gdLst>
              <a:gd fmla="+- 0 10800 104" name="T0"/>
              <a:gd fmla="*/ T0 w 21392" name="T1"/>
              <a:gd fmla="*/ 10800 h 21600" name="T2"/>
              <a:gd fmla="+- 0 10800 104" name="T3"/>
              <a:gd fmla="*/ T3 w 21392" name="T4"/>
              <a:gd fmla="*/ 10800 h 21600" name="T5"/>
              <a:gd fmla="+- 0 10800 104" name="T6"/>
              <a:gd fmla="*/ T6 w 21392" name="T7"/>
              <a:gd fmla="*/ 10800 h 21600" name="T8"/>
              <a:gd fmla="+- 0 10800 104" name="T9"/>
              <a:gd fmla="*/ T9 w 21392" name="T10"/>
              <a:gd fmla="*/ 10800 h 21600" name="T11"/>
            </a:gdLst>
            <a:cxnLst>
              <a:cxn ang="0">
                <a:pos x="T1" y="T2"/>
              </a:cxn>
              <a:cxn ang="0">
                <a:pos x="T4" y="T5"/>
              </a:cxn>
              <a:cxn ang="0">
                <a:pos x="T7" y="T8"/>
              </a:cxn>
              <a:cxn ang="0">
                <a:pos x="T10" y="T11"/>
              </a:cxn>
            </a:cxnLst>
            <a:rect b="b" l="0" r="r" t="0"/>
            <a:pathLst>
              <a:path h="21600" w="21392">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rgbClr val="F8F8F8"/>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228600" fontAlgn="base" hangingPunct="0">
              <a:spcBef>
                <a:spcPct val="0"/>
              </a:spcBef>
              <a:spcAft>
                <a:spcPct val="0"/>
              </a:spcAft>
              <a:defRPr/>
            </a:pPr>
            <a:endParaRPr kern="0" lang="en-US" sz="1500">
              <a:solidFill>
                <a:srgbClr val="FFFFFF"/>
              </a:solidFill>
              <a:effectLst>
                <a:outerShdw algn="tl" blurRad="38100" dir="2700000" dist="38100">
                  <a:srgbClr val="000000"/>
                </a:outerShdw>
              </a:effectLst>
              <a:cs typeface="+mn-ea"/>
              <a:sym typeface="+mn-lt"/>
            </a:endParaRPr>
          </a:p>
        </p:txBody>
      </p:sp>
      <p:grpSp>
        <p:nvGrpSpPr>
          <p:cNvPr id="175" name="Group 48"/>
          <p:cNvGrpSpPr/>
          <p:nvPr/>
        </p:nvGrpSpPr>
        <p:grpSpPr>
          <a:xfrm>
            <a:off x="401589" y="5351459"/>
            <a:ext cx="2568177" cy="793883"/>
            <a:chOff x="299255" y="5351459"/>
            <a:chExt cx="2568177" cy="793883"/>
          </a:xfrm>
        </p:grpSpPr>
        <p:sp>
          <p:nvSpPr>
            <p:cNvPr id="176" name="TextBox 34"/>
            <p:cNvSpPr txBox="1"/>
            <p:nvPr/>
          </p:nvSpPr>
          <p:spPr>
            <a:xfrm flipH="1">
              <a:off x="714373" y="5351459"/>
              <a:ext cx="2153059" cy="367359"/>
            </a:xfrm>
            <a:prstGeom prst="rect">
              <a:avLst/>
            </a:prstGeom>
            <a:noFill/>
          </p:spPr>
          <p:txBody>
            <a:bodyPr rtlCol="0" wrap="none">
              <a:noAutofit/>
            </a:bodyPr>
            <a:lstStyle/>
            <a:p>
              <a:pPr algn="r"/>
              <a:r>
                <a:rPr altLang="en-US" lang="zh-CN" sz="1600">
                  <a:solidFill>
                    <a:srgbClr val="265B85"/>
                  </a:solidFill>
                  <a:cs typeface="+mn-ea"/>
                  <a:sym typeface="+mn-lt"/>
                </a:rPr>
                <a:t>添加标题 01</a:t>
              </a:r>
            </a:p>
          </p:txBody>
        </p:sp>
        <p:sp>
          <p:nvSpPr>
            <p:cNvPr id="177" name="TextBox 35"/>
            <p:cNvSpPr txBox="1"/>
            <p:nvPr/>
          </p:nvSpPr>
          <p:spPr>
            <a:xfrm flipH="1">
              <a:off x="299255" y="5683677"/>
              <a:ext cx="2568177" cy="457200"/>
            </a:xfrm>
            <a:prstGeom prst="rect">
              <a:avLst/>
            </a:prstGeom>
            <a:noFill/>
          </p:spPr>
          <p:txBody>
            <a:bodyPr rtlCol="0" wrap="square">
              <a:spAutoFit/>
            </a:bodyPr>
            <a:lstStyle/>
            <a:p>
              <a:pPr algn="r"/>
              <a:r>
                <a:rPr lang="id-ID" sz="1200">
                  <a:solidFill>
                    <a:prstClr val="white">
                      <a:lumMod val="65000"/>
                    </a:prstClr>
                  </a:solidFill>
                  <a:cs typeface="+mn-ea"/>
                  <a:sym typeface="+mn-lt"/>
                </a:rPr>
                <a:t>Lorem ipsum dolor sit amet put any thing here please be it</a:t>
              </a:r>
            </a:p>
          </p:txBody>
        </p:sp>
      </p:grpSp>
      <p:grpSp>
        <p:nvGrpSpPr>
          <p:cNvPr id="178" name="Group 65"/>
          <p:cNvGrpSpPr/>
          <p:nvPr/>
        </p:nvGrpSpPr>
        <p:grpSpPr>
          <a:xfrm>
            <a:off x="1431901" y="3477660"/>
            <a:ext cx="2568177" cy="793883"/>
            <a:chOff x="1387238" y="3477660"/>
            <a:chExt cx="2568177" cy="793883"/>
          </a:xfrm>
        </p:grpSpPr>
        <p:sp>
          <p:nvSpPr>
            <p:cNvPr id="179" name="TextBox 36"/>
            <p:cNvSpPr txBox="1"/>
            <p:nvPr/>
          </p:nvSpPr>
          <p:spPr>
            <a:xfrm flipH="1">
              <a:off x="1802356" y="3477660"/>
              <a:ext cx="2153059" cy="367359"/>
            </a:xfrm>
            <a:prstGeom prst="rect">
              <a:avLst/>
            </a:prstGeom>
            <a:noFill/>
          </p:spPr>
          <p:txBody>
            <a:bodyPr rtlCol="0" wrap="none">
              <a:noAutofit/>
            </a:bodyPr>
            <a:lstStyle/>
            <a:p>
              <a:pPr algn="r"/>
              <a:r>
                <a:rPr altLang="en-US" lang="zh-CN" sz="1600">
                  <a:solidFill>
                    <a:srgbClr val="6BB2E1"/>
                  </a:solidFill>
                  <a:cs typeface="+mn-ea"/>
                  <a:sym typeface="+mn-lt"/>
                </a:rPr>
                <a:t>添加标题 02</a:t>
              </a:r>
            </a:p>
          </p:txBody>
        </p:sp>
        <p:sp>
          <p:nvSpPr>
            <p:cNvPr id="180" name="TextBox 37"/>
            <p:cNvSpPr txBox="1"/>
            <p:nvPr/>
          </p:nvSpPr>
          <p:spPr>
            <a:xfrm flipH="1">
              <a:off x="1387238" y="3809878"/>
              <a:ext cx="2568177" cy="457200"/>
            </a:xfrm>
            <a:prstGeom prst="rect">
              <a:avLst/>
            </a:prstGeom>
            <a:noFill/>
          </p:spPr>
          <p:txBody>
            <a:bodyPr rtlCol="0" wrap="square">
              <a:spAutoFit/>
            </a:bodyPr>
            <a:lstStyle/>
            <a:p>
              <a:pPr algn="r"/>
              <a:r>
                <a:rPr lang="id-ID" sz="1200">
                  <a:solidFill>
                    <a:prstClr val="white">
                      <a:lumMod val="65000"/>
                    </a:prstClr>
                  </a:solidFill>
                  <a:cs typeface="+mn-ea"/>
                  <a:sym typeface="+mn-lt"/>
                </a:rPr>
                <a:t>Lorem ipsum dolor sit amet put any thing here please be it</a:t>
              </a:r>
            </a:p>
          </p:txBody>
        </p:sp>
      </p:grpSp>
      <p:grpSp>
        <p:nvGrpSpPr>
          <p:cNvPr id="181" name="Group 43"/>
          <p:cNvGrpSpPr/>
          <p:nvPr/>
        </p:nvGrpSpPr>
        <p:grpSpPr>
          <a:xfrm>
            <a:off x="4811912" y="2500244"/>
            <a:ext cx="2568177" cy="793883"/>
            <a:chOff x="5339331" y="2332191"/>
            <a:chExt cx="2568177" cy="793883"/>
          </a:xfrm>
        </p:grpSpPr>
        <p:sp>
          <p:nvSpPr>
            <p:cNvPr id="182" name="TextBox 38"/>
            <p:cNvSpPr txBox="1"/>
            <p:nvPr/>
          </p:nvSpPr>
          <p:spPr>
            <a:xfrm flipH="1">
              <a:off x="5546890" y="2332191"/>
              <a:ext cx="2153059" cy="367359"/>
            </a:xfrm>
            <a:prstGeom prst="rect">
              <a:avLst/>
            </a:prstGeom>
            <a:noFill/>
          </p:spPr>
          <p:txBody>
            <a:bodyPr rtlCol="0" wrap="none">
              <a:noAutofit/>
            </a:bodyPr>
            <a:lstStyle/>
            <a:p>
              <a:pPr algn="ctr"/>
              <a:r>
                <a:rPr altLang="en-US" lang="zh-CN" sz="1600">
                  <a:solidFill>
                    <a:srgbClr val="FFD20E">
                      <a:lumMod val="75000"/>
                    </a:srgbClr>
                  </a:solidFill>
                  <a:cs typeface="+mn-ea"/>
                  <a:sym typeface="+mn-lt"/>
                </a:rPr>
                <a:t>添加标题 03</a:t>
              </a:r>
            </a:p>
          </p:txBody>
        </p:sp>
        <p:sp>
          <p:nvSpPr>
            <p:cNvPr id="183" name="TextBox 39"/>
            <p:cNvSpPr txBox="1"/>
            <p:nvPr/>
          </p:nvSpPr>
          <p:spPr>
            <a:xfrm flipH="1">
              <a:off x="5339331" y="2664409"/>
              <a:ext cx="2568177" cy="457200"/>
            </a:xfrm>
            <a:prstGeom prst="rect">
              <a:avLst/>
            </a:prstGeom>
            <a:noFill/>
          </p:spPr>
          <p:txBody>
            <a:bodyPr rtlCol="0" wrap="square">
              <a:spAutoFit/>
            </a:bodyPr>
            <a:lstStyle/>
            <a:p>
              <a:pPr algn="ctr"/>
              <a:r>
                <a:rPr lang="id-ID" sz="1200">
                  <a:solidFill>
                    <a:prstClr val="white">
                      <a:lumMod val="65000"/>
                    </a:prstClr>
                  </a:solidFill>
                  <a:cs typeface="+mn-ea"/>
                  <a:sym typeface="+mn-lt"/>
                </a:rPr>
                <a:t>Lorem ipsum dolor sit amet put any thing here please be it</a:t>
              </a:r>
            </a:p>
          </p:txBody>
        </p:sp>
      </p:grpSp>
      <p:grpSp>
        <p:nvGrpSpPr>
          <p:cNvPr id="184" name="Group 47"/>
          <p:cNvGrpSpPr/>
          <p:nvPr/>
        </p:nvGrpSpPr>
        <p:grpSpPr>
          <a:xfrm>
            <a:off x="9249492" y="5351459"/>
            <a:ext cx="2568177" cy="793883"/>
            <a:chOff x="9249492" y="5535138"/>
            <a:chExt cx="2568177" cy="793883"/>
          </a:xfrm>
        </p:grpSpPr>
        <p:sp>
          <p:nvSpPr>
            <p:cNvPr id="185" name="TextBox 40"/>
            <p:cNvSpPr txBox="1"/>
            <p:nvPr/>
          </p:nvSpPr>
          <p:spPr>
            <a:xfrm flipH="1">
              <a:off x="9249494" y="5535138"/>
              <a:ext cx="2153059" cy="367359"/>
            </a:xfrm>
            <a:prstGeom prst="rect">
              <a:avLst/>
            </a:prstGeom>
            <a:noFill/>
          </p:spPr>
          <p:txBody>
            <a:bodyPr rtlCol="0" wrap="none">
              <a:noAutofit/>
            </a:bodyPr>
            <a:lstStyle/>
            <a:p>
              <a:pPr lvl="0"/>
              <a:r>
                <a:rPr altLang="en-US" kern="0" lang="zh-CN" sz="1600">
                  <a:solidFill>
                    <a:schemeClr val="accent5"/>
                  </a:solidFill>
                  <a:latin charset="-122" panose="020b0502040204020203" pitchFamily="34" typeface="微软雅黑 Light"/>
                  <a:ea charset="-122" panose="020b0502040204020203" pitchFamily="34" typeface="微软雅黑 Light"/>
                </a:rPr>
                <a:t>添加标题 05</a:t>
              </a:r>
            </a:p>
          </p:txBody>
        </p:sp>
        <p:sp>
          <p:nvSpPr>
            <p:cNvPr id="186" name="TextBox 41"/>
            <p:cNvSpPr txBox="1"/>
            <p:nvPr/>
          </p:nvSpPr>
          <p:spPr>
            <a:xfrm flipH="1">
              <a:off x="9249492" y="5867356"/>
              <a:ext cx="2568177" cy="457200"/>
            </a:xfrm>
            <a:prstGeom prst="rect">
              <a:avLst/>
            </a:prstGeom>
            <a:noFill/>
          </p:spPr>
          <p:txBody>
            <a:bodyPr rtlCol="0" wrap="square">
              <a:spAutoFit/>
            </a:bodyPr>
            <a:lstStyle/>
            <a:p>
              <a:r>
                <a:rPr lang="id-ID" sz="1200">
                  <a:solidFill>
                    <a:prstClr val="white">
                      <a:lumMod val="65000"/>
                    </a:prstClr>
                  </a:solidFill>
                  <a:cs typeface="+mn-ea"/>
                  <a:sym typeface="+mn-lt"/>
                </a:rPr>
                <a:t>Lorem ipsum dolor sit amet put any thing here please be it</a:t>
              </a:r>
            </a:p>
          </p:txBody>
        </p:sp>
      </p:grpSp>
      <p:grpSp>
        <p:nvGrpSpPr>
          <p:cNvPr id="187" name="Group 64"/>
          <p:cNvGrpSpPr/>
          <p:nvPr/>
        </p:nvGrpSpPr>
        <p:grpSpPr>
          <a:xfrm>
            <a:off x="8149683" y="3477660"/>
            <a:ext cx="2309883" cy="797227"/>
            <a:chOff x="8890353" y="3099819"/>
            <a:chExt cx="2309883" cy="797227"/>
          </a:xfrm>
        </p:grpSpPr>
        <p:sp>
          <p:nvSpPr>
            <p:cNvPr id="188" name="TextBox 52"/>
            <p:cNvSpPr txBox="1"/>
            <p:nvPr/>
          </p:nvSpPr>
          <p:spPr>
            <a:xfrm>
              <a:off x="8890353" y="3099819"/>
              <a:ext cx="1579594" cy="367359"/>
            </a:xfrm>
            <a:prstGeom prst="rect">
              <a:avLst/>
            </a:prstGeom>
            <a:noFill/>
          </p:spPr>
          <p:txBody>
            <a:bodyPr rtlCol="0" wrap="none">
              <a:noAutofit/>
            </a:bodyPr>
            <a:lstStyle/>
            <a:p>
              <a:r>
                <a:rPr altLang="en-US" lang="zh-CN" sz="1600">
                  <a:solidFill>
                    <a:srgbClr val="FFA500"/>
                  </a:solidFill>
                  <a:cs typeface="+mn-ea"/>
                  <a:sym typeface="+mn-lt"/>
                </a:rPr>
                <a:t>添加标题 04</a:t>
              </a:r>
            </a:p>
          </p:txBody>
        </p:sp>
        <p:sp>
          <p:nvSpPr>
            <p:cNvPr id="189" name="TextBox 53"/>
            <p:cNvSpPr txBox="1"/>
            <p:nvPr/>
          </p:nvSpPr>
          <p:spPr>
            <a:xfrm>
              <a:off x="8890351" y="3435381"/>
              <a:ext cx="2309883" cy="457200"/>
            </a:xfrm>
            <a:prstGeom prst="rect">
              <a:avLst/>
            </a:prstGeom>
            <a:noFill/>
          </p:spPr>
          <p:txBody>
            <a:bodyPr rtlCol="0" wrap="square">
              <a:spAutoFit/>
            </a:bodyPr>
            <a:lstStyle/>
            <a:p>
              <a:r>
                <a:rPr lang="id-ID" sz="1200">
                  <a:solidFill>
                    <a:prstClr val="white">
                      <a:lumMod val="65000"/>
                    </a:prstClr>
                  </a:solidFill>
                  <a:cs typeface="+mn-ea"/>
                  <a:sym typeface="+mn-lt"/>
                </a:rPr>
                <a:t>Lorem ipsum dolor sit amet put any thing here</a:t>
              </a:r>
            </a:p>
          </p:txBody>
        </p:sp>
      </p:grpSp>
      <p:sp>
        <p:nvSpPr>
          <p:cNvPr id="54" name="任意多边形 53"/>
          <p:cNvSpPr/>
          <p:nvPr/>
        </p:nvSpPr>
        <p:spPr bwMode="auto">
          <a:xfrm>
            <a:off x="3528378" y="2949393"/>
            <a:ext cx="223400" cy="223400"/>
          </a:xfrm>
          <a:custGeom>
            <a:gdLst>
              <a:gd fmla="*/ 111705 w 223400" name="connsiteX0"/>
              <a:gd fmla="*/ 90653 h 223400" name="connsiteY0"/>
              <a:gd fmla="*/ 90650 w 223400" name="connsiteX1"/>
              <a:gd fmla="*/ 111705 h 223400" name="connsiteY1"/>
              <a:gd fmla="*/ 111705 w 223400" name="connsiteX2"/>
              <a:gd fmla="*/ 132757 h 223400" name="connsiteY2"/>
              <a:gd fmla="*/ 132754 w 223400" name="connsiteX3"/>
              <a:gd fmla="*/ 111705 h 223400" name="connsiteY3"/>
              <a:gd fmla="*/ 111705 w 223400" name="connsiteX4"/>
              <a:gd fmla="*/ 90653 h 223400" name="connsiteY4"/>
              <a:gd fmla="*/ 111705 w 223400" name="connsiteX5"/>
              <a:gd fmla="*/ 83635 h 223400" name="connsiteY5"/>
              <a:gd fmla="*/ 139774 w 223400" name="connsiteX6"/>
              <a:gd fmla="*/ 111705 h 223400" name="connsiteY6"/>
              <a:gd fmla="*/ 111705 w 223400" name="connsiteX7"/>
              <a:gd fmla="*/ 139772 h 223400" name="connsiteY7"/>
              <a:gd fmla="*/ 83635 w 223400" name="connsiteX8"/>
              <a:gd fmla="*/ 111705 h 223400" name="connsiteY8"/>
              <a:gd fmla="*/ 111705 w 223400" name="connsiteX9"/>
              <a:gd fmla="*/ 83635 h 223400" name="connsiteY9"/>
              <a:gd fmla="*/ 111896 w 223400" name="connsiteX10"/>
              <a:gd fmla="*/ 68737 h 223400" name="connsiteY10"/>
              <a:gd fmla="*/ 69124 w 223400" name="connsiteX11"/>
              <a:gd fmla="*/ 111514 h 223400" name="connsiteY11"/>
              <a:gd fmla="*/ 111896 w 223400" name="connsiteX12"/>
              <a:gd fmla="*/ 154287 h 223400" name="connsiteY12"/>
              <a:gd fmla="*/ 154669 w 223400" name="connsiteX13"/>
              <a:gd fmla="*/ 111514 h 223400" name="connsiteY13"/>
              <a:gd fmla="*/ 111896 w 223400" name="connsiteX14"/>
              <a:gd fmla="*/ 68737 h 223400" name="connsiteY14"/>
              <a:gd fmla="*/ 111896 w 223400" name="connsiteX15"/>
              <a:gd fmla="*/ 62631 h 223400" name="connsiteY15"/>
              <a:gd fmla="*/ 160775 w 223400" name="connsiteX16"/>
              <a:gd fmla="*/ 111514 h 223400" name="connsiteY16"/>
              <a:gd fmla="*/ 111896 w 223400" name="connsiteX17"/>
              <a:gd fmla="*/ 160397 h 223400" name="connsiteY17"/>
              <a:gd fmla="*/ 63013 w 223400" name="connsiteX18"/>
              <a:gd fmla="*/ 111514 h 223400" name="connsiteY18"/>
              <a:gd fmla="*/ 111896 w 223400" name="connsiteX19"/>
              <a:gd fmla="*/ 62631 h 223400" name="connsiteY19"/>
              <a:gd fmla="*/ 102200 w 223400" name="connsiteX20"/>
              <a:gd fmla="*/ 13963 h 223400" name="connsiteY20"/>
              <a:gd fmla="*/ 97918 w 223400" name="connsiteX21"/>
              <a:gd fmla="*/ 35373 h 223400" name="connsiteY21"/>
              <a:gd fmla="*/ 88806 w 223400" name="connsiteX22"/>
              <a:gd fmla="*/ 45820 h 223400" name="connsiteY22"/>
              <a:gd fmla="*/ 81307 w 223400" name="connsiteX23"/>
              <a:gd fmla="*/ 48943 h 223400" name="connsiteY23"/>
              <a:gd fmla="*/ 75225 w 223400" name="connsiteX24"/>
              <a:gd fmla="*/ 50329 h 223400" name="connsiteY24"/>
              <a:gd fmla="*/ 67489 w 223400" name="connsiteX25"/>
              <a:gd fmla="*/ 47982 h 223400" name="connsiteY25"/>
              <a:gd fmla="*/ 49305 w 223400" name="connsiteX26"/>
              <a:gd fmla="*/ 35870 h 223400" name="connsiteY26"/>
              <a:gd fmla="*/ 35870 w 223400" name="connsiteX27"/>
              <a:gd fmla="*/ 49305 h 223400" name="connsiteY27"/>
              <a:gd fmla="*/ 47982 w 223400" name="connsiteX28"/>
              <a:gd fmla="*/ 67478 h 223400" name="connsiteY28"/>
              <a:gd fmla="*/ 48933 w 223400" name="connsiteX29"/>
              <a:gd fmla="*/ 81317 h 223400" name="connsiteY29"/>
              <a:gd fmla="*/ 45810 w 223400" name="connsiteX30"/>
              <a:gd fmla="*/ 88826 h 223400" name="connsiteY30"/>
              <a:gd fmla="*/ 35363 w 223400" name="connsiteX31"/>
              <a:gd fmla="*/ 97928 h 223400" name="connsiteY31"/>
              <a:gd fmla="*/ 13953 w 223400" name="connsiteX32"/>
              <a:gd fmla="*/ 102210 h 223400" name="connsiteY32"/>
              <a:gd fmla="*/ 13963 w 223400" name="connsiteX33"/>
              <a:gd fmla="*/ 121200 h 223400" name="connsiteY33"/>
              <a:gd fmla="*/ 35363 w 223400" name="connsiteX34"/>
              <a:gd fmla="*/ 125492 h 223400" name="connsiteY34"/>
              <a:gd fmla="*/ 45810 w 223400" name="connsiteX35"/>
              <a:gd fmla="*/ 134594 h 223400" name="connsiteY35"/>
              <a:gd fmla="*/ 48943 w 223400" name="connsiteX36"/>
              <a:gd fmla="*/ 142093 h 223400" name="connsiteY36"/>
              <a:gd fmla="*/ 47982 w 223400" name="connsiteX37"/>
              <a:gd fmla="*/ 155922 h 223400" name="connsiteY37"/>
              <a:gd fmla="*/ 35870 w 223400" name="connsiteX38"/>
              <a:gd fmla="*/ 174105 h 223400" name="connsiteY38"/>
              <a:gd fmla="*/ 49305 w 223400" name="connsiteX39"/>
              <a:gd fmla="*/ 187540 h 223400" name="connsiteY39"/>
              <a:gd fmla="*/ 67489 w 223400" name="connsiteX40"/>
              <a:gd fmla="*/ 175418 h 223400" name="connsiteY40"/>
              <a:gd fmla="*/ 75225 w 223400" name="connsiteX41"/>
              <a:gd fmla="*/ 173070 h 223400" name="connsiteY41"/>
              <a:gd fmla="*/ 81307 w 223400" name="connsiteX42"/>
              <a:gd fmla="*/ 174477 h 223400" name="connsiteY42"/>
              <a:gd fmla="*/ 88826 w 223400" name="connsiteX43"/>
              <a:gd fmla="*/ 177590 h 223400" name="connsiteY43"/>
              <a:gd fmla="*/ 97918 w 223400" name="connsiteX44"/>
              <a:gd fmla="*/ 188037 h 223400" name="connsiteY44"/>
              <a:gd fmla="*/ 102200 w 223400" name="connsiteX45"/>
              <a:gd fmla="*/ 209437 h 223400" name="connsiteY45"/>
              <a:gd fmla="*/ 121190 w 223400" name="connsiteX46"/>
              <a:gd fmla="*/ 209437 h 223400" name="connsiteY46"/>
              <a:gd fmla="*/ 125492 w 223400" name="connsiteX47"/>
              <a:gd fmla="*/ 188037 h 223400" name="connsiteY47"/>
              <a:gd fmla="*/ 134584 w 223400" name="connsiteX48"/>
              <a:gd fmla="*/ 177590 h 223400" name="connsiteY48"/>
              <a:gd fmla="*/ 142093 w 223400" name="connsiteX49"/>
              <a:gd fmla="*/ 174467 h 223400" name="connsiteY49"/>
              <a:gd fmla="*/ 148175 w 223400" name="connsiteX50"/>
              <a:gd fmla="*/ 173070 h 223400" name="connsiteY50"/>
              <a:gd fmla="*/ 155922 w 223400" name="connsiteX51"/>
              <a:gd fmla="*/ 175418 h 223400" name="connsiteY51"/>
              <a:gd fmla="*/ 174094 w 223400" name="connsiteX52"/>
              <a:gd fmla="*/ 187540 h 223400" name="connsiteY52"/>
              <a:gd fmla="*/ 187530 w 223400" name="connsiteX53"/>
              <a:gd fmla="*/ 174105 h 223400" name="connsiteY53"/>
              <a:gd fmla="*/ 175408 w 223400" name="connsiteX54"/>
              <a:gd fmla="*/ 155922 h 223400" name="connsiteY54"/>
              <a:gd fmla="*/ 174467 w 223400" name="connsiteX55"/>
              <a:gd fmla="*/ 142093 h 223400" name="connsiteY55"/>
              <a:gd fmla="*/ 177590 w 223400" name="connsiteX56"/>
              <a:gd fmla="*/ 134584 h 223400" name="connsiteY56"/>
              <a:gd fmla="*/ 188037 w 223400" name="connsiteX57"/>
              <a:gd fmla="*/ 125482 h 223400" name="connsiteY57"/>
              <a:gd fmla="*/ 209447 w 223400" name="connsiteX58"/>
              <a:gd fmla="*/ 121200 h 223400" name="connsiteY58"/>
              <a:gd fmla="*/ 209426 w 223400" name="connsiteX59"/>
              <a:gd fmla="*/ 102210 h 223400" name="connsiteY59"/>
              <a:gd fmla="*/ 188037 w 223400" name="connsiteX60"/>
              <a:gd fmla="*/ 97918 h 223400" name="connsiteY60"/>
              <a:gd fmla="*/ 177590 w 223400" name="connsiteX61"/>
              <a:gd fmla="*/ 88816 h 223400" name="connsiteY61"/>
              <a:gd fmla="*/ 174456 w 223400" name="connsiteX62"/>
              <a:gd fmla="*/ 81307 h 223400" name="connsiteY62"/>
              <a:gd fmla="*/ 175408 w 223400" name="connsiteX63"/>
              <a:gd fmla="*/ 67478 h 223400" name="connsiteY63"/>
              <a:gd fmla="*/ 187530 w 223400" name="connsiteX64"/>
              <a:gd fmla="*/ 49305 h 223400" name="connsiteY64"/>
              <a:gd fmla="*/ 174094 w 223400" name="connsiteX65"/>
              <a:gd fmla="*/ 35870 h 223400" name="connsiteY65"/>
              <a:gd fmla="*/ 155922 w 223400" name="connsiteX66"/>
              <a:gd fmla="*/ 47982 h 223400" name="connsiteY66"/>
              <a:gd fmla="*/ 148175 w 223400" name="connsiteX67"/>
              <a:gd fmla="*/ 50329 h 223400" name="connsiteY67"/>
              <a:gd fmla="*/ 142083 w 223400" name="connsiteX68"/>
              <a:gd fmla="*/ 48933 h 223400" name="connsiteY68"/>
              <a:gd fmla="*/ 134584 w 223400" name="connsiteX69"/>
              <a:gd fmla="*/ 45820 h 223400" name="connsiteY69"/>
              <a:gd fmla="*/ 125472 w 223400" name="connsiteX70"/>
              <a:gd fmla="*/ 35373 h 223400" name="connsiteY70"/>
              <a:gd fmla="*/ 121190 w 223400" name="connsiteX71"/>
              <a:gd fmla="*/ 13963 h 223400" name="connsiteY71"/>
              <a:gd fmla="*/ 102200 w 223400" name="connsiteX72"/>
              <a:gd fmla="*/ 0 h 223400" name="connsiteY72"/>
              <a:gd fmla="*/ 121190 w 223400" name="connsiteX73"/>
              <a:gd fmla="*/ 0 h 223400" name="connsiteY73"/>
              <a:gd fmla="*/ 134884 w 223400" name="connsiteX74"/>
              <a:gd fmla="*/ 11222 h 223400" name="connsiteY74"/>
              <a:gd fmla="*/ 139166 w 223400" name="connsiteX75"/>
              <a:gd fmla="*/ 32632 h 223400" name="connsiteY75"/>
              <a:gd fmla="*/ 148175 w 223400" name="connsiteX76"/>
              <a:gd fmla="*/ 36366 h 223400" name="connsiteY76"/>
              <a:gd fmla="*/ 166358 w 223400" name="connsiteX77"/>
              <a:gd fmla="*/ 24255 h 223400" name="connsiteY77"/>
              <a:gd fmla="*/ 174084 w 223400" name="connsiteX78"/>
              <a:gd fmla="*/ 21907 h 223400" name="connsiteY78"/>
              <a:gd fmla="*/ 183972 w 223400" name="connsiteX79"/>
              <a:gd fmla="*/ 26003 h 223400" name="connsiteY79"/>
              <a:gd fmla="*/ 197397 w 223400" name="connsiteX80"/>
              <a:gd fmla="*/ 39438 h 223400" name="connsiteY80"/>
              <a:gd fmla="*/ 199145 w 223400" name="connsiteX81"/>
              <a:gd fmla="*/ 57052 h 223400" name="connsiteY81"/>
              <a:gd fmla="*/ 187023 w 223400" name="connsiteX82"/>
              <a:gd fmla="*/ 75225 h 223400" name="connsiteY82"/>
              <a:gd fmla="*/ 190778 w 223400" name="connsiteX83"/>
              <a:gd fmla="*/ 84224 h 223400" name="connsiteY83"/>
              <a:gd fmla="*/ 212167 w 223400" name="connsiteX84"/>
              <a:gd fmla="*/ 88516 h 223400" name="connsiteY84"/>
              <a:gd fmla="*/ 223400 w 223400" name="connsiteX85"/>
              <a:gd fmla="*/ 102210 h 223400" name="connsiteY85"/>
              <a:gd fmla="*/ 223400 w 223400" name="connsiteX86"/>
              <a:gd fmla="*/ 121200 h 223400" name="connsiteY86"/>
              <a:gd fmla="*/ 212167 w 223400" name="connsiteX87"/>
              <a:gd fmla="*/ 134894 h 223400" name="connsiteY87"/>
              <a:gd fmla="*/ 190778 w 223400" name="connsiteX88"/>
              <a:gd fmla="*/ 139176 h 223400" name="connsiteY88"/>
              <a:gd fmla="*/ 187023 w 223400" name="connsiteX89"/>
              <a:gd fmla="*/ 148175 h 223400" name="connsiteY89"/>
              <a:gd fmla="*/ 199145 w 223400" name="connsiteX90"/>
              <a:gd fmla="*/ 166347 h 223400" name="connsiteY90"/>
              <a:gd fmla="*/ 197397 w 223400" name="connsiteX91"/>
              <a:gd fmla="*/ 183972 h 223400" name="connsiteY91"/>
              <a:gd fmla="*/ 183972 w 223400" name="connsiteX92"/>
              <a:gd fmla="*/ 197408 h 223400" name="connsiteY92"/>
              <a:gd fmla="*/ 174084 w 223400" name="connsiteX93"/>
              <a:gd fmla="*/ 201504 h 223400" name="connsiteY93"/>
              <a:gd fmla="*/ 166358 w 223400" name="connsiteX94"/>
              <a:gd fmla="*/ 199145 h 223400" name="connsiteY94"/>
              <a:gd fmla="*/ 148175 w 223400" name="connsiteX95"/>
              <a:gd fmla="*/ 187034 h 223400" name="connsiteY95"/>
              <a:gd fmla="*/ 139176 w 223400" name="connsiteX96"/>
              <a:gd fmla="*/ 190778 h 223400" name="connsiteY96"/>
              <a:gd fmla="*/ 134884 w 223400" name="connsiteX97"/>
              <a:gd fmla="*/ 212178 h 223400" name="connsiteY97"/>
              <a:gd fmla="*/ 121190 w 223400" name="connsiteX98"/>
              <a:gd fmla="*/ 223400 h 223400" name="connsiteY98"/>
              <a:gd fmla="*/ 102200 w 223400" name="connsiteX99"/>
              <a:gd fmla="*/ 223400 h 223400" name="connsiteY99"/>
              <a:gd fmla="*/ 88506 w 223400" name="connsiteX100"/>
              <a:gd fmla="*/ 212178 h 223400" name="connsiteY100"/>
              <a:gd fmla="*/ 84224 w 223400" name="connsiteX101"/>
              <a:gd fmla="*/ 190778 h 223400" name="connsiteY101"/>
              <a:gd fmla="*/ 75225 w 223400" name="connsiteX102"/>
              <a:gd fmla="*/ 187034 h 223400" name="connsiteY102"/>
              <a:gd fmla="*/ 57052 w 223400" name="connsiteX103"/>
              <a:gd fmla="*/ 199145 h 223400" name="connsiteY103"/>
              <a:gd fmla="*/ 49305 w 223400" name="connsiteX104"/>
              <a:gd fmla="*/ 201504 h 223400" name="connsiteY104"/>
              <a:gd fmla="*/ 39428 w 223400" name="connsiteX105"/>
              <a:gd fmla="*/ 197408 h 223400" name="connsiteY105"/>
              <a:gd fmla="*/ 26003 w 223400" name="connsiteX106"/>
              <a:gd fmla="*/ 183972 h 223400" name="connsiteY106"/>
              <a:gd fmla="*/ 24255 w 223400" name="connsiteX107"/>
              <a:gd fmla="*/ 166347 h 223400" name="connsiteY107"/>
              <a:gd fmla="*/ 36366 w 223400" name="connsiteX108"/>
              <a:gd fmla="*/ 148175 h 223400" name="connsiteY108"/>
              <a:gd fmla="*/ 32622 w 223400" name="connsiteX109"/>
              <a:gd fmla="*/ 139176 h 223400" name="connsiteY109"/>
              <a:gd fmla="*/ 11222 w 223400" name="connsiteX110"/>
              <a:gd fmla="*/ 134894 h 223400" name="connsiteY110"/>
              <a:gd fmla="*/ 0 w 223400" name="connsiteX111"/>
              <a:gd fmla="*/ 121200 h 223400" name="connsiteY111"/>
              <a:gd fmla="*/ 0 w 223400" name="connsiteX112"/>
              <a:gd fmla="*/ 102210 h 223400" name="connsiteY112"/>
              <a:gd fmla="*/ 11222 w 223400" name="connsiteX113"/>
              <a:gd fmla="*/ 88516 h 223400" name="connsiteY113"/>
              <a:gd fmla="*/ 32622 w 223400" name="connsiteX114"/>
              <a:gd fmla="*/ 84234 h 223400" name="connsiteY114"/>
              <a:gd fmla="*/ 36366 w 223400" name="connsiteX115"/>
              <a:gd fmla="*/ 75225 h 223400" name="connsiteY115"/>
              <a:gd fmla="*/ 24255 w 223400" name="connsiteX116"/>
              <a:gd fmla="*/ 57052 h 223400" name="connsiteY116"/>
              <a:gd fmla="*/ 26003 w 223400" name="connsiteX117"/>
              <a:gd fmla="*/ 39438 h 223400" name="connsiteY117"/>
              <a:gd fmla="*/ 39428 w 223400" name="connsiteX118"/>
              <a:gd fmla="*/ 26003 h 223400" name="connsiteY118"/>
              <a:gd fmla="*/ 49305 w 223400" name="connsiteX119"/>
              <a:gd fmla="*/ 21907 h 223400" name="connsiteY119"/>
              <a:gd fmla="*/ 57052 w 223400" name="connsiteX120"/>
              <a:gd fmla="*/ 24255 h 223400" name="connsiteY120"/>
              <a:gd fmla="*/ 75225 w 223400" name="connsiteX121"/>
              <a:gd fmla="*/ 36366 h 223400" name="connsiteY121"/>
              <a:gd fmla="*/ 84224 w 223400" name="connsiteX122"/>
              <a:gd fmla="*/ 32632 h 223400" name="connsiteY122"/>
              <a:gd fmla="*/ 88506 w 223400" name="connsiteX123"/>
              <a:gd fmla="*/ 11222 h 223400" name="connsiteY123"/>
              <a:gd fmla="*/ 102200 w 223400" name="connsiteX124"/>
              <a:gd fmla="*/ 0 h 223400" name="connsiteY12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b="b" l="l" r="r" t="t"/>
            <a:pathLst>
              <a:path h="223400" w="223400">
                <a:moveTo>
                  <a:pt x="111705" y="90653"/>
                </a:moveTo>
                <a:cubicBezTo>
                  <a:pt x="100082" y="90653"/>
                  <a:pt x="90650" y="100084"/>
                  <a:pt x="90650" y="111705"/>
                </a:cubicBezTo>
                <a:cubicBezTo>
                  <a:pt x="90650" y="123325"/>
                  <a:pt x="100082" y="132757"/>
                  <a:pt x="111705" y="132757"/>
                </a:cubicBezTo>
                <a:cubicBezTo>
                  <a:pt x="123325" y="132757"/>
                  <a:pt x="132754" y="123325"/>
                  <a:pt x="132754" y="111705"/>
                </a:cubicBezTo>
                <a:cubicBezTo>
                  <a:pt x="132754" y="100084"/>
                  <a:pt x="123325" y="90653"/>
                  <a:pt x="111705" y="90653"/>
                </a:cubicBezTo>
                <a:close/>
                <a:moveTo>
                  <a:pt x="111705" y="83635"/>
                </a:moveTo>
                <a:cubicBezTo>
                  <a:pt x="127205" y="83635"/>
                  <a:pt x="139774" y="96196"/>
                  <a:pt x="139774" y="111705"/>
                </a:cubicBezTo>
                <a:cubicBezTo>
                  <a:pt x="139774" y="127210"/>
                  <a:pt x="127205" y="139772"/>
                  <a:pt x="111705" y="139772"/>
                </a:cubicBezTo>
                <a:cubicBezTo>
                  <a:pt x="96188" y="139772"/>
                  <a:pt x="83635" y="127210"/>
                  <a:pt x="83635" y="111705"/>
                </a:cubicBezTo>
                <a:cubicBezTo>
                  <a:pt x="83635" y="96196"/>
                  <a:pt x="96188" y="83635"/>
                  <a:pt x="111705" y="83635"/>
                </a:cubicBezTo>
                <a:close/>
                <a:moveTo>
                  <a:pt x="111896" y="68737"/>
                </a:moveTo>
                <a:cubicBezTo>
                  <a:pt x="88269" y="68737"/>
                  <a:pt x="69124" y="87896"/>
                  <a:pt x="69124" y="111514"/>
                </a:cubicBezTo>
                <a:cubicBezTo>
                  <a:pt x="69124" y="135127"/>
                  <a:pt x="88269" y="154287"/>
                  <a:pt x="111896" y="154287"/>
                </a:cubicBezTo>
                <a:cubicBezTo>
                  <a:pt x="135505" y="154287"/>
                  <a:pt x="154669" y="135127"/>
                  <a:pt x="154669" y="111514"/>
                </a:cubicBezTo>
                <a:cubicBezTo>
                  <a:pt x="154669" y="87896"/>
                  <a:pt x="135505" y="68737"/>
                  <a:pt x="111896" y="68737"/>
                </a:cubicBezTo>
                <a:close/>
                <a:moveTo>
                  <a:pt x="111896" y="62631"/>
                </a:moveTo>
                <a:cubicBezTo>
                  <a:pt x="138886" y="62631"/>
                  <a:pt x="160775" y="84520"/>
                  <a:pt x="160775" y="111514"/>
                </a:cubicBezTo>
                <a:cubicBezTo>
                  <a:pt x="160775" y="138504"/>
                  <a:pt x="138886" y="160397"/>
                  <a:pt x="111896" y="160397"/>
                </a:cubicBezTo>
                <a:cubicBezTo>
                  <a:pt x="84902" y="160397"/>
                  <a:pt x="63013" y="138504"/>
                  <a:pt x="63013" y="111514"/>
                </a:cubicBezTo>
                <a:cubicBezTo>
                  <a:pt x="63013" y="84520"/>
                  <a:pt x="84902" y="62631"/>
                  <a:pt x="111896" y="62631"/>
                </a:cubicBezTo>
                <a:close/>
                <a:moveTo>
                  <a:pt x="102200" y="13963"/>
                </a:moveTo>
                <a:lnTo>
                  <a:pt x="97918" y="35373"/>
                </a:lnTo>
                <a:cubicBezTo>
                  <a:pt x="96946" y="40214"/>
                  <a:pt x="93491" y="44186"/>
                  <a:pt x="88806" y="45820"/>
                </a:cubicBezTo>
                <a:cubicBezTo>
                  <a:pt x="86230" y="46720"/>
                  <a:pt x="83727" y="47775"/>
                  <a:pt x="81307" y="48943"/>
                </a:cubicBezTo>
                <a:cubicBezTo>
                  <a:pt x="79373" y="49874"/>
                  <a:pt x="77304" y="50329"/>
                  <a:pt x="75225" y="50329"/>
                </a:cubicBezTo>
                <a:cubicBezTo>
                  <a:pt x="72515" y="50329"/>
                  <a:pt x="69816" y="49543"/>
                  <a:pt x="67489" y="47982"/>
                </a:cubicBezTo>
                <a:lnTo>
                  <a:pt x="49305" y="35870"/>
                </a:lnTo>
                <a:lnTo>
                  <a:pt x="35870" y="49305"/>
                </a:lnTo>
                <a:lnTo>
                  <a:pt x="47982" y="67478"/>
                </a:lnTo>
                <a:cubicBezTo>
                  <a:pt x="50733" y="71605"/>
                  <a:pt x="51095" y="76859"/>
                  <a:pt x="48933" y="81317"/>
                </a:cubicBezTo>
                <a:cubicBezTo>
                  <a:pt x="47754" y="83738"/>
                  <a:pt x="46709" y="86241"/>
                  <a:pt x="45810" y="88826"/>
                </a:cubicBezTo>
                <a:cubicBezTo>
                  <a:pt x="44196" y="93491"/>
                  <a:pt x="40214" y="96956"/>
                  <a:pt x="35363" y="97928"/>
                </a:cubicBezTo>
                <a:lnTo>
                  <a:pt x="13953" y="102210"/>
                </a:lnTo>
                <a:lnTo>
                  <a:pt x="13963" y="121200"/>
                </a:lnTo>
                <a:lnTo>
                  <a:pt x="35363" y="125492"/>
                </a:lnTo>
                <a:cubicBezTo>
                  <a:pt x="40214" y="126465"/>
                  <a:pt x="44196" y="129919"/>
                  <a:pt x="45810" y="134594"/>
                </a:cubicBezTo>
                <a:cubicBezTo>
                  <a:pt x="46709" y="137180"/>
                  <a:pt x="47764" y="139673"/>
                  <a:pt x="48943" y="142093"/>
                </a:cubicBezTo>
                <a:cubicBezTo>
                  <a:pt x="51084" y="146551"/>
                  <a:pt x="50722" y="151805"/>
                  <a:pt x="47982" y="155922"/>
                </a:cubicBezTo>
                <a:lnTo>
                  <a:pt x="35870" y="174105"/>
                </a:lnTo>
                <a:lnTo>
                  <a:pt x="49305" y="187540"/>
                </a:lnTo>
                <a:lnTo>
                  <a:pt x="67489" y="175418"/>
                </a:lnTo>
                <a:cubicBezTo>
                  <a:pt x="69816" y="173867"/>
                  <a:pt x="72515" y="173070"/>
                  <a:pt x="75225" y="173070"/>
                </a:cubicBezTo>
                <a:cubicBezTo>
                  <a:pt x="77304" y="173070"/>
                  <a:pt x="79383" y="173536"/>
                  <a:pt x="81307" y="174477"/>
                </a:cubicBezTo>
                <a:cubicBezTo>
                  <a:pt x="83738" y="175656"/>
                  <a:pt x="86251" y="176691"/>
                  <a:pt x="88826" y="177590"/>
                </a:cubicBezTo>
                <a:cubicBezTo>
                  <a:pt x="93491" y="179214"/>
                  <a:pt x="96946" y="183196"/>
                  <a:pt x="97918" y="188037"/>
                </a:cubicBezTo>
                <a:lnTo>
                  <a:pt x="102200" y="209437"/>
                </a:lnTo>
                <a:lnTo>
                  <a:pt x="121190" y="209437"/>
                </a:lnTo>
                <a:lnTo>
                  <a:pt x="125492" y="188037"/>
                </a:lnTo>
                <a:cubicBezTo>
                  <a:pt x="126454" y="183196"/>
                  <a:pt x="129919" y="179214"/>
                  <a:pt x="134584" y="177590"/>
                </a:cubicBezTo>
                <a:cubicBezTo>
                  <a:pt x="137170" y="176691"/>
                  <a:pt x="139673" y="175636"/>
                  <a:pt x="142093" y="174467"/>
                </a:cubicBezTo>
                <a:cubicBezTo>
                  <a:pt x="144017" y="173536"/>
                  <a:pt x="146106" y="173070"/>
                  <a:pt x="148175" y="173070"/>
                </a:cubicBezTo>
                <a:cubicBezTo>
                  <a:pt x="150895" y="173070"/>
                  <a:pt x="153595" y="173867"/>
                  <a:pt x="155922" y="175418"/>
                </a:cubicBezTo>
                <a:lnTo>
                  <a:pt x="174094" y="187540"/>
                </a:lnTo>
                <a:lnTo>
                  <a:pt x="187530" y="174105"/>
                </a:lnTo>
                <a:lnTo>
                  <a:pt x="175408" y="155922"/>
                </a:lnTo>
                <a:cubicBezTo>
                  <a:pt x="172667" y="151805"/>
                  <a:pt x="172295" y="146551"/>
                  <a:pt x="174467" y="142093"/>
                </a:cubicBezTo>
                <a:cubicBezTo>
                  <a:pt x="175636" y="139662"/>
                  <a:pt x="176691" y="137159"/>
                  <a:pt x="177590" y="134584"/>
                </a:cubicBezTo>
                <a:cubicBezTo>
                  <a:pt x="179214" y="129919"/>
                  <a:pt x="183176" y="126454"/>
                  <a:pt x="188037" y="125482"/>
                </a:cubicBezTo>
                <a:cubicBezTo>
                  <a:pt x="188037" y="125482"/>
                  <a:pt x="209447" y="121200"/>
                  <a:pt x="209447" y="121200"/>
                </a:cubicBezTo>
                <a:lnTo>
                  <a:pt x="209426" y="102210"/>
                </a:lnTo>
                <a:lnTo>
                  <a:pt x="188037" y="97918"/>
                </a:lnTo>
                <a:cubicBezTo>
                  <a:pt x="183176" y="96946"/>
                  <a:pt x="179214" y="93491"/>
                  <a:pt x="177590" y="88816"/>
                </a:cubicBezTo>
                <a:cubicBezTo>
                  <a:pt x="176691" y="86230"/>
                  <a:pt x="175625" y="83738"/>
                  <a:pt x="174456" y="81307"/>
                </a:cubicBezTo>
                <a:cubicBezTo>
                  <a:pt x="172315" y="76859"/>
                  <a:pt x="172667" y="71605"/>
                  <a:pt x="175408" y="67478"/>
                </a:cubicBezTo>
                <a:lnTo>
                  <a:pt x="187530" y="49305"/>
                </a:lnTo>
                <a:lnTo>
                  <a:pt x="174094" y="35870"/>
                </a:lnTo>
                <a:lnTo>
                  <a:pt x="155922" y="47982"/>
                </a:lnTo>
                <a:cubicBezTo>
                  <a:pt x="153595" y="49543"/>
                  <a:pt x="150895" y="50329"/>
                  <a:pt x="148175" y="50329"/>
                </a:cubicBezTo>
                <a:cubicBezTo>
                  <a:pt x="146096" y="50329"/>
                  <a:pt x="144017" y="49874"/>
                  <a:pt x="142083" y="48933"/>
                </a:cubicBezTo>
                <a:cubicBezTo>
                  <a:pt x="139652" y="47754"/>
                  <a:pt x="137159" y="46720"/>
                  <a:pt x="134584" y="45820"/>
                </a:cubicBezTo>
                <a:cubicBezTo>
                  <a:pt x="129909" y="44186"/>
                  <a:pt x="126444" y="40214"/>
                  <a:pt x="125472" y="35373"/>
                </a:cubicBezTo>
                <a:lnTo>
                  <a:pt x="121190" y="13963"/>
                </a:lnTo>
                <a:close/>
                <a:moveTo>
                  <a:pt x="102200" y="0"/>
                </a:moveTo>
                <a:lnTo>
                  <a:pt x="121190" y="0"/>
                </a:lnTo>
                <a:cubicBezTo>
                  <a:pt x="127851" y="0"/>
                  <a:pt x="133591" y="4696"/>
                  <a:pt x="134884" y="11222"/>
                </a:cubicBezTo>
                <a:lnTo>
                  <a:pt x="139166" y="32632"/>
                </a:lnTo>
                <a:cubicBezTo>
                  <a:pt x="142259" y="33698"/>
                  <a:pt x="145258" y="34960"/>
                  <a:pt x="148175" y="36366"/>
                </a:cubicBezTo>
                <a:lnTo>
                  <a:pt x="166358" y="24255"/>
                </a:lnTo>
                <a:cubicBezTo>
                  <a:pt x="168716" y="22682"/>
                  <a:pt x="171416" y="21907"/>
                  <a:pt x="174084" y="21907"/>
                </a:cubicBezTo>
                <a:cubicBezTo>
                  <a:pt x="177704" y="21907"/>
                  <a:pt x="181273" y="23303"/>
                  <a:pt x="183972" y="26003"/>
                </a:cubicBezTo>
                <a:lnTo>
                  <a:pt x="197397" y="39438"/>
                </a:lnTo>
                <a:cubicBezTo>
                  <a:pt x="202103" y="44144"/>
                  <a:pt x="202838" y="51509"/>
                  <a:pt x="199145" y="57052"/>
                </a:cubicBezTo>
                <a:lnTo>
                  <a:pt x="187023" y="75225"/>
                </a:lnTo>
                <a:cubicBezTo>
                  <a:pt x="188430" y="78132"/>
                  <a:pt x="189702" y="81131"/>
                  <a:pt x="190778" y="84224"/>
                </a:cubicBezTo>
                <a:lnTo>
                  <a:pt x="212167" y="88516"/>
                </a:lnTo>
                <a:cubicBezTo>
                  <a:pt x="218704" y="89819"/>
                  <a:pt x="223400" y="95549"/>
                  <a:pt x="223400" y="102210"/>
                </a:cubicBezTo>
                <a:lnTo>
                  <a:pt x="223400" y="121200"/>
                </a:lnTo>
                <a:cubicBezTo>
                  <a:pt x="223400" y="127851"/>
                  <a:pt x="218704" y="133591"/>
                  <a:pt x="212167" y="134894"/>
                </a:cubicBezTo>
                <a:lnTo>
                  <a:pt x="190778" y="139176"/>
                </a:lnTo>
                <a:cubicBezTo>
                  <a:pt x="189702" y="142269"/>
                  <a:pt x="188440" y="145268"/>
                  <a:pt x="187023" y="148175"/>
                </a:cubicBezTo>
                <a:lnTo>
                  <a:pt x="199145" y="166347"/>
                </a:lnTo>
                <a:cubicBezTo>
                  <a:pt x="202838" y="171891"/>
                  <a:pt x="202103" y="179266"/>
                  <a:pt x="197397" y="183972"/>
                </a:cubicBezTo>
                <a:lnTo>
                  <a:pt x="183972" y="197408"/>
                </a:lnTo>
                <a:cubicBezTo>
                  <a:pt x="181273" y="200097"/>
                  <a:pt x="177704" y="201504"/>
                  <a:pt x="174084" y="201504"/>
                </a:cubicBezTo>
                <a:cubicBezTo>
                  <a:pt x="171416" y="201504"/>
                  <a:pt x="168716" y="200717"/>
                  <a:pt x="166358" y="199145"/>
                </a:cubicBezTo>
                <a:lnTo>
                  <a:pt x="148175" y="187034"/>
                </a:lnTo>
                <a:cubicBezTo>
                  <a:pt x="145279" y="188440"/>
                  <a:pt x="142269" y="189702"/>
                  <a:pt x="139176" y="190778"/>
                </a:cubicBezTo>
                <a:lnTo>
                  <a:pt x="134884" y="212178"/>
                </a:lnTo>
                <a:cubicBezTo>
                  <a:pt x="133591" y="218714"/>
                  <a:pt x="127851" y="223400"/>
                  <a:pt x="121190" y="223400"/>
                </a:cubicBezTo>
                <a:lnTo>
                  <a:pt x="102200" y="223400"/>
                </a:lnTo>
                <a:cubicBezTo>
                  <a:pt x="95549" y="223400"/>
                  <a:pt x="89819" y="218714"/>
                  <a:pt x="88506" y="212178"/>
                </a:cubicBezTo>
                <a:lnTo>
                  <a:pt x="84224" y="190778"/>
                </a:lnTo>
                <a:cubicBezTo>
                  <a:pt x="81121" y="189702"/>
                  <a:pt x="78132" y="188451"/>
                  <a:pt x="75225" y="187034"/>
                </a:cubicBezTo>
                <a:lnTo>
                  <a:pt x="57052" y="199145"/>
                </a:lnTo>
                <a:cubicBezTo>
                  <a:pt x="54684" y="200717"/>
                  <a:pt x="51984" y="201504"/>
                  <a:pt x="49305" y="201504"/>
                </a:cubicBezTo>
                <a:cubicBezTo>
                  <a:pt x="45706" y="201504"/>
                  <a:pt x="42127" y="200097"/>
                  <a:pt x="39428" y="197408"/>
                </a:cubicBezTo>
                <a:lnTo>
                  <a:pt x="26003" y="183972"/>
                </a:lnTo>
                <a:cubicBezTo>
                  <a:pt x="21296" y="179266"/>
                  <a:pt x="20562" y="171891"/>
                  <a:pt x="24255" y="166347"/>
                </a:cubicBezTo>
                <a:lnTo>
                  <a:pt x="36366" y="148175"/>
                </a:lnTo>
                <a:cubicBezTo>
                  <a:pt x="34960" y="145279"/>
                  <a:pt x="33698" y="142269"/>
                  <a:pt x="32622" y="139176"/>
                </a:cubicBezTo>
                <a:lnTo>
                  <a:pt x="11222" y="134894"/>
                </a:lnTo>
                <a:cubicBezTo>
                  <a:pt x="4696" y="133591"/>
                  <a:pt x="0" y="127851"/>
                  <a:pt x="0" y="121200"/>
                </a:cubicBezTo>
                <a:lnTo>
                  <a:pt x="0" y="102210"/>
                </a:lnTo>
                <a:cubicBezTo>
                  <a:pt x="0" y="95549"/>
                  <a:pt x="4696" y="89819"/>
                  <a:pt x="11222" y="88516"/>
                </a:cubicBezTo>
                <a:lnTo>
                  <a:pt x="32622" y="84234"/>
                </a:lnTo>
                <a:cubicBezTo>
                  <a:pt x="33698" y="81131"/>
                  <a:pt x="34960" y="78142"/>
                  <a:pt x="36366" y="75225"/>
                </a:cubicBezTo>
                <a:lnTo>
                  <a:pt x="24255" y="57052"/>
                </a:lnTo>
                <a:cubicBezTo>
                  <a:pt x="20562" y="51509"/>
                  <a:pt x="21296" y="44144"/>
                  <a:pt x="26003" y="39438"/>
                </a:cubicBezTo>
                <a:lnTo>
                  <a:pt x="39428" y="26003"/>
                </a:lnTo>
                <a:cubicBezTo>
                  <a:pt x="42127" y="23303"/>
                  <a:pt x="45706" y="21907"/>
                  <a:pt x="49305" y="21907"/>
                </a:cubicBezTo>
                <a:cubicBezTo>
                  <a:pt x="51984" y="21907"/>
                  <a:pt x="54684" y="22682"/>
                  <a:pt x="57052" y="24255"/>
                </a:cubicBezTo>
                <a:lnTo>
                  <a:pt x="75225" y="36366"/>
                </a:lnTo>
                <a:cubicBezTo>
                  <a:pt x="78132" y="34970"/>
                  <a:pt x="81121" y="33698"/>
                  <a:pt x="84224" y="32632"/>
                </a:cubicBezTo>
                <a:lnTo>
                  <a:pt x="88506" y="11222"/>
                </a:lnTo>
                <a:cubicBezTo>
                  <a:pt x="89819" y="4696"/>
                  <a:pt x="95549" y="0"/>
                  <a:pt x="102200" y="0"/>
                </a:cubicBezTo>
                <a:close/>
              </a:path>
            </a:pathLst>
          </a:custGeom>
          <a:solidFill>
            <a:srgbClr val="F8F8F8"/>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defRPr/>
            </a:pPr>
            <a:endParaRPr kern="0" lang="en-US" sz="1500">
              <a:solidFill>
                <a:srgbClr val="FFFFFF"/>
              </a:solidFill>
              <a:effectLst>
                <a:outerShdw algn="tl" blurRad="38100" dir="2700000" dist="38100">
                  <a:srgbClr val="000000"/>
                </a:outerShdw>
              </a:effectLst>
              <a:cs typeface="+mn-ea"/>
              <a:sym typeface="+mn-lt"/>
            </a:endParaRPr>
          </a:p>
        </p:txBody>
      </p:sp>
      <p:sp>
        <p:nvSpPr>
          <p:cNvPr id="225" name="Rectangle 93"/>
          <p:cNvSpPr/>
          <p:nvPr/>
        </p:nvSpPr>
        <p:spPr>
          <a:xfrm>
            <a:off x="4443167" y="6008210"/>
            <a:ext cx="3305666" cy="603504"/>
          </a:xfrm>
          <a:prstGeom prst="rect">
            <a:avLst/>
          </a:prstGeom>
        </p:spPr>
        <p:txBody>
          <a:bodyPr wrap="square">
            <a:spAutoFit/>
          </a:bodyPr>
          <a:lstStyle/>
          <a:p>
            <a:pPr algn="ctr" lvl="0">
              <a:lnSpc>
                <a:spcPct val="120000"/>
              </a:lnSpc>
            </a:pPr>
            <a:r>
              <a:rPr altLang="en-US" lang="zh-CN" sz="1400">
                <a:solidFill>
                  <a:prstClr val="black">
                    <a:lumMod val="50000"/>
                    <a:lumOff val="50000"/>
                  </a:prstClr>
                </a:solidFill>
                <a:latin charset="-122" panose="020b0502040204020203" pitchFamily="34" typeface="微软雅黑 Light"/>
                <a:ea charset="-122" panose="020b0502040204020203" pitchFamily="34" typeface="微软雅黑 Light"/>
                <a:cs typeface="+mn-ea"/>
                <a:sym typeface="+mn-lt"/>
              </a:rPr>
              <a:t>源文件比展示视频和预览图更高清流畅</a:t>
            </a:r>
          </a:p>
          <a:p>
            <a:pPr algn="ctr" lvl="0">
              <a:lnSpc>
                <a:spcPct val="120000"/>
              </a:lnSpc>
            </a:pPr>
            <a:r>
              <a:rPr altLang="en-US" lang="zh-CN" sz="1400">
                <a:solidFill>
                  <a:prstClr val="black">
                    <a:lumMod val="50000"/>
                    <a:lumOff val="50000"/>
                  </a:prstClr>
                </a:solidFill>
                <a:latin charset="-122" panose="020b0502040204020203" pitchFamily="34" typeface="微软雅黑 Light"/>
                <a:ea charset="-122" panose="020b0502040204020203" pitchFamily="34" typeface="微软雅黑 Light"/>
                <a:cs typeface="+mn-ea"/>
                <a:sym typeface="+mn-lt"/>
              </a:rPr>
              <a:t>并为您精心准备修改教程和素材赠品</a:t>
            </a:r>
          </a:p>
        </p:txBody>
      </p:sp>
      <p:sp>
        <p:nvSpPr>
          <p:cNvPr id="227" name="PA_AutoShape 112"/>
          <p:cNvSpPr/>
          <p:nvPr>
            <p:custDataLst>
              <p:tags r:id="rId3"/>
            </p:custDataLst>
          </p:nvPr>
        </p:nvSpPr>
        <p:spPr bwMode="auto">
          <a:xfrm>
            <a:off x="5863828" y="5407542"/>
            <a:ext cx="464344" cy="465138"/>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009999"/>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62" name="PA_任意多边形 61"/>
          <p:cNvSpPr>
            <a:spLocks noChangeAspect="1"/>
          </p:cNvSpPr>
          <p:nvPr>
            <p:custDataLst>
              <p:tags r:id="rId4"/>
            </p:custDataLst>
          </p:nvPr>
        </p:nvSpPr>
        <p:spPr bwMode="auto">
          <a:xfrm>
            <a:off x="5998327" y="1965272"/>
            <a:ext cx="195347" cy="223200"/>
          </a:xfrm>
          <a:custGeom>
            <a:gdLst>
              <a:gd fmla="*/ 333771 w 406381" name="connsiteX0"/>
              <a:gd fmla="*/ 362743 h 464323" name="connsiteY0"/>
              <a:gd fmla="*/ 348456 w 406381" name="connsiteX1"/>
              <a:gd fmla="*/ 377031 h 464323" name="connsiteY1"/>
              <a:gd fmla="*/ 333771 w 406381" name="connsiteX2"/>
              <a:gd fmla="*/ 391317 h 464323" name="connsiteY2"/>
              <a:gd fmla="*/ 319087 w 406381" name="connsiteX3"/>
              <a:gd fmla="*/ 377031 h 464323" name="connsiteY3"/>
              <a:gd fmla="*/ 333771 w 406381" name="connsiteX4"/>
              <a:gd fmla="*/ 362743 h 464323" name="connsiteY4"/>
              <a:gd fmla="*/ 29012 w 406381" name="connsiteX5"/>
              <a:gd fmla="*/ 315797 h 464323" name="connsiteY5"/>
              <a:gd fmla="*/ 29012 w 406381" name="connsiteX6"/>
              <a:gd fmla="*/ 370014 h 464323" name="connsiteY6"/>
              <a:gd fmla="*/ 203200 w 406381" name="connsiteX7"/>
              <a:gd fmla="*/ 435301 h 464323" name="connsiteY7"/>
              <a:gd fmla="*/ 377369 w 406381" name="connsiteX8"/>
              <a:gd fmla="*/ 370014 h 464323" name="connsiteY8"/>
              <a:gd fmla="*/ 377369 w 406381" name="connsiteX9"/>
              <a:gd fmla="*/ 315797 h 464323" name="connsiteY9"/>
              <a:gd fmla="*/ 203200 w 406381" name="connsiteX10"/>
              <a:gd fmla="*/ 362769 h 464323" name="connsiteY10"/>
              <a:gd fmla="*/ 29012 w 406381" name="connsiteX11"/>
              <a:gd fmla="*/ 315797 h 464323" name="connsiteY11"/>
              <a:gd fmla="*/ 333771 w 406381" name="connsiteX12"/>
              <a:gd fmla="*/ 275431 h 464323" name="connsiteY12"/>
              <a:gd fmla="*/ 348456 w 406381" name="connsiteX13"/>
              <a:gd fmla="*/ 290116 h 464323" name="connsiteY13"/>
              <a:gd fmla="*/ 333771 w 406381" name="connsiteX14"/>
              <a:gd fmla="*/ 304799 h 464323" name="connsiteY14"/>
              <a:gd fmla="*/ 319087 w 406381" name="connsiteX15"/>
              <a:gd fmla="*/ 290116 h 464323" name="connsiteY15"/>
              <a:gd fmla="*/ 333771 w 406381" name="connsiteX16"/>
              <a:gd fmla="*/ 275431 h 464323" name="connsiteY16"/>
              <a:gd fmla="*/ 29012 w 406381" name="connsiteX17"/>
              <a:gd fmla="*/ 228733 h 464323" name="connsiteY17"/>
              <a:gd fmla="*/ 29012 w 406381" name="connsiteX18"/>
              <a:gd fmla="*/ 282949 h 464323" name="connsiteY18"/>
              <a:gd fmla="*/ 29069 w 406381" name="connsiteX19"/>
              <a:gd fmla="*/ 282949 h 464323" name="connsiteY19"/>
              <a:gd fmla="*/ 29012 w 406381" name="connsiteX20"/>
              <a:gd fmla="*/ 283400 h 464323" name="connsiteY20"/>
              <a:gd fmla="*/ 203200 w 406381" name="connsiteX21"/>
              <a:gd fmla="*/ 348258 h 464323" name="connsiteY21"/>
              <a:gd fmla="*/ 377369 w 406381" name="connsiteX22"/>
              <a:gd fmla="*/ 283400 h 464323" name="connsiteY22"/>
              <a:gd fmla="*/ 377312 w 406381" name="connsiteX23"/>
              <a:gd fmla="*/ 282949 h 464323" name="connsiteY23"/>
              <a:gd fmla="*/ 377369 w 406381" name="connsiteX24"/>
              <a:gd fmla="*/ 282949 h 464323" name="connsiteY24"/>
              <a:gd fmla="*/ 377369 w 406381" name="connsiteX25"/>
              <a:gd fmla="*/ 228733 h 464323" name="connsiteY25"/>
              <a:gd fmla="*/ 203200 w 406381" name="connsiteX26"/>
              <a:gd fmla="*/ 275704 h 464323" name="connsiteY26"/>
              <a:gd fmla="*/ 29012 w 406381" name="connsiteX27"/>
              <a:gd fmla="*/ 228733 h 464323" name="connsiteY27"/>
              <a:gd fmla="*/ 333771 w 406381" name="connsiteX28"/>
              <a:gd fmla="*/ 188118 h 464323" name="connsiteY28"/>
              <a:gd fmla="*/ 348456 w 406381" name="connsiteX29"/>
              <a:gd fmla="*/ 202803 h 464323" name="connsiteY29"/>
              <a:gd fmla="*/ 333771 w 406381" name="connsiteX30"/>
              <a:gd fmla="*/ 217486 h 464323" name="connsiteY30"/>
              <a:gd fmla="*/ 319087 w 406381" name="connsiteX31"/>
              <a:gd fmla="*/ 202803 h 464323" name="connsiteY31"/>
              <a:gd fmla="*/ 333771 w 406381" name="connsiteX32"/>
              <a:gd fmla="*/ 188118 h 464323" name="connsiteY32"/>
              <a:gd fmla="*/ 29012 w 406381" name="connsiteX33"/>
              <a:gd fmla="*/ 146032 h 464323" name="connsiteY33"/>
              <a:gd fmla="*/ 29012 w 406381" name="connsiteX34"/>
              <a:gd fmla="*/ 195885 h 464323" name="connsiteY34"/>
              <a:gd fmla="*/ 29069 w 406381" name="connsiteX35"/>
              <a:gd fmla="*/ 195885 h 464323" name="connsiteY35"/>
              <a:gd fmla="*/ 29012 w 406381" name="connsiteX36"/>
              <a:gd fmla="*/ 196336 h 464323" name="connsiteY36"/>
              <a:gd fmla="*/ 203200 w 406381" name="connsiteX37"/>
              <a:gd fmla="*/ 261194 h 464323" name="connsiteY37"/>
              <a:gd fmla="*/ 377369 w 406381" name="connsiteX38"/>
              <a:gd fmla="*/ 196336 h 464323" name="connsiteY38"/>
              <a:gd fmla="*/ 377312 w 406381" name="connsiteX39"/>
              <a:gd fmla="*/ 195885 h 464323" name="connsiteY39"/>
              <a:gd fmla="*/ 377369 w 406381" name="connsiteX40"/>
              <a:gd fmla="*/ 195885 h 464323" name="connsiteY40"/>
              <a:gd fmla="*/ 377369 w 406381" name="connsiteX41"/>
              <a:gd fmla="*/ 146032 h 464323" name="connsiteY41"/>
              <a:gd fmla="*/ 203200 w 406381" name="connsiteX42"/>
              <a:gd fmla="*/ 188618 h 464323" name="connsiteY42"/>
              <a:gd fmla="*/ 29012 w 406381" name="connsiteX43"/>
              <a:gd fmla="*/ 146032 h 464323" name="connsiteY43"/>
              <a:gd fmla="*/ 203200 w 406381" name="connsiteX44"/>
              <a:gd fmla="*/ 29021 h 464323" name="connsiteY44"/>
              <a:gd fmla="*/ 29012 w 406381" name="connsiteX45"/>
              <a:gd fmla="*/ 94309 h 464323" name="connsiteY45"/>
              <a:gd fmla="*/ 203200 w 406381" name="connsiteX46"/>
              <a:gd fmla="*/ 159618 h 464323" name="connsiteY46"/>
              <a:gd fmla="*/ 377369 w 406381" name="connsiteX47"/>
              <a:gd fmla="*/ 94309 h 464323" name="connsiteY47"/>
              <a:gd fmla="*/ 203200 w 406381" name="connsiteX48"/>
              <a:gd fmla="*/ 29021 h 464323" name="connsiteY48"/>
              <a:gd fmla="*/ 203200 w 406381" name="connsiteX49"/>
              <a:gd fmla="*/ 0 h 464323" name="connsiteY49"/>
              <a:gd fmla="*/ 406381 w 406381" name="connsiteX50"/>
              <a:gd fmla="*/ 94309 h 464323" name="connsiteY50"/>
              <a:gd fmla="*/ 406381 w 406381" name="connsiteX51"/>
              <a:gd fmla="*/ 370014 h 464323" name="connsiteY51"/>
              <a:gd fmla="*/ 203200 w 406381" name="connsiteX52"/>
              <a:gd fmla="*/ 464323 h 464323" name="connsiteY52"/>
              <a:gd fmla="*/ 0 w 406381" name="connsiteX53"/>
              <a:gd fmla="*/ 370014 h 464323" name="connsiteY53"/>
              <a:gd fmla="*/ 0 w 406381" name="connsiteX54"/>
              <a:gd fmla="*/ 94309 h 464323" name="connsiteY54"/>
              <a:gd fmla="*/ 203200 w 406381" name="connsiteX55"/>
              <a:gd fmla="*/ 0 h 464323"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464323" w="406381">
                <a:moveTo>
                  <a:pt x="333771" y="362743"/>
                </a:moveTo>
                <a:cubicBezTo>
                  <a:pt x="341887" y="362743"/>
                  <a:pt x="348456" y="369133"/>
                  <a:pt x="348456" y="377031"/>
                </a:cubicBezTo>
                <a:cubicBezTo>
                  <a:pt x="348456" y="384927"/>
                  <a:pt x="341887" y="391317"/>
                  <a:pt x="333771" y="391317"/>
                </a:cubicBezTo>
                <a:cubicBezTo>
                  <a:pt x="325654" y="391317"/>
                  <a:pt x="319087" y="384927"/>
                  <a:pt x="319087" y="377031"/>
                </a:cubicBezTo>
                <a:cubicBezTo>
                  <a:pt x="319087" y="369133"/>
                  <a:pt x="325654" y="362743"/>
                  <a:pt x="333771" y="362743"/>
                </a:cubicBezTo>
                <a:close/>
                <a:moveTo>
                  <a:pt x="29012" y="315797"/>
                </a:moveTo>
                <a:lnTo>
                  <a:pt x="29012" y="370014"/>
                </a:lnTo>
                <a:cubicBezTo>
                  <a:pt x="29012" y="406065"/>
                  <a:pt x="107000" y="435301"/>
                  <a:pt x="203200" y="435301"/>
                </a:cubicBezTo>
                <a:cubicBezTo>
                  <a:pt x="299381" y="435301"/>
                  <a:pt x="377369" y="406065"/>
                  <a:pt x="377369" y="370014"/>
                </a:cubicBezTo>
                <a:cubicBezTo>
                  <a:pt x="377369" y="370014"/>
                  <a:pt x="377369" y="315797"/>
                  <a:pt x="377369" y="315797"/>
                </a:cubicBezTo>
                <a:cubicBezTo>
                  <a:pt x="347378" y="346689"/>
                  <a:pt x="275016" y="362769"/>
                  <a:pt x="203200" y="362769"/>
                </a:cubicBezTo>
                <a:cubicBezTo>
                  <a:pt x="131365" y="362769"/>
                  <a:pt x="59003" y="346689"/>
                  <a:pt x="29012" y="315797"/>
                </a:cubicBezTo>
                <a:close/>
                <a:moveTo>
                  <a:pt x="333771" y="275431"/>
                </a:moveTo>
                <a:cubicBezTo>
                  <a:pt x="341887" y="275431"/>
                  <a:pt x="348456" y="281998"/>
                  <a:pt x="348456" y="290116"/>
                </a:cubicBezTo>
                <a:cubicBezTo>
                  <a:pt x="348456" y="298232"/>
                  <a:pt x="341887" y="304799"/>
                  <a:pt x="333771" y="304799"/>
                </a:cubicBezTo>
                <a:cubicBezTo>
                  <a:pt x="325654" y="304799"/>
                  <a:pt x="319087" y="298232"/>
                  <a:pt x="319087" y="290116"/>
                </a:cubicBezTo>
                <a:cubicBezTo>
                  <a:pt x="319087" y="281998"/>
                  <a:pt x="325654" y="275431"/>
                  <a:pt x="333771" y="275431"/>
                </a:cubicBezTo>
                <a:close/>
                <a:moveTo>
                  <a:pt x="29012" y="228733"/>
                </a:moveTo>
                <a:lnTo>
                  <a:pt x="29012" y="282949"/>
                </a:lnTo>
                <a:lnTo>
                  <a:pt x="29069" y="282949"/>
                </a:lnTo>
                <a:cubicBezTo>
                  <a:pt x="29069" y="283099"/>
                  <a:pt x="29012" y="283271"/>
                  <a:pt x="29012" y="283400"/>
                </a:cubicBezTo>
                <a:cubicBezTo>
                  <a:pt x="29012" y="319237"/>
                  <a:pt x="107000" y="348258"/>
                  <a:pt x="203200" y="348258"/>
                </a:cubicBezTo>
                <a:cubicBezTo>
                  <a:pt x="299381" y="348258"/>
                  <a:pt x="377369" y="319237"/>
                  <a:pt x="377369" y="283400"/>
                </a:cubicBezTo>
                <a:cubicBezTo>
                  <a:pt x="377369" y="283271"/>
                  <a:pt x="377312" y="283099"/>
                  <a:pt x="377312" y="282949"/>
                </a:cubicBezTo>
                <a:lnTo>
                  <a:pt x="377369" y="282949"/>
                </a:lnTo>
                <a:cubicBezTo>
                  <a:pt x="377369" y="282949"/>
                  <a:pt x="377369" y="228733"/>
                  <a:pt x="377369" y="228733"/>
                </a:cubicBezTo>
                <a:cubicBezTo>
                  <a:pt x="347378" y="259624"/>
                  <a:pt x="275016" y="275704"/>
                  <a:pt x="203200" y="275704"/>
                </a:cubicBezTo>
                <a:cubicBezTo>
                  <a:pt x="131365" y="275704"/>
                  <a:pt x="59003" y="259624"/>
                  <a:pt x="29012" y="228733"/>
                </a:cubicBezTo>
                <a:close/>
                <a:moveTo>
                  <a:pt x="333771" y="188118"/>
                </a:moveTo>
                <a:cubicBezTo>
                  <a:pt x="341887" y="188118"/>
                  <a:pt x="348456" y="194685"/>
                  <a:pt x="348456" y="202803"/>
                </a:cubicBezTo>
                <a:cubicBezTo>
                  <a:pt x="348456" y="210919"/>
                  <a:pt x="341887" y="217486"/>
                  <a:pt x="333771" y="217486"/>
                </a:cubicBezTo>
                <a:cubicBezTo>
                  <a:pt x="325654" y="217486"/>
                  <a:pt x="319087" y="210919"/>
                  <a:pt x="319087" y="202803"/>
                </a:cubicBezTo>
                <a:cubicBezTo>
                  <a:pt x="319087" y="194685"/>
                  <a:pt x="325654" y="188118"/>
                  <a:pt x="333771" y="188118"/>
                </a:cubicBezTo>
                <a:close/>
                <a:moveTo>
                  <a:pt x="29012" y="146032"/>
                </a:moveTo>
                <a:lnTo>
                  <a:pt x="29012" y="195885"/>
                </a:lnTo>
                <a:lnTo>
                  <a:pt x="29069" y="195885"/>
                </a:lnTo>
                <a:cubicBezTo>
                  <a:pt x="29069" y="196035"/>
                  <a:pt x="29012" y="196207"/>
                  <a:pt x="29012" y="196336"/>
                </a:cubicBezTo>
                <a:cubicBezTo>
                  <a:pt x="29012" y="232172"/>
                  <a:pt x="107000" y="261194"/>
                  <a:pt x="203200" y="261194"/>
                </a:cubicBezTo>
                <a:cubicBezTo>
                  <a:pt x="299381" y="261194"/>
                  <a:pt x="377369" y="232172"/>
                  <a:pt x="377369" y="196336"/>
                </a:cubicBezTo>
                <a:cubicBezTo>
                  <a:pt x="377369" y="196207"/>
                  <a:pt x="377312" y="196035"/>
                  <a:pt x="377312" y="195885"/>
                </a:cubicBezTo>
                <a:lnTo>
                  <a:pt x="377369" y="195885"/>
                </a:lnTo>
                <a:cubicBezTo>
                  <a:pt x="377369" y="195885"/>
                  <a:pt x="377369" y="146032"/>
                  <a:pt x="377369" y="146032"/>
                </a:cubicBezTo>
                <a:cubicBezTo>
                  <a:pt x="339325" y="174989"/>
                  <a:pt x="269579" y="188618"/>
                  <a:pt x="203200" y="188618"/>
                </a:cubicBezTo>
                <a:cubicBezTo>
                  <a:pt x="136803" y="188618"/>
                  <a:pt x="67056" y="174989"/>
                  <a:pt x="29012" y="146032"/>
                </a:cubicBezTo>
                <a:close/>
                <a:moveTo>
                  <a:pt x="203200" y="29021"/>
                </a:moveTo>
                <a:cubicBezTo>
                  <a:pt x="107000" y="29021"/>
                  <a:pt x="29012" y="58236"/>
                  <a:pt x="29012" y="94309"/>
                </a:cubicBezTo>
                <a:cubicBezTo>
                  <a:pt x="29012" y="130360"/>
                  <a:pt x="107000" y="159618"/>
                  <a:pt x="203200" y="159618"/>
                </a:cubicBezTo>
                <a:cubicBezTo>
                  <a:pt x="299381" y="159618"/>
                  <a:pt x="377369" y="130360"/>
                  <a:pt x="377369" y="94309"/>
                </a:cubicBezTo>
                <a:cubicBezTo>
                  <a:pt x="377369" y="58236"/>
                  <a:pt x="299381" y="29021"/>
                  <a:pt x="203200" y="29021"/>
                </a:cubicBezTo>
                <a:close/>
                <a:moveTo>
                  <a:pt x="203200" y="0"/>
                </a:moveTo>
                <a:cubicBezTo>
                  <a:pt x="301056" y="0"/>
                  <a:pt x="406381" y="29494"/>
                  <a:pt x="406381" y="94309"/>
                </a:cubicBezTo>
                <a:lnTo>
                  <a:pt x="406381" y="370014"/>
                </a:lnTo>
                <a:cubicBezTo>
                  <a:pt x="406381" y="434807"/>
                  <a:pt x="301056" y="464323"/>
                  <a:pt x="203200" y="464323"/>
                </a:cubicBezTo>
                <a:cubicBezTo>
                  <a:pt x="105325" y="464323"/>
                  <a:pt x="0" y="434807"/>
                  <a:pt x="0" y="370014"/>
                </a:cubicBezTo>
                <a:lnTo>
                  <a:pt x="0" y="94309"/>
                </a:lnTo>
                <a:cubicBezTo>
                  <a:pt x="0" y="29494"/>
                  <a:pt x="105325" y="0"/>
                  <a:pt x="203200" y="0"/>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64" name="PA_任意多边形 63"/>
          <p:cNvSpPr>
            <a:spLocks noChangeAspect="1"/>
          </p:cNvSpPr>
          <p:nvPr>
            <p:custDataLst>
              <p:tags r:id="rId5"/>
            </p:custDataLst>
          </p:nvPr>
        </p:nvSpPr>
        <p:spPr bwMode="auto">
          <a:xfrm>
            <a:off x="8423242" y="2929797"/>
            <a:ext cx="172882" cy="252000"/>
          </a:xfrm>
          <a:custGeom>
            <a:gdLst>
              <a:gd fmla="*/ 192044 w 319088" name="connsiteX0"/>
              <a:gd fmla="*/ 410183 h 465117" name="connsiteY0"/>
              <a:gd fmla="*/ 130575 w 319088" name="connsiteX1"/>
              <a:gd fmla="*/ 417892 h 465117" name="connsiteY1"/>
              <a:gd fmla="*/ 159544 w 319088" name="connsiteX2"/>
              <a:gd fmla="*/ 436045 h 465117" name="connsiteY2"/>
              <a:gd fmla="*/ 192044 w 319088" name="connsiteX3"/>
              <a:gd fmla="*/ 410183 h 465117" name="connsiteY3"/>
              <a:gd fmla="*/ 206181 w 319088" name="connsiteX4"/>
              <a:gd fmla="*/ 364810 h 465117" name="connsiteY4"/>
              <a:gd fmla="*/ 116423 w 319088" name="connsiteX5"/>
              <a:gd fmla="*/ 376030 h 465117" name="connsiteY5"/>
              <a:gd fmla="*/ 116556 w 319088" name="connsiteX6"/>
              <a:gd fmla="*/ 376482 h 465117" name="connsiteY6"/>
              <a:gd fmla="*/ 125213 w 319088" name="connsiteX7"/>
              <a:gd fmla="*/ 404024 h 465117" name="connsiteY7"/>
              <a:gd fmla="*/ 197140 w 319088" name="connsiteX8"/>
              <a:gd fmla="*/ 395001 h 465117" name="connsiteY8"/>
              <a:gd fmla="*/ 202355 w 319088" name="connsiteX9"/>
              <a:gd fmla="*/ 377645 h 465117" name="connsiteY9"/>
              <a:gd fmla="*/ 206181 w 319088" name="connsiteX10"/>
              <a:gd fmla="*/ 364810 h 465117" name="connsiteY10"/>
              <a:gd fmla="*/ 103275 w 319088" name="connsiteX11"/>
              <a:gd fmla="*/ 334318 h 465117" name="connsiteY11"/>
              <a:gd fmla="*/ 112198 w 319088" name="connsiteX12"/>
              <a:gd fmla="*/ 362054 h 465117" name="connsiteY12"/>
              <a:gd fmla="*/ 210805 w 319088" name="connsiteX13"/>
              <a:gd fmla="*/ 349693 h 465117" name="connsiteY13"/>
              <a:gd fmla="*/ 215916 w 319088" name="connsiteX14"/>
              <a:gd fmla="*/ 334318 h 465117" name="connsiteY14"/>
              <a:gd fmla="*/ 159419 w 319088" name="connsiteX15"/>
              <a:gd fmla="*/ 73025 h 465117" name="connsiteY15"/>
              <a:gd fmla="*/ 166687 w 319088" name="connsiteX16"/>
              <a:gd fmla="*/ 80289 h 465117" name="connsiteY16"/>
              <a:gd fmla="*/ 159419 w 319088" name="connsiteX17"/>
              <a:gd fmla="*/ 87556 h 465117" name="connsiteY17"/>
              <a:gd fmla="*/ 86762 w 319088" name="connsiteX18"/>
              <a:gd fmla="*/ 160213 h 465117" name="connsiteY18"/>
              <a:gd fmla="*/ 79495 w 319088" name="connsiteX19"/>
              <a:gd fmla="*/ 167481 h 465117" name="connsiteY19"/>
              <a:gd fmla="*/ 72231 w 319088" name="connsiteX20"/>
              <a:gd fmla="*/ 160213 h 465117" name="connsiteY20"/>
              <a:gd fmla="*/ 159419 w 319088" name="connsiteX21"/>
              <a:gd fmla="*/ 73025 h 465117" name="connsiteY21"/>
              <a:gd fmla="*/ 159544 w 319088" name="connsiteX22"/>
              <a:gd fmla="*/ 29071 h 465117" name="connsiteY22"/>
              <a:gd fmla="*/ 28998 w 319088" name="connsiteX23"/>
              <a:gd fmla="*/ 159891 h 465117" name="connsiteY23"/>
              <a:gd fmla="*/ 67481 w 319088" name="connsiteX24"/>
              <a:gd fmla="*/ 258475 h 465117" name="connsiteY24"/>
              <a:gd fmla="*/ 91930 w 319088" name="connsiteX25"/>
              <a:gd fmla="*/ 305247 h 465117" name="connsiteY25"/>
              <a:gd fmla="*/ 227291 w 319088" name="connsiteX26"/>
              <a:gd fmla="*/ 305247 h 465117" name="connsiteY26"/>
              <a:gd fmla="*/ 251563 w 319088" name="connsiteX27"/>
              <a:gd fmla="*/ 258647 h 465117" name="connsiteY27"/>
              <a:gd fmla="*/ 290075 w 319088" name="connsiteX28"/>
              <a:gd fmla="*/ 159891 h 465117" name="connsiteY28"/>
              <a:gd fmla="*/ 159544 w 319088" name="connsiteX29"/>
              <a:gd fmla="*/ 29071 h 465117" name="connsiteY29"/>
              <a:gd fmla="*/ 159544 w 319088" name="connsiteX30"/>
              <a:gd fmla="*/ 0 h 465117" name="connsiteY30"/>
              <a:gd fmla="*/ 319088 w 319088" name="connsiteX31"/>
              <a:gd fmla="*/ 159891 h 465117" name="connsiteY31"/>
              <a:gd fmla="*/ 246112 w 319088" name="connsiteX32"/>
              <a:gd fmla="*/ 335438 h 465117" name="connsiteY32"/>
              <a:gd fmla="*/ 159544 w 319088" name="connsiteX33"/>
              <a:gd fmla="*/ 465117 h 465117" name="connsiteY33"/>
              <a:gd fmla="*/ 72962 w 319088" name="connsiteX34"/>
              <a:gd fmla="*/ 335115 h 465117" name="connsiteY34"/>
              <a:gd fmla="*/ 0 w 319088" name="connsiteX35"/>
              <a:gd fmla="*/ 159891 h 465117" name="connsiteY35"/>
              <a:gd fmla="*/ 159544 w 319088" name="connsiteX36"/>
              <a:gd fmla="*/ 0 h 465117" name="connsiteY3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b="b" l="l" r="r" t="t"/>
            <a:pathLst>
              <a:path h="465117" w="319088">
                <a:moveTo>
                  <a:pt x="192044" y="410183"/>
                </a:moveTo>
                <a:lnTo>
                  <a:pt x="130575" y="417892"/>
                </a:lnTo>
                <a:cubicBezTo>
                  <a:pt x="138080" y="434366"/>
                  <a:pt x="144845" y="436045"/>
                  <a:pt x="159544" y="436045"/>
                </a:cubicBezTo>
                <a:cubicBezTo>
                  <a:pt x="176666" y="436045"/>
                  <a:pt x="183151" y="434215"/>
                  <a:pt x="192044" y="410183"/>
                </a:cubicBezTo>
                <a:close/>
                <a:moveTo>
                  <a:pt x="206181" y="364810"/>
                </a:moveTo>
                <a:lnTo>
                  <a:pt x="116423" y="376030"/>
                </a:lnTo>
                <a:cubicBezTo>
                  <a:pt x="116452" y="376180"/>
                  <a:pt x="116512" y="376353"/>
                  <a:pt x="116556" y="376482"/>
                </a:cubicBezTo>
                <a:cubicBezTo>
                  <a:pt x="119894" y="387852"/>
                  <a:pt x="122657" y="396573"/>
                  <a:pt x="125213" y="404024"/>
                </a:cubicBezTo>
                <a:lnTo>
                  <a:pt x="197140" y="395001"/>
                </a:lnTo>
                <a:cubicBezTo>
                  <a:pt x="198736" y="389855"/>
                  <a:pt x="200449" y="384191"/>
                  <a:pt x="202355" y="377645"/>
                </a:cubicBezTo>
                <a:cubicBezTo>
                  <a:pt x="203537" y="373618"/>
                  <a:pt x="204911" y="369096"/>
                  <a:pt x="206181" y="364810"/>
                </a:cubicBezTo>
                <a:close/>
                <a:moveTo>
                  <a:pt x="103275" y="334318"/>
                </a:moveTo>
                <a:cubicBezTo>
                  <a:pt x="106584" y="344073"/>
                  <a:pt x="109568" y="353311"/>
                  <a:pt x="112198" y="362054"/>
                </a:cubicBezTo>
                <a:cubicBezTo>
                  <a:pt x="112198" y="362054"/>
                  <a:pt x="210805" y="349693"/>
                  <a:pt x="210805" y="349693"/>
                </a:cubicBezTo>
                <a:cubicBezTo>
                  <a:pt x="212356" y="344762"/>
                  <a:pt x="214144" y="339529"/>
                  <a:pt x="215916" y="334318"/>
                </a:cubicBezTo>
                <a:close/>
                <a:moveTo>
                  <a:pt x="159419" y="73025"/>
                </a:moveTo>
                <a:cubicBezTo>
                  <a:pt x="163434" y="73025"/>
                  <a:pt x="166687" y="76279"/>
                  <a:pt x="166687" y="80289"/>
                </a:cubicBezTo>
                <a:cubicBezTo>
                  <a:pt x="166687" y="84299"/>
                  <a:pt x="163434" y="87556"/>
                  <a:pt x="159419" y="87556"/>
                </a:cubicBezTo>
                <a:cubicBezTo>
                  <a:pt x="119359" y="87556"/>
                  <a:pt x="86762" y="120153"/>
                  <a:pt x="86762" y="160213"/>
                </a:cubicBezTo>
                <a:cubicBezTo>
                  <a:pt x="86762" y="164223"/>
                  <a:pt x="83509" y="167481"/>
                  <a:pt x="79495" y="167481"/>
                </a:cubicBezTo>
                <a:cubicBezTo>
                  <a:pt x="75480" y="167481"/>
                  <a:pt x="72231" y="164223"/>
                  <a:pt x="72231" y="160213"/>
                </a:cubicBezTo>
                <a:cubicBezTo>
                  <a:pt x="72231" y="112128"/>
                  <a:pt x="111339" y="73025"/>
                  <a:pt x="159419" y="73025"/>
                </a:cubicBezTo>
                <a:close/>
                <a:moveTo>
                  <a:pt x="159544" y="29071"/>
                </a:moveTo>
                <a:cubicBezTo>
                  <a:pt x="87557" y="29071"/>
                  <a:pt x="28998" y="87752"/>
                  <a:pt x="28998" y="159891"/>
                </a:cubicBezTo>
                <a:cubicBezTo>
                  <a:pt x="28998" y="189436"/>
                  <a:pt x="48557" y="224537"/>
                  <a:pt x="67481" y="258475"/>
                </a:cubicBezTo>
                <a:cubicBezTo>
                  <a:pt x="76035" y="273829"/>
                  <a:pt x="84706" y="289549"/>
                  <a:pt x="91930" y="305247"/>
                </a:cubicBezTo>
                <a:lnTo>
                  <a:pt x="227291" y="305247"/>
                </a:lnTo>
                <a:cubicBezTo>
                  <a:pt x="234485" y="289613"/>
                  <a:pt x="243083" y="273979"/>
                  <a:pt x="251563" y="258647"/>
                </a:cubicBezTo>
                <a:cubicBezTo>
                  <a:pt x="270516" y="224494"/>
                  <a:pt x="290075" y="189221"/>
                  <a:pt x="290075" y="159891"/>
                </a:cubicBezTo>
                <a:cubicBezTo>
                  <a:pt x="290075" y="87752"/>
                  <a:pt x="231516" y="29071"/>
                  <a:pt x="159544" y="29071"/>
                </a:cubicBezTo>
                <a:close/>
                <a:moveTo>
                  <a:pt x="159544" y="0"/>
                </a:moveTo>
                <a:cubicBezTo>
                  <a:pt x="247648" y="0"/>
                  <a:pt x="319088" y="71579"/>
                  <a:pt x="319088" y="159891"/>
                </a:cubicBezTo>
                <a:cubicBezTo>
                  <a:pt x="319088" y="218012"/>
                  <a:pt x="265656" y="280784"/>
                  <a:pt x="246112" y="335438"/>
                </a:cubicBezTo>
                <a:cubicBezTo>
                  <a:pt x="217039" y="416665"/>
                  <a:pt x="221175" y="465117"/>
                  <a:pt x="159544" y="465117"/>
                </a:cubicBezTo>
                <a:cubicBezTo>
                  <a:pt x="98799" y="465117"/>
                  <a:pt x="102020" y="416449"/>
                  <a:pt x="72962" y="335115"/>
                </a:cubicBezTo>
                <a:cubicBezTo>
                  <a:pt x="53491" y="280569"/>
                  <a:pt x="0" y="218486"/>
                  <a:pt x="0" y="159891"/>
                </a:cubicBezTo>
                <a:cubicBezTo>
                  <a:pt x="0" y="71579"/>
                  <a:pt x="71425" y="0"/>
                  <a:pt x="159544" y="0"/>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66" name="PA_任意多边形 65"/>
          <p:cNvSpPr>
            <a:spLocks noChangeAspect="1"/>
          </p:cNvSpPr>
          <p:nvPr>
            <p:custDataLst>
              <p:tags r:id="rId6"/>
            </p:custDataLst>
          </p:nvPr>
        </p:nvSpPr>
        <p:spPr bwMode="auto">
          <a:xfrm>
            <a:off x="2461812" y="4807496"/>
            <a:ext cx="255024" cy="223200"/>
          </a:xfrm>
          <a:custGeom>
            <a:gdLst>
              <a:gd fmla="*/ 232459 w 464344" name="connsiteX0"/>
              <a:gd fmla="*/ 72231 h 406400" name="connsiteY0"/>
              <a:gd fmla="*/ 239713 w 464344" name="connsiteX1"/>
              <a:gd fmla="*/ 79534 h 406400" name="connsiteY1"/>
              <a:gd fmla="*/ 232459 w 464344" name="connsiteX2"/>
              <a:gd fmla="*/ 86836 h 406400" name="connsiteY2"/>
              <a:gd fmla="*/ 87518 w 464344" name="connsiteX3"/>
              <a:gd fmla="*/ 174467 h 406400" name="connsiteY3"/>
              <a:gd fmla="*/ 80271 w 464344" name="connsiteX4"/>
              <a:gd fmla="*/ 181769 h 406400" name="connsiteY4"/>
              <a:gd fmla="*/ 73025 w 464344" name="connsiteX5"/>
              <a:gd fmla="*/ 174467 h 406400" name="connsiteY5"/>
              <a:gd fmla="*/ 232459 w 464344" name="connsiteX6"/>
              <a:gd fmla="*/ 72231 h 406400" name="connsiteY6"/>
              <a:gd fmla="*/ 232172 w 464344" name="connsiteX7"/>
              <a:gd fmla="*/ 29013 h 406400" name="connsiteY7"/>
              <a:gd fmla="*/ 29000 w 464344" name="connsiteX8"/>
              <a:gd fmla="*/ 174169 h 406400" name="connsiteY8"/>
              <a:gd fmla="*/ 114882 w 464344" name="connsiteX9"/>
              <a:gd fmla="*/ 292382 h 406400" name="connsiteY9"/>
              <a:gd fmla="*/ 130704 w 464344" name="connsiteX10"/>
              <a:gd fmla="*/ 318234 h 406400" name="connsiteY10"/>
              <a:gd fmla="*/ 130575 w 464344" name="connsiteX11"/>
              <a:gd fmla="*/ 320906 h 406400" name="connsiteY11"/>
              <a:gd fmla="*/ 120192 w 464344" name="connsiteX12"/>
              <a:gd fmla="*/ 363465 h 406400" name="connsiteY12"/>
              <a:gd fmla="*/ 164950 w 464344" name="connsiteX13"/>
              <a:gd fmla="*/ 326607 h 406400" name="connsiteY13"/>
              <a:gd fmla="*/ 187372 w 464344" name="connsiteX14"/>
              <a:gd fmla="*/ 315976 h 406400" name="connsiteY14"/>
              <a:gd fmla="*/ 191585 w 464344" name="connsiteX15"/>
              <a:gd fmla="*/ 316296 h 406400" name="connsiteY15"/>
              <a:gd fmla="*/ 232172 w 464344" name="connsiteX16"/>
              <a:gd fmla="*/ 319306 h 406400" name="connsiteY16"/>
              <a:gd fmla="*/ 435301 w 464344" name="connsiteX17"/>
              <a:gd fmla="*/ 174169 h 406400" name="connsiteY17"/>
              <a:gd fmla="*/ 232172 w 464344" name="connsiteX18"/>
              <a:gd fmla="*/ 29013 h 406400" name="connsiteY18"/>
              <a:gd fmla="*/ 232172 w 464344" name="connsiteX19"/>
              <a:gd fmla="*/ 0 h 406400" name="connsiteY19"/>
              <a:gd fmla="*/ 464344 w 464344" name="connsiteX20"/>
              <a:gd fmla="*/ 174169 h 406400" name="connsiteY20"/>
              <a:gd fmla="*/ 232172 w 464344" name="connsiteX21"/>
              <a:gd fmla="*/ 348338 h 406400" name="connsiteY21"/>
              <a:gd fmla="*/ 187372 w 464344" name="connsiteX22"/>
              <a:gd fmla="*/ 345026 h 406400" name="connsiteY22"/>
              <a:gd fmla="*/ 89386 w 464344" name="connsiteX23"/>
              <a:gd fmla="*/ 406212 h 406400" name="connsiteY23"/>
              <a:gd fmla="*/ 85689 w 464344" name="connsiteX24"/>
              <a:gd fmla="*/ 406400 h 406400" name="connsiteY24"/>
              <a:gd fmla="*/ 72532 w 464344" name="connsiteX25"/>
              <a:gd fmla="*/ 393230 h 406400" name="connsiteY25"/>
              <a:gd fmla="*/ 73629 w 464344" name="connsiteX26"/>
              <a:gd fmla="*/ 388056 h 406400" name="connsiteY26"/>
              <a:gd fmla="*/ 73586 w 464344" name="connsiteX27"/>
              <a:gd fmla="*/ 388056 h 406400" name="connsiteY27"/>
              <a:gd fmla="*/ 101554 w 464344" name="connsiteX28"/>
              <a:gd fmla="*/ 319306 h 406400" name="connsiteY28"/>
              <a:gd fmla="*/ 101683 w 464344" name="connsiteX29"/>
              <a:gd fmla="*/ 318234 h 406400" name="connsiteY29"/>
              <a:gd fmla="*/ 0 w 464344" name="connsiteX30"/>
              <a:gd fmla="*/ 174169 h 406400" name="connsiteY30"/>
              <a:gd fmla="*/ 232172 w 464344" name="connsiteX31"/>
              <a:gd fmla="*/ 0 h 406400"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406400" w="464344">
                <a:moveTo>
                  <a:pt x="232459" y="72231"/>
                </a:moveTo>
                <a:cubicBezTo>
                  <a:pt x="236464" y="72231"/>
                  <a:pt x="239713" y="75502"/>
                  <a:pt x="239713" y="79534"/>
                </a:cubicBezTo>
                <a:cubicBezTo>
                  <a:pt x="239713" y="83560"/>
                  <a:pt x="236464" y="86836"/>
                  <a:pt x="232459" y="86836"/>
                </a:cubicBezTo>
                <a:cubicBezTo>
                  <a:pt x="155250" y="86836"/>
                  <a:pt x="87518" y="127791"/>
                  <a:pt x="87518" y="174467"/>
                </a:cubicBezTo>
                <a:cubicBezTo>
                  <a:pt x="87518" y="178493"/>
                  <a:pt x="84269" y="181769"/>
                  <a:pt x="80271" y="181769"/>
                </a:cubicBezTo>
                <a:cubicBezTo>
                  <a:pt x="76266" y="181769"/>
                  <a:pt x="73025" y="178493"/>
                  <a:pt x="73025" y="174467"/>
                </a:cubicBezTo>
                <a:cubicBezTo>
                  <a:pt x="73025" y="119054"/>
                  <a:pt x="146036" y="72231"/>
                  <a:pt x="232459" y="72231"/>
                </a:cubicBezTo>
                <a:close/>
                <a:moveTo>
                  <a:pt x="232172" y="29013"/>
                </a:moveTo>
                <a:cubicBezTo>
                  <a:pt x="120128" y="29013"/>
                  <a:pt x="29000" y="94131"/>
                  <a:pt x="29000" y="174169"/>
                </a:cubicBezTo>
                <a:cubicBezTo>
                  <a:pt x="29000" y="220717"/>
                  <a:pt x="61117" y="264913"/>
                  <a:pt x="114882" y="292382"/>
                </a:cubicBezTo>
                <a:cubicBezTo>
                  <a:pt x="124599" y="297331"/>
                  <a:pt x="130704" y="307321"/>
                  <a:pt x="130704" y="318234"/>
                </a:cubicBezTo>
                <a:cubicBezTo>
                  <a:pt x="130704" y="319024"/>
                  <a:pt x="130661" y="319965"/>
                  <a:pt x="130575" y="320906"/>
                </a:cubicBezTo>
                <a:cubicBezTo>
                  <a:pt x="130274" y="335901"/>
                  <a:pt x="125846" y="350483"/>
                  <a:pt x="120192" y="363465"/>
                </a:cubicBezTo>
                <a:cubicBezTo>
                  <a:pt x="141088" y="351028"/>
                  <a:pt x="158737" y="334170"/>
                  <a:pt x="164950" y="326607"/>
                </a:cubicBezTo>
                <a:cubicBezTo>
                  <a:pt x="170496" y="319833"/>
                  <a:pt x="178751" y="315976"/>
                  <a:pt x="187372" y="315976"/>
                </a:cubicBezTo>
                <a:cubicBezTo>
                  <a:pt x="188769" y="315976"/>
                  <a:pt x="190188" y="316089"/>
                  <a:pt x="191585" y="316296"/>
                </a:cubicBezTo>
                <a:cubicBezTo>
                  <a:pt x="205214" y="318309"/>
                  <a:pt x="218865" y="319306"/>
                  <a:pt x="232172" y="319306"/>
                </a:cubicBezTo>
                <a:cubicBezTo>
                  <a:pt x="344195" y="319306"/>
                  <a:pt x="435301" y="254188"/>
                  <a:pt x="435301" y="174169"/>
                </a:cubicBezTo>
                <a:cubicBezTo>
                  <a:pt x="435301" y="94131"/>
                  <a:pt x="344195" y="29013"/>
                  <a:pt x="232172" y="29013"/>
                </a:cubicBezTo>
                <a:close/>
                <a:moveTo>
                  <a:pt x="232172" y="0"/>
                </a:moveTo>
                <a:cubicBezTo>
                  <a:pt x="360383" y="0"/>
                  <a:pt x="464344" y="77969"/>
                  <a:pt x="464344" y="174169"/>
                </a:cubicBezTo>
                <a:cubicBezTo>
                  <a:pt x="464344" y="270350"/>
                  <a:pt x="360383" y="348338"/>
                  <a:pt x="232172" y="348338"/>
                </a:cubicBezTo>
                <a:cubicBezTo>
                  <a:pt x="216823" y="348338"/>
                  <a:pt x="201882" y="347152"/>
                  <a:pt x="187372" y="345026"/>
                </a:cubicBezTo>
                <a:cubicBezTo>
                  <a:pt x="177461" y="357087"/>
                  <a:pt x="134746" y="398780"/>
                  <a:pt x="89386" y="406212"/>
                </a:cubicBezTo>
                <a:cubicBezTo>
                  <a:pt x="89451" y="406024"/>
                  <a:pt x="87043" y="406400"/>
                  <a:pt x="85689" y="406400"/>
                </a:cubicBezTo>
                <a:cubicBezTo>
                  <a:pt x="78423" y="406400"/>
                  <a:pt x="72532" y="400511"/>
                  <a:pt x="72532" y="393230"/>
                </a:cubicBezTo>
                <a:cubicBezTo>
                  <a:pt x="72532" y="391386"/>
                  <a:pt x="72941" y="389636"/>
                  <a:pt x="73629" y="388056"/>
                </a:cubicBezTo>
                <a:lnTo>
                  <a:pt x="73586" y="388056"/>
                </a:lnTo>
                <a:cubicBezTo>
                  <a:pt x="82142" y="373343"/>
                  <a:pt x="101554" y="345327"/>
                  <a:pt x="101554" y="319306"/>
                </a:cubicBezTo>
                <a:cubicBezTo>
                  <a:pt x="101554" y="318893"/>
                  <a:pt x="101683" y="318629"/>
                  <a:pt x="101683" y="318234"/>
                </a:cubicBezTo>
                <a:cubicBezTo>
                  <a:pt x="40308" y="286889"/>
                  <a:pt x="0" y="234057"/>
                  <a:pt x="0" y="174169"/>
                </a:cubicBezTo>
                <a:cubicBezTo>
                  <a:pt x="0" y="77969"/>
                  <a:pt x="103940" y="0"/>
                  <a:pt x="232172" y="0"/>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52"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业绩展示</a:t>
            </a:r>
          </a:p>
        </p:txBody>
      </p:sp>
      <p:sp>
        <p:nvSpPr>
          <p:cNvPr id="53" name="PA_TextPlaceholder 62"/>
          <p:cNvSpPr>
            <a:spLocks noGrp="1"/>
          </p:cNvSpPr>
          <p:nvPr>
            <p:ph idx="13" sz="quarter" type="body"/>
            <p:custDataLst>
              <p:tags r:id="rId7"/>
            </p:custDataLst>
          </p:nvPr>
        </p:nvSpPr>
        <p:spPr>
          <a:xfrm>
            <a:off x="1278508" y="765185"/>
            <a:ext cx="8383148" cy="310896"/>
          </a:xfrm>
          <a:prstGeom prst="rect">
            <a:avLst/>
          </a:prstGeom>
        </p:spPr>
        <p:txBody>
          <a:bodyPr/>
          <a:lstStyle/>
          <a:p>
            <a:r>
              <a:rPr altLang="zh-CN" lang="en-US" sz="1600">
                <a:solidFill>
                  <a:srgbClr val="5F5F5F"/>
                </a:solidFill>
                <a:latin charset="-122" panose="020b0500000000000000" pitchFamily="34" typeface="Noto Sans S Chinese Regular"/>
                <a:ea charset="-122" panose="020b0500000000000000" pitchFamily="34" typeface="Noto Sans S Chinese Regular"/>
              </a:rPr>
              <a:t>RESULTS SHOWCASE</a:t>
            </a:r>
          </a:p>
        </p:txBody>
      </p:sp>
    </p:spTree>
    <p:extLst>
      <p:ext uri="{BB962C8B-B14F-4D97-AF65-F5344CB8AC3E}">
        <p14:creationId val="175626909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grpId="0" id="5" nodeType="clickEffect" presetClass="entr" presetID="2" presetSubtype="4">
                                  <p:stCondLst>
                                    <p:cond delay="0"/>
                                  </p:stCondLst>
                                  <p:childTnLst>
                                    <p:set>
                                      <p:cBhvr>
                                        <p:cTn dur="1" fill="hold" id="6">
                                          <p:stCondLst>
                                            <p:cond delay="0"/>
                                          </p:stCondLst>
                                        </p:cTn>
                                        <p:tgtEl>
                                          <p:spTgt spid="159"/>
                                        </p:tgtEl>
                                        <p:attrNameLst>
                                          <p:attrName>style.visibility</p:attrName>
                                        </p:attrNameLst>
                                      </p:cBhvr>
                                      <p:to>
                                        <p:strVal val="visible"/>
                                      </p:to>
                                    </p:set>
                                    <p:anim calcmode="lin" valueType="num">
                                      <p:cBhvr additive="base">
                                        <p:cTn dur="1000" fill="hold" id="7"/>
                                        <p:tgtEl>
                                          <p:spTgt spid="159"/>
                                        </p:tgtEl>
                                        <p:attrNameLst>
                                          <p:attrName>ppt_x</p:attrName>
                                        </p:attrNameLst>
                                      </p:cBhvr>
                                      <p:tavLst>
                                        <p:tav tm="0">
                                          <p:val>
                                            <p:strVal val="#ppt_x"/>
                                          </p:val>
                                        </p:tav>
                                        <p:tav tm="100000">
                                          <p:val>
                                            <p:strVal val="#ppt_x"/>
                                          </p:val>
                                        </p:tav>
                                      </p:tavLst>
                                    </p:anim>
                                    <p:anim calcmode="lin" valueType="num">
                                      <p:cBhvr additive="base">
                                        <p:cTn dur="1000" fill="hold" id="8"/>
                                        <p:tgtEl>
                                          <p:spTgt spid="159"/>
                                        </p:tgtEl>
                                        <p:attrNameLst>
                                          <p:attrName>ppt_y</p:attrName>
                                        </p:attrNameLst>
                                      </p:cBhvr>
                                      <p:tavLst>
                                        <p:tav tm="0">
                                          <p:val>
                                            <p:strVal val="1+#ppt_h/2"/>
                                          </p:val>
                                        </p:tav>
                                        <p:tav tm="100000">
                                          <p:val>
                                            <p:strVal val="#ppt_y"/>
                                          </p:val>
                                        </p:tav>
                                      </p:tavLst>
                                    </p:anim>
                                  </p:childTnLst>
                                </p:cTn>
                              </p:par>
                              <p:par>
                                <p:cTn fill="hold" id="9" nodeType="withEffect" presetClass="entr" presetID="53" presetSubtype="0">
                                  <p:stCondLst>
                                    <p:cond delay="500"/>
                                  </p:stCondLst>
                                  <p:childTnLst>
                                    <p:set>
                                      <p:cBhvr>
                                        <p:cTn dur="1" fill="hold" id="10">
                                          <p:stCondLst>
                                            <p:cond delay="0"/>
                                          </p:stCondLst>
                                        </p:cTn>
                                        <p:tgtEl>
                                          <p:spTgt spid="2"/>
                                        </p:tgtEl>
                                        <p:attrNameLst>
                                          <p:attrName>style.visibility</p:attrName>
                                        </p:attrNameLst>
                                      </p:cBhvr>
                                      <p:to>
                                        <p:strVal val="visible"/>
                                      </p:to>
                                    </p:set>
                                    <p:anim calcmode="lin" valueType="num">
                                      <p:cBhvr>
                                        <p:cTn dur="500" fill="hold" id="11"/>
                                        <p:tgtEl>
                                          <p:spTgt spid="2"/>
                                        </p:tgtEl>
                                        <p:attrNameLst>
                                          <p:attrName>ppt_w</p:attrName>
                                        </p:attrNameLst>
                                      </p:cBhvr>
                                      <p:tavLst>
                                        <p:tav tm="0">
                                          <p:val>
                                            <p:fltVal val="0"/>
                                          </p:val>
                                        </p:tav>
                                        <p:tav tm="100000">
                                          <p:val>
                                            <p:strVal val="#ppt_w"/>
                                          </p:val>
                                        </p:tav>
                                      </p:tavLst>
                                    </p:anim>
                                    <p:anim calcmode="lin" valueType="num">
                                      <p:cBhvr>
                                        <p:cTn dur="500" fill="hold" id="12"/>
                                        <p:tgtEl>
                                          <p:spTgt spid="2"/>
                                        </p:tgtEl>
                                        <p:attrNameLst>
                                          <p:attrName>ppt_h</p:attrName>
                                        </p:attrNameLst>
                                      </p:cBhvr>
                                      <p:tavLst>
                                        <p:tav tm="0">
                                          <p:val>
                                            <p:fltVal val="0"/>
                                          </p:val>
                                        </p:tav>
                                        <p:tav tm="100000">
                                          <p:val>
                                            <p:strVal val="#ppt_h"/>
                                          </p:val>
                                        </p:tav>
                                      </p:tavLst>
                                    </p:anim>
                                    <p:animEffect filter="fade" transition="in">
                                      <p:cBhvr>
                                        <p:cTn dur="500" id="13"/>
                                        <p:tgtEl>
                                          <p:spTgt spid="2"/>
                                        </p:tgtEl>
                                      </p:cBhvr>
                                    </p:animEffect>
                                  </p:childTnLst>
                                </p:cTn>
                              </p:par>
                              <p:par>
                                <p:cTn decel="100000" fill="hold" grpId="0" id="14" nodeType="withEffect" presetClass="entr" presetID="2" presetSubtype="4">
                                  <p:stCondLst>
                                    <p:cond delay="750"/>
                                  </p:stCondLst>
                                  <p:childTnLst>
                                    <p:set>
                                      <p:cBhvr>
                                        <p:cTn dur="1" fill="hold" id="15">
                                          <p:stCondLst>
                                            <p:cond delay="0"/>
                                          </p:stCondLst>
                                        </p:cTn>
                                        <p:tgtEl>
                                          <p:spTgt spid="227"/>
                                        </p:tgtEl>
                                        <p:attrNameLst>
                                          <p:attrName>style.visibility</p:attrName>
                                        </p:attrNameLst>
                                      </p:cBhvr>
                                      <p:to>
                                        <p:strVal val="visible"/>
                                      </p:to>
                                    </p:set>
                                    <p:anim calcmode="lin" valueType="num">
                                      <p:cBhvr additive="base">
                                        <p:cTn dur="750" fill="hold" id="16"/>
                                        <p:tgtEl>
                                          <p:spTgt spid="227"/>
                                        </p:tgtEl>
                                        <p:attrNameLst>
                                          <p:attrName>ppt_x</p:attrName>
                                        </p:attrNameLst>
                                      </p:cBhvr>
                                      <p:tavLst>
                                        <p:tav tm="0">
                                          <p:val>
                                            <p:strVal val="#ppt_x"/>
                                          </p:val>
                                        </p:tav>
                                        <p:tav tm="100000">
                                          <p:val>
                                            <p:strVal val="#ppt_x"/>
                                          </p:val>
                                        </p:tav>
                                      </p:tavLst>
                                    </p:anim>
                                    <p:anim calcmode="lin" valueType="num">
                                      <p:cBhvr additive="base">
                                        <p:cTn dur="750" fill="hold" id="17"/>
                                        <p:tgtEl>
                                          <p:spTgt spid="227"/>
                                        </p:tgtEl>
                                        <p:attrNameLst>
                                          <p:attrName>ppt_y</p:attrName>
                                        </p:attrNameLst>
                                      </p:cBhvr>
                                      <p:tavLst>
                                        <p:tav tm="0">
                                          <p:val>
                                            <p:strVal val="1+#ppt_h/2"/>
                                          </p:val>
                                        </p:tav>
                                        <p:tav tm="100000">
                                          <p:val>
                                            <p:strVal val="#ppt_y"/>
                                          </p:val>
                                        </p:tav>
                                      </p:tavLst>
                                    </p:anim>
                                  </p:childTnLst>
                                </p:cTn>
                              </p:par>
                              <p:par>
                                <p:cTn decel="100000" fill="hold" grpId="0" id="18" nodeType="withEffect" presetClass="entr" presetID="2" presetSubtype="4">
                                  <p:stCondLst>
                                    <p:cond delay="750"/>
                                  </p:stCondLst>
                                  <p:childTnLst>
                                    <p:set>
                                      <p:cBhvr>
                                        <p:cTn dur="1" fill="hold" id="19">
                                          <p:stCondLst>
                                            <p:cond delay="0"/>
                                          </p:stCondLst>
                                        </p:cTn>
                                        <p:tgtEl>
                                          <p:spTgt spid="225"/>
                                        </p:tgtEl>
                                        <p:attrNameLst>
                                          <p:attrName>style.visibility</p:attrName>
                                        </p:attrNameLst>
                                      </p:cBhvr>
                                      <p:to>
                                        <p:strVal val="visible"/>
                                      </p:to>
                                    </p:set>
                                    <p:anim calcmode="lin" valueType="num">
                                      <p:cBhvr additive="base">
                                        <p:cTn dur="750" fill="hold" id="20"/>
                                        <p:tgtEl>
                                          <p:spTgt spid="225"/>
                                        </p:tgtEl>
                                        <p:attrNameLst>
                                          <p:attrName>ppt_x</p:attrName>
                                        </p:attrNameLst>
                                      </p:cBhvr>
                                      <p:tavLst>
                                        <p:tav tm="0">
                                          <p:val>
                                            <p:strVal val="#ppt_x"/>
                                          </p:val>
                                        </p:tav>
                                        <p:tav tm="100000">
                                          <p:val>
                                            <p:strVal val="#ppt_x"/>
                                          </p:val>
                                        </p:tav>
                                      </p:tavLst>
                                    </p:anim>
                                    <p:anim calcmode="lin" valueType="num">
                                      <p:cBhvr additive="base">
                                        <p:cTn dur="750" fill="hold" id="21"/>
                                        <p:tgtEl>
                                          <p:spTgt spid="225"/>
                                        </p:tgtEl>
                                        <p:attrNameLst>
                                          <p:attrName>ppt_y</p:attrName>
                                        </p:attrNameLst>
                                      </p:cBhvr>
                                      <p:tavLst>
                                        <p:tav tm="0">
                                          <p:val>
                                            <p:strVal val="1+#ppt_h/2"/>
                                          </p:val>
                                        </p:tav>
                                        <p:tav tm="100000">
                                          <p:val>
                                            <p:strVal val="#ppt_y"/>
                                          </p:val>
                                        </p:tav>
                                      </p:tavLst>
                                    </p:anim>
                                  </p:childTnLst>
                                </p:cTn>
                              </p:par>
                              <p:par>
                                <p:cTn decel="100000" fill="hold" id="22" nodeType="withEffect" presetClass="entr" presetID="2" presetSubtype="8">
                                  <p:stCondLst>
                                    <p:cond delay="1500"/>
                                  </p:stCondLst>
                                  <p:childTnLst>
                                    <p:set>
                                      <p:cBhvr>
                                        <p:cTn dur="1" fill="hold" id="23">
                                          <p:stCondLst>
                                            <p:cond delay="0"/>
                                          </p:stCondLst>
                                        </p:cTn>
                                        <p:tgtEl>
                                          <p:spTgt spid="175"/>
                                        </p:tgtEl>
                                        <p:attrNameLst>
                                          <p:attrName>style.visibility</p:attrName>
                                        </p:attrNameLst>
                                      </p:cBhvr>
                                      <p:to>
                                        <p:strVal val="visible"/>
                                      </p:to>
                                    </p:set>
                                    <p:anim calcmode="lin" valueType="num">
                                      <p:cBhvr additive="base">
                                        <p:cTn dur="750" fill="hold" id="24"/>
                                        <p:tgtEl>
                                          <p:spTgt spid="175"/>
                                        </p:tgtEl>
                                        <p:attrNameLst>
                                          <p:attrName>ppt_x</p:attrName>
                                        </p:attrNameLst>
                                      </p:cBhvr>
                                      <p:tavLst>
                                        <p:tav tm="0">
                                          <p:val>
                                            <p:strVal val="0-#ppt_w/2"/>
                                          </p:val>
                                        </p:tav>
                                        <p:tav tm="100000">
                                          <p:val>
                                            <p:strVal val="#ppt_x"/>
                                          </p:val>
                                        </p:tav>
                                      </p:tavLst>
                                    </p:anim>
                                    <p:anim calcmode="lin" valueType="num">
                                      <p:cBhvr additive="base">
                                        <p:cTn dur="750" fill="hold" id="25"/>
                                        <p:tgtEl>
                                          <p:spTgt spid="175"/>
                                        </p:tgtEl>
                                        <p:attrNameLst>
                                          <p:attrName>ppt_y</p:attrName>
                                        </p:attrNameLst>
                                      </p:cBhvr>
                                      <p:tavLst>
                                        <p:tav tm="0">
                                          <p:val>
                                            <p:strVal val="#ppt_y"/>
                                          </p:val>
                                        </p:tav>
                                        <p:tav tm="100000">
                                          <p:val>
                                            <p:strVal val="#ppt_y"/>
                                          </p:val>
                                        </p:tav>
                                      </p:tavLst>
                                    </p:anim>
                                  </p:childTnLst>
                                </p:cTn>
                              </p:par>
                              <p:par>
                                <p:cTn fill="hold" id="26" nodeType="withEffect" presetClass="entr" presetID="53" presetSubtype="0">
                                  <p:stCondLst>
                                    <p:cond delay="1500"/>
                                  </p:stCondLst>
                                  <p:childTnLst>
                                    <p:set>
                                      <p:cBhvr>
                                        <p:cTn dur="1" fill="hold" id="27">
                                          <p:stCondLst>
                                            <p:cond delay="0"/>
                                          </p:stCondLst>
                                        </p:cTn>
                                        <p:tgtEl>
                                          <p:spTgt spid="3"/>
                                        </p:tgtEl>
                                        <p:attrNameLst>
                                          <p:attrName>style.visibility</p:attrName>
                                        </p:attrNameLst>
                                      </p:cBhvr>
                                      <p:to>
                                        <p:strVal val="visible"/>
                                      </p:to>
                                    </p:set>
                                    <p:anim calcmode="lin" valueType="num">
                                      <p:cBhvr>
                                        <p:cTn dur="500" fill="hold" id="28"/>
                                        <p:tgtEl>
                                          <p:spTgt spid="3"/>
                                        </p:tgtEl>
                                        <p:attrNameLst>
                                          <p:attrName>ppt_w</p:attrName>
                                        </p:attrNameLst>
                                      </p:cBhvr>
                                      <p:tavLst>
                                        <p:tav tm="0">
                                          <p:val>
                                            <p:fltVal val="0"/>
                                          </p:val>
                                        </p:tav>
                                        <p:tav tm="100000">
                                          <p:val>
                                            <p:strVal val="#ppt_w"/>
                                          </p:val>
                                        </p:tav>
                                      </p:tavLst>
                                    </p:anim>
                                    <p:anim calcmode="lin" valueType="num">
                                      <p:cBhvr>
                                        <p:cTn dur="500" fill="hold" id="29"/>
                                        <p:tgtEl>
                                          <p:spTgt spid="3"/>
                                        </p:tgtEl>
                                        <p:attrNameLst>
                                          <p:attrName>ppt_h</p:attrName>
                                        </p:attrNameLst>
                                      </p:cBhvr>
                                      <p:tavLst>
                                        <p:tav tm="0">
                                          <p:val>
                                            <p:fltVal val="0"/>
                                          </p:val>
                                        </p:tav>
                                        <p:tav tm="100000">
                                          <p:val>
                                            <p:strVal val="#ppt_h"/>
                                          </p:val>
                                        </p:tav>
                                      </p:tavLst>
                                    </p:anim>
                                    <p:animEffect filter="fade" transition="in">
                                      <p:cBhvr>
                                        <p:cTn dur="500" id="30"/>
                                        <p:tgtEl>
                                          <p:spTgt spid="3"/>
                                        </p:tgtEl>
                                      </p:cBhvr>
                                    </p:animEffect>
                                  </p:childTnLst>
                                </p:cTn>
                              </p:par>
                              <p:par>
                                <p:cTn fill="hold" grpId="0" id="31" nodeType="withEffect" presetClass="entr" presetID="10" presetSubtype="0">
                                  <p:stCondLst>
                                    <p:cond delay="1500"/>
                                  </p:stCondLst>
                                  <p:childTnLst>
                                    <p:set>
                                      <p:cBhvr>
                                        <p:cTn dur="1" fill="hold" id="32">
                                          <p:stCondLst>
                                            <p:cond delay="0"/>
                                          </p:stCondLst>
                                        </p:cTn>
                                        <p:tgtEl>
                                          <p:spTgt spid="66"/>
                                        </p:tgtEl>
                                        <p:attrNameLst>
                                          <p:attrName>style.visibility</p:attrName>
                                        </p:attrNameLst>
                                      </p:cBhvr>
                                      <p:to>
                                        <p:strVal val="visible"/>
                                      </p:to>
                                    </p:set>
                                    <p:animEffect filter="fade" transition="in">
                                      <p:cBhvr>
                                        <p:cTn dur="750" id="33"/>
                                        <p:tgtEl>
                                          <p:spTgt spid="66"/>
                                        </p:tgtEl>
                                      </p:cBhvr>
                                    </p:animEffect>
                                  </p:childTnLst>
                                </p:cTn>
                              </p:par>
                              <p:par>
                                <p:cTn decel="100000" fill="hold" id="34" nodeType="withEffect" presetClass="entr" presetID="2" presetSubtype="8">
                                  <p:stCondLst>
                                    <p:cond delay="2250"/>
                                  </p:stCondLst>
                                  <p:childTnLst>
                                    <p:set>
                                      <p:cBhvr>
                                        <p:cTn dur="1" fill="hold" id="35">
                                          <p:stCondLst>
                                            <p:cond delay="0"/>
                                          </p:stCondLst>
                                        </p:cTn>
                                        <p:tgtEl>
                                          <p:spTgt spid="178"/>
                                        </p:tgtEl>
                                        <p:attrNameLst>
                                          <p:attrName>style.visibility</p:attrName>
                                        </p:attrNameLst>
                                      </p:cBhvr>
                                      <p:to>
                                        <p:strVal val="visible"/>
                                      </p:to>
                                    </p:set>
                                    <p:anim calcmode="lin" valueType="num">
                                      <p:cBhvr additive="base">
                                        <p:cTn dur="750" fill="hold" id="36"/>
                                        <p:tgtEl>
                                          <p:spTgt spid="178"/>
                                        </p:tgtEl>
                                        <p:attrNameLst>
                                          <p:attrName>ppt_x</p:attrName>
                                        </p:attrNameLst>
                                      </p:cBhvr>
                                      <p:tavLst>
                                        <p:tav tm="0">
                                          <p:val>
                                            <p:strVal val="0-#ppt_w/2"/>
                                          </p:val>
                                        </p:tav>
                                        <p:tav tm="100000">
                                          <p:val>
                                            <p:strVal val="#ppt_x"/>
                                          </p:val>
                                        </p:tav>
                                      </p:tavLst>
                                    </p:anim>
                                    <p:anim calcmode="lin" valueType="num">
                                      <p:cBhvr additive="base">
                                        <p:cTn dur="750" fill="hold" id="37"/>
                                        <p:tgtEl>
                                          <p:spTgt spid="178"/>
                                        </p:tgtEl>
                                        <p:attrNameLst>
                                          <p:attrName>ppt_y</p:attrName>
                                        </p:attrNameLst>
                                      </p:cBhvr>
                                      <p:tavLst>
                                        <p:tav tm="0">
                                          <p:val>
                                            <p:strVal val="#ppt_y"/>
                                          </p:val>
                                        </p:tav>
                                        <p:tav tm="100000">
                                          <p:val>
                                            <p:strVal val="#ppt_y"/>
                                          </p:val>
                                        </p:tav>
                                      </p:tavLst>
                                    </p:anim>
                                  </p:childTnLst>
                                </p:cTn>
                              </p:par>
                              <p:par>
                                <p:cTn fill="hold" id="38" nodeType="withEffect" presetClass="entr" presetID="53" presetSubtype="0">
                                  <p:stCondLst>
                                    <p:cond delay="2250"/>
                                  </p:stCondLst>
                                  <p:childTnLst>
                                    <p:set>
                                      <p:cBhvr>
                                        <p:cTn dur="1" fill="hold" id="39">
                                          <p:stCondLst>
                                            <p:cond delay="0"/>
                                          </p:stCondLst>
                                        </p:cTn>
                                        <p:tgtEl>
                                          <p:spTgt spid="5"/>
                                        </p:tgtEl>
                                        <p:attrNameLst>
                                          <p:attrName>style.visibility</p:attrName>
                                        </p:attrNameLst>
                                      </p:cBhvr>
                                      <p:to>
                                        <p:strVal val="visible"/>
                                      </p:to>
                                    </p:set>
                                    <p:anim calcmode="lin" valueType="num">
                                      <p:cBhvr>
                                        <p:cTn dur="500" fill="hold" id="40"/>
                                        <p:tgtEl>
                                          <p:spTgt spid="5"/>
                                        </p:tgtEl>
                                        <p:attrNameLst>
                                          <p:attrName>ppt_w</p:attrName>
                                        </p:attrNameLst>
                                      </p:cBhvr>
                                      <p:tavLst>
                                        <p:tav tm="0">
                                          <p:val>
                                            <p:fltVal val="0"/>
                                          </p:val>
                                        </p:tav>
                                        <p:tav tm="100000">
                                          <p:val>
                                            <p:strVal val="#ppt_w"/>
                                          </p:val>
                                        </p:tav>
                                      </p:tavLst>
                                    </p:anim>
                                    <p:anim calcmode="lin" valueType="num">
                                      <p:cBhvr>
                                        <p:cTn dur="500" fill="hold" id="41"/>
                                        <p:tgtEl>
                                          <p:spTgt spid="5"/>
                                        </p:tgtEl>
                                        <p:attrNameLst>
                                          <p:attrName>ppt_h</p:attrName>
                                        </p:attrNameLst>
                                      </p:cBhvr>
                                      <p:tavLst>
                                        <p:tav tm="0">
                                          <p:val>
                                            <p:fltVal val="0"/>
                                          </p:val>
                                        </p:tav>
                                        <p:tav tm="100000">
                                          <p:val>
                                            <p:strVal val="#ppt_h"/>
                                          </p:val>
                                        </p:tav>
                                      </p:tavLst>
                                    </p:anim>
                                    <p:animEffect filter="fade" transition="in">
                                      <p:cBhvr>
                                        <p:cTn dur="500" id="42"/>
                                        <p:tgtEl>
                                          <p:spTgt spid="5"/>
                                        </p:tgtEl>
                                      </p:cBhvr>
                                    </p:animEffect>
                                  </p:childTnLst>
                                </p:cTn>
                              </p:par>
                              <p:par>
                                <p:cTn fill="hold" grpId="0" id="43" nodeType="withEffect" presetClass="entr" presetID="10" presetSubtype="0">
                                  <p:stCondLst>
                                    <p:cond delay="2250"/>
                                  </p:stCondLst>
                                  <p:childTnLst>
                                    <p:set>
                                      <p:cBhvr>
                                        <p:cTn dur="1" fill="hold" id="44">
                                          <p:stCondLst>
                                            <p:cond delay="0"/>
                                          </p:stCondLst>
                                        </p:cTn>
                                        <p:tgtEl>
                                          <p:spTgt spid="54"/>
                                        </p:tgtEl>
                                        <p:attrNameLst>
                                          <p:attrName>style.visibility</p:attrName>
                                        </p:attrNameLst>
                                      </p:cBhvr>
                                      <p:to>
                                        <p:strVal val="visible"/>
                                      </p:to>
                                    </p:set>
                                    <p:animEffect filter="fade" transition="in">
                                      <p:cBhvr>
                                        <p:cTn dur="750" id="45"/>
                                        <p:tgtEl>
                                          <p:spTgt spid="54"/>
                                        </p:tgtEl>
                                      </p:cBhvr>
                                    </p:animEffect>
                                  </p:childTnLst>
                                </p:cTn>
                              </p:par>
                              <p:par>
                                <p:cTn decel="100000" fill="hold" id="46" nodeType="withEffect" presetClass="entr" presetID="2" presetSubtype="8">
                                  <p:stCondLst>
                                    <p:cond delay="3000"/>
                                  </p:stCondLst>
                                  <p:childTnLst>
                                    <p:set>
                                      <p:cBhvr>
                                        <p:cTn dur="1" fill="hold" id="47">
                                          <p:stCondLst>
                                            <p:cond delay="0"/>
                                          </p:stCondLst>
                                        </p:cTn>
                                        <p:tgtEl>
                                          <p:spTgt spid="181"/>
                                        </p:tgtEl>
                                        <p:attrNameLst>
                                          <p:attrName>style.visibility</p:attrName>
                                        </p:attrNameLst>
                                      </p:cBhvr>
                                      <p:to>
                                        <p:strVal val="visible"/>
                                      </p:to>
                                    </p:set>
                                    <p:anim calcmode="lin" valueType="num">
                                      <p:cBhvr additive="base">
                                        <p:cTn dur="750" fill="hold" id="48"/>
                                        <p:tgtEl>
                                          <p:spTgt spid="181"/>
                                        </p:tgtEl>
                                        <p:attrNameLst>
                                          <p:attrName>ppt_x</p:attrName>
                                        </p:attrNameLst>
                                      </p:cBhvr>
                                      <p:tavLst>
                                        <p:tav tm="0">
                                          <p:val>
                                            <p:strVal val="0-#ppt_w/2"/>
                                          </p:val>
                                        </p:tav>
                                        <p:tav tm="100000">
                                          <p:val>
                                            <p:strVal val="#ppt_x"/>
                                          </p:val>
                                        </p:tav>
                                      </p:tavLst>
                                    </p:anim>
                                    <p:anim calcmode="lin" valueType="num">
                                      <p:cBhvr additive="base">
                                        <p:cTn dur="750" fill="hold" id="49"/>
                                        <p:tgtEl>
                                          <p:spTgt spid="181"/>
                                        </p:tgtEl>
                                        <p:attrNameLst>
                                          <p:attrName>ppt_y</p:attrName>
                                        </p:attrNameLst>
                                      </p:cBhvr>
                                      <p:tavLst>
                                        <p:tav tm="0">
                                          <p:val>
                                            <p:strVal val="#ppt_y"/>
                                          </p:val>
                                        </p:tav>
                                        <p:tav tm="100000">
                                          <p:val>
                                            <p:strVal val="#ppt_y"/>
                                          </p:val>
                                        </p:tav>
                                      </p:tavLst>
                                    </p:anim>
                                  </p:childTnLst>
                                </p:cTn>
                              </p:par>
                              <p:par>
                                <p:cTn fill="hold" id="50" nodeType="withEffect" presetClass="entr" presetID="53" presetSubtype="0">
                                  <p:stCondLst>
                                    <p:cond delay="3000"/>
                                  </p:stCondLst>
                                  <p:childTnLst>
                                    <p:set>
                                      <p:cBhvr>
                                        <p:cTn dur="1" fill="hold" id="51">
                                          <p:stCondLst>
                                            <p:cond delay="0"/>
                                          </p:stCondLst>
                                        </p:cTn>
                                        <p:tgtEl>
                                          <p:spTgt spid="6"/>
                                        </p:tgtEl>
                                        <p:attrNameLst>
                                          <p:attrName>style.visibility</p:attrName>
                                        </p:attrNameLst>
                                      </p:cBhvr>
                                      <p:to>
                                        <p:strVal val="visible"/>
                                      </p:to>
                                    </p:set>
                                    <p:anim calcmode="lin" valueType="num">
                                      <p:cBhvr>
                                        <p:cTn dur="500" fill="hold" id="52"/>
                                        <p:tgtEl>
                                          <p:spTgt spid="6"/>
                                        </p:tgtEl>
                                        <p:attrNameLst>
                                          <p:attrName>ppt_w</p:attrName>
                                        </p:attrNameLst>
                                      </p:cBhvr>
                                      <p:tavLst>
                                        <p:tav tm="0">
                                          <p:val>
                                            <p:fltVal val="0"/>
                                          </p:val>
                                        </p:tav>
                                        <p:tav tm="100000">
                                          <p:val>
                                            <p:strVal val="#ppt_w"/>
                                          </p:val>
                                        </p:tav>
                                      </p:tavLst>
                                    </p:anim>
                                    <p:anim calcmode="lin" valueType="num">
                                      <p:cBhvr>
                                        <p:cTn dur="500" fill="hold" id="53"/>
                                        <p:tgtEl>
                                          <p:spTgt spid="6"/>
                                        </p:tgtEl>
                                        <p:attrNameLst>
                                          <p:attrName>ppt_h</p:attrName>
                                        </p:attrNameLst>
                                      </p:cBhvr>
                                      <p:tavLst>
                                        <p:tav tm="0">
                                          <p:val>
                                            <p:fltVal val="0"/>
                                          </p:val>
                                        </p:tav>
                                        <p:tav tm="100000">
                                          <p:val>
                                            <p:strVal val="#ppt_h"/>
                                          </p:val>
                                        </p:tav>
                                      </p:tavLst>
                                    </p:anim>
                                    <p:animEffect filter="fade" transition="in">
                                      <p:cBhvr>
                                        <p:cTn dur="500" id="54"/>
                                        <p:tgtEl>
                                          <p:spTgt spid="6"/>
                                        </p:tgtEl>
                                      </p:cBhvr>
                                    </p:animEffect>
                                  </p:childTnLst>
                                </p:cTn>
                              </p:par>
                              <p:par>
                                <p:cTn fill="hold" grpId="0" id="55" nodeType="withEffect" presetClass="entr" presetID="10" presetSubtype="0">
                                  <p:stCondLst>
                                    <p:cond delay="3000"/>
                                  </p:stCondLst>
                                  <p:childTnLst>
                                    <p:set>
                                      <p:cBhvr>
                                        <p:cTn dur="1" fill="hold" id="56">
                                          <p:stCondLst>
                                            <p:cond delay="0"/>
                                          </p:stCondLst>
                                        </p:cTn>
                                        <p:tgtEl>
                                          <p:spTgt spid="62"/>
                                        </p:tgtEl>
                                        <p:attrNameLst>
                                          <p:attrName>style.visibility</p:attrName>
                                        </p:attrNameLst>
                                      </p:cBhvr>
                                      <p:to>
                                        <p:strVal val="visible"/>
                                      </p:to>
                                    </p:set>
                                    <p:animEffect filter="fade" transition="in">
                                      <p:cBhvr>
                                        <p:cTn dur="750" id="57"/>
                                        <p:tgtEl>
                                          <p:spTgt spid="62"/>
                                        </p:tgtEl>
                                      </p:cBhvr>
                                    </p:animEffect>
                                  </p:childTnLst>
                                </p:cTn>
                              </p:par>
                              <p:par>
                                <p:cTn decel="100000" fill="hold" id="58" nodeType="withEffect" presetClass="entr" presetID="2" presetSubtype="2">
                                  <p:stCondLst>
                                    <p:cond delay="3750"/>
                                  </p:stCondLst>
                                  <p:childTnLst>
                                    <p:set>
                                      <p:cBhvr>
                                        <p:cTn dur="1" fill="hold" id="59">
                                          <p:stCondLst>
                                            <p:cond delay="0"/>
                                          </p:stCondLst>
                                        </p:cTn>
                                        <p:tgtEl>
                                          <p:spTgt spid="187"/>
                                        </p:tgtEl>
                                        <p:attrNameLst>
                                          <p:attrName>style.visibility</p:attrName>
                                        </p:attrNameLst>
                                      </p:cBhvr>
                                      <p:to>
                                        <p:strVal val="visible"/>
                                      </p:to>
                                    </p:set>
                                    <p:anim calcmode="lin" valueType="num">
                                      <p:cBhvr additive="base">
                                        <p:cTn dur="750" fill="hold" id="60"/>
                                        <p:tgtEl>
                                          <p:spTgt spid="187"/>
                                        </p:tgtEl>
                                        <p:attrNameLst>
                                          <p:attrName>ppt_x</p:attrName>
                                        </p:attrNameLst>
                                      </p:cBhvr>
                                      <p:tavLst>
                                        <p:tav tm="0">
                                          <p:val>
                                            <p:strVal val="1+#ppt_w/2"/>
                                          </p:val>
                                        </p:tav>
                                        <p:tav tm="100000">
                                          <p:val>
                                            <p:strVal val="#ppt_x"/>
                                          </p:val>
                                        </p:tav>
                                      </p:tavLst>
                                    </p:anim>
                                    <p:anim calcmode="lin" valueType="num">
                                      <p:cBhvr additive="base">
                                        <p:cTn dur="750" fill="hold" id="61"/>
                                        <p:tgtEl>
                                          <p:spTgt spid="187"/>
                                        </p:tgtEl>
                                        <p:attrNameLst>
                                          <p:attrName>ppt_y</p:attrName>
                                        </p:attrNameLst>
                                      </p:cBhvr>
                                      <p:tavLst>
                                        <p:tav tm="0">
                                          <p:val>
                                            <p:strVal val="#ppt_y"/>
                                          </p:val>
                                        </p:tav>
                                        <p:tav tm="100000">
                                          <p:val>
                                            <p:strVal val="#ppt_y"/>
                                          </p:val>
                                        </p:tav>
                                      </p:tavLst>
                                    </p:anim>
                                  </p:childTnLst>
                                </p:cTn>
                              </p:par>
                              <p:par>
                                <p:cTn fill="hold" id="62" nodeType="withEffect" presetClass="entr" presetID="53" presetSubtype="0">
                                  <p:stCondLst>
                                    <p:cond delay="3750"/>
                                  </p:stCondLst>
                                  <p:childTnLst>
                                    <p:set>
                                      <p:cBhvr>
                                        <p:cTn dur="1" fill="hold" id="63">
                                          <p:stCondLst>
                                            <p:cond delay="0"/>
                                          </p:stCondLst>
                                        </p:cTn>
                                        <p:tgtEl>
                                          <p:spTgt spid="7"/>
                                        </p:tgtEl>
                                        <p:attrNameLst>
                                          <p:attrName>style.visibility</p:attrName>
                                        </p:attrNameLst>
                                      </p:cBhvr>
                                      <p:to>
                                        <p:strVal val="visible"/>
                                      </p:to>
                                    </p:set>
                                    <p:anim calcmode="lin" valueType="num">
                                      <p:cBhvr>
                                        <p:cTn dur="500" fill="hold" id="64"/>
                                        <p:tgtEl>
                                          <p:spTgt spid="7"/>
                                        </p:tgtEl>
                                        <p:attrNameLst>
                                          <p:attrName>ppt_w</p:attrName>
                                        </p:attrNameLst>
                                      </p:cBhvr>
                                      <p:tavLst>
                                        <p:tav tm="0">
                                          <p:val>
                                            <p:fltVal val="0"/>
                                          </p:val>
                                        </p:tav>
                                        <p:tav tm="100000">
                                          <p:val>
                                            <p:strVal val="#ppt_w"/>
                                          </p:val>
                                        </p:tav>
                                      </p:tavLst>
                                    </p:anim>
                                    <p:anim calcmode="lin" valueType="num">
                                      <p:cBhvr>
                                        <p:cTn dur="500" fill="hold" id="65"/>
                                        <p:tgtEl>
                                          <p:spTgt spid="7"/>
                                        </p:tgtEl>
                                        <p:attrNameLst>
                                          <p:attrName>ppt_h</p:attrName>
                                        </p:attrNameLst>
                                      </p:cBhvr>
                                      <p:tavLst>
                                        <p:tav tm="0">
                                          <p:val>
                                            <p:fltVal val="0"/>
                                          </p:val>
                                        </p:tav>
                                        <p:tav tm="100000">
                                          <p:val>
                                            <p:strVal val="#ppt_h"/>
                                          </p:val>
                                        </p:tav>
                                      </p:tavLst>
                                    </p:anim>
                                    <p:animEffect filter="fade" transition="in">
                                      <p:cBhvr>
                                        <p:cTn dur="500" id="66"/>
                                        <p:tgtEl>
                                          <p:spTgt spid="7"/>
                                        </p:tgtEl>
                                      </p:cBhvr>
                                    </p:animEffect>
                                  </p:childTnLst>
                                </p:cTn>
                              </p:par>
                              <p:par>
                                <p:cTn fill="hold" grpId="0" id="67" nodeType="withEffect" presetClass="entr" presetID="10" presetSubtype="0">
                                  <p:stCondLst>
                                    <p:cond delay="3750"/>
                                  </p:stCondLst>
                                  <p:childTnLst>
                                    <p:set>
                                      <p:cBhvr>
                                        <p:cTn dur="1" fill="hold" id="68">
                                          <p:stCondLst>
                                            <p:cond delay="0"/>
                                          </p:stCondLst>
                                        </p:cTn>
                                        <p:tgtEl>
                                          <p:spTgt spid="64"/>
                                        </p:tgtEl>
                                        <p:attrNameLst>
                                          <p:attrName>style.visibility</p:attrName>
                                        </p:attrNameLst>
                                      </p:cBhvr>
                                      <p:to>
                                        <p:strVal val="visible"/>
                                      </p:to>
                                    </p:set>
                                    <p:animEffect filter="fade" transition="in">
                                      <p:cBhvr>
                                        <p:cTn dur="750" id="69"/>
                                        <p:tgtEl>
                                          <p:spTgt spid="64"/>
                                        </p:tgtEl>
                                      </p:cBhvr>
                                    </p:animEffect>
                                  </p:childTnLst>
                                </p:cTn>
                              </p:par>
                              <p:par>
                                <p:cTn decel="100000" fill="hold" id="70" nodeType="withEffect" presetClass="entr" presetID="2" presetSubtype="2">
                                  <p:stCondLst>
                                    <p:cond delay="4500"/>
                                  </p:stCondLst>
                                  <p:childTnLst>
                                    <p:set>
                                      <p:cBhvr>
                                        <p:cTn dur="1" fill="hold" id="71">
                                          <p:stCondLst>
                                            <p:cond delay="0"/>
                                          </p:stCondLst>
                                        </p:cTn>
                                        <p:tgtEl>
                                          <p:spTgt spid="184"/>
                                        </p:tgtEl>
                                        <p:attrNameLst>
                                          <p:attrName>style.visibility</p:attrName>
                                        </p:attrNameLst>
                                      </p:cBhvr>
                                      <p:to>
                                        <p:strVal val="visible"/>
                                      </p:to>
                                    </p:set>
                                    <p:anim calcmode="lin" valueType="num">
                                      <p:cBhvr additive="base">
                                        <p:cTn dur="750" fill="hold" id="72"/>
                                        <p:tgtEl>
                                          <p:spTgt spid="184"/>
                                        </p:tgtEl>
                                        <p:attrNameLst>
                                          <p:attrName>ppt_x</p:attrName>
                                        </p:attrNameLst>
                                      </p:cBhvr>
                                      <p:tavLst>
                                        <p:tav tm="0">
                                          <p:val>
                                            <p:strVal val="1+#ppt_w/2"/>
                                          </p:val>
                                        </p:tav>
                                        <p:tav tm="100000">
                                          <p:val>
                                            <p:strVal val="#ppt_x"/>
                                          </p:val>
                                        </p:tav>
                                      </p:tavLst>
                                    </p:anim>
                                    <p:anim calcmode="lin" valueType="num">
                                      <p:cBhvr additive="base">
                                        <p:cTn dur="750" fill="hold" id="73"/>
                                        <p:tgtEl>
                                          <p:spTgt spid="184"/>
                                        </p:tgtEl>
                                        <p:attrNameLst>
                                          <p:attrName>ppt_y</p:attrName>
                                        </p:attrNameLst>
                                      </p:cBhvr>
                                      <p:tavLst>
                                        <p:tav tm="0">
                                          <p:val>
                                            <p:strVal val="#ppt_y"/>
                                          </p:val>
                                        </p:tav>
                                        <p:tav tm="100000">
                                          <p:val>
                                            <p:strVal val="#ppt_y"/>
                                          </p:val>
                                        </p:tav>
                                      </p:tavLst>
                                    </p:anim>
                                  </p:childTnLst>
                                </p:cTn>
                              </p:par>
                              <p:par>
                                <p:cTn fill="hold" id="74" nodeType="withEffect" presetClass="entr" presetID="53" presetSubtype="0">
                                  <p:stCondLst>
                                    <p:cond delay="4500"/>
                                  </p:stCondLst>
                                  <p:childTnLst>
                                    <p:set>
                                      <p:cBhvr>
                                        <p:cTn dur="1" fill="hold" id="75">
                                          <p:stCondLst>
                                            <p:cond delay="0"/>
                                          </p:stCondLst>
                                        </p:cTn>
                                        <p:tgtEl>
                                          <p:spTgt spid="8"/>
                                        </p:tgtEl>
                                        <p:attrNameLst>
                                          <p:attrName>style.visibility</p:attrName>
                                        </p:attrNameLst>
                                      </p:cBhvr>
                                      <p:to>
                                        <p:strVal val="visible"/>
                                      </p:to>
                                    </p:set>
                                    <p:anim calcmode="lin" valueType="num">
                                      <p:cBhvr>
                                        <p:cTn dur="500" fill="hold" id="76"/>
                                        <p:tgtEl>
                                          <p:spTgt spid="8"/>
                                        </p:tgtEl>
                                        <p:attrNameLst>
                                          <p:attrName>ppt_w</p:attrName>
                                        </p:attrNameLst>
                                      </p:cBhvr>
                                      <p:tavLst>
                                        <p:tav tm="0">
                                          <p:val>
                                            <p:fltVal val="0"/>
                                          </p:val>
                                        </p:tav>
                                        <p:tav tm="100000">
                                          <p:val>
                                            <p:strVal val="#ppt_w"/>
                                          </p:val>
                                        </p:tav>
                                      </p:tavLst>
                                    </p:anim>
                                    <p:anim calcmode="lin" valueType="num">
                                      <p:cBhvr>
                                        <p:cTn dur="500" fill="hold" id="77"/>
                                        <p:tgtEl>
                                          <p:spTgt spid="8"/>
                                        </p:tgtEl>
                                        <p:attrNameLst>
                                          <p:attrName>ppt_h</p:attrName>
                                        </p:attrNameLst>
                                      </p:cBhvr>
                                      <p:tavLst>
                                        <p:tav tm="0">
                                          <p:val>
                                            <p:fltVal val="0"/>
                                          </p:val>
                                        </p:tav>
                                        <p:tav tm="100000">
                                          <p:val>
                                            <p:strVal val="#ppt_h"/>
                                          </p:val>
                                        </p:tav>
                                      </p:tavLst>
                                    </p:anim>
                                    <p:animEffect filter="fade" transition="in">
                                      <p:cBhvr>
                                        <p:cTn dur="500" id="78"/>
                                        <p:tgtEl>
                                          <p:spTgt spid="8"/>
                                        </p:tgtEl>
                                      </p:cBhvr>
                                    </p:animEffect>
                                  </p:childTnLst>
                                </p:cTn>
                              </p:par>
                              <p:par>
                                <p:cTn fill="hold" grpId="0" id="79" nodeType="withEffect" presetClass="entr" presetID="10" presetSubtype="0">
                                  <p:stCondLst>
                                    <p:cond delay="4500"/>
                                  </p:stCondLst>
                                  <p:childTnLst>
                                    <p:set>
                                      <p:cBhvr>
                                        <p:cTn dur="1" fill="hold" id="80">
                                          <p:stCondLst>
                                            <p:cond delay="0"/>
                                          </p:stCondLst>
                                        </p:cTn>
                                        <p:tgtEl>
                                          <p:spTgt spid="174"/>
                                        </p:tgtEl>
                                        <p:attrNameLst>
                                          <p:attrName>style.visibility</p:attrName>
                                        </p:attrNameLst>
                                      </p:cBhvr>
                                      <p:to>
                                        <p:strVal val="visible"/>
                                      </p:to>
                                    </p:set>
                                    <p:animEffect filter="fade" transition="in">
                                      <p:cBhvr>
                                        <p:cTn dur="750" id="81"/>
                                        <p:tgtEl>
                                          <p:spTgt spid="17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9"/>
      <p:bldP grpId="0" spid="174"/>
      <p:bldP grpId="0" spid="54"/>
      <p:bldP grpId="0" spid="225"/>
      <p:bldP grpId="0" spid="227"/>
      <p:bldP grpId="0" spid="62"/>
      <p:bldP grpId="0" spid="64"/>
      <p:bldP grpId="0" spid="66"/>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6918265" y="3704031"/>
            <a:ext cx="981779" cy="981779"/>
          </a:xfrm>
          <a:prstGeom prst="ellipse">
            <a:avLst/>
          </a:prstGeom>
          <a:noFill/>
          <a:ln w="12700">
            <a:solidFill>
              <a:srgbClr val="009999"/>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FFFFFF"/>
              </a:solidFill>
              <a:cs typeface="+mn-ea"/>
              <a:sym typeface="+mn-lt"/>
            </a:endParaRPr>
          </a:p>
        </p:txBody>
      </p:sp>
      <p:sp>
        <p:nvSpPr>
          <p:cNvPr id="5" name="椭圆 4"/>
          <p:cNvSpPr/>
          <p:nvPr/>
        </p:nvSpPr>
        <p:spPr>
          <a:xfrm>
            <a:off x="7806900" y="2977257"/>
            <a:ext cx="1278135" cy="1278135"/>
          </a:xfrm>
          <a:prstGeom prst="ellipse">
            <a:avLst/>
          </a:prstGeom>
          <a:noFill/>
          <a:ln w="12700">
            <a:solidFill>
              <a:srgbClr val="009999"/>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FFFFFF"/>
              </a:solidFill>
              <a:cs typeface="+mn-ea"/>
              <a:sym typeface="+mn-lt"/>
            </a:endParaRPr>
          </a:p>
        </p:txBody>
      </p:sp>
      <p:sp>
        <p:nvSpPr>
          <p:cNvPr id="6" name="椭圆 5"/>
          <p:cNvSpPr/>
          <p:nvPr/>
        </p:nvSpPr>
        <p:spPr>
          <a:xfrm>
            <a:off x="4203483" y="3238191"/>
            <a:ext cx="816820" cy="816820"/>
          </a:xfrm>
          <a:prstGeom prst="ellipse">
            <a:avLst/>
          </a:prstGeom>
          <a:noFill/>
          <a:ln w="12700">
            <a:solidFill>
              <a:srgbClr val="009999"/>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FFFFFF"/>
              </a:solidFill>
              <a:cs typeface="+mn-ea"/>
              <a:sym typeface="+mn-lt"/>
            </a:endParaRPr>
          </a:p>
        </p:txBody>
      </p:sp>
      <p:sp>
        <p:nvSpPr>
          <p:cNvPr id="7" name="椭圆 6"/>
          <p:cNvSpPr/>
          <p:nvPr/>
        </p:nvSpPr>
        <p:spPr>
          <a:xfrm>
            <a:off x="3169834" y="3336191"/>
            <a:ext cx="1006835" cy="1006835"/>
          </a:xfrm>
          <a:prstGeom prst="ellipse">
            <a:avLst/>
          </a:prstGeom>
          <a:noFill/>
          <a:ln w="12700">
            <a:solidFill>
              <a:srgbClr val="009999"/>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srgbClr val="FFFFFF"/>
              </a:solidFill>
              <a:cs typeface="+mn-ea"/>
              <a:sym typeface="+mn-lt"/>
            </a:endParaRPr>
          </a:p>
        </p:txBody>
      </p:sp>
      <p:sp>
        <p:nvSpPr>
          <p:cNvPr id="9" name="椭圆 8"/>
          <p:cNvSpPr/>
          <p:nvPr/>
        </p:nvSpPr>
        <p:spPr>
          <a:xfrm>
            <a:off x="4953258" y="3538664"/>
            <a:ext cx="1142087" cy="1142087"/>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prstClr val="white"/>
              </a:solidFill>
              <a:cs typeface="+mn-ea"/>
              <a:sym typeface="+mn-lt"/>
            </a:endParaRPr>
          </a:p>
        </p:txBody>
      </p:sp>
      <p:sp>
        <p:nvSpPr>
          <p:cNvPr id="10" name="Freeform 28"/>
          <p:cNvSpPr>
            <a:spLocks noChangeArrowheads="1"/>
          </p:cNvSpPr>
          <p:nvPr/>
        </p:nvSpPr>
        <p:spPr bwMode="auto">
          <a:xfrm>
            <a:off x="5350960" y="3935412"/>
            <a:ext cx="422785" cy="353071"/>
          </a:xfrm>
          <a:custGeom>
            <a:gdLst>
              <a:gd fmla="*/ 124 w 498" name="T0"/>
              <a:gd fmla="*/ 81 h 418" name="T1"/>
              <a:gd fmla="*/ 124 w 498" name="T2"/>
              <a:gd fmla="*/ 81 h 418" name="T3"/>
              <a:gd fmla="*/ 36 w 498" name="T4"/>
              <a:gd fmla="*/ 258 h 418" name="T5"/>
              <a:gd fmla="*/ 346 w 498" name="T6"/>
              <a:gd fmla="*/ 116 h 418" name="T7"/>
              <a:gd fmla="*/ 9 w 498" name="T8"/>
              <a:gd fmla="*/ 382 h 418" name="T9"/>
              <a:gd fmla="*/ 44 w 498" name="T10"/>
              <a:gd fmla="*/ 400 h 418" name="T11"/>
              <a:gd fmla="*/ 97 w 498" name="T12"/>
              <a:gd fmla="*/ 311 h 418" name="T13"/>
              <a:gd fmla="*/ 293 w 498" name="T14"/>
              <a:gd fmla="*/ 311 h 418" name="T15"/>
              <a:gd fmla="*/ 469 w 498" name="T16"/>
              <a:gd fmla="*/ 72 h 418" name="T17"/>
              <a:gd fmla="*/ 124 w 498" name="T18"/>
              <a:gd fmla="*/ 81 h 41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18" w="49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p:spPr>
        <p:txBody>
          <a:bodyPr anchor="ctr" bIns="22856" lIns="45712" rIns="45712" tIns="22856" wrap="none"/>
          <a:lstStyle/>
          <a:p>
            <a:pPr defTabSz="609479">
              <a:defRPr/>
            </a:pPr>
            <a:endParaRPr lang="en-US" sz="1351">
              <a:solidFill>
                <a:srgbClr val="7F7F7F"/>
              </a:solidFill>
              <a:cs typeface="+mn-ea"/>
              <a:sym typeface="+mn-lt"/>
            </a:endParaRPr>
          </a:p>
        </p:txBody>
      </p:sp>
      <p:sp>
        <p:nvSpPr>
          <p:cNvPr id="12" name="椭圆 11"/>
          <p:cNvSpPr/>
          <p:nvPr/>
        </p:nvSpPr>
        <p:spPr>
          <a:xfrm>
            <a:off x="3291724" y="3458081"/>
            <a:ext cx="763056" cy="763056"/>
          </a:xfrm>
          <a:prstGeom prst="ellipse">
            <a:avLst/>
          </a:prstGeom>
          <a:gradFill>
            <a:gsLst>
              <a:gs pos="0">
                <a:schemeClr val="bg1"/>
              </a:gs>
              <a:gs pos="60000">
                <a:schemeClr val="bg2"/>
              </a:gs>
              <a:gs pos="100000">
                <a:schemeClr val="bg1">
                  <a:lumMod val="85000"/>
                </a:schemeClr>
              </a:gs>
            </a:gsLst>
            <a:lin ang="5400000" scaled="1"/>
          </a:gradFill>
          <a:ln w="25400">
            <a:noFill/>
          </a:ln>
          <a:effectLst>
            <a:outerShdw algn="t" blurRad="254000" dir="54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prstClr val="white"/>
              </a:solidFill>
              <a:cs typeface="+mn-ea"/>
              <a:sym typeface="+mn-lt"/>
            </a:endParaRPr>
          </a:p>
        </p:txBody>
      </p:sp>
      <p:sp>
        <p:nvSpPr>
          <p:cNvPr id="13" name="Freeform 29"/>
          <p:cNvSpPr>
            <a:spLocks noChangeArrowheads="1"/>
          </p:cNvSpPr>
          <p:nvPr/>
        </p:nvSpPr>
        <p:spPr bwMode="auto">
          <a:xfrm>
            <a:off x="3545832" y="3720889"/>
            <a:ext cx="266700" cy="275431"/>
          </a:xfrm>
          <a:custGeom>
            <a:gdLst>
              <a:gd fmla="*/ 248 w 444" name="T0"/>
              <a:gd fmla="*/ 337 h 462" name="T1"/>
              <a:gd fmla="*/ 248 w 444" name="T2"/>
              <a:gd fmla="*/ 337 h 462" name="T3"/>
              <a:gd fmla="*/ 320 w 444" name="T4"/>
              <a:gd fmla="*/ 257 h 462" name="T5"/>
              <a:gd fmla="*/ 443 w 444" name="T6"/>
              <a:gd fmla="*/ 71 h 462" name="T7"/>
              <a:gd fmla="*/ 426 w 444" name="T8"/>
              <a:gd fmla="*/ 53 h 462" name="T9"/>
              <a:gd fmla="*/ 346 w 444" name="T10"/>
              <a:gd fmla="*/ 53 h 462" name="T11"/>
              <a:gd fmla="*/ 222 w 444" name="T12"/>
              <a:gd fmla="*/ 0 h 462" name="T13"/>
              <a:gd fmla="*/ 98 w 444" name="T14"/>
              <a:gd fmla="*/ 53 h 462" name="T15"/>
              <a:gd fmla="*/ 18 w 444" name="T16"/>
              <a:gd fmla="*/ 53 h 462" name="T17"/>
              <a:gd fmla="*/ 0 w 444" name="T18"/>
              <a:gd fmla="*/ 71 h 462" name="T19"/>
              <a:gd fmla="*/ 124 w 444" name="T20"/>
              <a:gd fmla="*/ 257 h 462" name="T21"/>
              <a:gd fmla="*/ 195 w 444" name="T22"/>
              <a:gd fmla="*/ 337 h 462" name="T23"/>
              <a:gd fmla="*/ 195 w 444" name="T24"/>
              <a:gd fmla="*/ 372 h 462" name="T25"/>
              <a:gd fmla="*/ 107 w 444" name="T26"/>
              <a:gd fmla="*/ 416 h 462" name="T27"/>
              <a:gd fmla="*/ 222 w 444" name="T28"/>
              <a:gd fmla="*/ 461 h 462" name="T29"/>
              <a:gd fmla="*/ 328 w 444" name="T30"/>
              <a:gd fmla="*/ 416 h 462" name="T31"/>
              <a:gd fmla="*/ 248 w 444" name="T32"/>
              <a:gd fmla="*/ 372 h 462" name="T33"/>
              <a:gd fmla="*/ 248 w 444" name="T34"/>
              <a:gd fmla="*/ 337 h 462" name="T35"/>
              <a:gd fmla="*/ 320 w 444" name="T36"/>
              <a:gd fmla="*/ 212 h 462" name="T37"/>
              <a:gd fmla="*/ 320 w 444" name="T38"/>
              <a:gd fmla="*/ 212 h 462" name="T39"/>
              <a:gd fmla="*/ 346 w 444" name="T40"/>
              <a:gd fmla="*/ 89 h 462" name="T41"/>
              <a:gd fmla="*/ 408 w 444" name="T42"/>
              <a:gd fmla="*/ 89 h 462" name="T43"/>
              <a:gd fmla="*/ 320 w 444" name="T44"/>
              <a:gd fmla="*/ 212 h 462" name="T45"/>
              <a:gd fmla="*/ 222 w 444" name="T46"/>
              <a:gd fmla="*/ 36 h 462" name="T47"/>
              <a:gd fmla="*/ 222 w 444" name="T48"/>
              <a:gd fmla="*/ 36 h 462" name="T49"/>
              <a:gd fmla="*/ 320 w 444" name="T50"/>
              <a:gd fmla="*/ 71 h 462" name="T51"/>
              <a:gd fmla="*/ 222 w 444" name="T52"/>
              <a:gd fmla="*/ 115 h 462" name="T53"/>
              <a:gd fmla="*/ 124 w 444" name="T54"/>
              <a:gd fmla="*/ 71 h 462" name="T55"/>
              <a:gd fmla="*/ 222 w 444" name="T56"/>
              <a:gd fmla="*/ 36 h 462" name="T57"/>
              <a:gd fmla="*/ 36 w 444" name="T58"/>
              <a:gd fmla="*/ 89 h 462" name="T59"/>
              <a:gd fmla="*/ 36 w 444" name="T60"/>
              <a:gd fmla="*/ 89 h 462" name="T61"/>
              <a:gd fmla="*/ 98 w 444" name="T62"/>
              <a:gd fmla="*/ 89 h 462" name="T63"/>
              <a:gd fmla="*/ 124 w 444" name="T64"/>
              <a:gd fmla="*/ 212 h 462" name="T65"/>
              <a:gd fmla="*/ 36 w 444" name="T66"/>
              <a:gd fmla="*/ 89 h 46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62" w="44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rgbClr val="009999"/>
          </a:solidFill>
          <a:ln>
            <a:noFill/>
          </a:ln>
          <a:effectLst/>
          <a:extLst/>
        </p:spPr>
        <p:txBody>
          <a:bodyPr anchor="ctr" bIns="22856" lIns="45712" rIns="45712" tIns="22856" wrap="none"/>
          <a:lstStyle/>
          <a:p>
            <a:pPr defTabSz="609479">
              <a:defRPr/>
            </a:pPr>
            <a:endParaRPr lang="en-US" sz="1351">
              <a:solidFill>
                <a:srgbClr val="7F7F7F"/>
              </a:solidFill>
              <a:cs typeface="+mn-ea"/>
              <a:sym typeface="+mn-lt"/>
            </a:endParaRPr>
          </a:p>
        </p:txBody>
      </p:sp>
      <p:sp>
        <p:nvSpPr>
          <p:cNvPr id="15" name="椭圆 14"/>
          <p:cNvSpPr/>
          <p:nvPr/>
        </p:nvSpPr>
        <p:spPr>
          <a:xfrm>
            <a:off x="7961634" y="3131991"/>
            <a:ext cx="968668" cy="968668"/>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prstClr val="white"/>
              </a:solidFill>
              <a:cs typeface="+mn-ea"/>
              <a:sym typeface="+mn-lt"/>
            </a:endParaRPr>
          </a:p>
        </p:txBody>
      </p:sp>
      <p:sp>
        <p:nvSpPr>
          <p:cNvPr id="16" name="Freeform 46"/>
          <p:cNvSpPr>
            <a:spLocks noChangeArrowheads="1"/>
          </p:cNvSpPr>
          <p:nvPr/>
        </p:nvSpPr>
        <p:spPr bwMode="auto">
          <a:xfrm>
            <a:off x="8307458" y="3456570"/>
            <a:ext cx="277019" cy="264319"/>
          </a:xfrm>
          <a:custGeom>
            <a:gdLst>
              <a:gd fmla="*/ 363 w 461" name="T0"/>
              <a:gd fmla="*/ 336 h 443" name="T1"/>
              <a:gd fmla="*/ 363 w 461" name="T2"/>
              <a:gd fmla="*/ 336 h 443" name="T3"/>
              <a:gd fmla="*/ 284 w 461" name="T4"/>
              <a:gd fmla="*/ 248 h 443" name="T5"/>
              <a:gd fmla="*/ 310 w 461" name="T6"/>
              <a:gd fmla="*/ 195 h 443" name="T7"/>
              <a:gd fmla="*/ 328 w 461" name="T8"/>
              <a:gd fmla="*/ 151 h 443" name="T9"/>
              <a:gd fmla="*/ 319 w 461" name="T10"/>
              <a:gd fmla="*/ 132 h 443" name="T11"/>
              <a:gd fmla="*/ 328 w 461" name="T12"/>
              <a:gd fmla="*/ 88 h 443" name="T13"/>
              <a:gd fmla="*/ 230 w 461" name="T14"/>
              <a:gd fmla="*/ 0 h 443" name="T15"/>
              <a:gd fmla="*/ 132 w 461" name="T16"/>
              <a:gd fmla="*/ 88 h 443" name="T17"/>
              <a:gd fmla="*/ 141 w 461" name="T18"/>
              <a:gd fmla="*/ 132 h 443" name="T19"/>
              <a:gd fmla="*/ 132 w 461" name="T20"/>
              <a:gd fmla="*/ 151 h 443" name="T21"/>
              <a:gd fmla="*/ 150 w 461" name="T22"/>
              <a:gd fmla="*/ 195 h 443" name="T23"/>
              <a:gd fmla="*/ 177 w 461" name="T24"/>
              <a:gd fmla="*/ 248 h 443" name="T25"/>
              <a:gd fmla="*/ 97 w 461" name="T26"/>
              <a:gd fmla="*/ 336 h 443" name="T27"/>
              <a:gd fmla="*/ 0 w 461" name="T28"/>
              <a:gd fmla="*/ 398 h 443" name="T29"/>
              <a:gd fmla="*/ 0 w 461" name="T30"/>
              <a:gd fmla="*/ 442 h 443" name="T31"/>
              <a:gd fmla="*/ 230 w 461" name="T32"/>
              <a:gd fmla="*/ 442 h 443" name="T33"/>
              <a:gd fmla="*/ 460 w 461" name="T34"/>
              <a:gd fmla="*/ 442 h 443" name="T35"/>
              <a:gd fmla="*/ 460 w 461" name="T36"/>
              <a:gd fmla="*/ 398 h 443" name="T37"/>
              <a:gd fmla="*/ 363 w 461" name="T38"/>
              <a:gd fmla="*/ 336 h 44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42" w="461">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anchor="ctr" bIns="22856" lIns="45712" rIns="45712" tIns="22856" wrap="none"/>
          <a:lstStyle/>
          <a:p>
            <a:pPr defTabSz="609479">
              <a:defRPr/>
            </a:pPr>
            <a:endParaRPr lang="en-US" sz="1351">
              <a:solidFill>
                <a:srgbClr val="7F7F7F"/>
              </a:solidFill>
              <a:cs typeface="+mn-ea"/>
              <a:sym typeface="+mn-lt"/>
            </a:endParaRPr>
          </a:p>
        </p:txBody>
      </p:sp>
      <p:sp>
        <p:nvSpPr>
          <p:cNvPr id="18" name="椭圆 17"/>
          <p:cNvSpPr/>
          <p:nvPr/>
        </p:nvSpPr>
        <p:spPr>
          <a:xfrm>
            <a:off x="6167585" y="3331022"/>
            <a:ext cx="723989" cy="723989"/>
          </a:xfrm>
          <a:prstGeom prst="ellipse">
            <a:avLst/>
          </a:prstGeom>
          <a:gradFill>
            <a:gsLst>
              <a:gs pos="60000">
                <a:srgbClr val="009999"/>
              </a:gs>
              <a:gs pos="0">
                <a:schemeClr val="bg1">
                  <a:lumMod val="95000"/>
                </a:schemeClr>
              </a:gs>
              <a:gs pos="100000">
                <a:srgbClr val="009999"/>
              </a:gs>
            </a:gsLst>
            <a:lin ang="5400000" scaled="1"/>
          </a:gradFill>
          <a:ln w="25400">
            <a:noFill/>
          </a:ln>
          <a:effectLst>
            <a:outerShdw algn="t" blurRad="254000" dir="54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prstClr val="white"/>
              </a:solidFill>
              <a:cs typeface="+mn-ea"/>
              <a:sym typeface="+mn-lt"/>
            </a:endParaRPr>
          </a:p>
        </p:txBody>
      </p:sp>
      <p:sp>
        <p:nvSpPr>
          <p:cNvPr id="19" name="Freeform 74"/>
          <p:cNvSpPr>
            <a:spLocks noChangeArrowheads="1"/>
          </p:cNvSpPr>
          <p:nvPr/>
        </p:nvSpPr>
        <p:spPr bwMode="auto">
          <a:xfrm>
            <a:off x="6394955" y="3559212"/>
            <a:ext cx="277019" cy="246063"/>
          </a:xfrm>
          <a:custGeom>
            <a:gdLst>
              <a:gd fmla="*/ 451 w 461" name="T0"/>
              <a:gd fmla="*/ 213 h 409" name="T1"/>
              <a:gd fmla="*/ 451 w 461" name="T2"/>
              <a:gd fmla="*/ 213 h 409" name="T3"/>
              <a:gd fmla="*/ 247 w 461" name="T4"/>
              <a:gd fmla="*/ 17 h 409" name="T5"/>
              <a:gd fmla="*/ 212 w 461" name="T6"/>
              <a:gd fmla="*/ 17 h 409" name="T7"/>
              <a:gd fmla="*/ 9 w 461" name="T8"/>
              <a:gd fmla="*/ 213 h 409" name="T9"/>
              <a:gd fmla="*/ 18 w 461" name="T10"/>
              <a:gd fmla="*/ 230 h 409" name="T11"/>
              <a:gd fmla="*/ 62 w 461" name="T12"/>
              <a:gd fmla="*/ 230 h 409" name="T13"/>
              <a:gd fmla="*/ 62 w 461" name="T14"/>
              <a:gd fmla="*/ 390 h 409" name="T15"/>
              <a:gd fmla="*/ 79 w 461" name="T16"/>
              <a:gd fmla="*/ 408 h 409" name="T17"/>
              <a:gd fmla="*/ 177 w 461" name="T18"/>
              <a:gd fmla="*/ 408 h 409" name="T19"/>
              <a:gd fmla="*/ 177 w 461" name="T20"/>
              <a:gd fmla="*/ 248 h 409" name="T21"/>
              <a:gd fmla="*/ 283 w 461" name="T22"/>
              <a:gd fmla="*/ 248 h 409" name="T23"/>
              <a:gd fmla="*/ 283 w 461" name="T24"/>
              <a:gd fmla="*/ 408 h 409" name="T25"/>
              <a:gd fmla="*/ 381 w 461" name="T26"/>
              <a:gd fmla="*/ 408 h 409" name="T27"/>
              <a:gd fmla="*/ 398 w 461" name="T28"/>
              <a:gd fmla="*/ 390 h 409" name="T29"/>
              <a:gd fmla="*/ 398 w 461" name="T30"/>
              <a:gd fmla="*/ 230 h 409" name="T31"/>
              <a:gd fmla="*/ 443 w 461" name="T32"/>
              <a:gd fmla="*/ 230 h 409" name="T33"/>
              <a:gd fmla="*/ 451 w 461" name="T34"/>
              <a:gd fmla="*/ 213 h 40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09" w="461">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chemeClr val="bg1"/>
          </a:solidFill>
          <a:ln>
            <a:noFill/>
          </a:ln>
          <a:effectLst/>
          <a:extLst/>
        </p:spPr>
        <p:txBody>
          <a:bodyPr anchor="ctr" bIns="22856" lIns="45712" rIns="45712" tIns="22856" wrap="none"/>
          <a:lstStyle/>
          <a:p>
            <a:pPr defTabSz="609479">
              <a:defRPr/>
            </a:pPr>
            <a:endParaRPr lang="en-US" sz="1351">
              <a:solidFill>
                <a:srgbClr val="7F7F7F"/>
              </a:solidFill>
              <a:cs typeface="+mn-ea"/>
              <a:sym typeface="+mn-lt"/>
            </a:endParaRPr>
          </a:p>
        </p:txBody>
      </p:sp>
      <p:sp>
        <p:nvSpPr>
          <p:cNvPr id="21" name="椭圆 20"/>
          <p:cNvSpPr/>
          <p:nvPr/>
        </p:nvSpPr>
        <p:spPr>
          <a:xfrm>
            <a:off x="4302370" y="3337078"/>
            <a:ext cx="619049" cy="619049"/>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prstClr val="white"/>
              </a:solidFill>
              <a:cs typeface="+mn-ea"/>
              <a:sym typeface="+mn-lt"/>
            </a:endParaRPr>
          </a:p>
        </p:txBody>
      </p:sp>
      <p:sp>
        <p:nvSpPr>
          <p:cNvPr id="22" name="Freeform 116"/>
          <p:cNvSpPr>
            <a:spLocks noChangeArrowheads="1"/>
          </p:cNvSpPr>
          <p:nvPr/>
        </p:nvSpPr>
        <p:spPr bwMode="auto">
          <a:xfrm>
            <a:off x="4481385" y="3493482"/>
            <a:ext cx="266700" cy="275431"/>
          </a:xfrm>
          <a:custGeom>
            <a:gdLst>
              <a:gd fmla="*/ 400 w 445" name="T0"/>
              <a:gd fmla="*/ 159 h 462" name="T1"/>
              <a:gd fmla="*/ 400 w 445" name="T2"/>
              <a:gd fmla="*/ 159 h 462" name="T3"/>
              <a:gd fmla="*/ 266 w 445" name="T4"/>
              <a:gd fmla="*/ 8 h 462" name="T5"/>
              <a:gd fmla="*/ 36 w 445" name="T6"/>
              <a:gd fmla="*/ 248 h 462" name="T7"/>
              <a:gd fmla="*/ 9 w 445" name="T8"/>
              <a:gd fmla="*/ 319 h 462" name="T9"/>
              <a:gd fmla="*/ 81 w 445" name="T10"/>
              <a:gd fmla="*/ 355 h 462" name="T11"/>
              <a:gd fmla="*/ 98 w 445" name="T12"/>
              <a:gd fmla="*/ 346 h 462" name="T13"/>
              <a:gd fmla="*/ 134 w 445" name="T14"/>
              <a:gd fmla="*/ 372 h 462" name="T15"/>
              <a:gd fmla="*/ 160 w 445" name="T16"/>
              <a:gd fmla="*/ 434 h 462" name="T17"/>
              <a:gd fmla="*/ 187 w 445" name="T18"/>
              <a:gd fmla="*/ 452 h 462" name="T19"/>
              <a:gd fmla="*/ 240 w 445" name="T20"/>
              <a:gd fmla="*/ 434 h 462" name="T21"/>
              <a:gd fmla="*/ 249 w 445" name="T22"/>
              <a:gd fmla="*/ 416 h 462" name="T23"/>
              <a:gd fmla="*/ 231 w 445" name="T24"/>
              <a:gd fmla="*/ 390 h 462" name="T25"/>
              <a:gd fmla="*/ 204 w 445" name="T26"/>
              <a:gd fmla="*/ 337 h 462" name="T27"/>
              <a:gd fmla="*/ 231 w 445" name="T28"/>
              <a:gd fmla="*/ 310 h 462" name="T29"/>
              <a:gd fmla="*/ 417 w 445" name="T30"/>
              <a:gd fmla="*/ 355 h 462" name="T31"/>
              <a:gd fmla="*/ 400 w 445" name="T32"/>
              <a:gd fmla="*/ 159 h 462" name="T33"/>
              <a:gd fmla="*/ 390 w 445" name="T34"/>
              <a:gd fmla="*/ 310 h 462" name="T35"/>
              <a:gd fmla="*/ 390 w 445" name="T36"/>
              <a:gd fmla="*/ 310 h 462" name="T37"/>
              <a:gd fmla="*/ 302 w 445" name="T38"/>
              <a:gd fmla="*/ 204 h 462" name="T39"/>
              <a:gd fmla="*/ 284 w 445" name="T40"/>
              <a:gd fmla="*/ 62 h 462" name="T41"/>
              <a:gd fmla="*/ 364 w 445" name="T42"/>
              <a:gd fmla="*/ 177 h 462" name="T43"/>
              <a:gd fmla="*/ 390 w 445" name="T44"/>
              <a:gd fmla="*/ 310 h 462"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62" w="445">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bg1"/>
          </a:solidFill>
          <a:ln>
            <a:noFill/>
          </a:ln>
          <a:effectLst/>
          <a:extLst/>
        </p:spPr>
        <p:txBody>
          <a:bodyPr anchor="ctr" bIns="22856" lIns="45712" rIns="45712" tIns="22856" wrap="none"/>
          <a:lstStyle/>
          <a:p>
            <a:pPr defTabSz="609479">
              <a:defRPr/>
            </a:pPr>
            <a:endParaRPr lang="en-US" sz="1351">
              <a:solidFill>
                <a:srgbClr val="7F7F7F"/>
              </a:solidFill>
              <a:cs typeface="+mn-ea"/>
              <a:sym typeface="+mn-lt"/>
            </a:endParaRPr>
          </a:p>
        </p:txBody>
      </p:sp>
      <p:sp>
        <p:nvSpPr>
          <p:cNvPr id="43" name="椭圆 42"/>
          <p:cNvSpPr/>
          <p:nvPr/>
        </p:nvSpPr>
        <p:spPr>
          <a:xfrm>
            <a:off x="7027626" y="3813392"/>
            <a:ext cx="763056" cy="763056"/>
          </a:xfrm>
          <a:prstGeom prst="ellipse">
            <a:avLst/>
          </a:prstGeom>
          <a:gradFill>
            <a:gsLst>
              <a:gs pos="0">
                <a:schemeClr val="bg1"/>
              </a:gs>
              <a:gs pos="60000">
                <a:schemeClr val="bg2"/>
              </a:gs>
              <a:gs pos="100000">
                <a:schemeClr val="bg1">
                  <a:lumMod val="85000"/>
                </a:schemeClr>
              </a:gs>
            </a:gsLst>
            <a:lin ang="5400000" scaled="1"/>
          </a:gradFill>
          <a:ln w="25400">
            <a:noFill/>
          </a:ln>
          <a:effectLst>
            <a:outerShdw algn="t" blurRad="254000" dir="54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1">
              <a:solidFill>
                <a:prstClr val="white"/>
              </a:solidFill>
              <a:cs typeface="+mn-ea"/>
              <a:sym typeface="+mn-lt"/>
            </a:endParaRPr>
          </a:p>
        </p:txBody>
      </p:sp>
      <p:sp>
        <p:nvSpPr>
          <p:cNvPr id="44" name="PA_任意多边形 161"/>
          <p:cNvSpPr>
            <a:spLocks noChangeArrowheads="1" noChangeAspect="1"/>
          </p:cNvSpPr>
          <p:nvPr>
            <p:custDataLst>
              <p:tags r:id="rId3"/>
            </p:custDataLst>
          </p:nvPr>
        </p:nvSpPr>
        <p:spPr bwMode="auto">
          <a:xfrm>
            <a:off x="7265485" y="4069905"/>
            <a:ext cx="287339" cy="250031"/>
          </a:xfrm>
          <a:custGeom>
            <a:gdLst>
              <a:gd fmla="*/ 478 w 479" name="T0"/>
              <a:gd fmla="*/ 390 h 417" name="T1"/>
              <a:gd fmla="*/ 478 w 479" name="T2"/>
              <a:gd fmla="*/ 390 h 417" name="T3"/>
              <a:gd fmla="*/ 257 w 479" name="T4"/>
              <a:gd fmla="*/ 0 h 417" name="T5"/>
              <a:gd fmla="*/ 239 w 479" name="T6"/>
              <a:gd fmla="*/ 0 h 417" name="T7"/>
              <a:gd fmla="*/ 221 w 479" name="T8"/>
              <a:gd fmla="*/ 0 h 417" name="T9"/>
              <a:gd fmla="*/ 0 w 479" name="T10"/>
              <a:gd fmla="*/ 390 h 417" name="T11"/>
              <a:gd fmla="*/ 0 w 479" name="T12"/>
              <a:gd fmla="*/ 408 h 417" name="T13"/>
              <a:gd fmla="*/ 17 w 479" name="T14"/>
              <a:gd fmla="*/ 416 h 417" name="T15"/>
              <a:gd fmla="*/ 461 w 479" name="T16"/>
              <a:gd fmla="*/ 416 h 417" name="T17"/>
              <a:gd fmla="*/ 478 w 479" name="T18"/>
              <a:gd fmla="*/ 408 h 417" name="T19"/>
              <a:gd fmla="*/ 478 w 479" name="T20"/>
              <a:gd fmla="*/ 390 h 417" name="T21"/>
              <a:gd fmla="*/ 265 w 479" name="T22"/>
              <a:gd fmla="*/ 372 h 417" name="T23"/>
              <a:gd fmla="*/ 265 w 479" name="T24"/>
              <a:gd fmla="*/ 372 h 417" name="T25"/>
              <a:gd fmla="*/ 212 w 479" name="T26"/>
              <a:gd fmla="*/ 372 h 417" name="T27"/>
              <a:gd fmla="*/ 212 w 479" name="T28"/>
              <a:gd fmla="*/ 319 h 417" name="T29"/>
              <a:gd fmla="*/ 265 w 479" name="T30"/>
              <a:gd fmla="*/ 319 h 417" name="T31"/>
              <a:gd fmla="*/ 265 w 479" name="T32"/>
              <a:gd fmla="*/ 372 h 417" name="T33"/>
              <a:gd fmla="*/ 265 w 479" name="T34"/>
              <a:gd fmla="*/ 284 h 417" name="T35"/>
              <a:gd fmla="*/ 265 w 479" name="T36"/>
              <a:gd fmla="*/ 284 h 417" name="T37"/>
              <a:gd fmla="*/ 212 w 479" name="T38"/>
              <a:gd fmla="*/ 284 h 417" name="T39"/>
              <a:gd fmla="*/ 212 w 479" name="T40"/>
              <a:gd fmla="*/ 134 h 417" name="T41"/>
              <a:gd fmla="*/ 265 w 479" name="T42"/>
              <a:gd fmla="*/ 134 h 417" name="T43"/>
              <a:gd fmla="*/ 265 w 479" name="T44"/>
              <a:gd fmla="*/ 284 h 417"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17" w="479">
                <a:moveTo>
                  <a:pt x="478" y="390"/>
                </a:moveTo>
                <a:lnTo>
                  <a:pt x="478" y="390"/>
                </a:lnTo>
                <a:cubicBezTo>
                  <a:pt x="257" y="0"/>
                  <a:pt x="257" y="0"/>
                  <a:pt x="257" y="0"/>
                </a:cubicBezTo>
                <a:cubicBezTo>
                  <a:pt x="248" y="0"/>
                  <a:pt x="248" y="0"/>
                  <a:pt x="239" y="0"/>
                </a:cubicBezTo>
                <a:cubicBezTo>
                  <a:pt x="230" y="0"/>
                  <a:pt x="230" y="0"/>
                  <a:pt x="221" y="0"/>
                </a:cubicBezTo>
                <a:cubicBezTo>
                  <a:pt x="0" y="390"/>
                  <a:pt x="0" y="390"/>
                  <a:pt x="0" y="390"/>
                </a:cubicBezTo>
                <a:cubicBezTo>
                  <a:pt x="0" y="399"/>
                  <a:pt x="0" y="408"/>
                  <a:pt x="0" y="408"/>
                </a:cubicBezTo>
                <a:cubicBezTo>
                  <a:pt x="8" y="416"/>
                  <a:pt x="8" y="416"/>
                  <a:pt x="17" y="416"/>
                </a:cubicBezTo>
                <a:cubicBezTo>
                  <a:pt x="461" y="416"/>
                  <a:pt x="461" y="416"/>
                  <a:pt x="461" y="416"/>
                </a:cubicBezTo>
                <a:cubicBezTo>
                  <a:pt x="470" y="416"/>
                  <a:pt x="470" y="416"/>
                  <a:pt x="478" y="408"/>
                </a:cubicBezTo>
                <a:cubicBezTo>
                  <a:pt x="478" y="408"/>
                  <a:pt x="478" y="399"/>
                  <a:pt x="478" y="390"/>
                </a:cubicBezTo>
                <a:close/>
                <a:moveTo>
                  <a:pt x="265" y="372"/>
                </a:moveTo>
                <a:lnTo>
                  <a:pt x="265" y="372"/>
                </a:lnTo>
                <a:cubicBezTo>
                  <a:pt x="212" y="372"/>
                  <a:pt x="212" y="372"/>
                  <a:pt x="212" y="372"/>
                </a:cubicBezTo>
                <a:cubicBezTo>
                  <a:pt x="212" y="319"/>
                  <a:pt x="212" y="319"/>
                  <a:pt x="212" y="319"/>
                </a:cubicBezTo>
                <a:cubicBezTo>
                  <a:pt x="265" y="319"/>
                  <a:pt x="265" y="319"/>
                  <a:pt x="265" y="319"/>
                </a:cubicBezTo>
                <a:lnTo>
                  <a:pt x="265" y="372"/>
                </a:lnTo>
                <a:close/>
                <a:moveTo>
                  <a:pt x="265" y="284"/>
                </a:moveTo>
                <a:lnTo>
                  <a:pt x="265" y="284"/>
                </a:lnTo>
                <a:cubicBezTo>
                  <a:pt x="212" y="284"/>
                  <a:pt x="212" y="284"/>
                  <a:pt x="212" y="284"/>
                </a:cubicBezTo>
                <a:cubicBezTo>
                  <a:pt x="212" y="134"/>
                  <a:pt x="212" y="134"/>
                  <a:pt x="212" y="134"/>
                </a:cubicBezTo>
                <a:cubicBezTo>
                  <a:pt x="265" y="134"/>
                  <a:pt x="265" y="134"/>
                  <a:pt x="265" y="134"/>
                </a:cubicBezTo>
                <a:lnTo>
                  <a:pt x="265" y="284"/>
                </a:lnTo>
                <a:close/>
              </a:path>
            </a:pathLst>
          </a:custGeom>
          <a:solidFill>
            <a:srgbClr val="009999"/>
          </a:solidFill>
          <a:ln>
            <a:noFill/>
          </a:ln>
          <a:effectLst/>
          <a:extLst/>
        </p:spPr>
        <p:txBody>
          <a:bodyPr anchor="ctr" bIns="22856" lIns="45712" rIns="45712" tIns="22856" wrap="none"/>
          <a:lstStyle/>
          <a:p>
            <a:pPr defTabSz="609479">
              <a:defRPr/>
            </a:pPr>
            <a:endParaRPr lang="en-US" sz="1351">
              <a:solidFill>
                <a:srgbClr val="7F7F7F"/>
              </a:solidFill>
              <a:cs typeface="+mn-ea"/>
              <a:sym typeface="+mn-lt"/>
            </a:endParaRPr>
          </a:p>
        </p:txBody>
      </p:sp>
      <p:sp>
        <p:nvSpPr>
          <p:cNvPr id="38" name="弧形 37"/>
          <p:cNvSpPr/>
          <p:nvPr/>
        </p:nvSpPr>
        <p:spPr>
          <a:xfrm>
            <a:off x="3640927" y="2706152"/>
            <a:ext cx="1024769" cy="1024769"/>
          </a:xfrm>
          <a:prstGeom prst="arc">
            <a:avLst/>
          </a:prstGeom>
          <a:ln w="19050">
            <a:solidFill>
              <a:srgbClr val="009999"/>
            </a:solidFill>
            <a:prstDash val="sysDot"/>
            <a:headEnd type="triangle"/>
            <a:tailEnd type="none"/>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solidFill>
                <a:srgbClr val="000000"/>
              </a:solidFill>
              <a:cs typeface="+mn-ea"/>
              <a:sym typeface="+mn-lt"/>
            </a:endParaRPr>
          </a:p>
        </p:txBody>
      </p:sp>
      <p:sp>
        <p:nvSpPr>
          <p:cNvPr id="39" name="弧形 38"/>
          <p:cNvSpPr/>
          <p:nvPr/>
        </p:nvSpPr>
        <p:spPr>
          <a:xfrm>
            <a:off x="5910250" y="2578778"/>
            <a:ext cx="1024769" cy="1024769"/>
          </a:xfrm>
          <a:prstGeom prst="arc">
            <a:avLst>
              <a:gd fmla="val 20041812" name="adj1"/>
              <a:gd fmla="val 2504095" name="adj2"/>
            </a:avLst>
          </a:prstGeom>
          <a:ln w="19050">
            <a:solidFill>
              <a:srgbClr val="009999"/>
            </a:solidFill>
            <a:prstDash val="sysDot"/>
            <a:headEnd type="triangle"/>
            <a:tailEnd type="none"/>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solidFill>
                <a:srgbClr val="000000"/>
              </a:solidFill>
              <a:cs typeface="+mn-ea"/>
              <a:sym typeface="+mn-lt"/>
            </a:endParaRPr>
          </a:p>
        </p:txBody>
      </p:sp>
      <p:sp>
        <p:nvSpPr>
          <p:cNvPr id="40" name="弧形 39"/>
          <p:cNvSpPr/>
          <p:nvPr/>
        </p:nvSpPr>
        <p:spPr>
          <a:xfrm rot="3188251">
            <a:off x="8578766" y="2343083"/>
            <a:ext cx="1024769" cy="1024769"/>
          </a:xfrm>
          <a:prstGeom prst="arc">
            <a:avLst>
              <a:gd fmla="val 17864697" name="adj1"/>
              <a:gd fmla="val 2504095" name="adj2"/>
            </a:avLst>
          </a:prstGeom>
          <a:ln w="19050">
            <a:solidFill>
              <a:srgbClr val="009999"/>
            </a:solidFill>
            <a:prstDash val="sysDot"/>
            <a:headEnd type="triangle"/>
            <a:tailEnd type="none"/>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solidFill>
                <a:srgbClr val="000000"/>
              </a:solidFill>
              <a:cs typeface="+mn-ea"/>
              <a:sym typeface="+mn-lt"/>
            </a:endParaRPr>
          </a:p>
        </p:txBody>
      </p:sp>
      <p:sp>
        <p:nvSpPr>
          <p:cNvPr id="41" name="弧形 40"/>
          <p:cNvSpPr/>
          <p:nvPr/>
        </p:nvSpPr>
        <p:spPr>
          <a:xfrm>
            <a:off x="7498342" y="3923429"/>
            <a:ext cx="1097907" cy="1097907"/>
          </a:xfrm>
          <a:prstGeom prst="arc">
            <a:avLst>
              <a:gd fmla="val 5707843" name="adj1"/>
              <a:gd fmla="val 9447236" name="adj2"/>
            </a:avLst>
          </a:prstGeom>
          <a:ln w="19050">
            <a:solidFill>
              <a:srgbClr val="009999"/>
            </a:solidFill>
            <a:prstDash val="sysDot"/>
            <a:headEnd type="triangle"/>
            <a:tailEnd type="none"/>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solidFill>
                <a:srgbClr val="000000"/>
              </a:solidFill>
              <a:cs typeface="+mn-ea"/>
              <a:sym typeface="+mn-lt"/>
            </a:endParaRPr>
          </a:p>
        </p:txBody>
      </p:sp>
      <p:sp>
        <p:nvSpPr>
          <p:cNvPr id="45" name="弧形 44"/>
          <p:cNvSpPr/>
          <p:nvPr/>
        </p:nvSpPr>
        <p:spPr>
          <a:xfrm flipH="1">
            <a:off x="5181816" y="4230962"/>
            <a:ext cx="971104" cy="971104"/>
          </a:xfrm>
          <a:prstGeom prst="arc">
            <a:avLst>
              <a:gd fmla="val 8741149" name="adj1"/>
              <a:gd fmla="val 12933678" name="adj2"/>
            </a:avLst>
          </a:prstGeom>
          <a:ln w="19050">
            <a:solidFill>
              <a:srgbClr val="009999"/>
            </a:solidFill>
            <a:prstDash val="sysDot"/>
            <a:headEnd type="triangle"/>
            <a:tailEnd type="none"/>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solidFill>
                <a:srgbClr val="000000"/>
              </a:solidFill>
              <a:cs typeface="+mn-ea"/>
              <a:sym typeface="+mn-lt"/>
            </a:endParaRPr>
          </a:p>
        </p:txBody>
      </p:sp>
      <p:sp>
        <p:nvSpPr>
          <p:cNvPr id="46" name="弧形 45"/>
          <p:cNvSpPr/>
          <p:nvPr/>
        </p:nvSpPr>
        <p:spPr>
          <a:xfrm>
            <a:off x="2773414" y="3829807"/>
            <a:ext cx="1024769" cy="1024769"/>
          </a:xfrm>
          <a:prstGeom prst="arc">
            <a:avLst>
              <a:gd fmla="val 11179965" name="adj1"/>
              <a:gd fmla="val 15358415" name="adj2"/>
            </a:avLst>
          </a:prstGeom>
          <a:ln w="19050">
            <a:solidFill>
              <a:srgbClr val="009999"/>
            </a:solidFill>
            <a:prstDash val="sysDot"/>
            <a:headEnd type="triangle"/>
            <a:tailEnd type="none"/>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sz="1351">
              <a:solidFill>
                <a:srgbClr val="000000"/>
              </a:solidFill>
              <a:cs typeface="+mn-ea"/>
              <a:sym typeface="+mn-lt"/>
            </a:endParaRPr>
          </a:p>
        </p:txBody>
      </p:sp>
      <p:sp>
        <p:nvSpPr>
          <p:cNvPr id="47" name="矩形 46"/>
          <p:cNvSpPr/>
          <p:nvPr/>
        </p:nvSpPr>
        <p:spPr>
          <a:xfrm>
            <a:off x="7567946" y="4748544"/>
            <a:ext cx="3541960" cy="1920240"/>
          </a:xfrm>
          <a:prstGeom prst="rect">
            <a:avLst/>
          </a:prstGeom>
        </p:spPr>
        <p:txBody>
          <a:bodyPr wrap="square">
            <a:spAutoFit/>
          </a:bodyPr>
          <a:lstStyle/>
          <a:p>
            <a:pPr algn="ctr">
              <a:lnSpc>
                <a:spcPct val="150000"/>
              </a:lnSpc>
            </a:pPr>
            <a:r>
              <a:rPr altLang="en-US" lang="zh-CN" sz="1600">
                <a:solidFill>
                  <a:schemeClr val="tx1">
                    <a:lumMod val="65000"/>
                    <a:lumOff val="35000"/>
                  </a:schemeClr>
                </a:solidFill>
                <a:cs typeface="+mn-ea"/>
                <a:sym typeface="+mn-lt"/>
              </a:rPr>
              <a:t>添加您的标题</a:t>
            </a:r>
          </a:p>
          <a:p>
            <a:pPr algn="ctr">
              <a:lnSpc>
                <a:spcPct val="150000"/>
              </a:lnSpc>
            </a:pPr>
            <a:r>
              <a:rPr altLang="en-US" lang="zh-CN" sz="1600">
                <a:solidFill>
                  <a:schemeClr val="tx1">
                    <a:lumMod val="65000"/>
                    <a:lumOff val="35000"/>
                  </a:schemeClr>
                </a:solidFill>
                <a:cs typeface="+mn-ea"/>
                <a:sym typeface="+mn-lt"/>
              </a:rPr>
              <a:t>Please add your text content here, or copy your text, Please add your text content here, or copy your text, Please add your text content here</a:t>
            </a:r>
          </a:p>
        </p:txBody>
      </p:sp>
      <p:sp>
        <p:nvSpPr>
          <p:cNvPr id="48" name="矩形 47"/>
          <p:cNvSpPr/>
          <p:nvPr/>
        </p:nvSpPr>
        <p:spPr>
          <a:xfrm>
            <a:off x="1030464" y="4342708"/>
            <a:ext cx="3459536" cy="1920240"/>
          </a:xfrm>
          <a:prstGeom prst="rect">
            <a:avLst/>
          </a:prstGeom>
        </p:spPr>
        <p:txBody>
          <a:bodyPr wrap="square">
            <a:spAutoFit/>
          </a:bodyPr>
          <a:lstStyle/>
          <a:p>
            <a:pPr algn="ctr">
              <a:lnSpc>
                <a:spcPct val="150000"/>
              </a:lnSpc>
            </a:pPr>
            <a:r>
              <a:rPr altLang="en-US" lang="zh-CN" sz="1600">
                <a:solidFill>
                  <a:schemeClr val="tx1">
                    <a:lumMod val="65000"/>
                    <a:lumOff val="35000"/>
                  </a:schemeClr>
                </a:solidFill>
                <a:cs typeface="+mn-ea"/>
                <a:sym typeface="+mn-lt"/>
              </a:rPr>
              <a:t>添加您的标题</a:t>
            </a:r>
          </a:p>
          <a:p>
            <a:pPr algn="ctr">
              <a:lnSpc>
                <a:spcPct val="150000"/>
              </a:lnSpc>
            </a:pPr>
            <a:r>
              <a:rPr altLang="en-US" lang="zh-CN" sz="1600">
                <a:solidFill>
                  <a:schemeClr val="tx1">
                    <a:lumMod val="65000"/>
                    <a:lumOff val="35000"/>
                  </a:schemeClr>
                </a:solidFill>
                <a:cs typeface="+mn-ea"/>
                <a:sym typeface="+mn-lt"/>
              </a:rPr>
              <a:t>Please add your text content here, or copy your text, Please add your text content here, or copy your text, Please add your text content here</a:t>
            </a:r>
          </a:p>
        </p:txBody>
      </p:sp>
      <p:sp>
        <p:nvSpPr>
          <p:cNvPr id="49" name="矩形 48"/>
          <p:cNvSpPr/>
          <p:nvPr/>
        </p:nvSpPr>
        <p:spPr>
          <a:xfrm>
            <a:off x="1036635" y="1656558"/>
            <a:ext cx="3202249" cy="1920240"/>
          </a:xfrm>
          <a:prstGeom prst="rect">
            <a:avLst/>
          </a:prstGeom>
        </p:spPr>
        <p:txBody>
          <a:bodyPr wrap="square">
            <a:spAutoFit/>
          </a:bodyPr>
          <a:lstStyle/>
          <a:p>
            <a:pPr algn="ctr">
              <a:lnSpc>
                <a:spcPct val="150000"/>
              </a:lnSpc>
            </a:pPr>
            <a:r>
              <a:rPr altLang="en-US" lang="zh-CN" sz="1600">
                <a:solidFill>
                  <a:schemeClr val="tx1">
                    <a:lumMod val="65000"/>
                    <a:lumOff val="35000"/>
                  </a:schemeClr>
                </a:solidFill>
                <a:cs typeface="+mn-ea"/>
                <a:sym typeface="+mn-lt"/>
              </a:rPr>
              <a:t>添加您的标题</a:t>
            </a:r>
          </a:p>
          <a:p>
            <a:pPr algn="ctr">
              <a:lnSpc>
                <a:spcPct val="150000"/>
              </a:lnSpc>
            </a:pPr>
            <a:r>
              <a:rPr altLang="en-US" lang="zh-CN" sz="1600">
                <a:solidFill>
                  <a:schemeClr val="tx1">
                    <a:lumMod val="65000"/>
                    <a:lumOff val="35000"/>
                  </a:schemeClr>
                </a:solidFill>
                <a:cs typeface="+mn-ea"/>
                <a:sym typeface="+mn-lt"/>
              </a:rPr>
              <a:t>Please add your text content here, or copy your text, Please add your text content here or copy your text, Please add your text</a:t>
            </a:r>
          </a:p>
        </p:txBody>
      </p:sp>
      <p:sp>
        <p:nvSpPr>
          <p:cNvPr id="50" name="矩形 49"/>
          <p:cNvSpPr/>
          <p:nvPr/>
        </p:nvSpPr>
        <p:spPr>
          <a:xfrm>
            <a:off x="4921418" y="1656558"/>
            <a:ext cx="3419957" cy="1920240"/>
          </a:xfrm>
          <a:prstGeom prst="rect">
            <a:avLst/>
          </a:prstGeom>
        </p:spPr>
        <p:txBody>
          <a:bodyPr wrap="square">
            <a:spAutoFit/>
          </a:bodyPr>
          <a:lstStyle/>
          <a:p>
            <a:pPr algn="ctr">
              <a:lnSpc>
                <a:spcPct val="150000"/>
              </a:lnSpc>
            </a:pPr>
            <a:r>
              <a:rPr altLang="en-US" lang="zh-CN" sz="1600">
                <a:solidFill>
                  <a:schemeClr val="tx1">
                    <a:lumMod val="65000"/>
                    <a:lumOff val="35000"/>
                  </a:schemeClr>
                </a:solidFill>
                <a:cs typeface="+mn-ea"/>
                <a:sym typeface="+mn-lt"/>
              </a:rPr>
              <a:t>添加您的标题</a:t>
            </a:r>
          </a:p>
          <a:p>
            <a:pPr algn="ctr">
              <a:lnSpc>
                <a:spcPct val="150000"/>
              </a:lnSpc>
            </a:pPr>
            <a:r>
              <a:rPr altLang="en-US" lang="zh-CN" sz="1600">
                <a:solidFill>
                  <a:schemeClr val="tx1">
                    <a:lumMod val="65000"/>
                    <a:lumOff val="35000"/>
                  </a:schemeClr>
                </a:solidFill>
                <a:cs typeface="+mn-ea"/>
                <a:sym typeface="+mn-lt"/>
              </a:rPr>
              <a:t>Please add your text content here, or copy your text, Please add your text content here, or copy your text, Please add your text content here</a:t>
            </a:r>
          </a:p>
        </p:txBody>
      </p:sp>
      <p:sp>
        <p:nvSpPr>
          <p:cNvPr id="51" name="矩形 50"/>
          <p:cNvSpPr/>
          <p:nvPr/>
        </p:nvSpPr>
        <p:spPr>
          <a:xfrm>
            <a:off x="4604400" y="4991110"/>
            <a:ext cx="2787880" cy="1188720"/>
          </a:xfrm>
          <a:prstGeom prst="rect">
            <a:avLst/>
          </a:prstGeom>
        </p:spPr>
        <p:txBody>
          <a:bodyPr wrap="square">
            <a:spAutoFit/>
          </a:bodyPr>
          <a:lstStyle/>
          <a:p>
            <a:pPr algn="ctr">
              <a:lnSpc>
                <a:spcPct val="150000"/>
              </a:lnSpc>
            </a:pPr>
            <a:r>
              <a:rPr altLang="en-US" lang="zh-CN" sz="1600">
                <a:solidFill>
                  <a:schemeClr val="tx1">
                    <a:lumMod val="65000"/>
                    <a:lumOff val="35000"/>
                  </a:schemeClr>
                </a:solidFill>
                <a:cs typeface="+mn-ea"/>
                <a:sym typeface="+mn-lt"/>
              </a:rPr>
              <a:t>添加您的标题</a:t>
            </a:r>
          </a:p>
          <a:p>
            <a:pPr algn="ctr">
              <a:lnSpc>
                <a:spcPct val="150000"/>
              </a:lnSpc>
            </a:pPr>
            <a:r>
              <a:rPr altLang="en-US" lang="zh-CN" sz="1600">
                <a:solidFill>
                  <a:schemeClr val="tx1">
                    <a:lumMod val="65000"/>
                    <a:lumOff val="35000"/>
                  </a:schemeClr>
                </a:solidFill>
                <a:cs typeface="+mn-ea"/>
                <a:sym typeface="+mn-lt"/>
              </a:rPr>
              <a:t>Please add your text content here, copy your text, paste here</a:t>
            </a:r>
          </a:p>
        </p:txBody>
      </p:sp>
      <p:sp>
        <p:nvSpPr>
          <p:cNvPr id="52" name="PA_矩形 35"/>
          <p:cNvSpPr/>
          <p:nvPr>
            <p:custDataLst>
              <p:tags r:id="rId4"/>
            </p:custDataLst>
          </p:nvPr>
        </p:nvSpPr>
        <p:spPr>
          <a:xfrm>
            <a:off x="8621198" y="1656558"/>
            <a:ext cx="2332908" cy="1554480"/>
          </a:xfrm>
          <a:prstGeom prst="rect">
            <a:avLst/>
          </a:prstGeom>
        </p:spPr>
        <p:txBody>
          <a:bodyPr wrap="square">
            <a:spAutoFit/>
          </a:bodyPr>
          <a:lstStyle/>
          <a:p>
            <a:pPr algn="ctr">
              <a:lnSpc>
                <a:spcPct val="150000"/>
              </a:lnSpc>
            </a:pPr>
            <a:r>
              <a:rPr altLang="en-US" lang="zh-CN" sz="1600">
                <a:solidFill>
                  <a:schemeClr val="tx1">
                    <a:lumMod val="65000"/>
                    <a:lumOff val="35000"/>
                  </a:schemeClr>
                </a:solidFill>
                <a:cs typeface="+mn-ea"/>
                <a:sym typeface="+mn-lt"/>
              </a:rPr>
              <a:t>添加您的标题</a:t>
            </a:r>
          </a:p>
          <a:p>
            <a:pPr algn="ctr">
              <a:lnSpc>
                <a:spcPct val="150000"/>
              </a:lnSpc>
            </a:pPr>
            <a:r>
              <a:rPr altLang="en-US" lang="zh-CN" sz="1600">
                <a:solidFill>
                  <a:schemeClr val="tx1">
                    <a:lumMod val="65000"/>
                    <a:lumOff val="35000"/>
                  </a:schemeClr>
                </a:solidFill>
                <a:cs typeface="+mn-ea"/>
                <a:sym typeface="+mn-lt"/>
              </a:rPr>
              <a:t>Please add your text content here, copy your text, paste here</a:t>
            </a:r>
          </a:p>
        </p:txBody>
      </p:sp>
      <p:sp>
        <p:nvSpPr>
          <p:cNvPr id="35"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业绩展示</a:t>
            </a:r>
          </a:p>
        </p:txBody>
      </p:sp>
      <p:sp>
        <p:nvSpPr>
          <p:cNvPr id="36" name="PA_TextPlaceholder 62"/>
          <p:cNvSpPr>
            <a:spLocks noGrp="1"/>
          </p:cNvSpPr>
          <p:nvPr>
            <p:ph idx="13" sz="quarter" type="body"/>
            <p:custDataLst>
              <p:tags r:id="rId5"/>
            </p:custDataLst>
          </p:nvPr>
        </p:nvSpPr>
        <p:spPr>
          <a:xfrm>
            <a:off x="1278508" y="765185"/>
            <a:ext cx="8383148" cy="310896"/>
          </a:xfrm>
          <a:prstGeom prst="rect">
            <a:avLst/>
          </a:prstGeom>
        </p:spPr>
        <p:txBody>
          <a:bodyPr/>
          <a:lstStyle/>
          <a:p>
            <a:r>
              <a:rPr altLang="zh-CN" lang="en-US" sz="1600">
                <a:solidFill>
                  <a:srgbClr val="5F5F5F"/>
                </a:solidFill>
                <a:latin charset="-122" panose="020b0500000000000000" pitchFamily="34" typeface="Noto Sans S Chinese Regular"/>
                <a:ea charset="-122" panose="020b0500000000000000" pitchFamily="34" typeface="Noto Sans S Chinese Regular"/>
              </a:rPr>
              <a:t>RESULTS SHOWCASE</a:t>
            </a:r>
          </a:p>
        </p:txBody>
      </p:sp>
    </p:spTree>
    <p:extLst>
      <p:ext uri="{BB962C8B-B14F-4D97-AF65-F5344CB8AC3E}">
        <p14:creationId val="136291153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100" fill="hold" id="7"/>
                                        <p:tgtEl>
                                          <p:spTgt spid="12"/>
                                        </p:tgtEl>
                                        <p:attrNameLst>
                                          <p:attrName>ppt_w</p:attrName>
                                        </p:attrNameLst>
                                      </p:cBhvr>
                                      <p:tavLst>
                                        <p:tav tm="0">
                                          <p:val>
                                            <p:fltVal val="0"/>
                                          </p:val>
                                        </p:tav>
                                        <p:tav tm="100000">
                                          <p:val>
                                            <p:strVal val="#ppt_w"/>
                                          </p:val>
                                        </p:tav>
                                      </p:tavLst>
                                    </p:anim>
                                    <p:anim calcmode="lin" valueType="num">
                                      <p:cBhvr>
                                        <p:cTn dur="100" fill="hold" id="8"/>
                                        <p:tgtEl>
                                          <p:spTgt spid="12"/>
                                        </p:tgtEl>
                                        <p:attrNameLst>
                                          <p:attrName>ppt_h</p:attrName>
                                        </p:attrNameLst>
                                      </p:cBhvr>
                                      <p:tavLst>
                                        <p:tav tm="0">
                                          <p:val>
                                            <p:fltVal val="0"/>
                                          </p:val>
                                        </p:tav>
                                        <p:tav tm="100000">
                                          <p:val>
                                            <p:strVal val="#ppt_h"/>
                                          </p:val>
                                        </p:tav>
                                      </p:tavLst>
                                    </p:anim>
                                    <p:animEffect filter="fade" transition="in">
                                      <p:cBhvr>
                                        <p:cTn dur="100" id="9"/>
                                        <p:tgtEl>
                                          <p:spTgt spid="12"/>
                                        </p:tgtEl>
                                      </p:cBhvr>
                                    </p:animEffect>
                                  </p:childTnLst>
                                </p:cTn>
                              </p:par>
                              <p:par>
                                <p:cTn fill="hold" grpId="1" id="10" nodeType="withEffect" presetClass="emph" presetID="6" presetSubtype="0">
                                  <p:stCondLst>
                                    <p:cond delay="100"/>
                                  </p:stCondLst>
                                  <p:childTnLst>
                                    <p:animScale>
                                      <p:cBhvr>
                                        <p:cTn dur="100" fill="hold" id="11"/>
                                        <p:tgtEl>
                                          <p:spTgt spid="12"/>
                                        </p:tgtEl>
                                      </p:cBhvr>
                                      <p:by x="110000" y="110000"/>
                                    </p:animScale>
                                  </p:childTnLst>
                                </p:cTn>
                              </p:par>
                              <p:par>
                                <p:cTn fill="hold" grpId="2" id="12" nodeType="withEffect" presetClass="emph" presetID="6" presetSubtype="0">
                                  <p:stCondLst>
                                    <p:cond delay="200"/>
                                  </p:stCondLst>
                                  <p:childTnLst>
                                    <p:animScale>
                                      <p:cBhvr>
                                        <p:cTn dur="200" fill="hold" id="13"/>
                                        <p:tgtEl>
                                          <p:spTgt spid="12"/>
                                        </p:tgtEl>
                                      </p:cBhvr>
                                      <p:by x="90000" y="90000"/>
                                    </p:animScale>
                                  </p:childTnLst>
                                </p:cTn>
                              </p:par>
                              <p:par>
                                <p:cTn fill="hold" grpId="0" id="14" nodeType="withEffect" presetClass="entr" presetID="53" presetSubtype="0">
                                  <p:stCondLst>
                                    <p:cond delay="200"/>
                                  </p:stCondLst>
                                  <p:childTnLst>
                                    <p:set>
                                      <p:cBhvr>
                                        <p:cTn dur="1" fill="hold" id="15">
                                          <p:stCondLst>
                                            <p:cond delay="0"/>
                                          </p:stCondLst>
                                        </p:cTn>
                                        <p:tgtEl>
                                          <p:spTgt spid="21"/>
                                        </p:tgtEl>
                                        <p:attrNameLst>
                                          <p:attrName>style.visibility</p:attrName>
                                        </p:attrNameLst>
                                      </p:cBhvr>
                                      <p:to>
                                        <p:strVal val="visible"/>
                                      </p:to>
                                    </p:set>
                                    <p:anim calcmode="lin" valueType="num">
                                      <p:cBhvr>
                                        <p:cTn dur="100" fill="hold" id="16"/>
                                        <p:tgtEl>
                                          <p:spTgt spid="21"/>
                                        </p:tgtEl>
                                        <p:attrNameLst>
                                          <p:attrName>ppt_w</p:attrName>
                                        </p:attrNameLst>
                                      </p:cBhvr>
                                      <p:tavLst>
                                        <p:tav tm="0">
                                          <p:val>
                                            <p:fltVal val="0"/>
                                          </p:val>
                                        </p:tav>
                                        <p:tav tm="100000">
                                          <p:val>
                                            <p:strVal val="#ppt_w"/>
                                          </p:val>
                                        </p:tav>
                                      </p:tavLst>
                                    </p:anim>
                                    <p:anim calcmode="lin" valueType="num">
                                      <p:cBhvr>
                                        <p:cTn dur="100" fill="hold" id="17"/>
                                        <p:tgtEl>
                                          <p:spTgt spid="21"/>
                                        </p:tgtEl>
                                        <p:attrNameLst>
                                          <p:attrName>ppt_h</p:attrName>
                                        </p:attrNameLst>
                                      </p:cBhvr>
                                      <p:tavLst>
                                        <p:tav tm="0">
                                          <p:val>
                                            <p:fltVal val="0"/>
                                          </p:val>
                                        </p:tav>
                                        <p:tav tm="100000">
                                          <p:val>
                                            <p:strVal val="#ppt_h"/>
                                          </p:val>
                                        </p:tav>
                                      </p:tavLst>
                                    </p:anim>
                                    <p:animEffect filter="fade" transition="in">
                                      <p:cBhvr>
                                        <p:cTn dur="100" id="18"/>
                                        <p:tgtEl>
                                          <p:spTgt spid="21"/>
                                        </p:tgtEl>
                                      </p:cBhvr>
                                    </p:animEffect>
                                  </p:childTnLst>
                                </p:cTn>
                              </p:par>
                              <p:par>
                                <p:cTn fill="hold" grpId="1" id="19" nodeType="withEffect" presetClass="emph" presetID="6" presetSubtype="0">
                                  <p:stCondLst>
                                    <p:cond delay="300"/>
                                  </p:stCondLst>
                                  <p:childTnLst>
                                    <p:animScale>
                                      <p:cBhvr>
                                        <p:cTn dur="100" fill="hold" id="20"/>
                                        <p:tgtEl>
                                          <p:spTgt spid="21"/>
                                        </p:tgtEl>
                                      </p:cBhvr>
                                      <p:by x="110000" y="110000"/>
                                    </p:animScale>
                                  </p:childTnLst>
                                </p:cTn>
                              </p:par>
                              <p:par>
                                <p:cTn fill="hold" grpId="2" id="21" nodeType="withEffect" presetClass="emph" presetID="6" presetSubtype="0">
                                  <p:stCondLst>
                                    <p:cond delay="400"/>
                                  </p:stCondLst>
                                  <p:childTnLst>
                                    <p:animScale>
                                      <p:cBhvr>
                                        <p:cTn dur="200" fill="hold" id="22"/>
                                        <p:tgtEl>
                                          <p:spTgt spid="21"/>
                                        </p:tgtEl>
                                      </p:cBhvr>
                                      <p:by x="90000" y="90000"/>
                                    </p:animScale>
                                  </p:childTnLst>
                                </p:cTn>
                              </p:par>
                              <p:par>
                                <p:cTn fill="hold" grpId="0" id="23" nodeType="withEffect" presetClass="entr" presetID="53" presetSubtype="0">
                                  <p:stCondLst>
                                    <p:cond delay="400"/>
                                  </p:stCondLst>
                                  <p:childTnLst>
                                    <p:set>
                                      <p:cBhvr>
                                        <p:cTn dur="1" fill="hold" id="24">
                                          <p:stCondLst>
                                            <p:cond delay="0"/>
                                          </p:stCondLst>
                                        </p:cTn>
                                        <p:tgtEl>
                                          <p:spTgt spid="9"/>
                                        </p:tgtEl>
                                        <p:attrNameLst>
                                          <p:attrName>style.visibility</p:attrName>
                                        </p:attrNameLst>
                                      </p:cBhvr>
                                      <p:to>
                                        <p:strVal val="visible"/>
                                      </p:to>
                                    </p:set>
                                    <p:anim calcmode="lin" valueType="num">
                                      <p:cBhvr>
                                        <p:cTn dur="100" fill="hold" id="25"/>
                                        <p:tgtEl>
                                          <p:spTgt spid="9"/>
                                        </p:tgtEl>
                                        <p:attrNameLst>
                                          <p:attrName>ppt_w</p:attrName>
                                        </p:attrNameLst>
                                      </p:cBhvr>
                                      <p:tavLst>
                                        <p:tav tm="0">
                                          <p:val>
                                            <p:fltVal val="0"/>
                                          </p:val>
                                        </p:tav>
                                        <p:tav tm="100000">
                                          <p:val>
                                            <p:strVal val="#ppt_w"/>
                                          </p:val>
                                        </p:tav>
                                      </p:tavLst>
                                    </p:anim>
                                    <p:anim calcmode="lin" valueType="num">
                                      <p:cBhvr>
                                        <p:cTn dur="100" fill="hold" id="26"/>
                                        <p:tgtEl>
                                          <p:spTgt spid="9"/>
                                        </p:tgtEl>
                                        <p:attrNameLst>
                                          <p:attrName>ppt_h</p:attrName>
                                        </p:attrNameLst>
                                      </p:cBhvr>
                                      <p:tavLst>
                                        <p:tav tm="0">
                                          <p:val>
                                            <p:fltVal val="0"/>
                                          </p:val>
                                        </p:tav>
                                        <p:tav tm="100000">
                                          <p:val>
                                            <p:strVal val="#ppt_h"/>
                                          </p:val>
                                        </p:tav>
                                      </p:tavLst>
                                    </p:anim>
                                    <p:animEffect filter="fade" transition="in">
                                      <p:cBhvr>
                                        <p:cTn dur="100" id="27"/>
                                        <p:tgtEl>
                                          <p:spTgt spid="9"/>
                                        </p:tgtEl>
                                      </p:cBhvr>
                                    </p:animEffect>
                                  </p:childTnLst>
                                </p:cTn>
                              </p:par>
                              <p:par>
                                <p:cTn fill="hold" grpId="1" id="28" nodeType="withEffect" presetClass="emph" presetID="6" presetSubtype="0">
                                  <p:stCondLst>
                                    <p:cond delay="500"/>
                                  </p:stCondLst>
                                  <p:childTnLst>
                                    <p:animScale>
                                      <p:cBhvr>
                                        <p:cTn dur="100" fill="hold" id="29"/>
                                        <p:tgtEl>
                                          <p:spTgt spid="9"/>
                                        </p:tgtEl>
                                      </p:cBhvr>
                                      <p:by x="110000" y="110000"/>
                                    </p:animScale>
                                  </p:childTnLst>
                                </p:cTn>
                              </p:par>
                              <p:par>
                                <p:cTn fill="hold" grpId="2" id="30" nodeType="withEffect" presetClass="emph" presetID="6" presetSubtype="0">
                                  <p:stCondLst>
                                    <p:cond delay="600"/>
                                  </p:stCondLst>
                                  <p:childTnLst>
                                    <p:animScale>
                                      <p:cBhvr>
                                        <p:cTn dur="200" fill="hold" id="31"/>
                                        <p:tgtEl>
                                          <p:spTgt spid="9"/>
                                        </p:tgtEl>
                                      </p:cBhvr>
                                      <p:by x="90000" y="90000"/>
                                    </p:animScale>
                                  </p:childTnLst>
                                </p:cTn>
                              </p:par>
                              <p:par>
                                <p:cTn fill="hold" grpId="0" id="32" nodeType="withEffect" presetClass="entr" presetID="53" presetSubtype="0">
                                  <p:stCondLst>
                                    <p:cond delay="600"/>
                                  </p:stCondLst>
                                  <p:childTnLst>
                                    <p:set>
                                      <p:cBhvr>
                                        <p:cTn dur="1" fill="hold" id="33">
                                          <p:stCondLst>
                                            <p:cond delay="0"/>
                                          </p:stCondLst>
                                        </p:cTn>
                                        <p:tgtEl>
                                          <p:spTgt spid="18"/>
                                        </p:tgtEl>
                                        <p:attrNameLst>
                                          <p:attrName>style.visibility</p:attrName>
                                        </p:attrNameLst>
                                      </p:cBhvr>
                                      <p:to>
                                        <p:strVal val="visible"/>
                                      </p:to>
                                    </p:set>
                                    <p:anim calcmode="lin" valueType="num">
                                      <p:cBhvr>
                                        <p:cTn dur="100" fill="hold" id="34"/>
                                        <p:tgtEl>
                                          <p:spTgt spid="18"/>
                                        </p:tgtEl>
                                        <p:attrNameLst>
                                          <p:attrName>ppt_w</p:attrName>
                                        </p:attrNameLst>
                                      </p:cBhvr>
                                      <p:tavLst>
                                        <p:tav tm="0">
                                          <p:val>
                                            <p:fltVal val="0"/>
                                          </p:val>
                                        </p:tav>
                                        <p:tav tm="100000">
                                          <p:val>
                                            <p:strVal val="#ppt_w"/>
                                          </p:val>
                                        </p:tav>
                                      </p:tavLst>
                                    </p:anim>
                                    <p:anim calcmode="lin" valueType="num">
                                      <p:cBhvr>
                                        <p:cTn dur="100" fill="hold" id="35"/>
                                        <p:tgtEl>
                                          <p:spTgt spid="18"/>
                                        </p:tgtEl>
                                        <p:attrNameLst>
                                          <p:attrName>ppt_h</p:attrName>
                                        </p:attrNameLst>
                                      </p:cBhvr>
                                      <p:tavLst>
                                        <p:tav tm="0">
                                          <p:val>
                                            <p:fltVal val="0"/>
                                          </p:val>
                                        </p:tav>
                                        <p:tav tm="100000">
                                          <p:val>
                                            <p:strVal val="#ppt_h"/>
                                          </p:val>
                                        </p:tav>
                                      </p:tavLst>
                                    </p:anim>
                                    <p:animEffect filter="fade" transition="in">
                                      <p:cBhvr>
                                        <p:cTn dur="100" id="36"/>
                                        <p:tgtEl>
                                          <p:spTgt spid="18"/>
                                        </p:tgtEl>
                                      </p:cBhvr>
                                    </p:animEffect>
                                  </p:childTnLst>
                                </p:cTn>
                              </p:par>
                              <p:par>
                                <p:cTn fill="hold" grpId="1" id="37" nodeType="withEffect" presetClass="emph" presetID="6" presetSubtype="0">
                                  <p:stCondLst>
                                    <p:cond delay="700"/>
                                  </p:stCondLst>
                                  <p:childTnLst>
                                    <p:animScale>
                                      <p:cBhvr>
                                        <p:cTn dur="100" fill="hold" id="38"/>
                                        <p:tgtEl>
                                          <p:spTgt spid="18"/>
                                        </p:tgtEl>
                                      </p:cBhvr>
                                      <p:by x="110000" y="110000"/>
                                    </p:animScale>
                                  </p:childTnLst>
                                </p:cTn>
                              </p:par>
                              <p:par>
                                <p:cTn fill="hold" grpId="2" id="39" nodeType="withEffect" presetClass="emph" presetID="6" presetSubtype="0">
                                  <p:stCondLst>
                                    <p:cond delay="800"/>
                                  </p:stCondLst>
                                  <p:childTnLst>
                                    <p:animScale>
                                      <p:cBhvr>
                                        <p:cTn dur="200" fill="hold" id="40"/>
                                        <p:tgtEl>
                                          <p:spTgt spid="18"/>
                                        </p:tgtEl>
                                      </p:cBhvr>
                                      <p:by x="90000" y="90000"/>
                                    </p:animScale>
                                  </p:childTnLst>
                                </p:cTn>
                              </p:par>
                              <p:par>
                                <p:cTn fill="hold" grpId="0" id="41" nodeType="withEffect" presetClass="entr" presetID="53" presetSubtype="0">
                                  <p:stCondLst>
                                    <p:cond delay="800"/>
                                  </p:stCondLst>
                                  <p:childTnLst>
                                    <p:set>
                                      <p:cBhvr>
                                        <p:cTn dur="1" fill="hold" id="42">
                                          <p:stCondLst>
                                            <p:cond delay="0"/>
                                          </p:stCondLst>
                                        </p:cTn>
                                        <p:tgtEl>
                                          <p:spTgt spid="43"/>
                                        </p:tgtEl>
                                        <p:attrNameLst>
                                          <p:attrName>style.visibility</p:attrName>
                                        </p:attrNameLst>
                                      </p:cBhvr>
                                      <p:to>
                                        <p:strVal val="visible"/>
                                      </p:to>
                                    </p:set>
                                    <p:anim calcmode="lin" valueType="num">
                                      <p:cBhvr>
                                        <p:cTn dur="100" fill="hold" id="43"/>
                                        <p:tgtEl>
                                          <p:spTgt spid="43"/>
                                        </p:tgtEl>
                                        <p:attrNameLst>
                                          <p:attrName>ppt_w</p:attrName>
                                        </p:attrNameLst>
                                      </p:cBhvr>
                                      <p:tavLst>
                                        <p:tav tm="0">
                                          <p:val>
                                            <p:fltVal val="0"/>
                                          </p:val>
                                        </p:tav>
                                        <p:tav tm="100000">
                                          <p:val>
                                            <p:strVal val="#ppt_w"/>
                                          </p:val>
                                        </p:tav>
                                      </p:tavLst>
                                    </p:anim>
                                    <p:anim calcmode="lin" valueType="num">
                                      <p:cBhvr>
                                        <p:cTn dur="100" fill="hold" id="44"/>
                                        <p:tgtEl>
                                          <p:spTgt spid="43"/>
                                        </p:tgtEl>
                                        <p:attrNameLst>
                                          <p:attrName>ppt_h</p:attrName>
                                        </p:attrNameLst>
                                      </p:cBhvr>
                                      <p:tavLst>
                                        <p:tav tm="0">
                                          <p:val>
                                            <p:fltVal val="0"/>
                                          </p:val>
                                        </p:tav>
                                        <p:tav tm="100000">
                                          <p:val>
                                            <p:strVal val="#ppt_h"/>
                                          </p:val>
                                        </p:tav>
                                      </p:tavLst>
                                    </p:anim>
                                    <p:animEffect filter="fade" transition="in">
                                      <p:cBhvr>
                                        <p:cTn dur="100" id="45"/>
                                        <p:tgtEl>
                                          <p:spTgt spid="43"/>
                                        </p:tgtEl>
                                      </p:cBhvr>
                                    </p:animEffect>
                                  </p:childTnLst>
                                </p:cTn>
                              </p:par>
                              <p:par>
                                <p:cTn fill="hold" grpId="1" id="46" nodeType="withEffect" presetClass="emph" presetID="6" presetSubtype="0">
                                  <p:stCondLst>
                                    <p:cond delay="900"/>
                                  </p:stCondLst>
                                  <p:childTnLst>
                                    <p:animScale>
                                      <p:cBhvr>
                                        <p:cTn dur="100" fill="hold" id="47"/>
                                        <p:tgtEl>
                                          <p:spTgt spid="43"/>
                                        </p:tgtEl>
                                      </p:cBhvr>
                                      <p:by x="110000" y="110000"/>
                                    </p:animScale>
                                  </p:childTnLst>
                                </p:cTn>
                              </p:par>
                              <p:par>
                                <p:cTn fill="hold" grpId="2" id="48" nodeType="withEffect" presetClass="emph" presetID="6" presetSubtype="0">
                                  <p:stCondLst>
                                    <p:cond delay="1000"/>
                                  </p:stCondLst>
                                  <p:childTnLst>
                                    <p:animScale>
                                      <p:cBhvr>
                                        <p:cTn dur="200" fill="hold" id="49"/>
                                        <p:tgtEl>
                                          <p:spTgt spid="43"/>
                                        </p:tgtEl>
                                      </p:cBhvr>
                                      <p:by x="90000" y="90000"/>
                                    </p:animScale>
                                  </p:childTnLst>
                                </p:cTn>
                              </p:par>
                              <p:par>
                                <p:cTn fill="hold" grpId="0" id="50" nodeType="withEffect" presetClass="entr" presetID="53" presetSubtype="0">
                                  <p:stCondLst>
                                    <p:cond delay="1000"/>
                                  </p:stCondLst>
                                  <p:childTnLst>
                                    <p:set>
                                      <p:cBhvr>
                                        <p:cTn dur="1" fill="hold" id="51">
                                          <p:stCondLst>
                                            <p:cond delay="0"/>
                                          </p:stCondLst>
                                        </p:cTn>
                                        <p:tgtEl>
                                          <p:spTgt spid="15"/>
                                        </p:tgtEl>
                                        <p:attrNameLst>
                                          <p:attrName>style.visibility</p:attrName>
                                        </p:attrNameLst>
                                      </p:cBhvr>
                                      <p:to>
                                        <p:strVal val="visible"/>
                                      </p:to>
                                    </p:set>
                                    <p:anim calcmode="lin" valueType="num">
                                      <p:cBhvr>
                                        <p:cTn dur="100" fill="hold" id="52"/>
                                        <p:tgtEl>
                                          <p:spTgt spid="15"/>
                                        </p:tgtEl>
                                        <p:attrNameLst>
                                          <p:attrName>ppt_w</p:attrName>
                                        </p:attrNameLst>
                                      </p:cBhvr>
                                      <p:tavLst>
                                        <p:tav tm="0">
                                          <p:val>
                                            <p:fltVal val="0"/>
                                          </p:val>
                                        </p:tav>
                                        <p:tav tm="100000">
                                          <p:val>
                                            <p:strVal val="#ppt_w"/>
                                          </p:val>
                                        </p:tav>
                                      </p:tavLst>
                                    </p:anim>
                                    <p:anim calcmode="lin" valueType="num">
                                      <p:cBhvr>
                                        <p:cTn dur="100" fill="hold" id="53"/>
                                        <p:tgtEl>
                                          <p:spTgt spid="15"/>
                                        </p:tgtEl>
                                        <p:attrNameLst>
                                          <p:attrName>ppt_h</p:attrName>
                                        </p:attrNameLst>
                                      </p:cBhvr>
                                      <p:tavLst>
                                        <p:tav tm="0">
                                          <p:val>
                                            <p:fltVal val="0"/>
                                          </p:val>
                                        </p:tav>
                                        <p:tav tm="100000">
                                          <p:val>
                                            <p:strVal val="#ppt_h"/>
                                          </p:val>
                                        </p:tav>
                                      </p:tavLst>
                                    </p:anim>
                                    <p:animEffect filter="fade" transition="in">
                                      <p:cBhvr>
                                        <p:cTn dur="100" id="54"/>
                                        <p:tgtEl>
                                          <p:spTgt spid="15"/>
                                        </p:tgtEl>
                                      </p:cBhvr>
                                    </p:animEffect>
                                  </p:childTnLst>
                                </p:cTn>
                              </p:par>
                              <p:par>
                                <p:cTn fill="hold" grpId="1" id="55" nodeType="withEffect" presetClass="emph" presetID="6" presetSubtype="0">
                                  <p:stCondLst>
                                    <p:cond delay="1100"/>
                                  </p:stCondLst>
                                  <p:childTnLst>
                                    <p:animScale>
                                      <p:cBhvr>
                                        <p:cTn dur="100" fill="hold" id="56"/>
                                        <p:tgtEl>
                                          <p:spTgt spid="15"/>
                                        </p:tgtEl>
                                      </p:cBhvr>
                                      <p:by x="110000" y="110000"/>
                                    </p:animScale>
                                  </p:childTnLst>
                                </p:cTn>
                              </p:par>
                              <p:par>
                                <p:cTn fill="hold" grpId="2" id="57" nodeType="withEffect" presetClass="emph" presetID="6" presetSubtype="0">
                                  <p:stCondLst>
                                    <p:cond delay="1200"/>
                                  </p:stCondLst>
                                  <p:childTnLst>
                                    <p:animScale>
                                      <p:cBhvr>
                                        <p:cTn dur="200" fill="hold" id="58"/>
                                        <p:tgtEl>
                                          <p:spTgt spid="15"/>
                                        </p:tgtEl>
                                      </p:cBhvr>
                                      <p:by x="90000" y="90000"/>
                                    </p:animScale>
                                  </p:childTnLst>
                                </p:cTn>
                              </p:par>
                              <p:par>
                                <p:cTn fill="hold" grpId="3" id="59" nodeType="withEffect" presetClass="emph" presetID="6" presetSubtype="0">
                                  <p:stCondLst>
                                    <p:cond delay="1400"/>
                                  </p:stCondLst>
                                  <p:childTnLst>
                                    <p:animScale>
                                      <p:cBhvr>
                                        <p:cTn dur="100" fill="hold" id="60"/>
                                        <p:tgtEl>
                                          <p:spTgt spid="15"/>
                                        </p:tgtEl>
                                      </p:cBhvr>
                                      <p:by x="105000" y="105000"/>
                                    </p:animScale>
                                  </p:childTnLst>
                                </p:cTn>
                              </p:par>
                              <p:par>
                                <p:cTn fill="hold" grpId="4" id="61" nodeType="withEffect" presetClass="emph" presetID="6" presetSubtype="0">
                                  <p:stCondLst>
                                    <p:cond delay="1500"/>
                                  </p:stCondLst>
                                  <p:childTnLst>
                                    <p:animScale>
                                      <p:cBhvr>
                                        <p:cTn dur="200" fill="hold" id="62"/>
                                        <p:tgtEl>
                                          <p:spTgt spid="15"/>
                                        </p:tgtEl>
                                      </p:cBhvr>
                                      <p:by x="95000" y="95000"/>
                                    </p:animScale>
                                  </p:childTnLst>
                                </p:cTn>
                              </p:par>
                              <p:par>
                                <p:cTn fill="hold" grpId="3" id="63" nodeType="withEffect" presetClass="emph" presetID="6" presetSubtype="0">
                                  <p:stCondLst>
                                    <p:cond delay="1200"/>
                                  </p:stCondLst>
                                  <p:childTnLst>
                                    <p:animScale>
                                      <p:cBhvr>
                                        <p:cTn dur="100" fill="hold" id="64"/>
                                        <p:tgtEl>
                                          <p:spTgt spid="43"/>
                                        </p:tgtEl>
                                      </p:cBhvr>
                                      <p:by x="105000" y="105000"/>
                                    </p:animScale>
                                  </p:childTnLst>
                                </p:cTn>
                              </p:par>
                              <p:par>
                                <p:cTn fill="hold" grpId="4" id="65" nodeType="withEffect" presetClass="emph" presetID="6" presetSubtype="0">
                                  <p:stCondLst>
                                    <p:cond delay="1300"/>
                                  </p:stCondLst>
                                  <p:childTnLst>
                                    <p:animScale>
                                      <p:cBhvr>
                                        <p:cTn dur="200" fill="hold" id="66"/>
                                        <p:tgtEl>
                                          <p:spTgt spid="43"/>
                                        </p:tgtEl>
                                      </p:cBhvr>
                                      <p:by x="95000" y="95000"/>
                                    </p:animScale>
                                  </p:childTnLst>
                                </p:cTn>
                              </p:par>
                              <p:par>
                                <p:cTn fill="hold" grpId="3" id="67" nodeType="withEffect" presetClass="emph" presetID="6" presetSubtype="0">
                                  <p:stCondLst>
                                    <p:cond delay="1000"/>
                                  </p:stCondLst>
                                  <p:childTnLst>
                                    <p:animScale>
                                      <p:cBhvr>
                                        <p:cTn dur="100" fill="hold" id="68"/>
                                        <p:tgtEl>
                                          <p:spTgt spid="18"/>
                                        </p:tgtEl>
                                      </p:cBhvr>
                                      <p:by x="105000" y="105000"/>
                                    </p:animScale>
                                  </p:childTnLst>
                                </p:cTn>
                              </p:par>
                              <p:par>
                                <p:cTn fill="hold" grpId="4" id="69" nodeType="withEffect" presetClass="emph" presetID="6" presetSubtype="0">
                                  <p:stCondLst>
                                    <p:cond delay="1100"/>
                                  </p:stCondLst>
                                  <p:childTnLst>
                                    <p:animScale>
                                      <p:cBhvr>
                                        <p:cTn dur="200" fill="hold" id="70"/>
                                        <p:tgtEl>
                                          <p:spTgt spid="18"/>
                                        </p:tgtEl>
                                      </p:cBhvr>
                                      <p:by x="95000" y="95000"/>
                                    </p:animScale>
                                  </p:childTnLst>
                                </p:cTn>
                              </p:par>
                              <p:par>
                                <p:cTn fill="hold" grpId="3" id="71" nodeType="withEffect" presetClass="emph" presetID="6" presetSubtype="0">
                                  <p:stCondLst>
                                    <p:cond delay="800"/>
                                  </p:stCondLst>
                                  <p:childTnLst>
                                    <p:animScale>
                                      <p:cBhvr>
                                        <p:cTn dur="100" fill="hold" id="72"/>
                                        <p:tgtEl>
                                          <p:spTgt spid="9"/>
                                        </p:tgtEl>
                                      </p:cBhvr>
                                      <p:by x="105000" y="105000"/>
                                    </p:animScale>
                                  </p:childTnLst>
                                </p:cTn>
                              </p:par>
                              <p:par>
                                <p:cTn fill="hold" grpId="4" id="73" nodeType="withEffect" presetClass="emph" presetID="6" presetSubtype="0">
                                  <p:stCondLst>
                                    <p:cond delay="900"/>
                                  </p:stCondLst>
                                  <p:childTnLst>
                                    <p:animScale>
                                      <p:cBhvr>
                                        <p:cTn dur="200" fill="hold" id="74"/>
                                        <p:tgtEl>
                                          <p:spTgt spid="9"/>
                                        </p:tgtEl>
                                      </p:cBhvr>
                                      <p:by x="95000" y="95000"/>
                                    </p:animScale>
                                  </p:childTnLst>
                                </p:cTn>
                              </p:par>
                              <p:par>
                                <p:cTn fill="hold" grpId="3" id="75" nodeType="withEffect" presetClass="emph" presetID="6" presetSubtype="0">
                                  <p:stCondLst>
                                    <p:cond delay="600"/>
                                  </p:stCondLst>
                                  <p:childTnLst>
                                    <p:animScale>
                                      <p:cBhvr>
                                        <p:cTn dur="100" fill="hold" id="76"/>
                                        <p:tgtEl>
                                          <p:spTgt spid="21"/>
                                        </p:tgtEl>
                                      </p:cBhvr>
                                      <p:by x="105000" y="105000"/>
                                    </p:animScale>
                                  </p:childTnLst>
                                </p:cTn>
                              </p:par>
                              <p:par>
                                <p:cTn fill="hold" grpId="4" id="77" nodeType="withEffect" presetClass="emph" presetID="6" presetSubtype="0">
                                  <p:stCondLst>
                                    <p:cond delay="700"/>
                                  </p:stCondLst>
                                  <p:childTnLst>
                                    <p:animScale>
                                      <p:cBhvr>
                                        <p:cTn dur="200" fill="hold" id="78"/>
                                        <p:tgtEl>
                                          <p:spTgt spid="21"/>
                                        </p:tgtEl>
                                      </p:cBhvr>
                                      <p:by x="95000" y="95000"/>
                                    </p:animScale>
                                  </p:childTnLst>
                                </p:cTn>
                              </p:par>
                              <p:par>
                                <p:cTn fill="hold" grpId="3" id="79" nodeType="withEffect" presetClass="emph" presetID="6" presetSubtype="0">
                                  <p:stCondLst>
                                    <p:cond delay="400"/>
                                  </p:stCondLst>
                                  <p:childTnLst>
                                    <p:animScale>
                                      <p:cBhvr>
                                        <p:cTn dur="100" fill="hold" id="80"/>
                                        <p:tgtEl>
                                          <p:spTgt spid="12"/>
                                        </p:tgtEl>
                                      </p:cBhvr>
                                      <p:by x="105000" y="105000"/>
                                    </p:animScale>
                                  </p:childTnLst>
                                </p:cTn>
                              </p:par>
                              <p:par>
                                <p:cTn fill="hold" grpId="4" id="81" nodeType="withEffect" presetClass="emph" presetID="6" presetSubtype="0">
                                  <p:stCondLst>
                                    <p:cond delay="500"/>
                                  </p:stCondLst>
                                  <p:childTnLst>
                                    <p:animScale>
                                      <p:cBhvr>
                                        <p:cTn dur="200" fill="hold" id="82"/>
                                        <p:tgtEl>
                                          <p:spTgt spid="12"/>
                                        </p:tgtEl>
                                      </p:cBhvr>
                                      <p:by x="95000" y="95000"/>
                                    </p:animScale>
                                  </p:childTnLst>
                                </p:cTn>
                              </p:par>
                              <p:par>
                                <p:cTn fill="hold" grpId="0" id="83" nodeType="withEffect" presetClass="entr" presetID="10" presetSubtype="0">
                                  <p:stCondLst>
                                    <p:cond delay="0"/>
                                  </p:stCondLst>
                                  <p:childTnLst>
                                    <p:set>
                                      <p:cBhvr>
                                        <p:cTn dur="1" fill="hold" id="84">
                                          <p:stCondLst>
                                            <p:cond delay="0"/>
                                          </p:stCondLst>
                                        </p:cTn>
                                        <p:tgtEl>
                                          <p:spTgt spid="13"/>
                                        </p:tgtEl>
                                        <p:attrNameLst>
                                          <p:attrName>style.visibility</p:attrName>
                                        </p:attrNameLst>
                                      </p:cBhvr>
                                      <p:to>
                                        <p:strVal val="visible"/>
                                      </p:to>
                                    </p:set>
                                    <p:animEffect filter="fade" transition="in">
                                      <p:cBhvr>
                                        <p:cTn dur="500" id="85"/>
                                        <p:tgtEl>
                                          <p:spTgt spid="13"/>
                                        </p:tgtEl>
                                      </p:cBhvr>
                                    </p:animEffect>
                                  </p:childTnLst>
                                </p:cTn>
                              </p:par>
                              <p:par>
                                <p:cTn fill="hold" grpId="0" id="86" nodeType="withEffect" presetClass="entr" presetID="21" presetSubtype="1">
                                  <p:stCondLst>
                                    <p:cond delay="0"/>
                                  </p:stCondLst>
                                  <p:childTnLst>
                                    <p:set>
                                      <p:cBhvr>
                                        <p:cTn dur="1" fill="hold" id="87">
                                          <p:stCondLst>
                                            <p:cond delay="0"/>
                                          </p:stCondLst>
                                        </p:cTn>
                                        <p:tgtEl>
                                          <p:spTgt spid="7"/>
                                        </p:tgtEl>
                                        <p:attrNameLst>
                                          <p:attrName>style.visibility</p:attrName>
                                        </p:attrNameLst>
                                      </p:cBhvr>
                                      <p:to>
                                        <p:strVal val="visible"/>
                                      </p:to>
                                    </p:set>
                                    <p:animEffect filter="wheel(1)" transition="in">
                                      <p:cBhvr>
                                        <p:cTn dur="750" id="88"/>
                                        <p:tgtEl>
                                          <p:spTgt spid="7"/>
                                        </p:tgtEl>
                                      </p:cBhvr>
                                    </p:animEffect>
                                  </p:childTnLst>
                                </p:cTn>
                              </p:par>
                              <p:par>
                                <p:cTn fill="hold" grpId="0" id="89" nodeType="withEffect" presetClass="entr" presetID="10" presetSubtype="0">
                                  <p:stCondLst>
                                    <p:cond delay="200"/>
                                  </p:stCondLst>
                                  <p:childTnLst>
                                    <p:set>
                                      <p:cBhvr>
                                        <p:cTn dur="1" fill="hold" id="90">
                                          <p:stCondLst>
                                            <p:cond delay="0"/>
                                          </p:stCondLst>
                                        </p:cTn>
                                        <p:tgtEl>
                                          <p:spTgt spid="22"/>
                                        </p:tgtEl>
                                        <p:attrNameLst>
                                          <p:attrName>style.visibility</p:attrName>
                                        </p:attrNameLst>
                                      </p:cBhvr>
                                      <p:to>
                                        <p:strVal val="visible"/>
                                      </p:to>
                                    </p:set>
                                    <p:animEffect filter="fade" transition="in">
                                      <p:cBhvr>
                                        <p:cTn dur="500" id="91"/>
                                        <p:tgtEl>
                                          <p:spTgt spid="22"/>
                                        </p:tgtEl>
                                      </p:cBhvr>
                                    </p:animEffect>
                                  </p:childTnLst>
                                </p:cTn>
                              </p:par>
                              <p:par>
                                <p:cTn fill="hold" grpId="0" id="92" nodeType="withEffect" presetClass="entr" presetID="21" presetSubtype="1">
                                  <p:stCondLst>
                                    <p:cond delay="200"/>
                                  </p:stCondLst>
                                  <p:childTnLst>
                                    <p:set>
                                      <p:cBhvr>
                                        <p:cTn dur="1" fill="hold" id="93">
                                          <p:stCondLst>
                                            <p:cond delay="0"/>
                                          </p:stCondLst>
                                        </p:cTn>
                                        <p:tgtEl>
                                          <p:spTgt spid="6"/>
                                        </p:tgtEl>
                                        <p:attrNameLst>
                                          <p:attrName>style.visibility</p:attrName>
                                        </p:attrNameLst>
                                      </p:cBhvr>
                                      <p:to>
                                        <p:strVal val="visible"/>
                                      </p:to>
                                    </p:set>
                                    <p:animEffect filter="wheel(1)" transition="in">
                                      <p:cBhvr>
                                        <p:cTn dur="750" id="94"/>
                                        <p:tgtEl>
                                          <p:spTgt spid="6"/>
                                        </p:tgtEl>
                                      </p:cBhvr>
                                    </p:animEffect>
                                  </p:childTnLst>
                                </p:cTn>
                              </p:par>
                              <p:par>
                                <p:cTn fill="hold" grpId="0" id="95" nodeType="withEffect" presetClass="entr" presetID="10" presetSubtype="0">
                                  <p:stCondLst>
                                    <p:cond delay="400"/>
                                  </p:stCondLst>
                                  <p:childTnLst>
                                    <p:set>
                                      <p:cBhvr>
                                        <p:cTn dur="1" fill="hold" id="96">
                                          <p:stCondLst>
                                            <p:cond delay="0"/>
                                          </p:stCondLst>
                                        </p:cTn>
                                        <p:tgtEl>
                                          <p:spTgt spid="10"/>
                                        </p:tgtEl>
                                        <p:attrNameLst>
                                          <p:attrName>style.visibility</p:attrName>
                                        </p:attrNameLst>
                                      </p:cBhvr>
                                      <p:to>
                                        <p:strVal val="visible"/>
                                      </p:to>
                                    </p:set>
                                    <p:animEffect filter="fade" transition="in">
                                      <p:cBhvr>
                                        <p:cTn dur="500" id="97"/>
                                        <p:tgtEl>
                                          <p:spTgt spid="10"/>
                                        </p:tgtEl>
                                      </p:cBhvr>
                                    </p:animEffect>
                                  </p:childTnLst>
                                </p:cTn>
                              </p:par>
                              <p:par>
                                <p:cTn fill="hold" grpId="0" id="98" nodeType="withEffect" presetClass="entr" presetID="10" presetSubtype="0">
                                  <p:stCondLst>
                                    <p:cond delay="600"/>
                                  </p:stCondLst>
                                  <p:childTnLst>
                                    <p:set>
                                      <p:cBhvr>
                                        <p:cTn dur="1" fill="hold" id="99">
                                          <p:stCondLst>
                                            <p:cond delay="0"/>
                                          </p:stCondLst>
                                        </p:cTn>
                                        <p:tgtEl>
                                          <p:spTgt spid="19"/>
                                        </p:tgtEl>
                                        <p:attrNameLst>
                                          <p:attrName>style.visibility</p:attrName>
                                        </p:attrNameLst>
                                      </p:cBhvr>
                                      <p:to>
                                        <p:strVal val="visible"/>
                                      </p:to>
                                    </p:set>
                                    <p:animEffect filter="fade" transition="in">
                                      <p:cBhvr>
                                        <p:cTn dur="500" id="100"/>
                                        <p:tgtEl>
                                          <p:spTgt spid="19"/>
                                        </p:tgtEl>
                                      </p:cBhvr>
                                    </p:animEffect>
                                  </p:childTnLst>
                                </p:cTn>
                              </p:par>
                              <p:par>
                                <p:cTn fill="hold" grpId="0" id="101" nodeType="withEffect" presetClass="entr" presetID="10" presetSubtype="0">
                                  <p:stCondLst>
                                    <p:cond delay="800"/>
                                  </p:stCondLst>
                                  <p:childTnLst>
                                    <p:set>
                                      <p:cBhvr>
                                        <p:cTn dur="1" fill="hold" id="102">
                                          <p:stCondLst>
                                            <p:cond delay="0"/>
                                          </p:stCondLst>
                                        </p:cTn>
                                        <p:tgtEl>
                                          <p:spTgt spid="44"/>
                                        </p:tgtEl>
                                        <p:attrNameLst>
                                          <p:attrName>style.visibility</p:attrName>
                                        </p:attrNameLst>
                                      </p:cBhvr>
                                      <p:to>
                                        <p:strVal val="visible"/>
                                      </p:to>
                                    </p:set>
                                    <p:animEffect filter="fade" transition="in">
                                      <p:cBhvr>
                                        <p:cTn dur="500" id="103"/>
                                        <p:tgtEl>
                                          <p:spTgt spid="44"/>
                                        </p:tgtEl>
                                      </p:cBhvr>
                                    </p:animEffect>
                                  </p:childTnLst>
                                </p:cTn>
                              </p:par>
                              <p:par>
                                <p:cTn fill="hold" grpId="0" id="104" nodeType="withEffect" presetClass="entr" presetID="21" presetSubtype="1">
                                  <p:stCondLst>
                                    <p:cond delay="800"/>
                                  </p:stCondLst>
                                  <p:childTnLst>
                                    <p:set>
                                      <p:cBhvr>
                                        <p:cTn dur="1" fill="hold" id="105">
                                          <p:stCondLst>
                                            <p:cond delay="0"/>
                                          </p:stCondLst>
                                        </p:cTn>
                                        <p:tgtEl>
                                          <p:spTgt spid="4"/>
                                        </p:tgtEl>
                                        <p:attrNameLst>
                                          <p:attrName>style.visibility</p:attrName>
                                        </p:attrNameLst>
                                      </p:cBhvr>
                                      <p:to>
                                        <p:strVal val="visible"/>
                                      </p:to>
                                    </p:set>
                                    <p:animEffect filter="wheel(1)" transition="in">
                                      <p:cBhvr>
                                        <p:cTn dur="750" id="106"/>
                                        <p:tgtEl>
                                          <p:spTgt spid="4"/>
                                        </p:tgtEl>
                                      </p:cBhvr>
                                    </p:animEffect>
                                  </p:childTnLst>
                                </p:cTn>
                              </p:par>
                              <p:par>
                                <p:cTn fill="hold" grpId="0" id="107" nodeType="withEffect" presetClass="entr" presetID="10" presetSubtype="0">
                                  <p:stCondLst>
                                    <p:cond delay="1000"/>
                                  </p:stCondLst>
                                  <p:childTnLst>
                                    <p:set>
                                      <p:cBhvr>
                                        <p:cTn dur="1" fill="hold" id="108">
                                          <p:stCondLst>
                                            <p:cond delay="0"/>
                                          </p:stCondLst>
                                        </p:cTn>
                                        <p:tgtEl>
                                          <p:spTgt spid="16"/>
                                        </p:tgtEl>
                                        <p:attrNameLst>
                                          <p:attrName>style.visibility</p:attrName>
                                        </p:attrNameLst>
                                      </p:cBhvr>
                                      <p:to>
                                        <p:strVal val="visible"/>
                                      </p:to>
                                    </p:set>
                                    <p:animEffect filter="fade" transition="in">
                                      <p:cBhvr>
                                        <p:cTn dur="500" id="109"/>
                                        <p:tgtEl>
                                          <p:spTgt spid="16"/>
                                        </p:tgtEl>
                                      </p:cBhvr>
                                    </p:animEffect>
                                  </p:childTnLst>
                                </p:cTn>
                              </p:par>
                              <p:par>
                                <p:cTn fill="hold" grpId="0" id="110" nodeType="withEffect" presetClass="entr" presetID="21" presetSubtype="1">
                                  <p:stCondLst>
                                    <p:cond delay="1000"/>
                                  </p:stCondLst>
                                  <p:childTnLst>
                                    <p:set>
                                      <p:cBhvr>
                                        <p:cTn dur="1" fill="hold" id="111">
                                          <p:stCondLst>
                                            <p:cond delay="0"/>
                                          </p:stCondLst>
                                        </p:cTn>
                                        <p:tgtEl>
                                          <p:spTgt spid="5"/>
                                        </p:tgtEl>
                                        <p:attrNameLst>
                                          <p:attrName>style.visibility</p:attrName>
                                        </p:attrNameLst>
                                      </p:cBhvr>
                                      <p:to>
                                        <p:strVal val="visible"/>
                                      </p:to>
                                    </p:set>
                                    <p:animEffect filter="wheel(1)" transition="in">
                                      <p:cBhvr>
                                        <p:cTn dur="750" id="112"/>
                                        <p:tgtEl>
                                          <p:spTgt spid="5"/>
                                        </p:tgtEl>
                                      </p:cBhvr>
                                    </p:animEffect>
                                  </p:childTnLst>
                                </p:cTn>
                              </p:par>
                            </p:childTnLst>
                          </p:cTn>
                        </p:par>
                        <p:par>
                          <p:cTn fill="hold" id="113" nodeType="afterGroup">
                            <p:stCondLst>
                              <p:cond delay="1750"/>
                            </p:stCondLst>
                            <p:childTnLst>
                              <p:par>
                                <p:cTn fill="hold" grpId="0" id="114" nodeType="afterEffect" presetClass="entr" presetID="22" presetSubtype="2">
                                  <p:stCondLst>
                                    <p:cond delay="0"/>
                                  </p:stCondLst>
                                  <p:childTnLst>
                                    <p:set>
                                      <p:cBhvr>
                                        <p:cTn dur="1" fill="hold" id="115">
                                          <p:stCondLst>
                                            <p:cond delay="0"/>
                                          </p:stCondLst>
                                        </p:cTn>
                                        <p:tgtEl>
                                          <p:spTgt spid="46"/>
                                        </p:tgtEl>
                                        <p:attrNameLst>
                                          <p:attrName>style.visibility</p:attrName>
                                        </p:attrNameLst>
                                      </p:cBhvr>
                                      <p:to>
                                        <p:strVal val="visible"/>
                                      </p:to>
                                    </p:set>
                                    <p:animEffect filter="wipe(right)" transition="in">
                                      <p:cBhvr>
                                        <p:cTn dur="500" id="116"/>
                                        <p:tgtEl>
                                          <p:spTgt spid="46"/>
                                        </p:tgtEl>
                                      </p:cBhvr>
                                    </p:animEffect>
                                  </p:childTnLst>
                                </p:cTn>
                              </p:par>
                              <p:par>
                                <p:cTn fill="hold" grpId="0" id="117" nodeType="withEffect" presetClass="entr" presetID="10" presetSubtype="0">
                                  <p:stCondLst>
                                    <p:cond delay="0"/>
                                  </p:stCondLst>
                                  <p:childTnLst>
                                    <p:set>
                                      <p:cBhvr>
                                        <p:cTn dur="1" fill="hold" id="118">
                                          <p:stCondLst>
                                            <p:cond delay="0"/>
                                          </p:stCondLst>
                                        </p:cTn>
                                        <p:tgtEl>
                                          <p:spTgt spid="48"/>
                                        </p:tgtEl>
                                        <p:attrNameLst>
                                          <p:attrName>style.visibility</p:attrName>
                                        </p:attrNameLst>
                                      </p:cBhvr>
                                      <p:to>
                                        <p:strVal val="visible"/>
                                      </p:to>
                                    </p:set>
                                    <p:animEffect filter="fade" transition="in">
                                      <p:cBhvr>
                                        <p:cTn dur="750" id="119"/>
                                        <p:tgtEl>
                                          <p:spTgt spid="48"/>
                                        </p:tgtEl>
                                      </p:cBhvr>
                                    </p:animEffect>
                                  </p:childTnLst>
                                </p:cTn>
                              </p:par>
                              <p:par>
                                <p:cTn decel="100000" fill="hold" grpId="1" id="120" nodeType="withEffect" presetClass="path" presetID="35" presetSubtype="0">
                                  <p:stCondLst>
                                    <p:cond delay="0"/>
                                  </p:stCondLst>
                                  <p:childTnLst>
                                    <p:animMotion origin="layout" path="M -2.08333E-06 2.59259E-06 L -0.05482 2.59259E-06" pathEditMode="relative" ptsTypes="AA" rAng="0">
                                      <p:cBhvr>
                                        <p:cTn dur="1250" fill="hold" id="121" spd="-100000"/>
                                        <p:tgtEl>
                                          <p:spTgt spid="48"/>
                                        </p:tgtEl>
                                        <p:attrNameLst>
                                          <p:attrName>ppt_x</p:attrName>
                                          <p:attrName>ppt_y</p:attrName>
                                        </p:attrNameLst>
                                      </p:cBhvr>
                                      <p:rCtr x="-2747" y="0"/>
                                    </p:animMotion>
                                  </p:childTnLst>
                                </p:cTn>
                              </p:par>
                              <p:par>
                                <p:cTn fill="hold" grpId="0" id="122" nodeType="withEffect" presetClass="entr" presetID="22" presetSubtype="2">
                                  <p:stCondLst>
                                    <p:cond delay="250"/>
                                  </p:stCondLst>
                                  <p:childTnLst>
                                    <p:set>
                                      <p:cBhvr>
                                        <p:cTn dur="1" fill="hold" id="123">
                                          <p:stCondLst>
                                            <p:cond delay="0"/>
                                          </p:stCondLst>
                                        </p:cTn>
                                        <p:tgtEl>
                                          <p:spTgt spid="38"/>
                                        </p:tgtEl>
                                        <p:attrNameLst>
                                          <p:attrName>style.visibility</p:attrName>
                                        </p:attrNameLst>
                                      </p:cBhvr>
                                      <p:to>
                                        <p:strVal val="visible"/>
                                      </p:to>
                                    </p:set>
                                    <p:animEffect filter="wipe(right)" transition="in">
                                      <p:cBhvr>
                                        <p:cTn dur="500" id="124"/>
                                        <p:tgtEl>
                                          <p:spTgt spid="38"/>
                                        </p:tgtEl>
                                      </p:cBhvr>
                                    </p:animEffect>
                                  </p:childTnLst>
                                </p:cTn>
                              </p:par>
                              <p:par>
                                <p:cTn fill="hold" grpId="0" id="125" nodeType="withEffect" presetClass="entr" presetID="10" presetSubtype="0">
                                  <p:stCondLst>
                                    <p:cond delay="250"/>
                                  </p:stCondLst>
                                  <p:childTnLst>
                                    <p:set>
                                      <p:cBhvr>
                                        <p:cTn dur="1" fill="hold" id="126">
                                          <p:stCondLst>
                                            <p:cond delay="0"/>
                                          </p:stCondLst>
                                        </p:cTn>
                                        <p:tgtEl>
                                          <p:spTgt spid="49"/>
                                        </p:tgtEl>
                                        <p:attrNameLst>
                                          <p:attrName>style.visibility</p:attrName>
                                        </p:attrNameLst>
                                      </p:cBhvr>
                                      <p:to>
                                        <p:strVal val="visible"/>
                                      </p:to>
                                    </p:set>
                                    <p:animEffect filter="fade" transition="in">
                                      <p:cBhvr>
                                        <p:cTn dur="750" id="127"/>
                                        <p:tgtEl>
                                          <p:spTgt spid="49"/>
                                        </p:tgtEl>
                                      </p:cBhvr>
                                    </p:animEffect>
                                  </p:childTnLst>
                                </p:cTn>
                              </p:par>
                              <p:par>
                                <p:cTn decel="100000" fill="hold" grpId="1" id="128" nodeType="withEffect" presetClass="path" presetID="35" presetSubtype="0">
                                  <p:stCondLst>
                                    <p:cond delay="250"/>
                                  </p:stCondLst>
                                  <p:childTnLst>
                                    <p:animMotion origin="layout" path="M 3.95833E-06 -7.40741E-07 L -0.05183 -7.40741E-07" pathEditMode="relative" ptsTypes="AA" rAng="0">
                                      <p:cBhvr>
                                        <p:cTn dur="1250" fill="hold" id="129" spd="-100000"/>
                                        <p:tgtEl>
                                          <p:spTgt spid="49"/>
                                        </p:tgtEl>
                                        <p:attrNameLst>
                                          <p:attrName>ppt_x</p:attrName>
                                          <p:attrName>ppt_y</p:attrName>
                                        </p:attrNameLst>
                                      </p:cBhvr>
                                      <p:rCtr x="-2591" y="0"/>
                                    </p:animMotion>
                                  </p:childTnLst>
                                </p:cTn>
                              </p:par>
                              <p:par>
                                <p:cTn fill="hold" grpId="0" id="130" nodeType="withEffect" presetClass="entr" presetID="22" presetSubtype="1">
                                  <p:stCondLst>
                                    <p:cond delay="500"/>
                                  </p:stCondLst>
                                  <p:childTnLst>
                                    <p:set>
                                      <p:cBhvr>
                                        <p:cTn dur="1" fill="hold" id="131">
                                          <p:stCondLst>
                                            <p:cond delay="0"/>
                                          </p:stCondLst>
                                        </p:cTn>
                                        <p:tgtEl>
                                          <p:spTgt spid="45"/>
                                        </p:tgtEl>
                                        <p:attrNameLst>
                                          <p:attrName>style.visibility</p:attrName>
                                        </p:attrNameLst>
                                      </p:cBhvr>
                                      <p:to>
                                        <p:strVal val="visible"/>
                                      </p:to>
                                    </p:set>
                                    <p:animEffect filter="wipe(up)" transition="in">
                                      <p:cBhvr>
                                        <p:cTn dur="500" id="132"/>
                                        <p:tgtEl>
                                          <p:spTgt spid="45"/>
                                        </p:tgtEl>
                                      </p:cBhvr>
                                    </p:animEffect>
                                  </p:childTnLst>
                                </p:cTn>
                              </p:par>
                              <p:par>
                                <p:cTn fill="hold" grpId="0" id="133" nodeType="withEffect" presetClass="entr" presetID="10" presetSubtype="0">
                                  <p:stCondLst>
                                    <p:cond delay="500"/>
                                  </p:stCondLst>
                                  <p:childTnLst>
                                    <p:set>
                                      <p:cBhvr>
                                        <p:cTn dur="1" fill="hold" id="134">
                                          <p:stCondLst>
                                            <p:cond delay="0"/>
                                          </p:stCondLst>
                                        </p:cTn>
                                        <p:tgtEl>
                                          <p:spTgt spid="51"/>
                                        </p:tgtEl>
                                        <p:attrNameLst>
                                          <p:attrName>style.visibility</p:attrName>
                                        </p:attrNameLst>
                                      </p:cBhvr>
                                      <p:to>
                                        <p:strVal val="visible"/>
                                      </p:to>
                                    </p:set>
                                    <p:animEffect filter="fade" transition="in">
                                      <p:cBhvr>
                                        <p:cTn dur="750" id="135"/>
                                        <p:tgtEl>
                                          <p:spTgt spid="51"/>
                                        </p:tgtEl>
                                      </p:cBhvr>
                                    </p:animEffect>
                                  </p:childTnLst>
                                </p:cTn>
                              </p:par>
                              <p:par>
                                <p:cTn decel="100000" fill="hold" grpId="1" id="136" nodeType="withEffect" presetClass="path" presetID="35" presetSubtype="0">
                                  <p:stCondLst>
                                    <p:cond delay="500"/>
                                  </p:stCondLst>
                                  <p:childTnLst>
                                    <p:animMotion origin="layout" path="M -4.16667E-06 -3.33333E-06 L 0.06003 -3.33333E-06" pathEditMode="relative" ptsTypes="AA" rAng="0">
                                      <p:cBhvr>
                                        <p:cTn dur="1250" fill="hold" id="137" spd="-100000"/>
                                        <p:tgtEl>
                                          <p:spTgt spid="51"/>
                                        </p:tgtEl>
                                        <p:attrNameLst>
                                          <p:attrName>ppt_x</p:attrName>
                                          <p:attrName>ppt_y</p:attrName>
                                        </p:attrNameLst>
                                      </p:cBhvr>
                                      <p:rCtr x="2995" y="0"/>
                                    </p:animMotion>
                                  </p:childTnLst>
                                </p:cTn>
                              </p:par>
                              <p:par>
                                <p:cTn fill="hold" grpId="0" id="138" nodeType="withEffect" presetClass="entr" presetID="22" presetSubtype="4">
                                  <p:stCondLst>
                                    <p:cond delay="750"/>
                                  </p:stCondLst>
                                  <p:childTnLst>
                                    <p:set>
                                      <p:cBhvr>
                                        <p:cTn dur="1" fill="hold" id="139">
                                          <p:stCondLst>
                                            <p:cond delay="0"/>
                                          </p:stCondLst>
                                        </p:cTn>
                                        <p:tgtEl>
                                          <p:spTgt spid="39"/>
                                        </p:tgtEl>
                                        <p:attrNameLst>
                                          <p:attrName>style.visibility</p:attrName>
                                        </p:attrNameLst>
                                      </p:cBhvr>
                                      <p:to>
                                        <p:strVal val="visible"/>
                                      </p:to>
                                    </p:set>
                                    <p:animEffect filter="wipe(down)" transition="in">
                                      <p:cBhvr>
                                        <p:cTn dur="500" id="140"/>
                                        <p:tgtEl>
                                          <p:spTgt spid="39"/>
                                        </p:tgtEl>
                                      </p:cBhvr>
                                    </p:animEffect>
                                  </p:childTnLst>
                                </p:cTn>
                              </p:par>
                              <p:par>
                                <p:cTn fill="hold" grpId="0" id="141" nodeType="withEffect" presetClass="entr" presetID="10" presetSubtype="0">
                                  <p:stCondLst>
                                    <p:cond delay="750"/>
                                  </p:stCondLst>
                                  <p:childTnLst>
                                    <p:set>
                                      <p:cBhvr>
                                        <p:cTn dur="1" fill="hold" id="142">
                                          <p:stCondLst>
                                            <p:cond delay="0"/>
                                          </p:stCondLst>
                                        </p:cTn>
                                        <p:tgtEl>
                                          <p:spTgt spid="50"/>
                                        </p:tgtEl>
                                        <p:attrNameLst>
                                          <p:attrName>style.visibility</p:attrName>
                                        </p:attrNameLst>
                                      </p:cBhvr>
                                      <p:to>
                                        <p:strVal val="visible"/>
                                      </p:to>
                                    </p:set>
                                    <p:animEffect filter="fade" transition="in">
                                      <p:cBhvr>
                                        <p:cTn dur="750" id="143"/>
                                        <p:tgtEl>
                                          <p:spTgt spid="50"/>
                                        </p:tgtEl>
                                      </p:cBhvr>
                                    </p:animEffect>
                                  </p:childTnLst>
                                </p:cTn>
                              </p:par>
                              <p:par>
                                <p:cTn decel="100000" fill="hold" grpId="1" id="144" nodeType="withEffect" presetClass="path" presetID="35" presetSubtype="0">
                                  <p:stCondLst>
                                    <p:cond delay="750"/>
                                  </p:stCondLst>
                                  <p:childTnLst>
                                    <p:animMotion origin="layout" path="M 2.91667E-06 -7.40741E-07 L 0.06002 -7.40741E-07" pathEditMode="relative" ptsTypes="AA" rAng="0">
                                      <p:cBhvr>
                                        <p:cTn dur="1250" fill="hold" id="145" spd="-100000"/>
                                        <p:tgtEl>
                                          <p:spTgt spid="50"/>
                                        </p:tgtEl>
                                        <p:attrNameLst>
                                          <p:attrName>ppt_x</p:attrName>
                                          <p:attrName>ppt_y</p:attrName>
                                        </p:attrNameLst>
                                      </p:cBhvr>
                                      <p:rCtr x="2995" y="0"/>
                                    </p:animMotion>
                                  </p:childTnLst>
                                </p:cTn>
                              </p:par>
                              <p:par>
                                <p:cTn fill="hold" grpId="0" id="146" nodeType="withEffect" presetClass="entr" presetID="22" presetSubtype="1">
                                  <p:stCondLst>
                                    <p:cond delay="1000"/>
                                  </p:stCondLst>
                                  <p:childTnLst>
                                    <p:set>
                                      <p:cBhvr>
                                        <p:cTn dur="1" fill="hold" id="147">
                                          <p:stCondLst>
                                            <p:cond delay="0"/>
                                          </p:stCondLst>
                                        </p:cTn>
                                        <p:tgtEl>
                                          <p:spTgt spid="41"/>
                                        </p:tgtEl>
                                        <p:attrNameLst>
                                          <p:attrName>style.visibility</p:attrName>
                                        </p:attrNameLst>
                                      </p:cBhvr>
                                      <p:to>
                                        <p:strVal val="visible"/>
                                      </p:to>
                                    </p:set>
                                    <p:animEffect filter="wipe(up)" transition="in">
                                      <p:cBhvr>
                                        <p:cTn dur="500" id="148"/>
                                        <p:tgtEl>
                                          <p:spTgt spid="41"/>
                                        </p:tgtEl>
                                      </p:cBhvr>
                                    </p:animEffect>
                                  </p:childTnLst>
                                </p:cTn>
                              </p:par>
                              <p:par>
                                <p:cTn fill="hold" grpId="0" id="149" nodeType="withEffect" presetClass="entr" presetID="10" presetSubtype="0">
                                  <p:stCondLst>
                                    <p:cond delay="1000"/>
                                  </p:stCondLst>
                                  <p:childTnLst>
                                    <p:set>
                                      <p:cBhvr>
                                        <p:cTn dur="1" fill="hold" id="150">
                                          <p:stCondLst>
                                            <p:cond delay="0"/>
                                          </p:stCondLst>
                                        </p:cTn>
                                        <p:tgtEl>
                                          <p:spTgt spid="47"/>
                                        </p:tgtEl>
                                        <p:attrNameLst>
                                          <p:attrName>style.visibility</p:attrName>
                                        </p:attrNameLst>
                                      </p:cBhvr>
                                      <p:to>
                                        <p:strVal val="visible"/>
                                      </p:to>
                                    </p:set>
                                    <p:animEffect filter="fade" transition="in">
                                      <p:cBhvr>
                                        <p:cTn dur="750" id="151"/>
                                        <p:tgtEl>
                                          <p:spTgt spid="47"/>
                                        </p:tgtEl>
                                      </p:cBhvr>
                                    </p:animEffect>
                                  </p:childTnLst>
                                </p:cTn>
                              </p:par>
                              <p:par>
                                <p:cTn decel="100000" fill="hold" grpId="1" id="152" nodeType="withEffect" presetClass="path" presetID="35" presetSubtype="0">
                                  <p:stCondLst>
                                    <p:cond delay="1000"/>
                                  </p:stCondLst>
                                  <p:childTnLst>
                                    <p:animMotion origin="layout" path="M 3.95833E-06 2.22222E-06 L 0.06002 2.22222E-06" pathEditMode="relative" ptsTypes="AA" rAng="0">
                                      <p:cBhvr>
                                        <p:cTn dur="1250" fill="hold" id="153" spd="-100000"/>
                                        <p:tgtEl>
                                          <p:spTgt spid="47"/>
                                        </p:tgtEl>
                                        <p:attrNameLst>
                                          <p:attrName>ppt_x</p:attrName>
                                          <p:attrName>ppt_y</p:attrName>
                                        </p:attrNameLst>
                                      </p:cBhvr>
                                      <p:rCtr x="2995" y="0"/>
                                    </p:animMotion>
                                  </p:childTnLst>
                                </p:cTn>
                              </p:par>
                              <p:par>
                                <p:cTn fill="hold" grpId="0" id="154" nodeType="withEffect" presetClass="entr" presetID="22" presetSubtype="4">
                                  <p:stCondLst>
                                    <p:cond delay="1250"/>
                                  </p:stCondLst>
                                  <p:childTnLst>
                                    <p:set>
                                      <p:cBhvr>
                                        <p:cTn dur="1" fill="hold" id="155">
                                          <p:stCondLst>
                                            <p:cond delay="0"/>
                                          </p:stCondLst>
                                        </p:cTn>
                                        <p:tgtEl>
                                          <p:spTgt spid="40"/>
                                        </p:tgtEl>
                                        <p:attrNameLst>
                                          <p:attrName>style.visibility</p:attrName>
                                        </p:attrNameLst>
                                      </p:cBhvr>
                                      <p:to>
                                        <p:strVal val="visible"/>
                                      </p:to>
                                    </p:set>
                                    <p:animEffect filter="wipe(down)" transition="in">
                                      <p:cBhvr>
                                        <p:cTn dur="500" id="156"/>
                                        <p:tgtEl>
                                          <p:spTgt spid="40"/>
                                        </p:tgtEl>
                                      </p:cBhvr>
                                    </p:animEffect>
                                  </p:childTnLst>
                                </p:cTn>
                              </p:par>
                              <p:par>
                                <p:cTn fill="hold" grpId="0" id="157" nodeType="withEffect" presetClass="entr" presetID="10" presetSubtype="0">
                                  <p:stCondLst>
                                    <p:cond delay="1250"/>
                                  </p:stCondLst>
                                  <p:childTnLst>
                                    <p:set>
                                      <p:cBhvr>
                                        <p:cTn dur="1" fill="hold" id="158">
                                          <p:stCondLst>
                                            <p:cond delay="0"/>
                                          </p:stCondLst>
                                        </p:cTn>
                                        <p:tgtEl>
                                          <p:spTgt spid="52"/>
                                        </p:tgtEl>
                                        <p:attrNameLst>
                                          <p:attrName>style.visibility</p:attrName>
                                        </p:attrNameLst>
                                      </p:cBhvr>
                                      <p:to>
                                        <p:strVal val="visible"/>
                                      </p:to>
                                    </p:set>
                                    <p:animEffect filter="fade" transition="in">
                                      <p:cBhvr>
                                        <p:cTn dur="750" id="159"/>
                                        <p:tgtEl>
                                          <p:spTgt spid="52"/>
                                        </p:tgtEl>
                                      </p:cBhvr>
                                    </p:animEffect>
                                  </p:childTnLst>
                                </p:cTn>
                              </p:par>
                              <p:par>
                                <p:cTn decel="100000" fill="hold" grpId="1" id="160" nodeType="withEffect" presetClass="path" presetID="35" presetSubtype="0">
                                  <p:stCondLst>
                                    <p:cond delay="1250"/>
                                  </p:stCondLst>
                                  <p:childTnLst>
                                    <p:animMotion origin="layout" path="M -1.25E-06 -7.40741E-07 L 0.06003 -7.40741E-07" pathEditMode="relative" ptsTypes="AA" rAng="0">
                                      <p:cBhvr>
                                        <p:cTn dur="1250" fill="hold" id="161" spd="-100000"/>
                                        <p:tgtEl>
                                          <p:spTgt spid="52"/>
                                        </p:tgtEl>
                                        <p:attrNameLst>
                                          <p:attrName>ppt_x</p:attrName>
                                          <p:attrName>ppt_y</p:attrName>
                                        </p:attrNameLst>
                                      </p:cBhvr>
                                      <p:rCtr x="2995"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9"/>
      <p:bldP grpId="1" spid="9"/>
      <p:bldP grpId="2" spid="9"/>
      <p:bldP grpId="3" spid="9"/>
      <p:bldP grpId="4" spid="9"/>
      <p:bldP grpId="0" spid="10"/>
      <p:bldP grpId="0" spid="12"/>
      <p:bldP grpId="1" spid="12"/>
      <p:bldP grpId="2" spid="12"/>
      <p:bldP grpId="3" spid="12"/>
      <p:bldP grpId="4" spid="12"/>
      <p:bldP grpId="0" spid="13"/>
      <p:bldP grpId="0" spid="15"/>
      <p:bldP grpId="1" spid="15"/>
      <p:bldP grpId="2" spid="15"/>
      <p:bldP grpId="3" spid="15"/>
      <p:bldP grpId="4" spid="15"/>
      <p:bldP grpId="0" spid="16"/>
      <p:bldP grpId="0" spid="18"/>
      <p:bldP grpId="1" spid="18"/>
      <p:bldP grpId="2" spid="18"/>
      <p:bldP grpId="3" spid="18"/>
      <p:bldP grpId="4" spid="18"/>
      <p:bldP grpId="0" spid="19"/>
      <p:bldP grpId="0" spid="21"/>
      <p:bldP grpId="1" spid="21"/>
      <p:bldP grpId="2" spid="21"/>
      <p:bldP grpId="3" spid="21"/>
      <p:bldP grpId="4" spid="21"/>
      <p:bldP grpId="0" spid="22"/>
      <p:bldP grpId="0" spid="43"/>
      <p:bldP grpId="1" spid="43"/>
      <p:bldP grpId="2" spid="43"/>
      <p:bldP grpId="3" spid="43"/>
      <p:bldP grpId="4" spid="43"/>
      <p:bldP grpId="0" spid="44"/>
      <p:bldP grpId="0" spid="38"/>
      <p:bldP grpId="0" spid="39"/>
      <p:bldP grpId="0" spid="40"/>
      <p:bldP grpId="0" spid="41"/>
      <p:bldP grpId="0" spid="45"/>
      <p:bldP grpId="0" spid="46"/>
      <p:bldP grpId="0" spid="47"/>
      <p:bldP grpId="1" spid="47"/>
      <p:bldP grpId="0" spid="48"/>
      <p:bldP grpId="1" spid="48"/>
      <p:bldP grpId="0" spid="49"/>
      <p:bldP grpId="1" spid="49"/>
      <p:bldP grpId="0" spid="50"/>
      <p:bldP grpId="1" spid="50"/>
      <p:bldP grpId="0" spid="51"/>
      <p:bldP grpId="1" spid="51"/>
      <p:bldP grpId="0" spid="52"/>
      <p:bldP grpId="1" spid="5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4" name="组合 63"/>
          <p:cNvGrpSpPr/>
          <p:nvPr/>
        </p:nvGrpSpPr>
        <p:grpSpPr>
          <a:xfrm>
            <a:off x="4791048" y="3617041"/>
            <a:ext cx="2583746" cy="2404347"/>
            <a:chOff x="4791048" y="3617041"/>
            <a:chExt cx="2583746" cy="2404347"/>
          </a:xfrm>
        </p:grpSpPr>
        <p:sp>
          <p:nvSpPr>
            <p:cNvPr id="63" name="椭圆 62"/>
            <p:cNvSpPr/>
            <p:nvPr/>
          </p:nvSpPr>
          <p:spPr>
            <a:xfrm>
              <a:off x="4791048" y="4652107"/>
              <a:ext cx="2513651" cy="1369281"/>
            </a:xfrm>
            <a:prstGeom prst="ellipse">
              <a:avLst/>
            </a:prstGeom>
            <a:gradFill flip="none" rotWithShape="1">
              <a:gsLst>
                <a:gs pos="1000">
                  <a:schemeClr val="tx1">
                    <a:alpha val="50000"/>
                  </a:schemeClr>
                </a:gs>
                <a:gs pos="60000">
                  <a:schemeClr val="tx1">
                    <a:alpha val="20000"/>
                  </a:schemeClr>
                </a:gs>
                <a:gs pos="100000">
                  <a:schemeClr val="tx1">
                    <a:alpha val="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Shape 750"/>
            <p:cNvSpPr/>
            <p:nvPr/>
          </p:nvSpPr>
          <p:spPr>
            <a:xfrm>
              <a:off x="5178392" y="3802214"/>
              <a:ext cx="1833382" cy="1099559"/>
            </a:xfrm>
            <a:custGeom>
              <a:cxnLst>
                <a:cxn ang="0">
                  <a:pos x="wd2" y="hd2"/>
                </a:cxn>
                <a:cxn ang="5400000">
                  <a:pos x="wd2" y="hd2"/>
                </a:cxn>
                <a:cxn ang="10800000">
                  <a:pos x="wd2" y="hd2"/>
                </a:cxn>
                <a:cxn ang="16200000">
                  <a:pos x="wd2" y="hd2"/>
                </a:cxn>
              </a:cxnLst>
              <a:rect b="b" l="0" r="r" t="0"/>
              <a:pathLst>
                <a:path extrusionOk="0" h="21600" w="21600">
                  <a:moveTo>
                    <a:pt x="0" y="10492"/>
                  </a:moveTo>
                  <a:cubicBezTo>
                    <a:pt x="1575" y="8911"/>
                    <a:pt x="2902" y="6913"/>
                    <a:pt x="4477" y="5332"/>
                  </a:cubicBezTo>
                  <a:lnTo>
                    <a:pt x="10838" y="0"/>
                  </a:lnTo>
                  <a:lnTo>
                    <a:pt x="21600" y="10391"/>
                  </a:lnTo>
                  <a:lnTo>
                    <a:pt x="10791" y="21600"/>
                  </a:lnTo>
                  <a:lnTo>
                    <a:pt x="0" y="10492"/>
                  </a:lnTo>
                  <a:close/>
                </a:path>
              </a:pathLst>
            </a:custGeom>
            <a:solidFill>
              <a:srgbClr val="9F9174"/>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sp>
          <p:nvSpPr>
            <p:cNvPr id="6" name="Shape 751"/>
            <p:cNvSpPr/>
            <p:nvPr/>
          </p:nvSpPr>
          <p:spPr>
            <a:xfrm>
              <a:off x="4817206" y="3617041"/>
              <a:ext cx="1286711" cy="715106"/>
            </a:xfrm>
            <a:custGeom>
              <a:cxnLst>
                <a:cxn ang="0">
                  <a:pos x="wd2" y="hd2"/>
                </a:cxn>
                <a:cxn ang="5400000">
                  <a:pos x="wd2" y="hd2"/>
                </a:cxn>
                <a:cxn ang="10800000">
                  <a:pos x="wd2" y="hd2"/>
                </a:cxn>
                <a:cxn ang="16200000">
                  <a:pos x="wd2" y="hd2"/>
                </a:cxn>
              </a:cxnLst>
              <a:rect b="b" l="0" r="r" t="0"/>
              <a:pathLst>
                <a:path extrusionOk="0" h="21600" w="21600">
                  <a:moveTo>
                    <a:pt x="6222" y="21600"/>
                  </a:moveTo>
                  <a:lnTo>
                    <a:pt x="0" y="15710"/>
                  </a:lnTo>
                  <a:lnTo>
                    <a:pt x="15756" y="0"/>
                  </a:lnTo>
                  <a:lnTo>
                    <a:pt x="21600" y="5628"/>
                  </a:lnTo>
                  <a:lnTo>
                    <a:pt x="6222" y="21600"/>
                  </a:lnTo>
                  <a:close/>
                </a:path>
              </a:pathLst>
            </a:custGeom>
            <a:solidFill>
              <a:srgbClr val="CAB992"/>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sp>
          <p:nvSpPr>
            <p:cNvPr id="7" name="Shape 752"/>
            <p:cNvSpPr/>
            <p:nvPr/>
          </p:nvSpPr>
          <p:spPr>
            <a:xfrm>
              <a:off x="6088001" y="3617041"/>
              <a:ext cx="1286793" cy="715105"/>
            </a:xfrm>
            <a:custGeom>
              <a:cxnLst>
                <a:cxn ang="0">
                  <a:pos x="wd2" y="hd2"/>
                </a:cxn>
                <a:cxn ang="5400000">
                  <a:pos x="wd2" y="hd2"/>
                </a:cxn>
                <a:cxn ang="10800000">
                  <a:pos x="wd2" y="hd2"/>
                </a:cxn>
                <a:cxn ang="16200000">
                  <a:pos x="wd2" y="hd2"/>
                </a:cxn>
              </a:cxnLst>
              <a:rect b="b" l="0" r="r" t="0"/>
              <a:pathLst>
                <a:path extrusionOk="0" h="21600" w="21600">
                  <a:moveTo>
                    <a:pt x="15378" y="21600"/>
                  </a:moveTo>
                  <a:lnTo>
                    <a:pt x="21600" y="15710"/>
                  </a:lnTo>
                  <a:lnTo>
                    <a:pt x="5844" y="0"/>
                  </a:lnTo>
                  <a:lnTo>
                    <a:pt x="0" y="5628"/>
                  </a:lnTo>
                  <a:lnTo>
                    <a:pt x="15378" y="21600"/>
                  </a:lnTo>
                  <a:close/>
                </a:path>
              </a:pathLst>
            </a:custGeom>
            <a:solidFill>
              <a:srgbClr val="CAB992"/>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sp>
          <p:nvSpPr>
            <p:cNvPr id="8" name="Shape 753"/>
            <p:cNvSpPr/>
            <p:nvPr/>
          </p:nvSpPr>
          <p:spPr>
            <a:xfrm flipV="1">
              <a:off x="6095076" y="3801294"/>
              <a:ext cx="1" cy="2130784"/>
            </a:xfrm>
            <a:prstGeom prst="line">
              <a:avLst/>
            </a:prstGeom>
            <a:noFill/>
            <a:ln cap="flat" w="12700">
              <a:solidFill>
                <a:srgbClr val="8F8268"/>
              </a:solidFill>
              <a:prstDash val="solid"/>
              <a:miter lim="400000"/>
            </a:ln>
            <a:effectLst/>
          </p:spPr>
          <p:txBody>
            <a:bodyPr anchor="t" bIns="60960" lIns="60960" numCol="1" rIns="60960" tIns="60960" wrap="square">
              <a:noAutofit/>
            </a:bodyPr>
            <a:lstStyle/>
            <a:p>
              <a:pPr defTabSz="228600">
                <a:defRPr sz="3200">
                  <a:solidFill>
                    <a:srgbClr val="000000"/>
                  </a:solidFill>
                  <a:latin typeface="Helvetica"/>
                  <a:ea typeface="Helvetica"/>
                  <a:cs typeface="Helvetica"/>
                  <a:sym typeface="Helvetica"/>
                </a:defRPr>
              </a:pPr>
              <a:endParaRPr sz="1600">
                <a:cs typeface="+mn-ea"/>
                <a:sym typeface="+mn-lt"/>
              </a:endParaRPr>
            </a:p>
          </p:txBody>
        </p:sp>
        <p:sp>
          <p:nvSpPr>
            <p:cNvPr id="9" name="Shape 754"/>
            <p:cNvSpPr/>
            <p:nvPr/>
          </p:nvSpPr>
          <p:spPr>
            <a:xfrm>
              <a:off x="6094423" y="4331066"/>
              <a:ext cx="921862" cy="1601015"/>
            </a:xfrm>
            <a:custGeom>
              <a:cxnLst>
                <a:cxn ang="0">
                  <a:pos x="wd2" y="hd2"/>
                </a:cxn>
                <a:cxn ang="5400000">
                  <a:pos x="wd2" y="hd2"/>
                </a:cxn>
                <a:cxn ang="10800000">
                  <a:pos x="wd2" y="hd2"/>
                </a:cxn>
                <a:cxn ang="16200000">
                  <a:pos x="wd2" y="hd2"/>
                </a:cxn>
              </a:cxnLst>
              <a:rect b="b" l="0" r="r" t="0"/>
              <a:pathLst>
                <a:path extrusionOk="0" h="21600" w="21600">
                  <a:moveTo>
                    <a:pt x="0" y="21600"/>
                  </a:moveTo>
                  <a:lnTo>
                    <a:pt x="0" y="6808"/>
                  </a:lnTo>
                  <a:lnTo>
                    <a:pt x="21600" y="0"/>
                  </a:lnTo>
                  <a:lnTo>
                    <a:pt x="21600" y="14300"/>
                  </a:lnTo>
                  <a:lnTo>
                    <a:pt x="0" y="21600"/>
                  </a:lnTo>
                  <a:close/>
                </a:path>
              </a:pathLst>
            </a:custGeom>
            <a:solidFill>
              <a:srgbClr val="A79879"/>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sp>
          <p:nvSpPr>
            <p:cNvPr id="10" name="Shape 755"/>
            <p:cNvSpPr/>
            <p:nvPr/>
          </p:nvSpPr>
          <p:spPr>
            <a:xfrm>
              <a:off x="5172561" y="4331066"/>
              <a:ext cx="921864" cy="1601015"/>
            </a:xfrm>
            <a:custGeom>
              <a:cxnLst>
                <a:cxn ang="0">
                  <a:pos x="wd2" y="hd2"/>
                </a:cxn>
                <a:cxn ang="5400000">
                  <a:pos x="wd2" y="hd2"/>
                </a:cxn>
                <a:cxn ang="10800000">
                  <a:pos x="wd2" y="hd2"/>
                </a:cxn>
                <a:cxn ang="16200000">
                  <a:pos x="wd2" y="hd2"/>
                </a:cxn>
              </a:cxnLst>
              <a:rect b="b" l="0" r="r" t="0"/>
              <a:pathLst>
                <a:path extrusionOk="0" h="21600" w="21600">
                  <a:moveTo>
                    <a:pt x="21600" y="21600"/>
                  </a:moveTo>
                  <a:lnTo>
                    <a:pt x="21600" y="6808"/>
                  </a:lnTo>
                  <a:lnTo>
                    <a:pt x="0" y="0"/>
                  </a:lnTo>
                  <a:lnTo>
                    <a:pt x="0" y="14300"/>
                  </a:lnTo>
                  <a:lnTo>
                    <a:pt x="21600" y="21600"/>
                  </a:lnTo>
                  <a:close/>
                </a:path>
              </a:pathLst>
            </a:custGeom>
            <a:solidFill>
              <a:srgbClr val="BAAA87"/>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sp>
          <p:nvSpPr>
            <p:cNvPr id="11" name="Shape 756"/>
            <p:cNvSpPr/>
            <p:nvPr/>
          </p:nvSpPr>
          <p:spPr>
            <a:xfrm>
              <a:off x="4825553" y="4325927"/>
              <a:ext cx="1262625" cy="773041"/>
            </a:xfrm>
            <a:custGeom>
              <a:cxnLst>
                <a:cxn ang="0">
                  <a:pos x="wd2" y="hd2"/>
                </a:cxn>
                <a:cxn ang="5400000">
                  <a:pos x="wd2" y="hd2"/>
                </a:cxn>
                <a:cxn ang="10800000">
                  <a:pos x="wd2" y="hd2"/>
                </a:cxn>
                <a:cxn ang="16200000">
                  <a:pos x="wd2" y="hd2"/>
                </a:cxn>
              </a:cxnLst>
              <a:rect b="b" l="0" r="r" t="0"/>
              <a:pathLst>
                <a:path extrusionOk="0" h="21600" w="21600">
                  <a:moveTo>
                    <a:pt x="5969" y="0"/>
                  </a:moveTo>
                  <a:lnTo>
                    <a:pt x="0" y="7587"/>
                  </a:lnTo>
                  <a:lnTo>
                    <a:pt x="15834" y="21600"/>
                  </a:lnTo>
                  <a:lnTo>
                    <a:pt x="21600" y="14259"/>
                  </a:lnTo>
                  <a:lnTo>
                    <a:pt x="5969" y="0"/>
                  </a:lnTo>
                  <a:close/>
                </a:path>
              </a:pathLst>
            </a:custGeom>
            <a:solidFill>
              <a:srgbClr val="CAB992"/>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sp>
          <p:nvSpPr>
            <p:cNvPr id="12" name="Shape 757"/>
            <p:cNvSpPr/>
            <p:nvPr/>
          </p:nvSpPr>
          <p:spPr>
            <a:xfrm>
              <a:off x="6103357" y="4325927"/>
              <a:ext cx="1262543" cy="773041"/>
            </a:xfrm>
            <a:custGeom>
              <a:cxnLst>
                <a:cxn ang="0">
                  <a:pos x="wd2" y="hd2"/>
                </a:cxn>
                <a:cxn ang="5400000">
                  <a:pos x="wd2" y="hd2"/>
                </a:cxn>
                <a:cxn ang="10800000">
                  <a:pos x="wd2" y="hd2"/>
                </a:cxn>
                <a:cxn ang="16200000">
                  <a:pos x="wd2" y="hd2"/>
                </a:cxn>
              </a:cxnLst>
              <a:rect b="b" l="0" r="r" t="0"/>
              <a:pathLst>
                <a:path extrusionOk="0" h="21600" w="21600">
                  <a:moveTo>
                    <a:pt x="15631" y="0"/>
                  </a:moveTo>
                  <a:lnTo>
                    <a:pt x="21600" y="7587"/>
                  </a:lnTo>
                  <a:lnTo>
                    <a:pt x="5766" y="21600"/>
                  </a:lnTo>
                  <a:lnTo>
                    <a:pt x="0" y="14259"/>
                  </a:lnTo>
                  <a:lnTo>
                    <a:pt x="15631" y="0"/>
                  </a:lnTo>
                  <a:close/>
                </a:path>
              </a:pathLst>
            </a:custGeom>
            <a:solidFill>
              <a:srgbClr val="CAB992"/>
            </a:solidFill>
            <a:ln cap="flat" w="12700">
              <a:noFill/>
              <a:miter lim="400000"/>
            </a:ln>
            <a:effectLst/>
          </p:spPr>
          <p:txBody>
            <a:bodyPr anchor="ctr" bIns="60960" lIns="60960" numCol="1" rIns="60960" tIns="60960" wrap="square">
              <a:noAutofit/>
            </a:bodyPr>
            <a:lstStyle/>
            <a:p>
              <a:pPr defTabSz="228574">
                <a:defRPr sz="6400">
                  <a:solidFill>
                    <a:srgbClr val="070707"/>
                  </a:solidFill>
                  <a:latin typeface="Calibri"/>
                  <a:ea typeface="Calibri"/>
                  <a:cs typeface="Calibri"/>
                  <a:sym typeface="Calibri"/>
                </a:defRPr>
              </a:pPr>
              <a:endParaRPr sz="3200">
                <a:cs typeface="+mn-ea"/>
                <a:sym typeface="+mn-lt"/>
              </a:endParaRPr>
            </a:p>
          </p:txBody>
        </p:sp>
      </p:grpSp>
      <p:sp>
        <p:nvSpPr>
          <p:cNvPr id="14" name="Shape 763"/>
          <p:cNvSpPr/>
          <p:nvPr/>
        </p:nvSpPr>
        <p:spPr>
          <a:xfrm>
            <a:off x="8284188" y="2875427"/>
            <a:ext cx="3070534" cy="76403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lvl1pPr algn="l">
              <a:lnSpc>
                <a:spcPct val="90000"/>
              </a:lnSpc>
              <a:defRPr sz="2400">
                <a:solidFill>
                  <a:srgbClr val="8DA6C0"/>
                </a:solidFill>
                <a:latin typeface="+mj-lt"/>
                <a:ea typeface="+mj-ea"/>
                <a:cs typeface="+mj-cs"/>
                <a:sym typeface="Open Sans"/>
              </a:defRPr>
            </a:lvl1pPr>
          </a:lstStyle>
          <a:p>
            <a:pPr>
              <a:lnSpc>
                <a:spcPct val="130000"/>
              </a:lnSpc>
            </a:pPr>
            <a:r>
              <a:rPr altLang="en-US" lang="zh-CN" sz="1200">
                <a:solidFill>
                  <a:schemeClr val="tx1">
                    <a:lumMod val="50000"/>
                    <a:lumOff val="50000"/>
                  </a:schemeClr>
                </a:solidFill>
                <a:latin typeface="+mn-lt"/>
                <a:ea typeface="+mn-ea"/>
                <a:cs typeface="+mn-ea"/>
                <a:sym typeface="+mn-lt"/>
              </a:rPr>
              <a:t>请在这里添加相关的文字描述可以从您的文案中复制需要的内容到这里选择仅保留文字即可，请在这里添加相关的文字描述</a:t>
            </a:r>
          </a:p>
        </p:txBody>
      </p:sp>
      <p:sp>
        <p:nvSpPr>
          <p:cNvPr id="15" name="Shape 764"/>
          <p:cNvSpPr/>
          <p:nvPr/>
        </p:nvSpPr>
        <p:spPr>
          <a:xfrm>
            <a:off x="8297945" y="2455546"/>
            <a:ext cx="927009" cy="285751"/>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schemeClr val="tx1">
                <a:lumMod val="85000"/>
                <a:lumOff val="15000"/>
                <a:alpha val="20000"/>
              </a:scheme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1100">
                <a:solidFill>
                  <a:schemeClr val="lt1"/>
                </a:solidFill>
                <a:cs typeface="+mn-ea"/>
                <a:sym typeface="+mn-lt"/>
              </a:rPr>
              <a:t>Step #3</a:t>
            </a:r>
          </a:p>
        </p:txBody>
      </p:sp>
      <p:sp>
        <p:nvSpPr>
          <p:cNvPr id="17" name="Shape 766"/>
          <p:cNvSpPr/>
          <p:nvPr/>
        </p:nvSpPr>
        <p:spPr>
          <a:xfrm>
            <a:off x="8284188" y="4509067"/>
            <a:ext cx="3070534" cy="76403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p>
            <a:pPr>
              <a:lnSpc>
                <a:spcPct val="130000"/>
              </a:lnSpc>
            </a:pPr>
            <a:r>
              <a:rPr altLang="en-US" lang="zh-CN" sz="1200">
                <a:solidFill>
                  <a:schemeClr val="tx1">
                    <a:lumMod val="50000"/>
                    <a:lumOff val="50000"/>
                  </a:schemeClr>
                </a:solidFill>
                <a:cs typeface="+mn-ea"/>
                <a:sym typeface="+mn-lt"/>
              </a:rPr>
              <a:t>请在这里添加相关的文字描述可以从您的文案中复制需要的内容到这里选择仅保留文字即可，请在这里添加相关的文字描述</a:t>
            </a:r>
          </a:p>
        </p:txBody>
      </p:sp>
      <p:sp>
        <p:nvSpPr>
          <p:cNvPr id="18" name="Shape 767"/>
          <p:cNvSpPr/>
          <p:nvPr/>
        </p:nvSpPr>
        <p:spPr>
          <a:xfrm>
            <a:off x="8297945" y="4089187"/>
            <a:ext cx="927009" cy="285751"/>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schemeClr val="tx1">
                <a:lumMod val="85000"/>
                <a:lumOff val="15000"/>
                <a:alpha val="20000"/>
              </a:scheme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1100">
                <a:solidFill>
                  <a:schemeClr val="lt1"/>
                </a:solidFill>
                <a:cs typeface="+mn-ea"/>
                <a:sym typeface="+mn-lt"/>
              </a:rPr>
              <a:t>Step #4</a:t>
            </a:r>
          </a:p>
        </p:txBody>
      </p:sp>
      <p:sp>
        <p:nvSpPr>
          <p:cNvPr id="20" name="Shape 769"/>
          <p:cNvSpPr/>
          <p:nvPr/>
        </p:nvSpPr>
        <p:spPr>
          <a:xfrm>
            <a:off x="815593" y="2874877"/>
            <a:ext cx="3070536" cy="76403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lvl1pPr algn="r">
              <a:lnSpc>
                <a:spcPct val="90000"/>
              </a:lnSpc>
              <a:defRPr sz="2400">
                <a:solidFill>
                  <a:srgbClr val="8DA6C0"/>
                </a:solidFill>
                <a:latin typeface="+mj-lt"/>
                <a:ea typeface="+mj-ea"/>
                <a:cs typeface="+mj-cs"/>
                <a:sym typeface="Open Sans"/>
              </a:defRPr>
            </a:lvl1pPr>
          </a:lstStyle>
          <a:p>
            <a:pPr>
              <a:lnSpc>
                <a:spcPct val="130000"/>
              </a:lnSpc>
            </a:pPr>
            <a:r>
              <a:rPr altLang="en-US" lang="zh-CN" sz="1200">
                <a:solidFill>
                  <a:schemeClr val="tx1">
                    <a:lumMod val="50000"/>
                    <a:lumOff val="50000"/>
                  </a:schemeClr>
                </a:solidFill>
                <a:latin typeface="+mn-lt"/>
                <a:ea typeface="+mn-ea"/>
                <a:cs typeface="+mn-ea"/>
                <a:sym typeface="+mn-lt"/>
              </a:rPr>
              <a:t>请在这里添加相关的文字描述可以从您的文案中复制需要的内容到这里选择仅保留文字即可，请在这里添加相关的文字描述</a:t>
            </a:r>
          </a:p>
        </p:txBody>
      </p:sp>
      <p:sp>
        <p:nvSpPr>
          <p:cNvPr id="21" name="Shape 770"/>
          <p:cNvSpPr/>
          <p:nvPr/>
        </p:nvSpPr>
        <p:spPr>
          <a:xfrm>
            <a:off x="2959119" y="2454997"/>
            <a:ext cx="927010" cy="285751"/>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schemeClr val="tx1">
                <a:lumMod val="85000"/>
                <a:lumOff val="15000"/>
                <a:alpha val="20000"/>
              </a:scheme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1100">
                <a:solidFill>
                  <a:schemeClr val="lt1"/>
                </a:solidFill>
                <a:cs typeface="+mn-ea"/>
                <a:sym typeface="+mn-lt"/>
              </a:rPr>
              <a:t>Step #1</a:t>
            </a:r>
          </a:p>
        </p:txBody>
      </p:sp>
      <p:sp>
        <p:nvSpPr>
          <p:cNvPr id="23" name="Shape 772"/>
          <p:cNvSpPr/>
          <p:nvPr/>
        </p:nvSpPr>
        <p:spPr>
          <a:xfrm>
            <a:off x="815593" y="4508519"/>
            <a:ext cx="3070536" cy="76403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p>
            <a:pPr algn="r">
              <a:lnSpc>
                <a:spcPct val="130000"/>
              </a:lnSpc>
            </a:pPr>
            <a:r>
              <a:rPr altLang="en-US" lang="zh-CN" sz="1200">
                <a:solidFill>
                  <a:schemeClr val="tx1">
                    <a:lumMod val="50000"/>
                    <a:lumOff val="50000"/>
                  </a:schemeClr>
                </a:solidFill>
                <a:cs typeface="+mn-ea"/>
                <a:sym typeface="+mn-lt"/>
              </a:rPr>
              <a:t>请在这里添加相关的文字描述可以从您的文案中复制需要的内容到这里选择仅保留文字即可，请在这里添加相关的文字描述</a:t>
            </a:r>
          </a:p>
        </p:txBody>
      </p:sp>
      <p:sp>
        <p:nvSpPr>
          <p:cNvPr id="24" name="Shape 773"/>
          <p:cNvSpPr/>
          <p:nvPr/>
        </p:nvSpPr>
        <p:spPr>
          <a:xfrm>
            <a:off x="2959119" y="4088639"/>
            <a:ext cx="927010" cy="285751"/>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schemeClr val="tx1">
                <a:lumMod val="85000"/>
                <a:lumOff val="15000"/>
                <a:alpha val="20000"/>
              </a:scheme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1100">
                <a:solidFill>
                  <a:schemeClr val="lt1"/>
                </a:solidFill>
                <a:cs typeface="+mn-ea"/>
                <a:sym typeface="+mn-lt"/>
              </a:rPr>
              <a:t>Step #2</a:t>
            </a:r>
          </a:p>
        </p:txBody>
      </p:sp>
      <p:grpSp>
        <p:nvGrpSpPr>
          <p:cNvPr id="65" name="组合 64"/>
          <p:cNvGrpSpPr/>
          <p:nvPr/>
        </p:nvGrpSpPr>
        <p:grpSpPr>
          <a:xfrm>
            <a:off x="4165685" y="1695303"/>
            <a:ext cx="3769446" cy="2884136"/>
            <a:chOff x="4165685" y="1774326"/>
            <a:chExt cx="3769446" cy="2884136"/>
          </a:xfrm>
        </p:grpSpPr>
        <p:sp>
          <p:nvSpPr>
            <p:cNvPr id="66" name="Shape 745"/>
            <p:cNvSpPr/>
            <p:nvPr/>
          </p:nvSpPr>
          <p:spPr>
            <a:xfrm rot="19534834">
              <a:off x="6046334" y="2348005"/>
              <a:ext cx="804502" cy="804502"/>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68" name="Shape 742"/>
            <p:cNvSpPr/>
            <p:nvPr/>
          </p:nvSpPr>
          <p:spPr>
            <a:xfrm>
              <a:off x="4537116" y="2837610"/>
              <a:ext cx="793979" cy="793979"/>
            </a:xfrm>
            <a:prstGeom prst="ellipse">
              <a:avLst/>
            </a:prstGeom>
            <a:gradFill>
              <a:gsLst>
                <a:gs pos="1000">
                  <a:schemeClr val="bg1">
                    <a:lumMod val="95000"/>
                  </a:schemeClr>
                </a:gs>
                <a:gs pos="60000">
                  <a:srgbClr val="A5A5A5"/>
                </a:gs>
                <a:gs pos="100000">
                  <a:srgbClr val="A5A5A5"/>
                </a:gs>
              </a:gsLst>
              <a:lin ang="5400000" scaled="1"/>
            </a:gradFill>
            <a:ln>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lt"/>
                <a:sym typeface="+mn-lt"/>
              </a:endParaRPr>
            </a:p>
          </p:txBody>
        </p:sp>
        <p:sp>
          <p:nvSpPr>
            <p:cNvPr id="70" name="Shape 746"/>
            <p:cNvSpPr/>
            <p:nvPr/>
          </p:nvSpPr>
          <p:spPr>
            <a:xfrm rot="1360413">
              <a:off x="6550618" y="2228269"/>
              <a:ext cx="793979" cy="793979"/>
            </a:xfrm>
            <a:prstGeom prst="ellipse">
              <a:avLst/>
            </a:prstGeom>
            <a:gradFill>
              <a:gsLst>
                <a:gs pos="1000">
                  <a:schemeClr val="bg1">
                    <a:lumMod val="95000"/>
                  </a:schemeClr>
                </a:gs>
                <a:gs pos="60000">
                  <a:srgbClr val="A5A5A5"/>
                </a:gs>
                <a:gs pos="100000">
                  <a:srgbClr val="A5A5A5"/>
                </a:gs>
              </a:gsLst>
              <a:lin ang="5400000" scaled="1"/>
            </a:gradFill>
            <a:ln>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ea"/>
                <a:sym typeface="+mn-lt"/>
              </a:endParaRPr>
            </a:p>
          </p:txBody>
        </p:sp>
        <p:sp>
          <p:nvSpPr>
            <p:cNvPr id="72" name="Shape 743"/>
            <p:cNvSpPr/>
            <p:nvPr/>
          </p:nvSpPr>
          <p:spPr>
            <a:xfrm rot="1836656">
              <a:off x="4985412" y="3570701"/>
              <a:ext cx="263156" cy="263156"/>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73" name="Shape 744"/>
            <p:cNvSpPr/>
            <p:nvPr/>
          </p:nvSpPr>
          <p:spPr>
            <a:xfrm rot="1595951">
              <a:off x="7300130" y="1892283"/>
              <a:ext cx="635001" cy="635001"/>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74" name="Shape 747"/>
            <p:cNvSpPr/>
            <p:nvPr/>
          </p:nvSpPr>
          <p:spPr>
            <a:xfrm rot="19131852">
              <a:off x="4291815" y="2377611"/>
              <a:ext cx="745288" cy="74528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75" name="Shape 748"/>
            <p:cNvSpPr/>
            <p:nvPr/>
          </p:nvSpPr>
          <p:spPr>
            <a:xfrm rot="1093116">
              <a:off x="5379646" y="2400792"/>
              <a:ext cx="843317" cy="843317"/>
            </a:xfrm>
            <a:prstGeom prst="ellipse">
              <a:avLst/>
            </a:prstGeom>
            <a:gradFill>
              <a:gsLst>
                <a:gs pos="1000">
                  <a:schemeClr val="bg1">
                    <a:lumMod val="95000"/>
                  </a:schemeClr>
                </a:gs>
                <a:gs pos="60000">
                  <a:srgbClr val="A5A5A5"/>
                </a:gs>
                <a:gs pos="100000">
                  <a:srgbClr val="A5A5A5"/>
                </a:gs>
              </a:gsLst>
              <a:lin ang="5400000" scaled="1"/>
            </a:gradFill>
            <a:ln>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ea"/>
                <a:sym typeface="+mn-lt"/>
              </a:endParaRPr>
            </a:p>
          </p:txBody>
        </p:sp>
        <p:sp>
          <p:nvSpPr>
            <p:cNvPr id="76" name="Shape 749"/>
            <p:cNvSpPr/>
            <p:nvPr/>
          </p:nvSpPr>
          <p:spPr>
            <a:xfrm rot="1836656">
              <a:off x="6569805" y="2806591"/>
              <a:ext cx="843317" cy="843317"/>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77" name="Shape 775"/>
            <p:cNvSpPr/>
            <p:nvPr/>
          </p:nvSpPr>
          <p:spPr>
            <a:xfrm rot="19534834">
              <a:off x="5328975" y="3805186"/>
              <a:ext cx="635001" cy="635001"/>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78" name="Shape 776"/>
            <p:cNvSpPr/>
            <p:nvPr/>
          </p:nvSpPr>
          <p:spPr>
            <a:xfrm>
              <a:off x="5730374" y="3449146"/>
              <a:ext cx="635000" cy="635001"/>
            </a:xfrm>
            <a:prstGeom prst="ellipse">
              <a:avLst/>
            </a:prstGeom>
            <a:gradFill>
              <a:gsLst>
                <a:gs pos="1000">
                  <a:schemeClr val="bg1">
                    <a:lumMod val="95000"/>
                  </a:schemeClr>
                </a:gs>
                <a:gs pos="60000">
                  <a:srgbClr val="A5A5A5"/>
                </a:gs>
                <a:gs pos="100000">
                  <a:srgbClr val="A5A5A5"/>
                </a:gs>
              </a:gsLst>
              <a:lin ang="5400000" scaled="1"/>
            </a:gradFill>
            <a:ln>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ea"/>
                <a:sym typeface="+mn-lt"/>
              </a:endParaRPr>
            </a:p>
          </p:txBody>
        </p:sp>
        <p:sp>
          <p:nvSpPr>
            <p:cNvPr id="79" name="Shape 777"/>
            <p:cNvSpPr/>
            <p:nvPr/>
          </p:nvSpPr>
          <p:spPr>
            <a:xfrm>
              <a:off x="5822064" y="3919303"/>
              <a:ext cx="739159" cy="73915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80" name="Shape 780"/>
            <p:cNvSpPr/>
            <p:nvPr/>
          </p:nvSpPr>
          <p:spPr>
            <a:xfrm rot="1595951">
              <a:off x="5778414" y="2917099"/>
              <a:ext cx="635001" cy="635001"/>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81" name="Shape 783"/>
            <p:cNvSpPr/>
            <p:nvPr/>
          </p:nvSpPr>
          <p:spPr>
            <a:xfrm rot="19950650">
              <a:off x="5812291" y="1774326"/>
              <a:ext cx="517496" cy="517496"/>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82" name="Shape 784"/>
            <p:cNvSpPr/>
            <p:nvPr/>
          </p:nvSpPr>
          <p:spPr>
            <a:xfrm rot="18900000">
              <a:off x="4736028" y="1834997"/>
              <a:ext cx="396154" cy="396154"/>
            </a:xfrm>
            <a:prstGeom prst="ellipse">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ea"/>
                <a:sym typeface="+mn-lt"/>
              </a:endParaRPr>
            </a:p>
          </p:txBody>
        </p:sp>
        <p:sp>
          <p:nvSpPr>
            <p:cNvPr id="83" name="Shape 785"/>
            <p:cNvSpPr/>
            <p:nvPr/>
          </p:nvSpPr>
          <p:spPr>
            <a:xfrm rot="1836656">
              <a:off x="4165685" y="1898375"/>
              <a:ext cx="329209" cy="32920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84" name="Shape 786"/>
            <p:cNvSpPr/>
            <p:nvPr/>
          </p:nvSpPr>
          <p:spPr>
            <a:xfrm rot="1836656">
              <a:off x="7474445" y="2645631"/>
              <a:ext cx="263156" cy="263156"/>
            </a:xfrm>
            <a:prstGeom prst="ellipse">
              <a:avLst/>
            </a:prstGeom>
            <a:gradFill>
              <a:gsLst>
                <a:gs pos="1000">
                  <a:schemeClr val="bg1">
                    <a:lumMod val="95000"/>
                  </a:schemeClr>
                </a:gs>
                <a:gs pos="60000">
                  <a:srgbClr val="A5A5A5"/>
                </a:gs>
                <a:gs pos="100000">
                  <a:srgbClr val="A5A5A5"/>
                </a:gs>
              </a:gsLst>
              <a:lin ang="5400000" scaled="1"/>
            </a:gradFill>
            <a:ln>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ea"/>
                <a:sym typeface="+mn-lt"/>
              </a:endParaRPr>
            </a:p>
          </p:txBody>
        </p:sp>
        <p:sp>
          <p:nvSpPr>
            <p:cNvPr id="85" name="Shape 788"/>
            <p:cNvSpPr/>
            <p:nvPr/>
          </p:nvSpPr>
          <p:spPr>
            <a:xfrm rot="1836656">
              <a:off x="6734989" y="1796828"/>
              <a:ext cx="178625" cy="178625"/>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86" name="Shape 789"/>
            <p:cNvSpPr/>
            <p:nvPr/>
          </p:nvSpPr>
          <p:spPr>
            <a:xfrm rot="1836656">
              <a:off x="7189473" y="2312320"/>
              <a:ext cx="329209" cy="32920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93" name="Shape 759"/>
            <p:cNvSpPr/>
            <p:nvPr/>
          </p:nvSpPr>
          <p:spPr>
            <a:xfrm>
              <a:off x="6172715" y="3111477"/>
              <a:ext cx="793979" cy="793979"/>
            </a:xfrm>
            <a:prstGeom prst="ellipse">
              <a:avLst/>
            </a:prstGeom>
            <a:gradFill>
              <a:gsLst>
                <a:gs pos="1000">
                  <a:schemeClr val="bg1">
                    <a:lumMod val="95000"/>
                  </a:schemeClr>
                </a:gs>
                <a:gs pos="60000">
                  <a:srgbClr val="A5A5A5"/>
                </a:gs>
                <a:gs pos="100000">
                  <a:srgbClr val="A5A5A5"/>
                </a:gs>
              </a:gsLst>
              <a:lin ang="5400000" scaled="1"/>
            </a:gradFill>
            <a:ln>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schemeClr val="lt1"/>
                </a:solidFill>
                <a:cs typeface="+mn-ea"/>
                <a:sym typeface="+mn-lt"/>
              </a:endParaRPr>
            </a:p>
          </p:txBody>
        </p:sp>
        <p:sp>
          <p:nvSpPr>
            <p:cNvPr id="94" name="Shape 787"/>
            <p:cNvSpPr/>
            <p:nvPr/>
          </p:nvSpPr>
          <p:spPr>
            <a:xfrm rot="1836656">
              <a:off x="6840617" y="3529130"/>
              <a:ext cx="263156" cy="263156"/>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95" name="Shape 781"/>
            <p:cNvSpPr/>
            <p:nvPr/>
          </p:nvSpPr>
          <p:spPr>
            <a:xfrm rot="1742089">
              <a:off x="5228528" y="2170029"/>
              <a:ext cx="613791" cy="61379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96" name="Shape 782"/>
            <p:cNvSpPr/>
            <p:nvPr/>
          </p:nvSpPr>
          <p:spPr>
            <a:xfrm>
              <a:off x="4981980" y="2592699"/>
              <a:ext cx="635001" cy="635001"/>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98" name="Shape 778"/>
            <p:cNvSpPr/>
            <p:nvPr/>
          </p:nvSpPr>
          <p:spPr>
            <a:xfrm rot="1643011">
              <a:off x="6289294" y="3604559"/>
              <a:ext cx="560820" cy="560821"/>
            </a:xfrm>
            <a:prstGeom prst="ellipse">
              <a:avLst/>
            </a:prstGeom>
            <a:gradFill>
              <a:gsLst>
                <a:gs pos="1000">
                  <a:schemeClr val="bg1">
                    <a:lumMod val="95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99" name="Shape 779"/>
            <p:cNvSpPr/>
            <p:nvPr/>
          </p:nvSpPr>
          <p:spPr>
            <a:xfrm>
              <a:off x="5073934" y="3114452"/>
              <a:ext cx="843317" cy="843317"/>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grpSp>
      <p:sp>
        <p:nvSpPr>
          <p:cNvPr id="61"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业绩展示</a:t>
            </a:r>
          </a:p>
        </p:txBody>
      </p:sp>
      <p:sp>
        <p:nvSpPr>
          <p:cNvPr id="62"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z="1600">
                <a:solidFill>
                  <a:srgbClr val="5F5F5F"/>
                </a:solidFill>
                <a:latin charset="-122" panose="020b0500000000000000" pitchFamily="34" typeface="Noto Sans S Chinese Regular"/>
                <a:ea charset="-122" panose="020b0500000000000000" pitchFamily="34" typeface="Noto Sans S Chinese Regular"/>
              </a:rPr>
              <a:t>RESULTS SHOWCASE</a:t>
            </a:r>
          </a:p>
        </p:txBody>
      </p:sp>
    </p:spTree>
    <p:extLst>
      <p:ext uri="{BB962C8B-B14F-4D97-AF65-F5344CB8AC3E}">
        <p14:creationId val="345883133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2" presetSubtype="4">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ppt_x"/>
                                          </p:val>
                                        </p:tav>
                                        <p:tav tm="100000">
                                          <p:val>
                                            <p:strVal val="#ppt_x"/>
                                          </p:val>
                                        </p:tav>
                                      </p:tavLst>
                                    </p:anim>
                                    <p:anim calcmode="lin" valueType="num">
                                      <p:cBhvr additive="base">
                                        <p:cTn dur="1000" fill="hold" id="8"/>
                                        <p:tgtEl>
                                          <p:spTgt spid="64"/>
                                        </p:tgtEl>
                                        <p:attrNameLst>
                                          <p:attrName>ppt_y</p:attrName>
                                        </p:attrNameLst>
                                      </p:cBhvr>
                                      <p:tavLst>
                                        <p:tav tm="0">
                                          <p:val>
                                            <p:strVal val="1+#ppt_h/2"/>
                                          </p:val>
                                        </p:tav>
                                        <p:tav tm="100000">
                                          <p:val>
                                            <p:strVal val="#ppt_y"/>
                                          </p:val>
                                        </p:tav>
                                      </p:tavLst>
                                    </p:anim>
                                  </p:childTnLst>
                                </p:cTn>
                              </p:par>
                              <p:par>
                                <p:cTn fill="hold" id="9" nodeType="withEffect" presetClass="entr" presetID="10" presetSubtype="0">
                                  <p:stCondLst>
                                    <p:cond delay="750"/>
                                  </p:stCondLst>
                                  <p:childTnLst>
                                    <p:set>
                                      <p:cBhvr>
                                        <p:cTn dur="1" fill="hold" id="10">
                                          <p:stCondLst>
                                            <p:cond delay="0"/>
                                          </p:stCondLst>
                                        </p:cTn>
                                        <p:tgtEl>
                                          <p:spTgt spid="65"/>
                                        </p:tgtEl>
                                        <p:attrNameLst>
                                          <p:attrName>style.visibility</p:attrName>
                                        </p:attrNameLst>
                                      </p:cBhvr>
                                      <p:to>
                                        <p:strVal val="visible"/>
                                      </p:to>
                                    </p:set>
                                    <p:animEffect filter="fade" transition="in">
                                      <p:cBhvr>
                                        <p:cTn dur="800" id="11"/>
                                        <p:tgtEl>
                                          <p:spTgt spid="65"/>
                                        </p:tgtEl>
                                      </p:cBhvr>
                                    </p:animEffect>
                                  </p:childTnLst>
                                </p:cTn>
                              </p:par>
                              <p:par>
                                <p:cTn decel="100000" fill="hold" id="12" nodeType="withEffect" presetClass="path" presetID="63" presetSubtype="0">
                                  <p:stCondLst>
                                    <p:cond delay="750"/>
                                  </p:stCondLst>
                                  <p:childTnLst>
                                    <p:animMotion origin="layout" path="M -3.95833E-06 2.59259E-06 L -3.95833E-06 0.05185" pathEditMode="relative" ptsTypes="AA" rAng="0">
                                      <p:cBhvr>
                                        <p:cTn dur="1250" fill="hold" id="13" spd="-100000"/>
                                        <p:tgtEl>
                                          <p:spTgt spid="65"/>
                                        </p:tgtEl>
                                        <p:attrNameLst>
                                          <p:attrName>ppt_x</p:attrName>
                                          <p:attrName>ppt_y</p:attrName>
                                        </p:attrNameLst>
                                      </p:cBhvr>
                                      <p:rCtr x="0" y="2593"/>
                                    </p:animMotion>
                                  </p:childTnLst>
                                </p:cTn>
                              </p:par>
                            </p:childTnLst>
                          </p:cTn>
                        </p:par>
                        <p:par>
                          <p:cTn fill="hold" id="14" nodeType="afterGroup">
                            <p:stCondLst>
                              <p:cond delay="2000"/>
                            </p:stCondLst>
                            <p:childTnLst>
                              <p:par>
                                <p:cTn decel="100000" fill="hold" grpId="0" id="15" nodeType="afterEffect" presetClass="entr" presetID="2" presetSubtype="8">
                                  <p:stCondLst>
                                    <p:cond delay="0"/>
                                  </p:stCondLst>
                                  <p:childTnLst>
                                    <p:set>
                                      <p:cBhvr>
                                        <p:cTn dur="1" fill="hold" id="16">
                                          <p:stCondLst>
                                            <p:cond delay="0"/>
                                          </p:stCondLst>
                                        </p:cTn>
                                        <p:tgtEl>
                                          <p:spTgt spid="21"/>
                                        </p:tgtEl>
                                        <p:attrNameLst>
                                          <p:attrName>style.visibility</p:attrName>
                                        </p:attrNameLst>
                                      </p:cBhvr>
                                      <p:to>
                                        <p:strVal val="visible"/>
                                      </p:to>
                                    </p:set>
                                    <p:anim calcmode="lin" valueType="num">
                                      <p:cBhvr additive="base">
                                        <p:cTn dur="750" fill="hold" id="17"/>
                                        <p:tgtEl>
                                          <p:spTgt spid="21"/>
                                        </p:tgtEl>
                                        <p:attrNameLst>
                                          <p:attrName>ppt_x</p:attrName>
                                        </p:attrNameLst>
                                      </p:cBhvr>
                                      <p:tavLst>
                                        <p:tav tm="0">
                                          <p:val>
                                            <p:strVal val="0-#ppt_w/2"/>
                                          </p:val>
                                        </p:tav>
                                        <p:tav tm="100000">
                                          <p:val>
                                            <p:strVal val="#ppt_x"/>
                                          </p:val>
                                        </p:tav>
                                      </p:tavLst>
                                    </p:anim>
                                    <p:anim calcmode="lin" valueType="num">
                                      <p:cBhvr additive="base">
                                        <p:cTn dur="750" fill="hold" id="18"/>
                                        <p:tgtEl>
                                          <p:spTgt spid="21"/>
                                        </p:tgtEl>
                                        <p:attrNameLst>
                                          <p:attrName>ppt_y</p:attrName>
                                        </p:attrNameLst>
                                      </p:cBhvr>
                                      <p:tavLst>
                                        <p:tav tm="0">
                                          <p:val>
                                            <p:strVal val="#ppt_y"/>
                                          </p:val>
                                        </p:tav>
                                        <p:tav tm="100000">
                                          <p:val>
                                            <p:strVal val="#ppt_y"/>
                                          </p:val>
                                        </p:tav>
                                      </p:tavLst>
                                    </p:anim>
                                  </p:childTnLst>
                                </p:cTn>
                              </p:par>
                              <p:par>
                                <p:cTn decel="100000" fill="hold" grpId="0" id="19" nodeType="withEffect" presetClass="entr" presetID="2" presetSubtype="8">
                                  <p:stCondLst>
                                    <p:cond delay="250"/>
                                  </p:stCondLst>
                                  <p:childTnLst>
                                    <p:set>
                                      <p:cBhvr>
                                        <p:cTn dur="1" fill="hold" id="20">
                                          <p:stCondLst>
                                            <p:cond delay="0"/>
                                          </p:stCondLst>
                                        </p:cTn>
                                        <p:tgtEl>
                                          <p:spTgt spid="20"/>
                                        </p:tgtEl>
                                        <p:attrNameLst>
                                          <p:attrName>style.visibility</p:attrName>
                                        </p:attrNameLst>
                                      </p:cBhvr>
                                      <p:to>
                                        <p:strVal val="visible"/>
                                      </p:to>
                                    </p:set>
                                    <p:anim calcmode="lin" valueType="num">
                                      <p:cBhvr additive="base">
                                        <p:cTn dur="750" fill="hold" id="21"/>
                                        <p:tgtEl>
                                          <p:spTgt spid="20"/>
                                        </p:tgtEl>
                                        <p:attrNameLst>
                                          <p:attrName>ppt_x</p:attrName>
                                        </p:attrNameLst>
                                      </p:cBhvr>
                                      <p:tavLst>
                                        <p:tav tm="0">
                                          <p:val>
                                            <p:strVal val="0-#ppt_w/2"/>
                                          </p:val>
                                        </p:tav>
                                        <p:tav tm="100000">
                                          <p:val>
                                            <p:strVal val="#ppt_x"/>
                                          </p:val>
                                        </p:tav>
                                      </p:tavLst>
                                    </p:anim>
                                    <p:anim calcmode="lin" valueType="num">
                                      <p:cBhvr additive="base">
                                        <p:cTn dur="750" fill="hold" id="22"/>
                                        <p:tgtEl>
                                          <p:spTgt spid="20"/>
                                        </p:tgtEl>
                                        <p:attrNameLst>
                                          <p:attrName>ppt_y</p:attrName>
                                        </p:attrNameLst>
                                      </p:cBhvr>
                                      <p:tavLst>
                                        <p:tav tm="0">
                                          <p:val>
                                            <p:strVal val="#ppt_y"/>
                                          </p:val>
                                        </p:tav>
                                        <p:tav tm="100000">
                                          <p:val>
                                            <p:strVal val="#ppt_y"/>
                                          </p:val>
                                        </p:tav>
                                      </p:tavLst>
                                    </p:anim>
                                  </p:childTnLst>
                                </p:cTn>
                              </p:par>
                              <p:par>
                                <p:cTn decel="100000" fill="hold" grpId="0" id="23" nodeType="withEffect" presetClass="entr" presetID="2" presetSubtype="8">
                                  <p:stCondLst>
                                    <p:cond delay="500"/>
                                  </p:stCondLst>
                                  <p:childTnLst>
                                    <p:set>
                                      <p:cBhvr>
                                        <p:cTn dur="1" fill="hold" id="24">
                                          <p:stCondLst>
                                            <p:cond delay="0"/>
                                          </p:stCondLst>
                                        </p:cTn>
                                        <p:tgtEl>
                                          <p:spTgt spid="24"/>
                                        </p:tgtEl>
                                        <p:attrNameLst>
                                          <p:attrName>style.visibility</p:attrName>
                                        </p:attrNameLst>
                                      </p:cBhvr>
                                      <p:to>
                                        <p:strVal val="visible"/>
                                      </p:to>
                                    </p:set>
                                    <p:anim calcmode="lin" valueType="num">
                                      <p:cBhvr additive="base">
                                        <p:cTn dur="750" fill="hold" id="25"/>
                                        <p:tgtEl>
                                          <p:spTgt spid="24"/>
                                        </p:tgtEl>
                                        <p:attrNameLst>
                                          <p:attrName>ppt_x</p:attrName>
                                        </p:attrNameLst>
                                      </p:cBhvr>
                                      <p:tavLst>
                                        <p:tav tm="0">
                                          <p:val>
                                            <p:strVal val="0-#ppt_w/2"/>
                                          </p:val>
                                        </p:tav>
                                        <p:tav tm="100000">
                                          <p:val>
                                            <p:strVal val="#ppt_x"/>
                                          </p:val>
                                        </p:tav>
                                      </p:tavLst>
                                    </p:anim>
                                    <p:anim calcmode="lin" valueType="num">
                                      <p:cBhvr additive="base">
                                        <p:cTn dur="750" fill="hold" id="26"/>
                                        <p:tgtEl>
                                          <p:spTgt spid="24"/>
                                        </p:tgtEl>
                                        <p:attrNameLst>
                                          <p:attrName>ppt_y</p:attrName>
                                        </p:attrNameLst>
                                      </p:cBhvr>
                                      <p:tavLst>
                                        <p:tav tm="0">
                                          <p:val>
                                            <p:strVal val="#ppt_y"/>
                                          </p:val>
                                        </p:tav>
                                        <p:tav tm="100000">
                                          <p:val>
                                            <p:strVal val="#ppt_y"/>
                                          </p:val>
                                        </p:tav>
                                      </p:tavLst>
                                    </p:anim>
                                  </p:childTnLst>
                                </p:cTn>
                              </p:par>
                              <p:par>
                                <p:cTn decel="100000" fill="hold" grpId="0" id="27" nodeType="withEffect" presetClass="entr" presetID="2" presetSubtype="8">
                                  <p:stCondLst>
                                    <p:cond delay="750"/>
                                  </p:stCondLst>
                                  <p:childTnLst>
                                    <p:set>
                                      <p:cBhvr>
                                        <p:cTn dur="1" fill="hold" id="28">
                                          <p:stCondLst>
                                            <p:cond delay="0"/>
                                          </p:stCondLst>
                                        </p:cTn>
                                        <p:tgtEl>
                                          <p:spTgt spid="23"/>
                                        </p:tgtEl>
                                        <p:attrNameLst>
                                          <p:attrName>style.visibility</p:attrName>
                                        </p:attrNameLst>
                                      </p:cBhvr>
                                      <p:to>
                                        <p:strVal val="visible"/>
                                      </p:to>
                                    </p:set>
                                    <p:anim calcmode="lin" valueType="num">
                                      <p:cBhvr additive="base">
                                        <p:cTn dur="750" fill="hold" id="29"/>
                                        <p:tgtEl>
                                          <p:spTgt spid="23"/>
                                        </p:tgtEl>
                                        <p:attrNameLst>
                                          <p:attrName>ppt_x</p:attrName>
                                        </p:attrNameLst>
                                      </p:cBhvr>
                                      <p:tavLst>
                                        <p:tav tm="0">
                                          <p:val>
                                            <p:strVal val="0-#ppt_w/2"/>
                                          </p:val>
                                        </p:tav>
                                        <p:tav tm="100000">
                                          <p:val>
                                            <p:strVal val="#ppt_x"/>
                                          </p:val>
                                        </p:tav>
                                      </p:tavLst>
                                    </p:anim>
                                    <p:anim calcmode="lin" valueType="num">
                                      <p:cBhvr additive="base">
                                        <p:cTn dur="750" fill="hold" id="30"/>
                                        <p:tgtEl>
                                          <p:spTgt spid="23"/>
                                        </p:tgtEl>
                                        <p:attrNameLst>
                                          <p:attrName>ppt_y</p:attrName>
                                        </p:attrNameLst>
                                      </p:cBhvr>
                                      <p:tavLst>
                                        <p:tav tm="0">
                                          <p:val>
                                            <p:strVal val="#ppt_y"/>
                                          </p:val>
                                        </p:tav>
                                        <p:tav tm="100000">
                                          <p:val>
                                            <p:strVal val="#ppt_y"/>
                                          </p:val>
                                        </p:tav>
                                      </p:tavLst>
                                    </p:anim>
                                  </p:childTnLst>
                                </p:cTn>
                              </p:par>
                              <p:par>
                                <p:cTn decel="100000" fill="hold" grpId="0" id="31" nodeType="withEffect" presetClass="entr" presetID="2" presetSubtype="2">
                                  <p:stCondLst>
                                    <p:cond delay="1000"/>
                                  </p:stCondLst>
                                  <p:childTnLst>
                                    <p:set>
                                      <p:cBhvr>
                                        <p:cTn dur="1" fill="hold" id="32">
                                          <p:stCondLst>
                                            <p:cond delay="0"/>
                                          </p:stCondLst>
                                        </p:cTn>
                                        <p:tgtEl>
                                          <p:spTgt spid="15"/>
                                        </p:tgtEl>
                                        <p:attrNameLst>
                                          <p:attrName>style.visibility</p:attrName>
                                        </p:attrNameLst>
                                      </p:cBhvr>
                                      <p:to>
                                        <p:strVal val="visible"/>
                                      </p:to>
                                    </p:set>
                                    <p:anim calcmode="lin" valueType="num">
                                      <p:cBhvr additive="base">
                                        <p:cTn dur="750" fill="hold" id="33"/>
                                        <p:tgtEl>
                                          <p:spTgt spid="15"/>
                                        </p:tgtEl>
                                        <p:attrNameLst>
                                          <p:attrName>ppt_x</p:attrName>
                                        </p:attrNameLst>
                                      </p:cBhvr>
                                      <p:tavLst>
                                        <p:tav tm="0">
                                          <p:val>
                                            <p:strVal val="1+#ppt_w/2"/>
                                          </p:val>
                                        </p:tav>
                                        <p:tav tm="100000">
                                          <p:val>
                                            <p:strVal val="#ppt_x"/>
                                          </p:val>
                                        </p:tav>
                                      </p:tavLst>
                                    </p:anim>
                                    <p:anim calcmode="lin" valueType="num">
                                      <p:cBhvr additive="base">
                                        <p:cTn dur="750" fill="hold" id="34"/>
                                        <p:tgtEl>
                                          <p:spTgt spid="15"/>
                                        </p:tgtEl>
                                        <p:attrNameLst>
                                          <p:attrName>ppt_y</p:attrName>
                                        </p:attrNameLst>
                                      </p:cBhvr>
                                      <p:tavLst>
                                        <p:tav tm="0">
                                          <p:val>
                                            <p:strVal val="#ppt_y"/>
                                          </p:val>
                                        </p:tav>
                                        <p:tav tm="100000">
                                          <p:val>
                                            <p:strVal val="#ppt_y"/>
                                          </p:val>
                                        </p:tav>
                                      </p:tavLst>
                                    </p:anim>
                                  </p:childTnLst>
                                </p:cTn>
                              </p:par>
                              <p:par>
                                <p:cTn decel="100000" fill="hold" grpId="0" id="35" nodeType="withEffect" presetClass="entr" presetID="2" presetSubtype="2">
                                  <p:stCondLst>
                                    <p:cond delay="1250"/>
                                  </p:stCondLst>
                                  <p:childTnLst>
                                    <p:set>
                                      <p:cBhvr>
                                        <p:cTn dur="1" fill="hold" id="36">
                                          <p:stCondLst>
                                            <p:cond delay="0"/>
                                          </p:stCondLst>
                                        </p:cTn>
                                        <p:tgtEl>
                                          <p:spTgt spid="14"/>
                                        </p:tgtEl>
                                        <p:attrNameLst>
                                          <p:attrName>style.visibility</p:attrName>
                                        </p:attrNameLst>
                                      </p:cBhvr>
                                      <p:to>
                                        <p:strVal val="visible"/>
                                      </p:to>
                                    </p:set>
                                    <p:anim calcmode="lin" valueType="num">
                                      <p:cBhvr additive="base">
                                        <p:cTn dur="750" fill="hold" id="37"/>
                                        <p:tgtEl>
                                          <p:spTgt spid="14"/>
                                        </p:tgtEl>
                                        <p:attrNameLst>
                                          <p:attrName>ppt_x</p:attrName>
                                        </p:attrNameLst>
                                      </p:cBhvr>
                                      <p:tavLst>
                                        <p:tav tm="0">
                                          <p:val>
                                            <p:strVal val="1+#ppt_w/2"/>
                                          </p:val>
                                        </p:tav>
                                        <p:tav tm="100000">
                                          <p:val>
                                            <p:strVal val="#ppt_x"/>
                                          </p:val>
                                        </p:tav>
                                      </p:tavLst>
                                    </p:anim>
                                    <p:anim calcmode="lin" valueType="num">
                                      <p:cBhvr additive="base">
                                        <p:cTn dur="750" fill="hold" id="38"/>
                                        <p:tgtEl>
                                          <p:spTgt spid="14"/>
                                        </p:tgtEl>
                                        <p:attrNameLst>
                                          <p:attrName>ppt_y</p:attrName>
                                        </p:attrNameLst>
                                      </p:cBhvr>
                                      <p:tavLst>
                                        <p:tav tm="0">
                                          <p:val>
                                            <p:strVal val="#ppt_y"/>
                                          </p:val>
                                        </p:tav>
                                        <p:tav tm="100000">
                                          <p:val>
                                            <p:strVal val="#ppt_y"/>
                                          </p:val>
                                        </p:tav>
                                      </p:tavLst>
                                    </p:anim>
                                  </p:childTnLst>
                                </p:cTn>
                              </p:par>
                              <p:par>
                                <p:cTn decel="100000" fill="hold" grpId="0" id="39" nodeType="withEffect" presetClass="entr" presetID="2" presetSubtype="2">
                                  <p:stCondLst>
                                    <p:cond delay="1500"/>
                                  </p:stCondLst>
                                  <p:childTnLst>
                                    <p:set>
                                      <p:cBhvr>
                                        <p:cTn dur="1" fill="hold" id="40">
                                          <p:stCondLst>
                                            <p:cond delay="0"/>
                                          </p:stCondLst>
                                        </p:cTn>
                                        <p:tgtEl>
                                          <p:spTgt spid="18"/>
                                        </p:tgtEl>
                                        <p:attrNameLst>
                                          <p:attrName>style.visibility</p:attrName>
                                        </p:attrNameLst>
                                      </p:cBhvr>
                                      <p:to>
                                        <p:strVal val="visible"/>
                                      </p:to>
                                    </p:set>
                                    <p:anim calcmode="lin" valueType="num">
                                      <p:cBhvr additive="base">
                                        <p:cTn dur="750" fill="hold" id="41"/>
                                        <p:tgtEl>
                                          <p:spTgt spid="18"/>
                                        </p:tgtEl>
                                        <p:attrNameLst>
                                          <p:attrName>ppt_x</p:attrName>
                                        </p:attrNameLst>
                                      </p:cBhvr>
                                      <p:tavLst>
                                        <p:tav tm="0">
                                          <p:val>
                                            <p:strVal val="1+#ppt_w/2"/>
                                          </p:val>
                                        </p:tav>
                                        <p:tav tm="100000">
                                          <p:val>
                                            <p:strVal val="#ppt_x"/>
                                          </p:val>
                                        </p:tav>
                                      </p:tavLst>
                                    </p:anim>
                                    <p:anim calcmode="lin" valueType="num">
                                      <p:cBhvr additive="base">
                                        <p:cTn dur="750" fill="hold" id="42"/>
                                        <p:tgtEl>
                                          <p:spTgt spid="18"/>
                                        </p:tgtEl>
                                        <p:attrNameLst>
                                          <p:attrName>ppt_y</p:attrName>
                                        </p:attrNameLst>
                                      </p:cBhvr>
                                      <p:tavLst>
                                        <p:tav tm="0">
                                          <p:val>
                                            <p:strVal val="#ppt_y"/>
                                          </p:val>
                                        </p:tav>
                                        <p:tav tm="100000">
                                          <p:val>
                                            <p:strVal val="#ppt_y"/>
                                          </p:val>
                                        </p:tav>
                                      </p:tavLst>
                                    </p:anim>
                                  </p:childTnLst>
                                </p:cTn>
                              </p:par>
                              <p:par>
                                <p:cTn decel="100000" fill="hold" grpId="0" id="43" nodeType="withEffect" presetClass="entr" presetID="2" presetSubtype="2">
                                  <p:stCondLst>
                                    <p:cond delay="1750"/>
                                  </p:stCondLst>
                                  <p:childTnLst>
                                    <p:set>
                                      <p:cBhvr>
                                        <p:cTn dur="1" fill="hold" id="44">
                                          <p:stCondLst>
                                            <p:cond delay="0"/>
                                          </p:stCondLst>
                                        </p:cTn>
                                        <p:tgtEl>
                                          <p:spTgt spid="17"/>
                                        </p:tgtEl>
                                        <p:attrNameLst>
                                          <p:attrName>style.visibility</p:attrName>
                                        </p:attrNameLst>
                                      </p:cBhvr>
                                      <p:to>
                                        <p:strVal val="visible"/>
                                      </p:to>
                                    </p:set>
                                    <p:anim calcmode="lin" valueType="num">
                                      <p:cBhvr additive="base">
                                        <p:cTn dur="750" fill="hold" id="45"/>
                                        <p:tgtEl>
                                          <p:spTgt spid="17"/>
                                        </p:tgtEl>
                                        <p:attrNameLst>
                                          <p:attrName>ppt_x</p:attrName>
                                        </p:attrNameLst>
                                      </p:cBhvr>
                                      <p:tavLst>
                                        <p:tav tm="0">
                                          <p:val>
                                            <p:strVal val="1+#ppt_w/2"/>
                                          </p:val>
                                        </p:tav>
                                        <p:tav tm="100000">
                                          <p:val>
                                            <p:strVal val="#ppt_x"/>
                                          </p:val>
                                        </p:tav>
                                      </p:tavLst>
                                    </p:anim>
                                    <p:anim calcmode="lin" valueType="num">
                                      <p:cBhvr additive="base">
                                        <p:cTn dur="750" fill="hold" id="46"/>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7"/>
      <p:bldP grpId="0" spid="18"/>
      <p:bldP grpId="0" spid="20"/>
      <p:bldP grpId="0" spid="21"/>
      <p:bldP grpId="0" spid="23"/>
      <p:bldP grpId="0" spid="2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任意多边形 3"/>
          <p:cNvSpPr>
            <a:spLocks noChangeAspect="1"/>
          </p:cNvSpPr>
          <p:nvPr/>
        </p:nvSpPr>
        <p:spPr>
          <a:xfrm>
            <a:off x="2834031" y="1956024"/>
            <a:ext cx="6566170" cy="2626469"/>
          </a:xfrm>
          <a:custGeom>
            <a:gdLst>
              <a:gd fmla="*/ 1969851 w 6566170" name="connsiteX0"/>
              <a:gd fmla="*/ 0 h 2626469" name="connsiteY0"/>
              <a:gd fmla="*/ 2626468 w 6566170" name="connsiteX1"/>
              <a:gd fmla="*/ 656617 h 2626469" name="connsiteY1"/>
              <a:gd fmla="*/ 3283085 w 6566170" name="connsiteX2"/>
              <a:gd fmla="*/ 1313234 h 2626469" name="connsiteY2"/>
              <a:gd fmla="*/ 3283090 w 6566170" name="connsiteX3"/>
              <a:gd fmla="*/ 1313235 h 2626469" name="connsiteY3"/>
              <a:gd fmla="*/ 3415417 w 6566170" name="connsiteX4"/>
              <a:gd fmla="*/ 1299895 h 2626469" name="connsiteY4"/>
              <a:gd fmla="*/ 3939702 w 6566170" name="connsiteX5"/>
              <a:gd fmla="*/ 656618 h 2626469" name="connsiteY5"/>
              <a:gd fmla="*/ 4596319 w 6566170" name="connsiteX6"/>
              <a:gd fmla="*/ 1 h 2626469" name="connsiteY6"/>
              <a:gd fmla="*/ 5252936 w 6566170" name="connsiteX7"/>
              <a:gd fmla="*/ 656618 h 2626469" name="connsiteY7"/>
              <a:gd fmla="*/ 5909553 w 6566170" name="connsiteX8"/>
              <a:gd fmla="*/ 1313235 h 2626469" name="connsiteY8"/>
              <a:gd fmla="*/ 6566170 w 6566170" name="connsiteX9"/>
              <a:gd fmla="*/ 1969852 h 2626469" name="connsiteY9"/>
              <a:gd fmla="*/ 5909553 w 6566170" name="connsiteX10"/>
              <a:gd fmla="*/ 2626469 h 2626469" name="connsiteY10"/>
              <a:gd fmla="*/ 5252936 w 6566170" name="connsiteX11"/>
              <a:gd fmla="*/ 1969852 h 2626469" name="connsiteY11"/>
              <a:gd fmla="*/ 4596319 w 6566170" name="connsiteX12"/>
              <a:gd fmla="*/ 1313235 h 2626469" name="connsiteY12"/>
              <a:gd fmla="*/ 3939702 w 6566170" name="connsiteX13"/>
              <a:gd fmla="*/ 1969852 h 2626469" name="connsiteY13"/>
              <a:gd fmla="*/ 3283085 w 6566170" name="connsiteX14"/>
              <a:gd fmla="*/ 2626469 h 2626469" name="connsiteY14"/>
              <a:gd fmla="*/ 2626468 w 6566170" name="connsiteX15"/>
              <a:gd fmla="*/ 1969852 h 2626469" name="connsiteY15"/>
              <a:gd fmla="*/ 2626468 w 6566170" name="connsiteX16"/>
              <a:gd fmla="*/ 1969852 h 2626469" name="connsiteY16"/>
              <a:gd fmla="*/ 2626468 w 6566170" name="connsiteX17"/>
              <a:gd fmla="*/ 1969851 h 2626469" name="connsiteY17"/>
              <a:gd fmla="*/ 1969851 w 6566170" name="connsiteX18"/>
              <a:gd fmla="*/ 1313234 h 2626469" name="connsiteY18"/>
              <a:gd fmla="*/ 1313234 w 6566170" name="connsiteX19"/>
              <a:gd fmla="*/ 1969851 h 2626469" name="connsiteY19"/>
              <a:gd fmla="*/ 656617 w 6566170" name="connsiteX20"/>
              <a:gd fmla="*/ 2626468 h 2626469" name="connsiteY20"/>
              <a:gd fmla="*/ 0 w 6566170" name="connsiteX21"/>
              <a:gd fmla="*/ 1969851 h 2626469" name="connsiteY21"/>
              <a:gd fmla="*/ 656617 w 6566170" name="connsiteX22"/>
              <a:gd fmla="*/ 1313234 h 2626469" name="connsiteY22"/>
              <a:gd fmla="*/ 1313234 w 6566170" name="connsiteX23"/>
              <a:gd fmla="*/ 656617 h 2626469" name="connsiteY23"/>
              <a:gd fmla="*/ 1969851 w 6566170" name="connsiteX24"/>
              <a:gd fmla="*/ 0 h 2626469" name="connsiteY2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b="b" l="l" r="r" t="t"/>
            <a:pathLst>
              <a:path h="2626469" w="6566170">
                <a:moveTo>
                  <a:pt x="1969851" y="0"/>
                </a:moveTo>
                <a:cubicBezTo>
                  <a:pt x="2332491" y="0"/>
                  <a:pt x="2626468" y="293977"/>
                  <a:pt x="2626468" y="656617"/>
                </a:cubicBezTo>
                <a:cubicBezTo>
                  <a:pt x="2626468" y="1019257"/>
                  <a:pt x="2920445" y="1313234"/>
                  <a:pt x="3283085" y="1313234"/>
                </a:cubicBezTo>
                <a:lnTo>
                  <a:pt x="3283090" y="1313235"/>
                </a:lnTo>
                <a:lnTo>
                  <a:pt x="3415417" y="1299895"/>
                </a:lnTo>
                <a:cubicBezTo>
                  <a:pt x="3714626" y="1238668"/>
                  <a:pt x="3939702" y="973928"/>
                  <a:pt x="3939702" y="656618"/>
                </a:cubicBezTo>
                <a:cubicBezTo>
                  <a:pt x="3939702" y="293978"/>
                  <a:pt x="4233679" y="1"/>
                  <a:pt x="4596319" y="1"/>
                </a:cubicBezTo>
                <a:cubicBezTo>
                  <a:pt x="4958959" y="1"/>
                  <a:pt x="5252936" y="293978"/>
                  <a:pt x="5252936" y="656618"/>
                </a:cubicBezTo>
                <a:cubicBezTo>
                  <a:pt x="5252936" y="1019258"/>
                  <a:pt x="5546913" y="1313235"/>
                  <a:pt x="5909553" y="1313235"/>
                </a:cubicBezTo>
                <a:cubicBezTo>
                  <a:pt x="6272193" y="1313235"/>
                  <a:pt x="6566170" y="1607212"/>
                  <a:pt x="6566170" y="1969852"/>
                </a:cubicBezTo>
                <a:cubicBezTo>
                  <a:pt x="6566170" y="2332492"/>
                  <a:pt x="6272193" y="2626469"/>
                  <a:pt x="5909553" y="2626469"/>
                </a:cubicBezTo>
                <a:cubicBezTo>
                  <a:pt x="5546913" y="2626469"/>
                  <a:pt x="5252936" y="2332492"/>
                  <a:pt x="5252936" y="1969852"/>
                </a:cubicBezTo>
                <a:cubicBezTo>
                  <a:pt x="5252936" y="1607212"/>
                  <a:pt x="4958959" y="1313235"/>
                  <a:pt x="4596319" y="1313235"/>
                </a:cubicBezTo>
                <a:cubicBezTo>
                  <a:pt x="4233679" y="1313235"/>
                  <a:pt x="3939702" y="1607212"/>
                  <a:pt x="3939702" y="1969852"/>
                </a:cubicBezTo>
                <a:cubicBezTo>
                  <a:pt x="3939702" y="2332492"/>
                  <a:pt x="3645725" y="2626469"/>
                  <a:pt x="3283085" y="2626469"/>
                </a:cubicBezTo>
                <a:cubicBezTo>
                  <a:pt x="2920445" y="2626469"/>
                  <a:pt x="2626468" y="2332492"/>
                  <a:pt x="2626468" y="1969852"/>
                </a:cubicBezTo>
                <a:lnTo>
                  <a:pt x="2626468" y="1969852"/>
                </a:lnTo>
                <a:lnTo>
                  <a:pt x="2626468" y="1969851"/>
                </a:lnTo>
                <a:cubicBezTo>
                  <a:pt x="2626468" y="1607211"/>
                  <a:pt x="2332491" y="1313234"/>
                  <a:pt x="1969851" y="1313234"/>
                </a:cubicBezTo>
                <a:cubicBezTo>
                  <a:pt x="1607211" y="1313234"/>
                  <a:pt x="1313234" y="1607211"/>
                  <a:pt x="1313234" y="1969851"/>
                </a:cubicBezTo>
                <a:cubicBezTo>
                  <a:pt x="1313234" y="2332491"/>
                  <a:pt x="1019257" y="2626468"/>
                  <a:pt x="656617" y="2626468"/>
                </a:cubicBezTo>
                <a:cubicBezTo>
                  <a:pt x="293977" y="2626468"/>
                  <a:pt x="0" y="2332491"/>
                  <a:pt x="0" y="1969851"/>
                </a:cubicBezTo>
                <a:cubicBezTo>
                  <a:pt x="0" y="1607211"/>
                  <a:pt x="293977" y="1313234"/>
                  <a:pt x="656617" y="1313234"/>
                </a:cubicBezTo>
                <a:cubicBezTo>
                  <a:pt x="1019257" y="1313234"/>
                  <a:pt x="1313234" y="1019257"/>
                  <a:pt x="1313234" y="656617"/>
                </a:cubicBezTo>
                <a:cubicBezTo>
                  <a:pt x="1313234" y="293977"/>
                  <a:pt x="1607211" y="0"/>
                  <a:pt x="1969851" y="0"/>
                </a:cubicBezTo>
                <a:close/>
              </a:path>
            </a:pathLst>
          </a:custGeom>
          <a:blipFill dpi="0" rotWithShape="0">
            <a:blip r:embed="rId3"/>
            <a:tile algn="tl" flip="none" sx="100000" sy="100000" tx="0" ty="0"/>
          </a:blipFill>
          <a:ln>
            <a:noFill/>
          </a:ln>
          <a:effectLst>
            <a:innerShdw blurRad="1905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p:cNvSpPr/>
          <p:nvPr/>
        </p:nvSpPr>
        <p:spPr>
          <a:xfrm>
            <a:off x="8542361" y="4708851"/>
            <a:ext cx="2812445" cy="804672"/>
          </a:xfrm>
          <a:prstGeom prst="rect">
            <a:avLst/>
          </a:prstGeom>
        </p:spPr>
        <p:txBody>
          <a:bodyPr wrap="square">
            <a:spAutoFit/>
          </a:bodyPr>
          <a:lstStyle/>
          <a:p>
            <a:pPr algn="r" lvl="0">
              <a:lnSpc>
                <a:spcPct val="130000"/>
              </a:lnSpc>
              <a:spcBef>
                <a:spcPts val="1000"/>
              </a:spcBef>
            </a:pPr>
            <a:r>
              <a:rPr altLang="en-US" lang="zh-CN" sz="1200">
                <a:solidFill>
                  <a:schemeClr val="tx1">
                    <a:lumMod val="50000"/>
                    <a:lumOff val="50000"/>
                  </a:schemeClr>
                </a:solidFill>
                <a:latin charset="-122" panose="020b0502040204020203" pitchFamily="34" typeface="微软雅黑 Light"/>
                <a:ea charset="-122" panose="020b0502040204020203" pitchFamily="34" typeface="微软雅黑 Light"/>
              </a:rPr>
              <a:t>模板源文件比展示视频和预览图更高清流畅，并为您精心准备修改教程和素材赠品新手也能制作出大师级水准的PPT</a:t>
            </a:r>
          </a:p>
        </p:txBody>
      </p:sp>
      <p:sp>
        <p:nvSpPr>
          <p:cNvPr id="6" name="矩形 5"/>
          <p:cNvSpPr/>
          <p:nvPr/>
        </p:nvSpPr>
        <p:spPr>
          <a:xfrm>
            <a:off x="4677370" y="4690447"/>
            <a:ext cx="2854646" cy="804672"/>
          </a:xfrm>
          <a:prstGeom prst="rect">
            <a:avLst/>
          </a:prstGeom>
        </p:spPr>
        <p:txBody>
          <a:bodyPr wrap="square">
            <a:spAutoFit/>
          </a:bodyPr>
          <a:lstStyle/>
          <a:p>
            <a:pPr algn="r" lvl="0">
              <a:lnSpc>
                <a:spcPct val="130000"/>
              </a:lnSpc>
              <a:spcBef>
                <a:spcPts val="1000"/>
              </a:spcBef>
            </a:pPr>
            <a:r>
              <a:rPr altLang="en-US" lang="zh-CN" sz="1200">
                <a:solidFill>
                  <a:schemeClr val="tx1">
                    <a:lumMod val="50000"/>
                    <a:lumOff val="50000"/>
                  </a:schemeClr>
                </a:solidFill>
                <a:latin charset="-122" panose="020b0502040204020203" pitchFamily="34" typeface="微软雅黑 Light"/>
                <a:ea charset="-122" panose="020b0502040204020203" pitchFamily="34" typeface="微软雅黑 Light"/>
              </a:rPr>
              <a:t>模板源文件比展示视频和预览图更高清流畅，并为您精心准备修改教程和素材赠品新手也能制作出大师级水准的PPT</a:t>
            </a:r>
          </a:p>
        </p:txBody>
      </p:sp>
      <p:sp>
        <p:nvSpPr>
          <p:cNvPr id="7" name="矩形 6"/>
          <p:cNvSpPr/>
          <p:nvPr/>
        </p:nvSpPr>
        <p:spPr>
          <a:xfrm>
            <a:off x="769257" y="4690447"/>
            <a:ext cx="2897769" cy="804672"/>
          </a:xfrm>
          <a:prstGeom prst="rect">
            <a:avLst/>
          </a:prstGeom>
        </p:spPr>
        <p:txBody>
          <a:bodyPr wrap="square">
            <a:spAutoFit/>
          </a:bodyPr>
          <a:lstStyle/>
          <a:p>
            <a:pPr algn="r" lvl="0">
              <a:lnSpc>
                <a:spcPct val="130000"/>
              </a:lnSpc>
              <a:spcBef>
                <a:spcPts val="1000"/>
              </a:spcBef>
            </a:pPr>
            <a:r>
              <a:rPr altLang="en-US" lang="zh-CN" sz="1200">
                <a:solidFill>
                  <a:schemeClr val="tx1">
                    <a:lumMod val="50000"/>
                    <a:lumOff val="50000"/>
                  </a:schemeClr>
                </a:solidFill>
                <a:latin charset="-122" panose="020b0502040204020203" pitchFamily="34" typeface="微软雅黑 Light"/>
                <a:ea charset="-122" panose="020b0502040204020203" pitchFamily="34" typeface="微软雅黑 Light"/>
              </a:rPr>
              <a:t>模板源文件比展示视频和预览图更高清流畅，并为您精心准备修改教程和素材赠品新手也能制作出大师级水准的PPT</a:t>
            </a:r>
          </a:p>
        </p:txBody>
      </p:sp>
      <p:sp>
        <p:nvSpPr>
          <p:cNvPr id="8" name="矩形 7"/>
          <p:cNvSpPr/>
          <p:nvPr/>
        </p:nvSpPr>
        <p:spPr>
          <a:xfrm>
            <a:off x="1019175" y="1893871"/>
            <a:ext cx="2823022" cy="804672"/>
          </a:xfrm>
          <a:prstGeom prst="rect">
            <a:avLst/>
          </a:prstGeom>
        </p:spPr>
        <p:txBody>
          <a:bodyPr wrap="square">
            <a:spAutoFit/>
          </a:bodyPr>
          <a:lstStyle/>
          <a:p>
            <a:pPr algn="r" lvl="0">
              <a:lnSpc>
                <a:spcPct val="130000"/>
              </a:lnSpc>
              <a:spcBef>
                <a:spcPts val="1000"/>
              </a:spcBef>
            </a:pPr>
            <a:r>
              <a:rPr altLang="en-US" lang="zh-CN" sz="1200">
                <a:solidFill>
                  <a:schemeClr val="tx1">
                    <a:lumMod val="50000"/>
                    <a:lumOff val="50000"/>
                  </a:schemeClr>
                </a:solidFill>
                <a:latin charset="-122" panose="020b0502040204020203" pitchFamily="34" typeface="微软雅黑 Light"/>
                <a:ea charset="-122" panose="020b0502040204020203" pitchFamily="34" typeface="微软雅黑 Light"/>
              </a:rPr>
              <a:t>模板源文件比展示视频和预览图更高清流畅，并为您精心准备修改教程和素材赠品新手也能制作出大师级水准的PPT</a:t>
            </a:r>
          </a:p>
        </p:txBody>
      </p:sp>
      <p:sp>
        <p:nvSpPr>
          <p:cNvPr id="9" name="矩形 8"/>
          <p:cNvSpPr/>
          <p:nvPr/>
        </p:nvSpPr>
        <p:spPr>
          <a:xfrm>
            <a:off x="8290056" y="1893871"/>
            <a:ext cx="2860813" cy="804672"/>
          </a:xfrm>
          <a:prstGeom prst="rect">
            <a:avLst/>
          </a:prstGeom>
        </p:spPr>
        <p:txBody>
          <a:bodyPr wrap="square">
            <a:spAutoFit/>
          </a:bodyPr>
          <a:lstStyle/>
          <a:p>
            <a:pPr lvl="0">
              <a:lnSpc>
                <a:spcPct val="130000"/>
              </a:lnSpc>
              <a:spcBef>
                <a:spcPts val="1000"/>
              </a:spcBef>
            </a:pPr>
            <a:r>
              <a:rPr altLang="en-US" lang="zh-CN" sz="1200">
                <a:solidFill>
                  <a:schemeClr val="tx1">
                    <a:lumMod val="50000"/>
                    <a:lumOff val="50000"/>
                  </a:schemeClr>
                </a:solidFill>
                <a:latin charset="-122" panose="020b0502040204020203" pitchFamily="34" typeface="微软雅黑 Light"/>
                <a:ea charset="-122" panose="020b0502040204020203" pitchFamily="34" typeface="微软雅黑 Light"/>
              </a:rPr>
              <a:t>模板源文件比展示视频和预览图更高清流畅，并为您精心准备修改教程和素材赠品新手也能制作出大师级水准的PPT</a:t>
            </a:r>
          </a:p>
        </p:txBody>
      </p:sp>
      <p:grpSp>
        <p:nvGrpSpPr>
          <p:cNvPr id="22" name="PA_组合 21"/>
          <p:cNvGrpSpPr/>
          <p:nvPr>
            <p:custDataLst>
              <p:tags r:id="rId4"/>
            </p:custDataLst>
          </p:nvPr>
        </p:nvGrpSpPr>
        <p:grpSpPr>
          <a:xfrm>
            <a:off x="2942105" y="3395849"/>
            <a:ext cx="1080000" cy="1080000"/>
            <a:chOff x="3661374" y="4941393"/>
            <a:chExt cx="1080000" cy="1080000"/>
          </a:xfrm>
        </p:grpSpPr>
        <p:sp>
          <p:nvSpPr>
            <p:cNvPr id="23" name="Shape 1940"/>
            <p:cNvSpPr/>
            <p:nvPr/>
          </p:nvSpPr>
          <p:spPr>
            <a:xfrm>
              <a:off x="3661374" y="4941393"/>
              <a:ext cx="1080000" cy="1080000"/>
            </a:xfrm>
            <a:prstGeom prst="ellipse">
              <a:avLst/>
            </a:prstGeom>
            <a:gradFill flip="none" rotWithShape="1">
              <a:gsLst>
                <a:gs pos="0">
                  <a:schemeClr val="bg1"/>
                </a:gs>
                <a:gs pos="60000">
                  <a:schemeClr val="bg2"/>
                </a:gs>
                <a:gs pos="100000">
                  <a:schemeClr val="bg1">
                    <a:lumMod val="85000"/>
                  </a:schemeClr>
                </a:gs>
              </a:gsLst>
              <a:lin ang="16200000" scaled="1"/>
            </a:gradFill>
            <a:ln w="508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24" name="Shape 1941"/>
            <p:cNvSpPr/>
            <p:nvPr/>
          </p:nvSpPr>
          <p:spPr>
            <a:xfrm>
              <a:off x="3769369" y="5049388"/>
              <a:ext cx="864000" cy="864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r>
                <a:rPr altLang="en-US" lang="zh-CN" sz="2000">
                  <a:solidFill>
                    <a:prstClr val="white"/>
                  </a:solidFill>
                  <a:effectLst>
                    <a:outerShdw algn="tl" blurRad="50800" dir="2700000" dist="38100" rotWithShape="0">
                      <a:prstClr val="black">
                        <a:alpha val="40000"/>
                      </a:prstClr>
                    </a:outerShdw>
                  </a:effectLst>
                  <a:latin typeface="+mj-ea"/>
                  <a:ea typeface="+mj-ea"/>
                  <a:cs typeface="+mn-ea"/>
                  <a:sym typeface="+mn-lt"/>
                </a:rPr>
                <a:t>计划</a:t>
              </a:r>
            </a:p>
          </p:txBody>
        </p:sp>
      </p:grpSp>
      <p:grpSp>
        <p:nvGrpSpPr>
          <p:cNvPr id="26" name="PA_组合 25"/>
          <p:cNvGrpSpPr/>
          <p:nvPr>
            <p:custDataLst>
              <p:tags r:id="rId5"/>
            </p:custDataLst>
          </p:nvPr>
        </p:nvGrpSpPr>
        <p:grpSpPr>
          <a:xfrm>
            <a:off x="4263883" y="2058738"/>
            <a:ext cx="1080000" cy="1080000"/>
            <a:chOff x="3661374" y="4941393"/>
            <a:chExt cx="1080000" cy="1080000"/>
          </a:xfrm>
        </p:grpSpPr>
        <p:sp>
          <p:nvSpPr>
            <p:cNvPr id="27" name="Shape 1940"/>
            <p:cNvSpPr/>
            <p:nvPr/>
          </p:nvSpPr>
          <p:spPr>
            <a:xfrm>
              <a:off x="3661374" y="4941393"/>
              <a:ext cx="1080000" cy="1080000"/>
            </a:xfrm>
            <a:prstGeom prst="ellipse">
              <a:avLst/>
            </a:prstGeom>
            <a:gradFill flip="none" rotWithShape="1">
              <a:gsLst>
                <a:gs pos="0">
                  <a:schemeClr val="bg1"/>
                </a:gs>
                <a:gs pos="60000">
                  <a:schemeClr val="bg2"/>
                </a:gs>
                <a:gs pos="100000">
                  <a:schemeClr val="bg1">
                    <a:lumMod val="85000"/>
                  </a:schemeClr>
                </a:gs>
              </a:gsLst>
              <a:lin ang="16200000" scaled="1"/>
            </a:gradFill>
            <a:ln w="508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28" name="Shape 1941"/>
            <p:cNvSpPr/>
            <p:nvPr/>
          </p:nvSpPr>
          <p:spPr>
            <a:xfrm>
              <a:off x="3769369" y="5049388"/>
              <a:ext cx="864000" cy="864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r>
                <a:rPr altLang="en-US" lang="zh-CN" sz="2000">
                  <a:solidFill>
                    <a:prstClr val="white"/>
                  </a:solidFill>
                  <a:effectLst>
                    <a:outerShdw algn="tl" blurRad="50800" dir="2700000" dist="38100" rotWithShape="0">
                      <a:prstClr val="black">
                        <a:alpha val="40000"/>
                      </a:prstClr>
                    </a:outerShdw>
                  </a:effectLst>
                  <a:latin typeface="+mj-ea"/>
                  <a:ea typeface="+mj-ea"/>
                  <a:cs typeface="+mn-ea"/>
                  <a:sym typeface="+mn-lt"/>
                </a:rPr>
                <a:t>实施</a:t>
              </a:r>
            </a:p>
          </p:txBody>
        </p:sp>
      </p:grpSp>
      <p:grpSp>
        <p:nvGrpSpPr>
          <p:cNvPr id="33" name="PA_组合 32"/>
          <p:cNvGrpSpPr/>
          <p:nvPr>
            <p:custDataLst>
              <p:tags r:id="rId6"/>
            </p:custDataLst>
          </p:nvPr>
        </p:nvGrpSpPr>
        <p:grpSpPr>
          <a:xfrm>
            <a:off x="5580836" y="3395850"/>
            <a:ext cx="1080000" cy="1080000"/>
            <a:chOff x="3661374" y="4941393"/>
            <a:chExt cx="1080000" cy="1080000"/>
          </a:xfrm>
        </p:grpSpPr>
        <p:sp>
          <p:nvSpPr>
            <p:cNvPr id="34" name="Shape 1940"/>
            <p:cNvSpPr/>
            <p:nvPr/>
          </p:nvSpPr>
          <p:spPr>
            <a:xfrm>
              <a:off x="3661374" y="4941393"/>
              <a:ext cx="1080000" cy="1080000"/>
            </a:xfrm>
            <a:prstGeom prst="ellipse">
              <a:avLst/>
            </a:prstGeom>
            <a:gradFill flip="none" rotWithShape="1">
              <a:gsLst>
                <a:gs pos="0">
                  <a:schemeClr val="bg1"/>
                </a:gs>
                <a:gs pos="60000">
                  <a:schemeClr val="bg2"/>
                </a:gs>
                <a:gs pos="100000">
                  <a:schemeClr val="bg1">
                    <a:lumMod val="85000"/>
                  </a:schemeClr>
                </a:gs>
              </a:gsLst>
              <a:lin ang="16200000" scaled="1"/>
            </a:gradFill>
            <a:ln w="508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35" name="Shape 1941"/>
            <p:cNvSpPr/>
            <p:nvPr/>
          </p:nvSpPr>
          <p:spPr>
            <a:xfrm>
              <a:off x="3769369" y="5049388"/>
              <a:ext cx="864000" cy="864000"/>
            </a:xfrm>
            <a:prstGeom prst="ellipse">
              <a:avLst/>
            </a:prstGeom>
            <a:gradFill>
              <a:gsLst>
                <a:gs pos="1000">
                  <a:schemeClr val="bg1">
                    <a:lumMod val="95000"/>
                  </a:schemeClr>
                </a:gs>
                <a:gs pos="59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lvl="0"/>
              <a:r>
                <a:rPr altLang="en-US" lang="zh-CN" sz="2000">
                  <a:solidFill>
                    <a:prstClr val="white"/>
                  </a:solidFill>
                  <a:effectLst>
                    <a:outerShdw algn="tl" blurRad="50800" dir="2700000" dist="38100" rotWithShape="0">
                      <a:prstClr val="black">
                        <a:alpha val="40000"/>
                      </a:prstClr>
                    </a:outerShdw>
                  </a:effectLst>
                  <a:latin typeface="+mj-ea"/>
                  <a:ea typeface="+mj-ea"/>
                  <a:cs typeface="+mn-ea"/>
                  <a:sym typeface="+mn-lt"/>
                </a:rPr>
                <a:t>调整</a:t>
              </a:r>
            </a:p>
          </p:txBody>
        </p:sp>
      </p:grpSp>
      <p:grpSp>
        <p:nvGrpSpPr>
          <p:cNvPr id="36" name="PA_组合 35"/>
          <p:cNvGrpSpPr/>
          <p:nvPr>
            <p:custDataLst>
              <p:tags r:id="rId7"/>
            </p:custDataLst>
          </p:nvPr>
        </p:nvGrpSpPr>
        <p:grpSpPr>
          <a:xfrm>
            <a:off x="6896376" y="2054991"/>
            <a:ext cx="1080000" cy="1080000"/>
            <a:chOff x="3661374" y="4941393"/>
            <a:chExt cx="1080000" cy="1080000"/>
          </a:xfrm>
        </p:grpSpPr>
        <p:sp>
          <p:nvSpPr>
            <p:cNvPr id="37" name="Shape 1940"/>
            <p:cNvSpPr/>
            <p:nvPr/>
          </p:nvSpPr>
          <p:spPr>
            <a:xfrm>
              <a:off x="3661374" y="4941393"/>
              <a:ext cx="1080000" cy="1080000"/>
            </a:xfrm>
            <a:prstGeom prst="ellipse">
              <a:avLst/>
            </a:prstGeom>
            <a:gradFill flip="none" rotWithShape="1">
              <a:gsLst>
                <a:gs pos="0">
                  <a:schemeClr val="bg1"/>
                </a:gs>
                <a:gs pos="60000">
                  <a:schemeClr val="bg2"/>
                </a:gs>
                <a:gs pos="100000">
                  <a:schemeClr val="bg1">
                    <a:lumMod val="85000"/>
                  </a:schemeClr>
                </a:gs>
              </a:gsLst>
              <a:lin ang="16200000" scaled="1"/>
            </a:gradFill>
            <a:ln w="508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38" name="Shape 1941"/>
            <p:cNvSpPr/>
            <p:nvPr/>
          </p:nvSpPr>
          <p:spPr>
            <a:xfrm>
              <a:off x="3769369" y="5049388"/>
              <a:ext cx="864000" cy="864000"/>
            </a:xfrm>
            <a:prstGeom prst="ellipse">
              <a:avLst/>
            </a:prstGeom>
            <a:gradFill>
              <a:gsLst>
                <a:gs pos="1000">
                  <a:schemeClr val="bg1">
                    <a:lumMod val="95000"/>
                  </a:schemeClr>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lvl="0"/>
              <a:r>
                <a:rPr altLang="en-US" lang="zh-CN" sz="2000">
                  <a:solidFill>
                    <a:prstClr val="white"/>
                  </a:solidFill>
                  <a:effectLst>
                    <a:outerShdw algn="tl" blurRad="50800" dir="2700000" dist="38100" rotWithShape="0">
                      <a:prstClr val="black">
                        <a:alpha val="40000"/>
                      </a:prstClr>
                    </a:outerShdw>
                  </a:effectLst>
                  <a:latin typeface="+mj-ea"/>
                  <a:ea typeface="+mj-ea"/>
                  <a:cs typeface="+mn-ea"/>
                  <a:sym typeface="+mn-lt"/>
                </a:rPr>
                <a:t>深化</a:t>
              </a:r>
            </a:p>
          </p:txBody>
        </p:sp>
      </p:grpSp>
      <p:grpSp>
        <p:nvGrpSpPr>
          <p:cNvPr id="40" name="PA_组合 39"/>
          <p:cNvGrpSpPr/>
          <p:nvPr>
            <p:custDataLst>
              <p:tags r:id="rId8"/>
            </p:custDataLst>
          </p:nvPr>
        </p:nvGrpSpPr>
        <p:grpSpPr>
          <a:xfrm>
            <a:off x="8207304" y="3400952"/>
            <a:ext cx="1080000" cy="1080000"/>
            <a:chOff x="3661374" y="4941393"/>
            <a:chExt cx="1080000" cy="1080000"/>
          </a:xfrm>
        </p:grpSpPr>
        <p:sp>
          <p:nvSpPr>
            <p:cNvPr id="41" name="Shape 1940"/>
            <p:cNvSpPr/>
            <p:nvPr/>
          </p:nvSpPr>
          <p:spPr>
            <a:xfrm>
              <a:off x="3661374" y="4941393"/>
              <a:ext cx="1080000" cy="1080000"/>
            </a:xfrm>
            <a:prstGeom prst="ellipse">
              <a:avLst/>
            </a:prstGeom>
            <a:gradFill flip="none" rotWithShape="1">
              <a:gsLst>
                <a:gs pos="0">
                  <a:schemeClr val="bg1"/>
                </a:gs>
                <a:gs pos="60000">
                  <a:schemeClr val="bg2"/>
                </a:gs>
                <a:gs pos="100000">
                  <a:schemeClr val="bg1">
                    <a:lumMod val="85000"/>
                  </a:schemeClr>
                </a:gs>
              </a:gsLst>
              <a:lin ang="16200000" scaled="1"/>
            </a:gradFill>
            <a:ln w="50800">
              <a:gradFill flip="none" rotWithShape="1">
                <a:gsLst>
                  <a:gs pos="0">
                    <a:schemeClr val="bg1">
                      <a:lumMod val="85000"/>
                    </a:schemeClr>
                  </a:gs>
                  <a:gs pos="60000">
                    <a:schemeClr val="bg2"/>
                  </a:gs>
                  <a:gs pos="100000">
                    <a:schemeClr val="bg1"/>
                  </a:gs>
                </a:gsLst>
                <a:lin ang="16200000" scaled="1"/>
              </a:gradFill>
            </a:ln>
            <a:effectLst>
              <a:outerShdw algn="t" blurRad="190500" dir="5400000" dist="635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42" name="Shape 1941"/>
            <p:cNvSpPr/>
            <p:nvPr/>
          </p:nvSpPr>
          <p:spPr>
            <a:xfrm>
              <a:off x="3769369" y="5049388"/>
              <a:ext cx="864000" cy="864000"/>
            </a:xfrm>
            <a:prstGeom prst="ellipse">
              <a:avLst/>
            </a:prstGeom>
            <a:gradFill>
              <a:gsLst>
                <a:gs pos="60000">
                  <a:srgbClr val="009999"/>
                </a:gs>
                <a:gs pos="0">
                  <a:schemeClr val="bg1">
                    <a:lumMod val="95000"/>
                  </a:schemeClr>
                </a:gs>
                <a:gs pos="100000">
                  <a:srgbClr val="009999"/>
                </a:gs>
              </a:gsLst>
              <a:lin ang="5400000" scaled="1"/>
            </a:gradFill>
            <a:ln w="25400">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lvl="0"/>
              <a:r>
                <a:rPr altLang="en-US" lang="zh-CN" sz="2000">
                  <a:solidFill>
                    <a:prstClr val="white"/>
                  </a:solidFill>
                  <a:effectLst>
                    <a:outerShdw algn="tl" blurRad="50800" dir="2700000" dist="38100" rotWithShape="0">
                      <a:prstClr val="black">
                        <a:alpha val="40000"/>
                      </a:prstClr>
                    </a:outerShdw>
                  </a:effectLst>
                  <a:latin typeface="+mj-ea"/>
                  <a:ea typeface="+mj-ea"/>
                  <a:cs typeface="+mn-ea"/>
                  <a:sym typeface="+mn-lt"/>
                </a:rPr>
                <a:t>冲刺</a:t>
              </a:r>
            </a:p>
          </p:txBody>
        </p:sp>
      </p:grpSp>
      <p:sp>
        <p:nvSpPr>
          <p:cNvPr id="29"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业绩展示</a:t>
            </a:r>
          </a:p>
        </p:txBody>
      </p:sp>
      <p:sp>
        <p:nvSpPr>
          <p:cNvPr id="30" name="PA_TextPlaceholder 62"/>
          <p:cNvSpPr>
            <a:spLocks noGrp="1"/>
          </p:cNvSpPr>
          <p:nvPr>
            <p:ph idx="13" sz="quarter" type="body"/>
            <p:custDataLst>
              <p:tags r:id="rId9"/>
            </p:custDataLst>
          </p:nvPr>
        </p:nvSpPr>
        <p:spPr>
          <a:xfrm>
            <a:off x="1278508" y="765185"/>
            <a:ext cx="8383148" cy="310896"/>
          </a:xfrm>
          <a:prstGeom prst="rect">
            <a:avLst/>
          </a:prstGeom>
        </p:spPr>
        <p:txBody>
          <a:bodyPr/>
          <a:lstStyle/>
          <a:p>
            <a:r>
              <a:rPr altLang="zh-CN" lang="en-US" sz="1600">
                <a:solidFill>
                  <a:srgbClr val="5F5F5F"/>
                </a:solidFill>
                <a:latin charset="-122" panose="020b0500000000000000" pitchFamily="34" typeface="Noto Sans S Chinese Regular"/>
                <a:ea charset="-122" panose="020b0500000000000000" pitchFamily="34" typeface="Noto Sans S Chinese Regular"/>
              </a:rPr>
              <a:t>RESULTS SHOWCASE</a:t>
            </a:r>
          </a:p>
        </p:txBody>
      </p:sp>
    </p:spTree>
    <p:extLst>
      <p:ext uri="{BB962C8B-B14F-4D97-AF65-F5344CB8AC3E}">
        <p14:creationId val="277206653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1000" id="7"/>
                                        <p:tgtEl>
                                          <p:spTgt spid="4"/>
                                        </p:tgtEl>
                                      </p:cBhvr>
                                    </p:animEffect>
                                  </p:childTnLst>
                                </p:cTn>
                              </p:par>
                            </p:childTnLst>
                          </p:cTn>
                        </p:par>
                        <p:par>
                          <p:cTn fill="hold" id="8" nodeType="afterGroup">
                            <p:stCondLst>
                              <p:cond delay="1000"/>
                            </p:stCondLst>
                            <p:childTnLst>
                              <p:par>
                                <p:cTn fill="hold" id="9" nodeType="afterEffect" presetClass="entr" presetID="53" presetSubtype="0">
                                  <p:stCondLst>
                                    <p:cond delay="0"/>
                                  </p:stCondLst>
                                  <p:childTnLst>
                                    <p:set>
                                      <p:cBhvr>
                                        <p:cTn dur="1" fill="hold" id="10">
                                          <p:stCondLst>
                                            <p:cond delay="0"/>
                                          </p:stCondLst>
                                        </p:cTn>
                                        <p:tgtEl>
                                          <p:spTgt spid="22"/>
                                        </p:tgtEl>
                                        <p:attrNameLst>
                                          <p:attrName>style.visibility</p:attrName>
                                        </p:attrNameLst>
                                      </p:cBhvr>
                                      <p:to>
                                        <p:strVal val="visible"/>
                                      </p:to>
                                    </p:set>
                                    <p:anim calcmode="lin" valueType="num">
                                      <p:cBhvr>
                                        <p:cTn dur="500" fill="hold" id="11"/>
                                        <p:tgtEl>
                                          <p:spTgt spid="22"/>
                                        </p:tgtEl>
                                        <p:attrNameLst>
                                          <p:attrName>ppt_w</p:attrName>
                                        </p:attrNameLst>
                                      </p:cBhvr>
                                      <p:tavLst>
                                        <p:tav tm="0">
                                          <p:val>
                                            <p:fltVal val="0"/>
                                          </p:val>
                                        </p:tav>
                                        <p:tav tm="100000">
                                          <p:val>
                                            <p:strVal val="#ppt_w"/>
                                          </p:val>
                                        </p:tav>
                                      </p:tavLst>
                                    </p:anim>
                                    <p:anim calcmode="lin" valueType="num">
                                      <p:cBhvr>
                                        <p:cTn dur="500" fill="hold" id="12"/>
                                        <p:tgtEl>
                                          <p:spTgt spid="22"/>
                                        </p:tgtEl>
                                        <p:attrNameLst>
                                          <p:attrName>ppt_h</p:attrName>
                                        </p:attrNameLst>
                                      </p:cBhvr>
                                      <p:tavLst>
                                        <p:tav tm="0">
                                          <p:val>
                                            <p:fltVal val="0"/>
                                          </p:val>
                                        </p:tav>
                                        <p:tav tm="100000">
                                          <p:val>
                                            <p:strVal val="#ppt_h"/>
                                          </p:val>
                                        </p:tav>
                                      </p:tavLst>
                                    </p:anim>
                                    <p:animEffect filter="fade" transition="in">
                                      <p:cBhvr>
                                        <p:cTn dur="500" id="13"/>
                                        <p:tgtEl>
                                          <p:spTgt spid="22"/>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7"/>
                                        </p:tgtEl>
                                        <p:attrNameLst>
                                          <p:attrName>style.visibility</p:attrName>
                                        </p:attrNameLst>
                                      </p:cBhvr>
                                      <p:to>
                                        <p:strVal val="visible"/>
                                      </p:to>
                                    </p:set>
                                    <p:animEffect filter="fade" transition="in">
                                      <p:cBhvr>
                                        <p:cTn dur="1000" id="16"/>
                                        <p:tgtEl>
                                          <p:spTgt spid="7"/>
                                        </p:tgtEl>
                                      </p:cBhvr>
                                    </p:animEffect>
                                  </p:childTnLst>
                                </p:cTn>
                              </p:par>
                              <p:par>
                                <p:cTn decel="100000" fill="hold" grpId="1" id="17" nodeType="withEffect" presetClass="path" presetID="64" presetSubtype="0">
                                  <p:stCondLst>
                                    <p:cond delay="0"/>
                                  </p:stCondLst>
                                  <p:childTnLst>
                                    <p:animMotion origin="layout" path="M 2.5E-06 -1.11111E-06 L 2.5E-06 -0.08657" pathEditMode="relative" ptsTypes="AA" rAng="0">
                                      <p:cBhvr>
                                        <p:cTn dur="1000" fill="hold" id="18" spd="-100000"/>
                                        <p:tgtEl>
                                          <p:spTgt spid="7"/>
                                        </p:tgtEl>
                                        <p:attrNameLst>
                                          <p:attrName>ppt_x</p:attrName>
                                          <p:attrName>ppt_y</p:attrName>
                                        </p:attrNameLst>
                                      </p:cBhvr>
                                      <p:rCtr x="0" y="-4329"/>
                                    </p:animMotion>
                                  </p:childTnLst>
                                </p:cTn>
                              </p:par>
                            </p:childTnLst>
                          </p:cTn>
                        </p:par>
                        <p:par>
                          <p:cTn fill="hold" id="19" nodeType="afterGroup">
                            <p:stCondLst>
                              <p:cond delay="2000"/>
                            </p:stCondLst>
                            <p:childTnLst>
                              <p:par>
                                <p:cTn fill="hold" id="20" nodeType="afterEffect" presetClass="entr" presetID="53" presetSubtype="0">
                                  <p:stCondLst>
                                    <p:cond delay="0"/>
                                  </p:stCondLst>
                                  <p:childTnLst>
                                    <p:set>
                                      <p:cBhvr>
                                        <p:cTn dur="1" fill="hold" id="21">
                                          <p:stCondLst>
                                            <p:cond delay="0"/>
                                          </p:stCondLst>
                                        </p:cTn>
                                        <p:tgtEl>
                                          <p:spTgt spid="26"/>
                                        </p:tgtEl>
                                        <p:attrNameLst>
                                          <p:attrName>style.visibility</p:attrName>
                                        </p:attrNameLst>
                                      </p:cBhvr>
                                      <p:to>
                                        <p:strVal val="visible"/>
                                      </p:to>
                                    </p:set>
                                    <p:anim calcmode="lin" valueType="num">
                                      <p:cBhvr>
                                        <p:cTn dur="500" fill="hold" id="22"/>
                                        <p:tgtEl>
                                          <p:spTgt spid="26"/>
                                        </p:tgtEl>
                                        <p:attrNameLst>
                                          <p:attrName>ppt_w</p:attrName>
                                        </p:attrNameLst>
                                      </p:cBhvr>
                                      <p:tavLst>
                                        <p:tav tm="0">
                                          <p:val>
                                            <p:fltVal val="0"/>
                                          </p:val>
                                        </p:tav>
                                        <p:tav tm="100000">
                                          <p:val>
                                            <p:strVal val="#ppt_w"/>
                                          </p:val>
                                        </p:tav>
                                      </p:tavLst>
                                    </p:anim>
                                    <p:anim calcmode="lin" valueType="num">
                                      <p:cBhvr>
                                        <p:cTn dur="500" fill="hold" id="23"/>
                                        <p:tgtEl>
                                          <p:spTgt spid="26"/>
                                        </p:tgtEl>
                                        <p:attrNameLst>
                                          <p:attrName>ppt_h</p:attrName>
                                        </p:attrNameLst>
                                      </p:cBhvr>
                                      <p:tavLst>
                                        <p:tav tm="0">
                                          <p:val>
                                            <p:fltVal val="0"/>
                                          </p:val>
                                        </p:tav>
                                        <p:tav tm="100000">
                                          <p:val>
                                            <p:strVal val="#ppt_h"/>
                                          </p:val>
                                        </p:tav>
                                      </p:tavLst>
                                    </p:anim>
                                    <p:animEffect filter="fade" transition="in">
                                      <p:cBhvr>
                                        <p:cTn dur="500" id="24"/>
                                        <p:tgtEl>
                                          <p:spTgt spid="26"/>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8"/>
                                        </p:tgtEl>
                                        <p:attrNameLst>
                                          <p:attrName>style.visibility</p:attrName>
                                        </p:attrNameLst>
                                      </p:cBhvr>
                                      <p:to>
                                        <p:strVal val="visible"/>
                                      </p:to>
                                    </p:set>
                                    <p:animEffect filter="fade" transition="in">
                                      <p:cBhvr>
                                        <p:cTn dur="1000" id="27"/>
                                        <p:tgtEl>
                                          <p:spTgt spid="8"/>
                                        </p:tgtEl>
                                      </p:cBhvr>
                                    </p:animEffect>
                                  </p:childTnLst>
                                </p:cTn>
                              </p:par>
                              <p:par>
                                <p:cTn decel="100000" fill="hold" grpId="1" id="28" nodeType="withEffect" presetClass="path" presetID="64" presetSubtype="0">
                                  <p:stCondLst>
                                    <p:cond delay="0"/>
                                  </p:stCondLst>
                                  <p:childTnLst>
                                    <p:animMotion origin="layout" path="M 2.5E-06 -3.33333E-06 L 2.5E-06 -0.08657" pathEditMode="relative" ptsTypes="AA" rAng="0">
                                      <p:cBhvr>
                                        <p:cTn dur="1000" fill="hold" id="29" spd="-100000"/>
                                        <p:tgtEl>
                                          <p:spTgt spid="8"/>
                                        </p:tgtEl>
                                        <p:attrNameLst>
                                          <p:attrName>ppt_x</p:attrName>
                                          <p:attrName>ppt_y</p:attrName>
                                        </p:attrNameLst>
                                      </p:cBhvr>
                                      <p:rCtr x="0" y="-4329"/>
                                    </p:animMotion>
                                  </p:childTnLst>
                                </p:cTn>
                              </p:par>
                            </p:childTnLst>
                          </p:cTn>
                        </p:par>
                        <p:par>
                          <p:cTn fill="hold" id="30" nodeType="afterGroup">
                            <p:stCondLst>
                              <p:cond delay="3000"/>
                            </p:stCondLst>
                            <p:childTnLst>
                              <p:par>
                                <p:cTn fill="hold" id="31" nodeType="afterEffect" presetClass="entr" presetID="53" presetSubtype="0">
                                  <p:stCondLst>
                                    <p:cond delay="0"/>
                                  </p:stCondLst>
                                  <p:childTnLst>
                                    <p:set>
                                      <p:cBhvr>
                                        <p:cTn dur="1" fill="hold" id="32">
                                          <p:stCondLst>
                                            <p:cond delay="0"/>
                                          </p:stCondLst>
                                        </p:cTn>
                                        <p:tgtEl>
                                          <p:spTgt spid="33"/>
                                        </p:tgtEl>
                                        <p:attrNameLst>
                                          <p:attrName>style.visibility</p:attrName>
                                        </p:attrNameLst>
                                      </p:cBhvr>
                                      <p:to>
                                        <p:strVal val="visible"/>
                                      </p:to>
                                    </p:set>
                                    <p:anim calcmode="lin" valueType="num">
                                      <p:cBhvr>
                                        <p:cTn dur="500" fill="hold" id="33"/>
                                        <p:tgtEl>
                                          <p:spTgt spid="33"/>
                                        </p:tgtEl>
                                        <p:attrNameLst>
                                          <p:attrName>ppt_w</p:attrName>
                                        </p:attrNameLst>
                                      </p:cBhvr>
                                      <p:tavLst>
                                        <p:tav tm="0">
                                          <p:val>
                                            <p:fltVal val="0"/>
                                          </p:val>
                                        </p:tav>
                                        <p:tav tm="100000">
                                          <p:val>
                                            <p:strVal val="#ppt_w"/>
                                          </p:val>
                                        </p:tav>
                                      </p:tavLst>
                                    </p:anim>
                                    <p:anim calcmode="lin" valueType="num">
                                      <p:cBhvr>
                                        <p:cTn dur="500" fill="hold" id="34"/>
                                        <p:tgtEl>
                                          <p:spTgt spid="33"/>
                                        </p:tgtEl>
                                        <p:attrNameLst>
                                          <p:attrName>ppt_h</p:attrName>
                                        </p:attrNameLst>
                                      </p:cBhvr>
                                      <p:tavLst>
                                        <p:tav tm="0">
                                          <p:val>
                                            <p:fltVal val="0"/>
                                          </p:val>
                                        </p:tav>
                                        <p:tav tm="100000">
                                          <p:val>
                                            <p:strVal val="#ppt_h"/>
                                          </p:val>
                                        </p:tav>
                                      </p:tavLst>
                                    </p:anim>
                                    <p:animEffect filter="fade" transition="in">
                                      <p:cBhvr>
                                        <p:cTn dur="500" id="35"/>
                                        <p:tgtEl>
                                          <p:spTgt spid="33"/>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6"/>
                                        </p:tgtEl>
                                        <p:attrNameLst>
                                          <p:attrName>style.visibility</p:attrName>
                                        </p:attrNameLst>
                                      </p:cBhvr>
                                      <p:to>
                                        <p:strVal val="visible"/>
                                      </p:to>
                                    </p:set>
                                    <p:animEffect filter="fade" transition="in">
                                      <p:cBhvr>
                                        <p:cTn dur="1000" id="38"/>
                                        <p:tgtEl>
                                          <p:spTgt spid="6"/>
                                        </p:tgtEl>
                                      </p:cBhvr>
                                    </p:animEffect>
                                  </p:childTnLst>
                                </p:cTn>
                              </p:par>
                              <p:par>
                                <p:cTn decel="100000" fill="hold" grpId="1" id="39" nodeType="withEffect" presetClass="path" presetID="64" presetSubtype="0">
                                  <p:stCondLst>
                                    <p:cond delay="0"/>
                                  </p:stCondLst>
                                  <p:childTnLst>
                                    <p:animMotion origin="layout" path="M -1.04167E-06 -2.22222E-06 L -1.04167E-06 -0.08657" pathEditMode="relative" ptsTypes="AA" rAng="0">
                                      <p:cBhvr>
                                        <p:cTn dur="1000" fill="hold" id="40" spd="-100000"/>
                                        <p:tgtEl>
                                          <p:spTgt spid="6"/>
                                        </p:tgtEl>
                                        <p:attrNameLst>
                                          <p:attrName>ppt_x</p:attrName>
                                          <p:attrName>ppt_y</p:attrName>
                                        </p:attrNameLst>
                                      </p:cBhvr>
                                      <p:rCtr x="0" y="-4329"/>
                                    </p:animMotion>
                                  </p:childTnLst>
                                </p:cTn>
                              </p:par>
                            </p:childTnLst>
                          </p:cTn>
                        </p:par>
                        <p:par>
                          <p:cTn fill="hold" id="41" nodeType="afterGroup">
                            <p:stCondLst>
                              <p:cond delay="4000"/>
                            </p:stCondLst>
                            <p:childTnLst>
                              <p:par>
                                <p:cTn fill="hold" id="42" nodeType="afterEffect" presetClass="entr" presetID="53" presetSubtype="0">
                                  <p:stCondLst>
                                    <p:cond delay="0"/>
                                  </p:stCondLst>
                                  <p:childTnLst>
                                    <p:set>
                                      <p:cBhvr>
                                        <p:cTn dur="1" fill="hold" id="43">
                                          <p:stCondLst>
                                            <p:cond delay="0"/>
                                          </p:stCondLst>
                                        </p:cTn>
                                        <p:tgtEl>
                                          <p:spTgt spid="36"/>
                                        </p:tgtEl>
                                        <p:attrNameLst>
                                          <p:attrName>style.visibility</p:attrName>
                                        </p:attrNameLst>
                                      </p:cBhvr>
                                      <p:to>
                                        <p:strVal val="visible"/>
                                      </p:to>
                                    </p:set>
                                    <p:anim calcmode="lin" valueType="num">
                                      <p:cBhvr>
                                        <p:cTn dur="500" fill="hold" id="44"/>
                                        <p:tgtEl>
                                          <p:spTgt spid="36"/>
                                        </p:tgtEl>
                                        <p:attrNameLst>
                                          <p:attrName>ppt_w</p:attrName>
                                        </p:attrNameLst>
                                      </p:cBhvr>
                                      <p:tavLst>
                                        <p:tav tm="0">
                                          <p:val>
                                            <p:fltVal val="0"/>
                                          </p:val>
                                        </p:tav>
                                        <p:tav tm="100000">
                                          <p:val>
                                            <p:strVal val="#ppt_w"/>
                                          </p:val>
                                        </p:tav>
                                      </p:tavLst>
                                    </p:anim>
                                    <p:anim calcmode="lin" valueType="num">
                                      <p:cBhvr>
                                        <p:cTn dur="500" fill="hold" id="45"/>
                                        <p:tgtEl>
                                          <p:spTgt spid="36"/>
                                        </p:tgtEl>
                                        <p:attrNameLst>
                                          <p:attrName>ppt_h</p:attrName>
                                        </p:attrNameLst>
                                      </p:cBhvr>
                                      <p:tavLst>
                                        <p:tav tm="0">
                                          <p:val>
                                            <p:fltVal val="0"/>
                                          </p:val>
                                        </p:tav>
                                        <p:tav tm="100000">
                                          <p:val>
                                            <p:strVal val="#ppt_h"/>
                                          </p:val>
                                        </p:tav>
                                      </p:tavLst>
                                    </p:anim>
                                    <p:animEffect filter="fade" transition="in">
                                      <p:cBhvr>
                                        <p:cTn dur="500" id="46"/>
                                        <p:tgtEl>
                                          <p:spTgt spid="36"/>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9"/>
                                        </p:tgtEl>
                                        <p:attrNameLst>
                                          <p:attrName>style.visibility</p:attrName>
                                        </p:attrNameLst>
                                      </p:cBhvr>
                                      <p:to>
                                        <p:strVal val="visible"/>
                                      </p:to>
                                    </p:set>
                                    <p:animEffect filter="fade" transition="in">
                                      <p:cBhvr>
                                        <p:cTn dur="1000" id="49"/>
                                        <p:tgtEl>
                                          <p:spTgt spid="9"/>
                                        </p:tgtEl>
                                      </p:cBhvr>
                                    </p:animEffect>
                                  </p:childTnLst>
                                </p:cTn>
                              </p:par>
                              <p:par>
                                <p:cTn decel="100000" fill="hold" grpId="1" id="50" nodeType="withEffect" presetClass="path" presetID="64" presetSubtype="0">
                                  <p:stCondLst>
                                    <p:cond delay="0"/>
                                  </p:stCondLst>
                                  <p:childTnLst>
                                    <p:animMotion origin="layout" path="M 3.33333E-06 -3.33333E-06 L 3.33333E-06 -0.08657" pathEditMode="relative" ptsTypes="AA" rAng="0">
                                      <p:cBhvr>
                                        <p:cTn dur="1000" fill="hold" id="51" spd="-100000"/>
                                        <p:tgtEl>
                                          <p:spTgt spid="9"/>
                                        </p:tgtEl>
                                        <p:attrNameLst>
                                          <p:attrName>ppt_x</p:attrName>
                                          <p:attrName>ppt_y</p:attrName>
                                        </p:attrNameLst>
                                      </p:cBhvr>
                                      <p:rCtr x="0" y="-4329"/>
                                    </p:animMotion>
                                  </p:childTnLst>
                                </p:cTn>
                              </p:par>
                            </p:childTnLst>
                          </p:cTn>
                        </p:par>
                        <p:par>
                          <p:cTn fill="hold" id="52" nodeType="afterGroup">
                            <p:stCondLst>
                              <p:cond delay="5000"/>
                            </p:stCondLst>
                            <p:childTnLst>
                              <p:par>
                                <p:cTn fill="hold" id="53" nodeType="afterEffect" presetClass="entr" presetID="53" presetSubtype="0">
                                  <p:stCondLst>
                                    <p:cond delay="0"/>
                                  </p:stCondLst>
                                  <p:childTnLst>
                                    <p:set>
                                      <p:cBhvr>
                                        <p:cTn dur="1" fill="hold" id="54">
                                          <p:stCondLst>
                                            <p:cond delay="0"/>
                                          </p:stCondLst>
                                        </p:cTn>
                                        <p:tgtEl>
                                          <p:spTgt spid="40"/>
                                        </p:tgtEl>
                                        <p:attrNameLst>
                                          <p:attrName>style.visibility</p:attrName>
                                        </p:attrNameLst>
                                      </p:cBhvr>
                                      <p:to>
                                        <p:strVal val="visible"/>
                                      </p:to>
                                    </p:set>
                                    <p:anim calcmode="lin" valueType="num">
                                      <p:cBhvr>
                                        <p:cTn dur="500" fill="hold" id="55"/>
                                        <p:tgtEl>
                                          <p:spTgt spid="40"/>
                                        </p:tgtEl>
                                        <p:attrNameLst>
                                          <p:attrName>ppt_w</p:attrName>
                                        </p:attrNameLst>
                                      </p:cBhvr>
                                      <p:tavLst>
                                        <p:tav tm="0">
                                          <p:val>
                                            <p:fltVal val="0"/>
                                          </p:val>
                                        </p:tav>
                                        <p:tav tm="100000">
                                          <p:val>
                                            <p:strVal val="#ppt_w"/>
                                          </p:val>
                                        </p:tav>
                                      </p:tavLst>
                                    </p:anim>
                                    <p:anim calcmode="lin" valueType="num">
                                      <p:cBhvr>
                                        <p:cTn dur="500" fill="hold" id="56"/>
                                        <p:tgtEl>
                                          <p:spTgt spid="40"/>
                                        </p:tgtEl>
                                        <p:attrNameLst>
                                          <p:attrName>ppt_h</p:attrName>
                                        </p:attrNameLst>
                                      </p:cBhvr>
                                      <p:tavLst>
                                        <p:tav tm="0">
                                          <p:val>
                                            <p:fltVal val="0"/>
                                          </p:val>
                                        </p:tav>
                                        <p:tav tm="100000">
                                          <p:val>
                                            <p:strVal val="#ppt_h"/>
                                          </p:val>
                                        </p:tav>
                                      </p:tavLst>
                                    </p:anim>
                                    <p:animEffect filter="fade" transition="in">
                                      <p:cBhvr>
                                        <p:cTn dur="500" id="57"/>
                                        <p:tgtEl>
                                          <p:spTgt spid="40"/>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5"/>
                                        </p:tgtEl>
                                        <p:attrNameLst>
                                          <p:attrName>style.visibility</p:attrName>
                                        </p:attrNameLst>
                                      </p:cBhvr>
                                      <p:to>
                                        <p:strVal val="visible"/>
                                      </p:to>
                                    </p:set>
                                    <p:animEffect filter="fade" transition="in">
                                      <p:cBhvr>
                                        <p:cTn dur="1000" id="60"/>
                                        <p:tgtEl>
                                          <p:spTgt spid="5"/>
                                        </p:tgtEl>
                                      </p:cBhvr>
                                    </p:animEffect>
                                  </p:childTnLst>
                                </p:cTn>
                              </p:par>
                              <p:par>
                                <p:cTn decel="100000" fill="hold" grpId="1" id="61" nodeType="withEffect" presetClass="path" presetID="64" presetSubtype="0">
                                  <p:stCondLst>
                                    <p:cond delay="0"/>
                                  </p:stCondLst>
                                  <p:childTnLst>
                                    <p:animMotion origin="layout" path="M -3.54167E-06 1.11022E-16 L -3.54167E-06 -0.08657" pathEditMode="relative" ptsTypes="AA" rAng="0">
                                      <p:cBhvr>
                                        <p:cTn dur="1000" fill="hold" id="62" spd="-100000"/>
                                        <p:tgtEl>
                                          <p:spTgt spid="5"/>
                                        </p:tgtEl>
                                        <p:attrNameLst>
                                          <p:attrName>ppt_x</p:attrName>
                                          <p:attrName>ppt_y</p:attrName>
                                        </p:attrNameLst>
                                      </p:cBhvr>
                                      <p:rCtr x="0" y="-4329"/>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1" spid="5"/>
      <p:bldP grpId="0" spid="6"/>
      <p:bldP grpId="1" spid="6"/>
      <p:bldP grpId="0" spid="7"/>
      <p:bldP grpId="1" spid="7"/>
      <p:bldP grpId="0" spid="8"/>
      <p:bldP grpId="1" spid="8"/>
      <p:bldP grpId="0" spid="9"/>
      <p:bldP grpId="1" spid="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a:grpSpLocks noChangeAspect="1"/>
          </p:cNvGrpSpPr>
          <p:nvPr/>
        </p:nvGrpSpPr>
        <p:grpSpPr>
          <a:xfrm>
            <a:off x="4105506" y="1233488"/>
            <a:ext cx="618455" cy="1800000"/>
            <a:chOff x="597712" y="2415605"/>
            <a:chExt cx="1076110" cy="3131998"/>
          </a:xfrm>
        </p:grpSpPr>
        <p:sp>
          <p:nvSpPr>
            <p:cNvPr id="10"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1" name="椭圆 10"/>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 name="组合 2"/>
          <p:cNvGrpSpPr>
            <a:grpSpLocks noChangeAspect="1"/>
          </p:cNvGrpSpPr>
          <p:nvPr/>
        </p:nvGrpSpPr>
        <p:grpSpPr>
          <a:xfrm>
            <a:off x="2760245" y="2023201"/>
            <a:ext cx="2027688" cy="6443998"/>
            <a:chOff x="935919" y="107043"/>
            <a:chExt cx="1818452" cy="5779044"/>
          </a:xfrm>
        </p:grpSpPr>
        <p:sp>
          <p:nvSpPr>
            <p:cNvPr id="4" name="等腰三角形 9"/>
            <p:cNvSpPr/>
            <p:nvPr/>
          </p:nvSpPr>
          <p:spPr>
            <a:xfrm rot="10800000">
              <a:off x="935919" y="1016252"/>
              <a:ext cx="1818452" cy="48698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 name="椭圆 4"/>
            <p:cNvSpPr>
              <a:spLocks noChangeAspect="1"/>
            </p:cNvSpPr>
            <p:nvPr/>
          </p:nvSpPr>
          <p:spPr>
            <a:xfrm>
              <a:off x="942885" y="107043"/>
              <a:ext cx="1799994" cy="180000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1" rtlCol="0"/>
            <a:lstStyle/>
            <a:p>
              <a:pPr algn="ctr">
                <a:lnSpc>
                  <a:spcPct val="130000"/>
                </a:lnSpc>
                <a:defRPr/>
              </a:pPr>
              <a:r>
                <a:rPr altLang="zh-CN" kern="0" lang="en-US" smtClean="0" sz="7200">
                  <a:solidFill>
                    <a:srgbClr val="009999"/>
                  </a:solidFill>
                  <a:latin charset="0" panose="020b0502020202020204" pitchFamily="34" typeface="Century Gothic"/>
                  <a:cs typeface="+mn-ea"/>
                  <a:sym typeface="+mn-lt"/>
                </a:rPr>
                <a:t>03</a:t>
              </a:r>
            </a:p>
          </p:txBody>
        </p:sp>
      </p:grpSp>
      <p:grpSp>
        <p:nvGrpSpPr>
          <p:cNvPr id="6" name="组合 5"/>
          <p:cNvGrpSpPr>
            <a:grpSpLocks noChangeAspect="1"/>
          </p:cNvGrpSpPr>
          <p:nvPr/>
        </p:nvGrpSpPr>
        <p:grpSpPr>
          <a:xfrm>
            <a:off x="1981669" y="4924887"/>
            <a:ext cx="1194018" cy="3475167"/>
            <a:chOff x="597712" y="2415605"/>
            <a:chExt cx="1076110" cy="3131998"/>
          </a:xfrm>
        </p:grpSpPr>
        <p:sp>
          <p:nvSpPr>
            <p:cNvPr id="7"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 name="椭圆 7"/>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 name="组合 11"/>
          <p:cNvGrpSpPr>
            <a:grpSpLocks noChangeAspect="1"/>
          </p:cNvGrpSpPr>
          <p:nvPr/>
        </p:nvGrpSpPr>
        <p:grpSpPr>
          <a:xfrm>
            <a:off x="4481255" y="4431190"/>
            <a:ext cx="618455" cy="1800000"/>
            <a:chOff x="597712" y="2415605"/>
            <a:chExt cx="1076110" cy="3131998"/>
          </a:xfrm>
        </p:grpSpPr>
        <p:sp>
          <p:nvSpPr>
            <p:cNvPr id="13"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 name="椭圆 13"/>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 name="组合 14"/>
          <p:cNvGrpSpPr>
            <a:grpSpLocks noChangeAspect="1"/>
          </p:cNvGrpSpPr>
          <p:nvPr/>
        </p:nvGrpSpPr>
        <p:grpSpPr>
          <a:xfrm>
            <a:off x="1033964" y="2075338"/>
            <a:ext cx="1150325" cy="3348000"/>
            <a:chOff x="597712" y="2415605"/>
            <a:chExt cx="1076110" cy="3131998"/>
          </a:xfrm>
        </p:grpSpPr>
        <p:sp>
          <p:nvSpPr>
            <p:cNvPr id="16"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7" name="椭圆 16"/>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24" name="文本框 23"/>
          <p:cNvSpPr txBox="1"/>
          <p:nvPr/>
        </p:nvSpPr>
        <p:spPr>
          <a:xfrm>
            <a:off x="6745025" y="2483475"/>
            <a:ext cx="3535680" cy="1097280"/>
          </a:xfrm>
          <a:prstGeom prst="rect">
            <a:avLst/>
          </a:prstGeom>
          <a:noFill/>
          <a:effectLst>
            <a:outerShdw algn="t" dir="5400000" dist="25400" rotWithShape="0">
              <a:schemeClr val="bg1">
                <a:alpha val="40000"/>
              </a:schemeClr>
            </a:outerShdw>
          </a:effectLst>
        </p:spPr>
        <p:txBody>
          <a:bodyPr anchor="b" anchorCtr="0" rtlCol="0" wrap="none">
            <a:spAutoFit/>
          </a:bodyPr>
          <a:lstStyle>
            <a:defPPr>
              <a:defRPr lang="zh-CN"/>
            </a:defPPr>
            <a:lvl1pPr>
              <a:defRPr b="1" sz="3600">
                <a:solidFill>
                  <a:schemeClr val="accent1">
                    <a:lumMod val="75000"/>
                  </a:schemeClr>
                </a:solidFill>
                <a:effectLst>
                  <a:innerShdw blurRad="127000" dir="16200000" dist="63500">
                    <a:prstClr val="black">
                      <a:alpha val="50000"/>
                    </a:prstClr>
                  </a:innerShdw>
                </a:effectLst>
                <a:latin typeface="微软雅黑"/>
                <a:ea typeface="微软雅黑"/>
              </a:defRPr>
            </a:lvl1pPr>
          </a:lstStyle>
          <a:p>
            <a:r>
              <a:rPr altLang="en-US" lang="zh-CN" smtClean="0" sz="6600">
                <a:solidFill>
                  <a:srgbClr val="009999"/>
                </a:solidFill>
                <a:latin charset="-122" panose="020b0600000000000000" pitchFamily="34" typeface="Noto Sans S Chinese Medium"/>
                <a:ea charset="-122" panose="020b0600000000000000" pitchFamily="34" typeface="Noto Sans S Chinese Medium"/>
              </a:rPr>
              <a:t>经验总结</a:t>
            </a:r>
          </a:p>
        </p:txBody>
      </p:sp>
      <p:sp>
        <p:nvSpPr>
          <p:cNvPr id="2" name="文本框 1"/>
          <p:cNvSpPr txBox="1"/>
          <p:nvPr/>
        </p:nvSpPr>
        <p:spPr>
          <a:xfrm>
            <a:off x="5888304" y="3580755"/>
            <a:ext cx="5373418" cy="1066800"/>
          </a:xfrm>
          <a:prstGeom prst="rect">
            <a:avLst/>
          </a:prstGeom>
          <a:noFill/>
        </p:spPr>
        <p:txBody>
          <a:bodyPr rtlCol="0" wrap="square">
            <a:spAutoFit/>
          </a:bodyPr>
          <a:lstStyle/>
          <a:p>
            <a:r>
              <a:rPr altLang="zh-CN" lang="en-US" smtClean="0" sz="3200">
                <a:solidFill>
                  <a:srgbClr val="009999"/>
                </a:solidFill>
                <a:latin charset="-122" panose="020b0500000000000000" pitchFamily="34" typeface="Noto Sans S Chinese Regular"/>
                <a:ea charset="-122" panose="020b0500000000000000" pitchFamily="34" typeface="Noto Sans S Chinese Regular"/>
              </a:rPr>
              <a:t>SUMMARY OF EXPERIENCE</a:t>
            </a:r>
          </a:p>
        </p:txBody>
      </p:sp>
    </p:spTree>
    <p:extLst>
      <p:ext uri="{BB962C8B-B14F-4D97-AF65-F5344CB8AC3E}">
        <p14:creationId val="656503434"/>
      </p:ext>
    </p:extLst>
  </p:cSld>
  <p:clrMapOvr>
    <a:masterClrMapping/>
  </p:clrMapOvr>
  <mc:AlternateContent>
    <mc:Choice Requires="p14">
      <p:transition p14:dur="1400" spd="slow">
        <p14:ripp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250" fill="hold" id="7"/>
                                        <p:tgtEl>
                                          <p:spTgt spid="9"/>
                                        </p:tgtEl>
                                        <p:attrNameLst>
                                          <p:attrName>ppt_x</p:attrName>
                                        </p:attrNameLst>
                                      </p:cBhvr>
                                      <p:tavLst>
                                        <p:tav tm="0">
                                          <p:val>
                                            <p:strVal val="#ppt_x"/>
                                          </p:val>
                                        </p:tav>
                                        <p:tav tm="100000">
                                          <p:val>
                                            <p:strVal val="#ppt_x"/>
                                          </p:val>
                                        </p:tav>
                                      </p:tavLst>
                                    </p:anim>
                                    <p:anim calcmode="lin" valueType="num">
                                      <p:cBhvr additive="base">
                                        <p:cTn dur="1250" fill="hold" id="8"/>
                                        <p:tgtEl>
                                          <p:spTgt spid="9"/>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25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1250" fill="hold" id="11"/>
                                        <p:tgtEl>
                                          <p:spTgt spid="15"/>
                                        </p:tgtEl>
                                        <p:attrNameLst>
                                          <p:attrName>ppt_x</p:attrName>
                                        </p:attrNameLst>
                                      </p:cBhvr>
                                      <p:tavLst>
                                        <p:tav tm="0">
                                          <p:val>
                                            <p:strVal val="#ppt_x"/>
                                          </p:val>
                                        </p:tav>
                                        <p:tav tm="100000">
                                          <p:val>
                                            <p:strVal val="#ppt_x"/>
                                          </p:val>
                                        </p:tav>
                                      </p:tavLst>
                                    </p:anim>
                                    <p:anim calcmode="lin" valueType="num">
                                      <p:cBhvr additive="base">
                                        <p:cTn dur="1250" fill="hold" id="12"/>
                                        <p:tgtEl>
                                          <p:spTgt spid="15"/>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500"/>
                                  </p:stCondLst>
                                  <p:childTnLst>
                                    <p:set>
                                      <p:cBhvr>
                                        <p:cTn dur="1" fill="hold" id="14">
                                          <p:stCondLst>
                                            <p:cond delay="0"/>
                                          </p:stCondLst>
                                        </p:cTn>
                                        <p:tgtEl>
                                          <p:spTgt spid="3"/>
                                        </p:tgtEl>
                                        <p:attrNameLst>
                                          <p:attrName>style.visibility</p:attrName>
                                        </p:attrNameLst>
                                      </p:cBhvr>
                                      <p:to>
                                        <p:strVal val="visible"/>
                                      </p:to>
                                    </p:set>
                                    <p:anim calcmode="lin" valueType="num">
                                      <p:cBhvr additive="base">
                                        <p:cTn dur="1250" fill="hold" id="15"/>
                                        <p:tgtEl>
                                          <p:spTgt spid="3"/>
                                        </p:tgtEl>
                                        <p:attrNameLst>
                                          <p:attrName>ppt_x</p:attrName>
                                        </p:attrNameLst>
                                      </p:cBhvr>
                                      <p:tavLst>
                                        <p:tav tm="0">
                                          <p:val>
                                            <p:strVal val="#ppt_x"/>
                                          </p:val>
                                        </p:tav>
                                        <p:tav tm="100000">
                                          <p:val>
                                            <p:strVal val="#ppt_x"/>
                                          </p:val>
                                        </p:tav>
                                      </p:tavLst>
                                    </p:anim>
                                    <p:anim calcmode="lin" valueType="num">
                                      <p:cBhvr additive="base">
                                        <p:cTn dur="1250" fill="hold" id="16"/>
                                        <p:tgtEl>
                                          <p:spTgt spid="3"/>
                                        </p:tgtEl>
                                        <p:attrNameLst>
                                          <p:attrName>ppt_y</p:attrName>
                                        </p:attrNameLst>
                                      </p:cBhvr>
                                      <p:tavLst>
                                        <p:tav tm="0">
                                          <p:val>
                                            <p:strVal val="1+#ppt_h/2"/>
                                          </p:val>
                                        </p:tav>
                                        <p:tav tm="100000">
                                          <p:val>
                                            <p:strVal val="#ppt_y"/>
                                          </p:val>
                                        </p:tav>
                                      </p:tavLst>
                                    </p:anim>
                                  </p:childTnLst>
                                </p:cTn>
                              </p:par>
                              <p:par>
                                <p:cTn decel="100000" fill="hold" id="17" nodeType="withEffect" presetClass="entr" presetID="2" presetSubtype="4">
                                  <p:stCondLst>
                                    <p:cond delay="750"/>
                                  </p:stCondLst>
                                  <p:childTnLst>
                                    <p:set>
                                      <p:cBhvr>
                                        <p:cTn dur="1" fill="hold" id="18">
                                          <p:stCondLst>
                                            <p:cond delay="0"/>
                                          </p:stCondLst>
                                        </p:cTn>
                                        <p:tgtEl>
                                          <p:spTgt spid="12"/>
                                        </p:tgtEl>
                                        <p:attrNameLst>
                                          <p:attrName>style.visibility</p:attrName>
                                        </p:attrNameLst>
                                      </p:cBhvr>
                                      <p:to>
                                        <p:strVal val="visible"/>
                                      </p:to>
                                    </p:set>
                                    <p:anim calcmode="lin" valueType="num">
                                      <p:cBhvr additive="base">
                                        <p:cTn dur="1250" fill="hold" id="19"/>
                                        <p:tgtEl>
                                          <p:spTgt spid="12"/>
                                        </p:tgtEl>
                                        <p:attrNameLst>
                                          <p:attrName>ppt_x</p:attrName>
                                        </p:attrNameLst>
                                      </p:cBhvr>
                                      <p:tavLst>
                                        <p:tav tm="0">
                                          <p:val>
                                            <p:strVal val="#ppt_x"/>
                                          </p:val>
                                        </p:tav>
                                        <p:tav tm="100000">
                                          <p:val>
                                            <p:strVal val="#ppt_x"/>
                                          </p:val>
                                        </p:tav>
                                      </p:tavLst>
                                    </p:anim>
                                    <p:anim calcmode="lin" valueType="num">
                                      <p:cBhvr additive="base">
                                        <p:cTn dur="1250" fill="hold" id="20"/>
                                        <p:tgtEl>
                                          <p:spTgt spid="12"/>
                                        </p:tgtEl>
                                        <p:attrNameLst>
                                          <p:attrName>ppt_y</p:attrName>
                                        </p:attrNameLst>
                                      </p:cBhvr>
                                      <p:tavLst>
                                        <p:tav tm="0">
                                          <p:val>
                                            <p:strVal val="1+#ppt_h/2"/>
                                          </p:val>
                                        </p:tav>
                                        <p:tav tm="100000">
                                          <p:val>
                                            <p:strVal val="#ppt_y"/>
                                          </p:val>
                                        </p:tav>
                                      </p:tavLst>
                                    </p:anim>
                                  </p:childTnLst>
                                </p:cTn>
                              </p:par>
                              <p:par>
                                <p:cTn decel="100000" fill="hold" id="21" nodeType="withEffect" presetClass="entr" presetID="2" presetSubtype="4">
                                  <p:stCondLst>
                                    <p:cond delay="100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1250" fill="hold" id="23"/>
                                        <p:tgtEl>
                                          <p:spTgt spid="6"/>
                                        </p:tgtEl>
                                        <p:attrNameLst>
                                          <p:attrName>ppt_x</p:attrName>
                                        </p:attrNameLst>
                                      </p:cBhvr>
                                      <p:tavLst>
                                        <p:tav tm="0">
                                          <p:val>
                                            <p:strVal val="#ppt_x"/>
                                          </p:val>
                                        </p:tav>
                                        <p:tav tm="100000">
                                          <p:val>
                                            <p:strVal val="#ppt_x"/>
                                          </p:val>
                                        </p:tav>
                                      </p:tavLst>
                                    </p:anim>
                                    <p:anim calcmode="lin" valueType="num">
                                      <p:cBhvr additive="base">
                                        <p:cTn dur="1250" fill="hold" id="24"/>
                                        <p:tgtEl>
                                          <p:spTgt spid="6"/>
                                        </p:tgtEl>
                                        <p:attrNameLst>
                                          <p:attrName>ppt_y</p:attrName>
                                        </p:attrNameLst>
                                      </p:cBhvr>
                                      <p:tavLst>
                                        <p:tav tm="0">
                                          <p:val>
                                            <p:strVal val="1+#ppt_h/2"/>
                                          </p:val>
                                        </p:tav>
                                        <p:tav tm="100000">
                                          <p:val>
                                            <p:strVal val="#ppt_y"/>
                                          </p:val>
                                        </p:tav>
                                      </p:tavLst>
                                    </p:anim>
                                  </p:childTnLst>
                                </p:cTn>
                              </p:par>
                              <p:par>
                                <p:cTn decel="100000" fill="hold" grpId="0" id="25" nodeType="withEffect" presetClass="entr" presetID="2" presetSubtype="2">
                                  <p:stCondLst>
                                    <p:cond delay="100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1500" fill="hold" id="27"/>
                                        <p:tgtEl>
                                          <p:spTgt spid="24"/>
                                        </p:tgtEl>
                                        <p:attrNameLst>
                                          <p:attrName>ppt_x</p:attrName>
                                        </p:attrNameLst>
                                      </p:cBhvr>
                                      <p:tavLst>
                                        <p:tav tm="0">
                                          <p:val>
                                            <p:strVal val="1+#ppt_w/2"/>
                                          </p:val>
                                        </p:tav>
                                        <p:tav tm="100000">
                                          <p:val>
                                            <p:strVal val="#ppt_x"/>
                                          </p:val>
                                        </p:tav>
                                      </p:tavLst>
                                    </p:anim>
                                    <p:anim calcmode="lin" valueType="num">
                                      <p:cBhvr additive="base">
                                        <p:cTn dur="1500" fill="hold" id="28"/>
                                        <p:tgtEl>
                                          <p:spTgt spid="24"/>
                                        </p:tgtEl>
                                        <p:attrNameLst>
                                          <p:attrName>ppt_y</p:attrName>
                                        </p:attrNameLst>
                                      </p:cBhvr>
                                      <p:tavLst>
                                        <p:tav tm="0">
                                          <p:val>
                                            <p:strVal val="#ppt_y"/>
                                          </p:val>
                                        </p:tav>
                                        <p:tav tm="100000">
                                          <p:val>
                                            <p:strVal val="#ppt_y"/>
                                          </p:val>
                                        </p:tav>
                                      </p:tavLst>
                                    </p:anim>
                                  </p:childTnLst>
                                </p:cTn>
                              </p:par>
                              <p:par>
                                <p:cTn fill="hold" grpId="0" id="29" nodeType="withEffect" presetClass="entr" presetID="42" presetSubtype="0">
                                  <p:stCondLst>
                                    <p:cond delay="1000"/>
                                  </p:stCondLst>
                                  <p:childTnLst>
                                    <p:set>
                                      <p:cBhvr>
                                        <p:cTn dur="1" fill="hold" id="30">
                                          <p:stCondLst>
                                            <p:cond delay="0"/>
                                          </p:stCondLst>
                                        </p:cTn>
                                        <p:tgtEl>
                                          <p:spTgt spid="2"/>
                                        </p:tgtEl>
                                        <p:attrNameLst>
                                          <p:attrName>style.visibility</p:attrName>
                                        </p:attrNameLst>
                                      </p:cBhvr>
                                      <p:to>
                                        <p:strVal val="visible"/>
                                      </p:to>
                                    </p:set>
                                    <p:animEffect filter="fade" transition="in">
                                      <p:cBhvr>
                                        <p:cTn dur="1000" id="31"/>
                                        <p:tgtEl>
                                          <p:spTgt spid="2"/>
                                        </p:tgtEl>
                                      </p:cBhvr>
                                    </p:animEffect>
                                    <p:anim calcmode="lin" valueType="num">
                                      <p:cBhvr>
                                        <p:cTn dur="1000" fill="hold" id="32"/>
                                        <p:tgtEl>
                                          <p:spTgt spid="2"/>
                                        </p:tgtEl>
                                        <p:attrNameLst>
                                          <p:attrName>ppt_x</p:attrName>
                                        </p:attrNameLst>
                                      </p:cBhvr>
                                      <p:tavLst>
                                        <p:tav tm="0">
                                          <p:val>
                                            <p:strVal val="#ppt_x"/>
                                          </p:val>
                                        </p:tav>
                                        <p:tav tm="100000">
                                          <p:val>
                                            <p:strVal val="#ppt_x"/>
                                          </p:val>
                                        </p:tav>
                                      </p:tavLst>
                                    </p:anim>
                                    <p:anim calcmode="lin" valueType="num">
                                      <p:cBhvr>
                                        <p:cTn dur="1000" fill="hold" id="33"/>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9026018" y="2776216"/>
            <a:ext cx="2102982" cy="2102980"/>
            <a:chOff x="3627361" y="2776216"/>
            <a:chExt cx="2102982" cy="2102980"/>
          </a:xfrm>
        </p:grpSpPr>
        <p:sp>
          <p:nvSpPr>
            <p:cNvPr id="5" name="椭圆 4"/>
            <p:cNvSpPr/>
            <p:nvPr/>
          </p:nvSpPr>
          <p:spPr>
            <a:xfrm rot="11700000">
              <a:off x="3627361" y="2776216"/>
              <a:ext cx="2102982" cy="2102980"/>
            </a:xfrm>
            <a:prstGeom prst="ellipse">
              <a:avLst/>
            </a:prstGeom>
            <a:noFill/>
            <a:ln algn="ctr" cap="flat" cmpd="sng" w="12700">
              <a:no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6" name="椭圆 5"/>
            <p:cNvSpPr/>
            <p:nvPr/>
          </p:nvSpPr>
          <p:spPr>
            <a:xfrm rot="11700000">
              <a:off x="3848621" y="2997476"/>
              <a:ext cx="1660462" cy="1660461"/>
            </a:xfrm>
            <a:prstGeom prst="ellipse">
              <a:avLst/>
            </a:prstGeom>
            <a:noFill/>
            <a:ln algn="ctr" cap="flat" cmpd="sng" w="12700">
              <a:solidFill>
                <a:sysClr lastClr="FFFFFF" val="window">
                  <a:lumMod val="75000"/>
                </a:sysClr>
              </a:solid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7" name="Freeform 5"/>
            <p:cNvSpPr/>
            <p:nvPr/>
          </p:nvSpPr>
          <p:spPr bwMode="auto">
            <a:xfrm rot="900000">
              <a:off x="4342084" y="4572875"/>
              <a:ext cx="207877" cy="180476"/>
            </a:xfrm>
            <a:custGeom>
              <a:gdLst>
                <a:gd fmla="*/ 131 w 331" name="T0"/>
                <a:gd fmla="*/ 0 h 287" name="T1"/>
                <a:gd fmla="*/ 199 w 331" name="T2"/>
                <a:gd fmla="*/ 0 h 287" name="T3"/>
                <a:gd fmla="*/ 305 w 331" name="T4"/>
                <a:gd fmla="*/ 0 h 287" name="T5"/>
                <a:gd fmla="*/ 322 w 331" name="T6"/>
                <a:gd fmla="*/ 29 h 287" name="T7"/>
                <a:gd fmla="*/ 269 w 331" name="T8"/>
                <a:gd fmla="*/ 121 h 287" name="T9"/>
                <a:gd fmla="*/ 235 w 331" name="T10"/>
                <a:gd fmla="*/ 179 h 287" name="T11"/>
                <a:gd fmla="*/ 182 w 331" name="T12"/>
                <a:gd fmla="*/ 271 h 287" name="T13"/>
                <a:gd fmla="*/ 148 w 331" name="T14"/>
                <a:gd fmla="*/ 271 h 287" name="T15"/>
                <a:gd fmla="*/ 96 w 331" name="T16"/>
                <a:gd fmla="*/ 179 h 287" name="T17"/>
                <a:gd fmla="*/ 62 w 331" name="T18"/>
                <a:gd fmla="*/ 121 h 287" name="T19"/>
                <a:gd fmla="*/ 9 w 331" name="T20"/>
                <a:gd fmla="*/ 29 h 287" name="T21"/>
                <a:gd fmla="*/ 26 w 331" name="T22"/>
                <a:gd fmla="*/ 0 h 287" name="T23"/>
                <a:gd fmla="*/ 131 w 331" name="T24"/>
                <a:gd fmla="*/ 0 h 28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87" w="331">
                  <a:moveTo>
                    <a:pt x="131" y="0"/>
                  </a:moveTo>
                  <a:cubicBezTo>
                    <a:pt x="150" y="0"/>
                    <a:pt x="181" y="0"/>
                    <a:pt x="199" y="0"/>
                  </a:cubicBezTo>
                  <a:cubicBezTo>
                    <a:pt x="305" y="0"/>
                    <a:pt x="305" y="0"/>
                    <a:pt x="305" y="0"/>
                  </a:cubicBezTo>
                  <a:cubicBezTo>
                    <a:pt x="323" y="0"/>
                    <a:pt x="331" y="13"/>
                    <a:pt x="322" y="29"/>
                  </a:cubicBezTo>
                  <a:cubicBezTo>
                    <a:pt x="269" y="121"/>
                    <a:pt x="269" y="121"/>
                    <a:pt x="269" y="121"/>
                  </a:cubicBezTo>
                  <a:cubicBezTo>
                    <a:pt x="260" y="137"/>
                    <a:pt x="244" y="163"/>
                    <a:pt x="235" y="179"/>
                  </a:cubicBezTo>
                  <a:cubicBezTo>
                    <a:pt x="182" y="271"/>
                    <a:pt x="182" y="271"/>
                    <a:pt x="182" y="271"/>
                  </a:cubicBezTo>
                  <a:cubicBezTo>
                    <a:pt x="173" y="287"/>
                    <a:pt x="158" y="287"/>
                    <a:pt x="148" y="271"/>
                  </a:cubicBezTo>
                  <a:cubicBezTo>
                    <a:pt x="96" y="179"/>
                    <a:pt x="96" y="179"/>
                    <a:pt x="96" y="179"/>
                  </a:cubicBezTo>
                  <a:cubicBezTo>
                    <a:pt x="86" y="163"/>
                    <a:pt x="71" y="137"/>
                    <a:pt x="62" y="121"/>
                  </a:cubicBezTo>
                  <a:cubicBezTo>
                    <a:pt x="9" y="29"/>
                    <a:pt x="9" y="29"/>
                    <a:pt x="9" y="29"/>
                  </a:cubicBezTo>
                  <a:cubicBezTo>
                    <a:pt x="0" y="13"/>
                    <a:pt x="8" y="0"/>
                    <a:pt x="26" y="0"/>
                  </a:cubicBezTo>
                  <a:lnTo>
                    <a:pt x="131" y="0"/>
                  </a:lnTo>
                  <a:close/>
                </a:path>
              </a:pathLst>
            </a:custGeom>
            <a:solidFill>
              <a:srgbClr val="009999"/>
            </a:solidFill>
            <a:ln cap="flat" w="12700">
              <a:noFill/>
              <a:prstDash val="solid"/>
              <a:miter lim="800000"/>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sp>
          <p:nvSpPr>
            <p:cNvPr id="8" name="弧形 7"/>
            <p:cNvSpPr/>
            <p:nvPr/>
          </p:nvSpPr>
          <p:spPr>
            <a:xfrm rot="10800000">
              <a:off x="3849052" y="2993143"/>
              <a:ext cx="1659600" cy="1659600"/>
            </a:xfrm>
            <a:prstGeom prst="arc">
              <a:avLst>
                <a:gd fmla="val 5283054" name="adj1"/>
                <a:gd fmla="val 7107048" name="adj2"/>
              </a:avLst>
            </a:prstGeom>
            <a:noFill/>
            <a:ln algn="ctr" cap="rnd" cmpd="sng" w="38100">
              <a:solidFill>
                <a:srgbClr val="009999"/>
              </a:solidFill>
              <a:prstDash val="solid"/>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grpSp>
      <p:grpSp>
        <p:nvGrpSpPr>
          <p:cNvPr id="9" name="组合 8"/>
          <p:cNvGrpSpPr/>
          <p:nvPr/>
        </p:nvGrpSpPr>
        <p:grpSpPr>
          <a:xfrm>
            <a:off x="6683093" y="3128738"/>
            <a:ext cx="1388408" cy="1388408"/>
            <a:chOff x="1272861" y="3128738"/>
            <a:chExt cx="1388408" cy="1388408"/>
          </a:xfrm>
        </p:grpSpPr>
        <p:sp>
          <p:nvSpPr>
            <p:cNvPr id="10" name="椭圆 9"/>
            <p:cNvSpPr/>
            <p:nvPr/>
          </p:nvSpPr>
          <p:spPr>
            <a:xfrm rot="900000">
              <a:off x="1272861" y="3128738"/>
              <a:ext cx="1388408" cy="1388408"/>
            </a:xfrm>
            <a:prstGeom prst="ellipse">
              <a:avLst/>
            </a:prstGeom>
            <a:noFill/>
            <a:ln algn="ctr" cap="flat" cmpd="sng" w="12700">
              <a:no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11" name="椭圆 10"/>
            <p:cNvSpPr/>
            <p:nvPr/>
          </p:nvSpPr>
          <p:spPr>
            <a:xfrm rot="900000">
              <a:off x="1414982" y="3270859"/>
              <a:ext cx="1104166" cy="1104166"/>
            </a:xfrm>
            <a:prstGeom prst="ellipse">
              <a:avLst/>
            </a:prstGeom>
            <a:noFill/>
            <a:ln algn="ctr" cap="flat" cmpd="sng" w="12700">
              <a:solidFill>
                <a:sysClr lastClr="FFFFFF" val="window">
                  <a:lumMod val="75000"/>
                </a:sysClr>
              </a:solid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12" name="Freeform 5"/>
            <p:cNvSpPr/>
            <p:nvPr/>
          </p:nvSpPr>
          <p:spPr bwMode="auto">
            <a:xfrm rot="11700000">
              <a:off x="2025753" y="3199712"/>
              <a:ext cx="178380" cy="154867"/>
            </a:xfrm>
            <a:custGeom>
              <a:gdLst>
                <a:gd fmla="*/ 131 w 331" name="T0"/>
                <a:gd fmla="*/ 0 h 287" name="T1"/>
                <a:gd fmla="*/ 199 w 331" name="T2"/>
                <a:gd fmla="*/ 0 h 287" name="T3"/>
                <a:gd fmla="*/ 305 w 331" name="T4"/>
                <a:gd fmla="*/ 0 h 287" name="T5"/>
                <a:gd fmla="*/ 322 w 331" name="T6"/>
                <a:gd fmla="*/ 29 h 287" name="T7"/>
                <a:gd fmla="*/ 269 w 331" name="T8"/>
                <a:gd fmla="*/ 121 h 287" name="T9"/>
                <a:gd fmla="*/ 235 w 331" name="T10"/>
                <a:gd fmla="*/ 179 h 287" name="T11"/>
                <a:gd fmla="*/ 182 w 331" name="T12"/>
                <a:gd fmla="*/ 271 h 287" name="T13"/>
                <a:gd fmla="*/ 148 w 331" name="T14"/>
                <a:gd fmla="*/ 271 h 287" name="T15"/>
                <a:gd fmla="*/ 96 w 331" name="T16"/>
                <a:gd fmla="*/ 179 h 287" name="T17"/>
                <a:gd fmla="*/ 62 w 331" name="T18"/>
                <a:gd fmla="*/ 121 h 287" name="T19"/>
                <a:gd fmla="*/ 9 w 331" name="T20"/>
                <a:gd fmla="*/ 29 h 287" name="T21"/>
                <a:gd fmla="*/ 26 w 331" name="T22"/>
                <a:gd fmla="*/ 0 h 287" name="T23"/>
                <a:gd fmla="*/ 131 w 331" name="T24"/>
                <a:gd fmla="*/ 0 h 28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87" w="331">
                  <a:moveTo>
                    <a:pt x="131" y="0"/>
                  </a:moveTo>
                  <a:cubicBezTo>
                    <a:pt x="150" y="0"/>
                    <a:pt x="181" y="0"/>
                    <a:pt x="199" y="0"/>
                  </a:cubicBezTo>
                  <a:cubicBezTo>
                    <a:pt x="305" y="0"/>
                    <a:pt x="305" y="0"/>
                    <a:pt x="305" y="0"/>
                  </a:cubicBezTo>
                  <a:cubicBezTo>
                    <a:pt x="323" y="0"/>
                    <a:pt x="331" y="13"/>
                    <a:pt x="322" y="29"/>
                  </a:cubicBezTo>
                  <a:cubicBezTo>
                    <a:pt x="269" y="121"/>
                    <a:pt x="269" y="121"/>
                    <a:pt x="269" y="121"/>
                  </a:cubicBezTo>
                  <a:cubicBezTo>
                    <a:pt x="260" y="137"/>
                    <a:pt x="244" y="163"/>
                    <a:pt x="235" y="179"/>
                  </a:cubicBezTo>
                  <a:cubicBezTo>
                    <a:pt x="182" y="271"/>
                    <a:pt x="182" y="271"/>
                    <a:pt x="182" y="271"/>
                  </a:cubicBezTo>
                  <a:cubicBezTo>
                    <a:pt x="173" y="287"/>
                    <a:pt x="158" y="287"/>
                    <a:pt x="148" y="271"/>
                  </a:cubicBezTo>
                  <a:cubicBezTo>
                    <a:pt x="96" y="179"/>
                    <a:pt x="96" y="179"/>
                    <a:pt x="96" y="179"/>
                  </a:cubicBezTo>
                  <a:cubicBezTo>
                    <a:pt x="86" y="163"/>
                    <a:pt x="71" y="137"/>
                    <a:pt x="62" y="121"/>
                  </a:cubicBezTo>
                  <a:cubicBezTo>
                    <a:pt x="9" y="29"/>
                    <a:pt x="9" y="29"/>
                    <a:pt x="9" y="29"/>
                  </a:cubicBezTo>
                  <a:cubicBezTo>
                    <a:pt x="0" y="13"/>
                    <a:pt x="8" y="0"/>
                    <a:pt x="26" y="0"/>
                  </a:cubicBezTo>
                  <a:lnTo>
                    <a:pt x="131" y="0"/>
                  </a:lnTo>
                  <a:close/>
                </a:path>
              </a:pathLst>
            </a:custGeom>
            <a:solidFill>
              <a:srgbClr val="009999"/>
            </a:solidFill>
            <a:ln cap="flat" w="12700">
              <a:noFill/>
              <a:prstDash val="solid"/>
              <a:miter lim="800000"/>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sp>
          <p:nvSpPr>
            <p:cNvPr id="13" name="弧形 12"/>
            <p:cNvSpPr/>
            <p:nvPr/>
          </p:nvSpPr>
          <p:spPr>
            <a:xfrm>
              <a:off x="1404558" y="3270343"/>
              <a:ext cx="1105200" cy="1105200"/>
            </a:xfrm>
            <a:prstGeom prst="arc">
              <a:avLst>
                <a:gd fmla="val 5283054" name="adj1"/>
                <a:gd fmla="val 7107048" name="adj2"/>
              </a:avLst>
            </a:prstGeom>
            <a:noFill/>
            <a:ln algn="ctr" cap="rnd" cmpd="sng" w="38100">
              <a:solidFill>
                <a:srgbClr val="009999"/>
              </a:solidFill>
              <a:prstDash val="solid"/>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grpSp>
      <p:grpSp>
        <p:nvGrpSpPr>
          <p:cNvPr id="14" name="组合 13"/>
          <p:cNvGrpSpPr/>
          <p:nvPr/>
        </p:nvGrpSpPr>
        <p:grpSpPr>
          <a:xfrm>
            <a:off x="3627361" y="2776216"/>
            <a:ext cx="2102982" cy="2102980"/>
            <a:chOff x="3627361" y="2776216"/>
            <a:chExt cx="2102982" cy="2102980"/>
          </a:xfrm>
        </p:grpSpPr>
        <p:sp>
          <p:nvSpPr>
            <p:cNvPr id="15" name="椭圆 14"/>
            <p:cNvSpPr/>
            <p:nvPr/>
          </p:nvSpPr>
          <p:spPr>
            <a:xfrm rot="11700000">
              <a:off x="3627361" y="2776216"/>
              <a:ext cx="2102982" cy="2102980"/>
            </a:xfrm>
            <a:prstGeom prst="ellipse">
              <a:avLst/>
            </a:prstGeom>
            <a:noFill/>
            <a:ln algn="ctr" cap="flat" cmpd="sng" w="12700">
              <a:no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16" name="椭圆 15"/>
            <p:cNvSpPr/>
            <p:nvPr/>
          </p:nvSpPr>
          <p:spPr>
            <a:xfrm rot="11700000">
              <a:off x="3848621" y="2997476"/>
              <a:ext cx="1660462" cy="1660461"/>
            </a:xfrm>
            <a:prstGeom prst="ellipse">
              <a:avLst/>
            </a:prstGeom>
            <a:noFill/>
            <a:ln algn="ctr" cap="flat" cmpd="sng" w="12700">
              <a:solidFill>
                <a:sysClr lastClr="FFFFFF" val="window">
                  <a:lumMod val="75000"/>
                </a:sysClr>
              </a:solid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17" name="Freeform 5"/>
            <p:cNvSpPr/>
            <p:nvPr/>
          </p:nvSpPr>
          <p:spPr bwMode="auto">
            <a:xfrm rot="900000">
              <a:off x="4342084" y="4572875"/>
              <a:ext cx="207877" cy="180476"/>
            </a:xfrm>
            <a:custGeom>
              <a:gdLst>
                <a:gd fmla="*/ 131 w 331" name="T0"/>
                <a:gd fmla="*/ 0 h 287" name="T1"/>
                <a:gd fmla="*/ 199 w 331" name="T2"/>
                <a:gd fmla="*/ 0 h 287" name="T3"/>
                <a:gd fmla="*/ 305 w 331" name="T4"/>
                <a:gd fmla="*/ 0 h 287" name="T5"/>
                <a:gd fmla="*/ 322 w 331" name="T6"/>
                <a:gd fmla="*/ 29 h 287" name="T7"/>
                <a:gd fmla="*/ 269 w 331" name="T8"/>
                <a:gd fmla="*/ 121 h 287" name="T9"/>
                <a:gd fmla="*/ 235 w 331" name="T10"/>
                <a:gd fmla="*/ 179 h 287" name="T11"/>
                <a:gd fmla="*/ 182 w 331" name="T12"/>
                <a:gd fmla="*/ 271 h 287" name="T13"/>
                <a:gd fmla="*/ 148 w 331" name="T14"/>
                <a:gd fmla="*/ 271 h 287" name="T15"/>
                <a:gd fmla="*/ 96 w 331" name="T16"/>
                <a:gd fmla="*/ 179 h 287" name="T17"/>
                <a:gd fmla="*/ 62 w 331" name="T18"/>
                <a:gd fmla="*/ 121 h 287" name="T19"/>
                <a:gd fmla="*/ 9 w 331" name="T20"/>
                <a:gd fmla="*/ 29 h 287" name="T21"/>
                <a:gd fmla="*/ 26 w 331" name="T22"/>
                <a:gd fmla="*/ 0 h 287" name="T23"/>
                <a:gd fmla="*/ 131 w 331" name="T24"/>
                <a:gd fmla="*/ 0 h 28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87" w="331">
                  <a:moveTo>
                    <a:pt x="131" y="0"/>
                  </a:moveTo>
                  <a:cubicBezTo>
                    <a:pt x="150" y="0"/>
                    <a:pt x="181" y="0"/>
                    <a:pt x="199" y="0"/>
                  </a:cubicBezTo>
                  <a:cubicBezTo>
                    <a:pt x="305" y="0"/>
                    <a:pt x="305" y="0"/>
                    <a:pt x="305" y="0"/>
                  </a:cubicBezTo>
                  <a:cubicBezTo>
                    <a:pt x="323" y="0"/>
                    <a:pt x="331" y="13"/>
                    <a:pt x="322" y="29"/>
                  </a:cubicBezTo>
                  <a:cubicBezTo>
                    <a:pt x="269" y="121"/>
                    <a:pt x="269" y="121"/>
                    <a:pt x="269" y="121"/>
                  </a:cubicBezTo>
                  <a:cubicBezTo>
                    <a:pt x="260" y="137"/>
                    <a:pt x="244" y="163"/>
                    <a:pt x="235" y="179"/>
                  </a:cubicBezTo>
                  <a:cubicBezTo>
                    <a:pt x="182" y="271"/>
                    <a:pt x="182" y="271"/>
                    <a:pt x="182" y="271"/>
                  </a:cubicBezTo>
                  <a:cubicBezTo>
                    <a:pt x="173" y="287"/>
                    <a:pt x="158" y="287"/>
                    <a:pt x="148" y="271"/>
                  </a:cubicBezTo>
                  <a:cubicBezTo>
                    <a:pt x="96" y="179"/>
                    <a:pt x="96" y="179"/>
                    <a:pt x="96" y="179"/>
                  </a:cubicBezTo>
                  <a:cubicBezTo>
                    <a:pt x="86" y="163"/>
                    <a:pt x="71" y="137"/>
                    <a:pt x="62" y="121"/>
                  </a:cubicBezTo>
                  <a:cubicBezTo>
                    <a:pt x="9" y="29"/>
                    <a:pt x="9" y="29"/>
                    <a:pt x="9" y="29"/>
                  </a:cubicBezTo>
                  <a:cubicBezTo>
                    <a:pt x="0" y="13"/>
                    <a:pt x="8" y="0"/>
                    <a:pt x="26" y="0"/>
                  </a:cubicBezTo>
                  <a:lnTo>
                    <a:pt x="131" y="0"/>
                  </a:lnTo>
                  <a:close/>
                </a:path>
              </a:pathLst>
            </a:custGeom>
            <a:solidFill>
              <a:srgbClr val="009999"/>
            </a:solidFill>
            <a:ln cap="flat" w="12700">
              <a:noFill/>
              <a:prstDash val="solid"/>
              <a:miter lim="800000"/>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sp>
          <p:nvSpPr>
            <p:cNvPr id="18" name="弧形 17"/>
            <p:cNvSpPr/>
            <p:nvPr/>
          </p:nvSpPr>
          <p:spPr>
            <a:xfrm rot="10800000">
              <a:off x="3849052" y="2993143"/>
              <a:ext cx="1659600" cy="1659600"/>
            </a:xfrm>
            <a:prstGeom prst="arc">
              <a:avLst>
                <a:gd fmla="val 5283054" name="adj1"/>
                <a:gd fmla="val 7107048" name="adj2"/>
              </a:avLst>
            </a:prstGeom>
            <a:noFill/>
            <a:ln algn="ctr" cap="rnd" cmpd="sng" w="38100">
              <a:solidFill>
                <a:srgbClr val="009999"/>
              </a:solidFill>
              <a:prstDash val="solid"/>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grpSp>
      <p:grpSp>
        <p:nvGrpSpPr>
          <p:cNvPr id="19" name="组合 18"/>
          <p:cNvGrpSpPr/>
          <p:nvPr/>
        </p:nvGrpSpPr>
        <p:grpSpPr>
          <a:xfrm>
            <a:off x="1272861" y="3128738"/>
            <a:ext cx="1388408" cy="1388408"/>
            <a:chOff x="1272861" y="3128738"/>
            <a:chExt cx="1388408" cy="1388408"/>
          </a:xfrm>
        </p:grpSpPr>
        <p:sp>
          <p:nvSpPr>
            <p:cNvPr id="20" name="椭圆 19"/>
            <p:cNvSpPr/>
            <p:nvPr/>
          </p:nvSpPr>
          <p:spPr>
            <a:xfrm rot="900000">
              <a:off x="1272861" y="3128738"/>
              <a:ext cx="1388408" cy="1388408"/>
            </a:xfrm>
            <a:prstGeom prst="ellipse">
              <a:avLst/>
            </a:prstGeom>
            <a:noFill/>
            <a:ln algn="ctr" cap="flat" cmpd="sng" w="12700">
              <a:no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21" name="椭圆 20"/>
            <p:cNvSpPr/>
            <p:nvPr/>
          </p:nvSpPr>
          <p:spPr>
            <a:xfrm rot="900000">
              <a:off x="1414982" y="3270859"/>
              <a:ext cx="1104166" cy="1104166"/>
            </a:xfrm>
            <a:prstGeom prst="ellipse">
              <a:avLst/>
            </a:prstGeom>
            <a:noFill/>
            <a:ln algn="ctr" cap="flat" cmpd="sng" w="12700">
              <a:solidFill>
                <a:sysClr lastClr="FFFFFF" val="window">
                  <a:lumMod val="75000"/>
                </a:sysClr>
              </a:solidFill>
              <a:prstDash val="dash"/>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22" name="Freeform 5"/>
            <p:cNvSpPr/>
            <p:nvPr/>
          </p:nvSpPr>
          <p:spPr bwMode="auto">
            <a:xfrm rot="11700000">
              <a:off x="2025753" y="3199712"/>
              <a:ext cx="178380" cy="154867"/>
            </a:xfrm>
            <a:custGeom>
              <a:gdLst>
                <a:gd fmla="*/ 131 w 331" name="T0"/>
                <a:gd fmla="*/ 0 h 287" name="T1"/>
                <a:gd fmla="*/ 199 w 331" name="T2"/>
                <a:gd fmla="*/ 0 h 287" name="T3"/>
                <a:gd fmla="*/ 305 w 331" name="T4"/>
                <a:gd fmla="*/ 0 h 287" name="T5"/>
                <a:gd fmla="*/ 322 w 331" name="T6"/>
                <a:gd fmla="*/ 29 h 287" name="T7"/>
                <a:gd fmla="*/ 269 w 331" name="T8"/>
                <a:gd fmla="*/ 121 h 287" name="T9"/>
                <a:gd fmla="*/ 235 w 331" name="T10"/>
                <a:gd fmla="*/ 179 h 287" name="T11"/>
                <a:gd fmla="*/ 182 w 331" name="T12"/>
                <a:gd fmla="*/ 271 h 287" name="T13"/>
                <a:gd fmla="*/ 148 w 331" name="T14"/>
                <a:gd fmla="*/ 271 h 287" name="T15"/>
                <a:gd fmla="*/ 96 w 331" name="T16"/>
                <a:gd fmla="*/ 179 h 287" name="T17"/>
                <a:gd fmla="*/ 62 w 331" name="T18"/>
                <a:gd fmla="*/ 121 h 287" name="T19"/>
                <a:gd fmla="*/ 9 w 331" name="T20"/>
                <a:gd fmla="*/ 29 h 287" name="T21"/>
                <a:gd fmla="*/ 26 w 331" name="T22"/>
                <a:gd fmla="*/ 0 h 287" name="T23"/>
                <a:gd fmla="*/ 131 w 331" name="T24"/>
                <a:gd fmla="*/ 0 h 28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87" w="331">
                  <a:moveTo>
                    <a:pt x="131" y="0"/>
                  </a:moveTo>
                  <a:cubicBezTo>
                    <a:pt x="150" y="0"/>
                    <a:pt x="181" y="0"/>
                    <a:pt x="199" y="0"/>
                  </a:cubicBezTo>
                  <a:cubicBezTo>
                    <a:pt x="305" y="0"/>
                    <a:pt x="305" y="0"/>
                    <a:pt x="305" y="0"/>
                  </a:cubicBezTo>
                  <a:cubicBezTo>
                    <a:pt x="323" y="0"/>
                    <a:pt x="331" y="13"/>
                    <a:pt x="322" y="29"/>
                  </a:cubicBezTo>
                  <a:cubicBezTo>
                    <a:pt x="269" y="121"/>
                    <a:pt x="269" y="121"/>
                    <a:pt x="269" y="121"/>
                  </a:cubicBezTo>
                  <a:cubicBezTo>
                    <a:pt x="260" y="137"/>
                    <a:pt x="244" y="163"/>
                    <a:pt x="235" y="179"/>
                  </a:cubicBezTo>
                  <a:cubicBezTo>
                    <a:pt x="182" y="271"/>
                    <a:pt x="182" y="271"/>
                    <a:pt x="182" y="271"/>
                  </a:cubicBezTo>
                  <a:cubicBezTo>
                    <a:pt x="173" y="287"/>
                    <a:pt x="158" y="287"/>
                    <a:pt x="148" y="271"/>
                  </a:cubicBezTo>
                  <a:cubicBezTo>
                    <a:pt x="96" y="179"/>
                    <a:pt x="96" y="179"/>
                    <a:pt x="96" y="179"/>
                  </a:cubicBezTo>
                  <a:cubicBezTo>
                    <a:pt x="86" y="163"/>
                    <a:pt x="71" y="137"/>
                    <a:pt x="62" y="121"/>
                  </a:cubicBezTo>
                  <a:cubicBezTo>
                    <a:pt x="9" y="29"/>
                    <a:pt x="9" y="29"/>
                    <a:pt x="9" y="29"/>
                  </a:cubicBezTo>
                  <a:cubicBezTo>
                    <a:pt x="0" y="13"/>
                    <a:pt x="8" y="0"/>
                    <a:pt x="26" y="0"/>
                  </a:cubicBezTo>
                  <a:lnTo>
                    <a:pt x="131" y="0"/>
                  </a:lnTo>
                  <a:close/>
                </a:path>
              </a:pathLst>
            </a:custGeom>
            <a:solidFill>
              <a:srgbClr val="009999"/>
            </a:solidFill>
            <a:ln cap="flat" w="12700">
              <a:noFill/>
              <a:prstDash val="solid"/>
              <a:miter lim="800000"/>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sp>
          <p:nvSpPr>
            <p:cNvPr id="23" name="弧形 22"/>
            <p:cNvSpPr/>
            <p:nvPr/>
          </p:nvSpPr>
          <p:spPr>
            <a:xfrm>
              <a:off x="1404558" y="3270343"/>
              <a:ext cx="1105200" cy="1105200"/>
            </a:xfrm>
            <a:prstGeom prst="arc">
              <a:avLst>
                <a:gd fmla="val 5283054" name="adj1"/>
                <a:gd fmla="val 7107048" name="adj2"/>
              </a:avLst>
            </a:prstGeom>
            <a:noFill/>
            <a:ln algn="ctr" cap="rnd" cmpd="sng" w="38100">
              <a:solidFill>
                <a:srgbClr val="009999"/>
              </a:solidFill>
              <a:prstDash val="solid"/>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latin typeface="华文细黑"/>
                <a:ea typeface="华文细黑"/>
              </a:endParaRPr>
            </a:p>
          </p:txBody>
        </p:sp>
      </p:grpSp>
      <p:sp>
        <p:nvSpPr>
          <p:cNvPr id="24" name="椭圆 23"/>
          <p:cNvSpPr/>
          <p:nvPr/>
        </p:nvSpPr>
        <p:spPr>
          <a:xfrm>
            <a:off x="4171632" y="3320486"/>
            <a:ext cx="1014440" cy="1014441"/>
          </a:xfrm>
          <a:prstGeom prst="ellipse">
            <a:avLst/>
          </a:prstGeom>
          <a:gradFill>
            <a:gsLst>
              <a:gs pos="57000">
                <a:sysClr lastClr="FFFFFF" val="window"/>
              </a:gs>
              <a:gs pos="99000">
                <a:schemeClr val="bg1">
                  <a:lumMod val="85000"/>
                </a:schemeClr>
              </a:gs>
            </a:gsLst>
            <a:lin ang="13500000" scaled="1"/>
          </a:gradFill>
          <a:ln algn="ctr" cap="flat" cmpd="sng" w="19050">
            <a:gradFill flip="none" rotWithShape="1">
              <a:gsLst>
                <a:gs pos="59000">
                  <a:schemeClr val="bg1"/>
                </a:gs>
                <a:gs pos="0">
                  <a:schemeClr val="bg1">
                    <a:lumMod val="85000"/>
                  </a:schemeClr>
                </a:gs>
              </a:gsLst>
              <a:lin ang="13500000" scaled="1"/>
            </a:gradFill>
            <a:prstDash val="solid"/>
            <a:miter lim="800000"/>
          </a:ln>
          <a:effectLst>
            <a:outerShdw algn="tl" blurRad="558800" dir="2700000" dist="533400" rotWithShape="0" sx="95000" sy="95000">
              <a:sysClr lastClr="FFFFFF" val="window">
                <a:lumMod val="65000"/>
                <a:alpha val="40000"/>
              </a:sysClr>
            </a:outerShdw>
          </a:effectLst>
        </p:spPr>
        <p:txBody>
          <a:bodyPr anchor="ctr" rtlCol="0"/>
          <a:lstStyle/>
          <a:p>
            <a:pPr algn="ctr"/>
            <a:endParaRPr altLang="en-US" kern="0" lang="zh-CN">
              <a:solidFill>
                <a:prstClr val="white"/>
              </a:solidFill>
              <a:latin typeface="华文细黑"/>
              <a:ea typeface="华文细黑"/>
            </a:endParaRPr>
          </a:p>
        </p:txBody>
      </p:sp>
      <p:sp>
        <p:nvSpPr>
          <p:cNvPr id="25" name="椭圆 24"/>
          <p:cNvSpPr/>
          <p:nvPr/>
        </p:nvSpPr>
        <p:spPr>
          <a:xfrm>
            <a:off x="9570288" y="3304768"/>
            <a:ext cx="1014440" cy="1014440"/>
          </a:xfrm>
          <a:prstGeom prst="ellipse">
            <a:avLst/>
          </a:prstGeom>
          <a:gradFill>
            <a:gsLst>
              <a:gs pos="57000">
                <a:sysClr lastClr="FFFFFF" val="window"/>
              </a:gs>
              <a:gs pos="99000">
                <a:schemeClr val="bg1">
                  <a:lumMod val="85000"/>
                </a:schemeClr>
              </a:gs>
            </a:gsLst>
            <a:lin ang="13500000" scaled="1"/>
          </a:gradFill>
          <a:ln algn="ctr" cap="flat" cmpd="sng" w="19050">
            <a:gradFill flip="none" rotWithShape="1">
              <a:gsLst>
                <a:gs pos="59000">
                  <a:schemeClr val="bg1"/>
                </a:gs>
                <a:gs pos="0">
                  <a:schemeClr val="bg1">
                    <a:lumMod val="85000"/>
                  </a:schemeClr>
                </a:gs>
              </a:gsLst>
              <a:lin ang="13500000" scaled="1"/>
            </a:gradFill>
            <a:prstDash val="solid"/>
            <a:miter lim="800000"/>
          </a:ln>
          <a:effectLst>
            <a:outerShdw algn="tl" blurRad="558800" dir="2700000" dist="533400" rotWithShape="0" sx="95000" sy="95000">
              <a:sysClr lastClr="FFFFFF" val="window">
                <a:lumMod val="65000"/>
                <a:alpha val="40000"/>
              </a:sysClr>
            </a:outerShdw>
          </a:effectLst>
        </p:spPr>
        <p:txBody>
          <a:bodyPr anchor="ctr" rtlCol="0"/>
          <a:lstStyle/>
          <a:p>
            <a:pPr algn="ctr"/>
            <a:endParaRPr altLang="en-US" kern="0" lang="zh-CN">
              <a:solidFill>
                <a:prstClr val="white"/>
              </a:solidFill>
              <a:latin typeface="华文细黑"/>
              <a:ea typeface="华文细黑"/>
            </a:endParaRPr>
          </a:p>
        </p:txBody>
      </p:sp>
      <p:sp>
        <p:nvSpPr>
          <p:cNvPr id="26" name="椭圆 25"/>
          <p:cNvSpPr/>
          <p:nvPr/>
        </p:nvSpPr>
        <p:spPr>
          <a:xfrm>
            <a:off x="7032064" y="3477709"/>
            <a:ext cx="690466" cy="690466"/>
          </a:xfrm>
          <a:prstGeom prst="ellipse">
            <a:avLst/>
          </a:prstGeom>
          <a:gradFill>
            <a:gsLst>
              <a:gs pos="57000">
                <a:sysClr lastClr="FFFFFF" val="window"/>
              </a:gs>
              <a:gs pos="99000">
                <a:schemeClr val="bg1">
                  <a:lumMod val="85000"/>
                </a:schemeClr>
              </a:gs>
            </a:gsLst>
            <a:lin ang="13500000" scaled="1"/>
          </a:gradFill>
          <a:ln algn="ctr" cap="flat" cmpd="sng" w="19050">
            <a:gradFill flip="none" rotWithShape="1">
              <a:gsLst>
                <a:gs pos="59000">
                  <a:schemeClr val="bg1"/>
                </a:gs>
                <a:gs pos="0">
                  <a:schemeClr val="bg1">
                    <a:lumMod val="85000"/>
                  </a:schemeClr>
                </a:gs>
              </a:gsLst>
              <a:lin ang="13500000" scaled="1"/>
            </a:gradFill>
            <a:prstDash val="solid"/>
            <a:miter lim="800000"/>
          </a:ln>
          <a:effectLst>
            <a:outerShdw algn="tl" blurRad="558800" dir="2700000" dist="533400" rotWithShape="0" sx="95000" sy="95000">
              <a:sysClr lastClr="FFFFFF" val="window">
                <a:lumMod val="65000"/>
                <a:alpha val="40000"/>
              </a:sysClr>
            </a:outerShdw>
          </a:effectLst>
        </p:spPr>
        <p:txBody>
          <a:bodyPr anchor="ctr" rtlCol="0"/>
          <a:lstStyle/>
          <a:p>
            <a:pPr algn="ctr"/>
            <a:endParaRPr altLang="en-US" kern="0" lang="zh-CN">
              <a:solidFill>
                <a:prstClr val="white"/>
              </a:solidFill>
              <a:latin typeface="华文细黑"/>
              <a:ea typeface="华文细黑"/>
            </a:endParaRPr>
          </a:p>
        </p:txBody>
      </p:sp>
      <p:sp>
        <p:nvSpPr>
          <p:cNvPr id="27" name="文本框 26"/>
          <p:cNvSpPr txBox="1"/>
          <p:nvPr/>
        </p:nvSpPr>
        <p:spPr>
          <a:xfrm>
            <a:off x="1416629" y="2254265"/>
            <a:ext cx="2257222" cy="384048"/>
          </a:xfrm>
          <a:prstGeom prst="rect">
            <a:avLst/>
          </a:prstGeom>
          <a:noFill/>
        </p:spPr>
        <p:txBody>
          <a:bodyPr rtlCol="0" wrap="square">
            <a:spAutoFit/>
          </a:bodyPr>
          <a:lstStyle/>
          <a:p>
            <a:pPr algn="ctr">
              <a:lnSpc>
                <a:spcPct val="120000"/>
              </a:lnSpc>
            </a:pPr>
            <a:r>
              <a:rPr altLang="zh-CN" lang="en-US" sz="800">
                <a:solidFill>
                  <a:schemeClr val="bg2">
                    <a:lumMod val="75000"/>
                  </a:schemeClr>
                </a:solidFill>
                <a:latin typeface="+mn-ea"/>
              </a:rPr>
              <a:t>Experience as you are brothe areference to your, as prudence a you are.</a:t>
            </a:r>
          </a:p>
        </p:txBody>
      </p:sp>
      <p:sp>
        <p:nvSpPr>
          <p:cNvPr id="28" name="文本框 27"/>
          <p:cNvSpPr txBox="1"/>
          <p:nvPr/>
        </p:nvSpPr>
        <p:spPr>
          <a:xfrm>
            <a:off x="1448006" y="1950741"/>
            <a:ext cx="2194469" cy="304800"/>
          </a:xfrm>
          <a:prstGeom prst="rect">
            <a:avLst/>
          </a:prstGeom>
          <a:noFill/>
        </p:spPr>
        <p:txBody>
          <a:bodyPr rtlCol="0" wrap="square">
            <a:spAutoFit/>
          </a:bodyPr>
          <a:lstStyle/>
          <a:p>
            <a:pPr algn="ctr"/>
            <a:r>
              <a:rPr altLang="en-US" lang="zh-CN" sz="1400">
                <a:solidFill>
                  <a:schemeClr val="bg2">
                    <a:lumMod val="25000"/>
                  </a:schemeClr>
                </a:solidFill>
                <a:latin typeface="+mn-ea"/>
              </a:rPr>
              <a:t>工作效率提升</a:t>
            </a:r>
          </a:p>
        </p:txBody>
      </p:sp>
      <p:sp>
        <p:nvSpPr>
          <p:cNvPr id="29" name="文本框 28"/>
          <p:cNvSpPr txBox="1"/>
          <p:nvPr/>
        </p:nvSpPr>
        <p:spPr>
          <a:xfrm>
            <a:off x="6791378" y="2242383"/>
            <a:ext cx="2257222" cy="384048"/>
          </a:xfrm>
          <a:prstGeom prst="rect">
            <a:avLst/>
          </a:prstGeom>
          <a:noFill/>
        </p:spPr>
        <p:txBody>
          <a:bodyPr rtlCol="0" wrap="square">
            <a:spAutoFit/>
          </a:bodyPr>
          <a:lstStyle/>
          <a:p>
            <a:pPr algn="ctr">
              <a:lnSpc>
                <a:spcPct val="120000"/>
              </a:lnSpc>
            </a:pPr>
            <a:r>
              <a:rPr altLang="zh-CN" lang="en-US" sz="800">
                <a:solidFill>
                  <a:schemeClr val="bg2">
                    <a:lumMod val="75000"/>
                  </a:schemeClr>
                </a:solidFill>
                <a:latin typeface="+mn-ea"/>
              </a:rPr>
              <a:t>Experience as you are brothe areference to your, as prudence a you are.</a:t>
            </a:r>
          </a:p>
        </p:txBody>
      </p:sp>
      <p:sp>
        <p:nvSpPr>
          <p:cNvPr id="30" name="文本框 29"/>
          <p:cNvSpPr txBox="1"/>
          <p:nvPr/>
        </p:nvSpPr>
        <p:spPr>
          <a:xfrm>
            <a:off x="6658906" y="1950741"/>
            <a:ext cx="2522167" cy="304800"/>
          </a:xfrm>
          <a:prstGeom prst="rect">
            <a:avLst/>
          </a:prstGeom>
          <a:noFill/>
        </p:spPr>
        <p:txBody>
          <a:bodyPr rtlCol="0" wrap="square">
            <a:spAutoFit/>
          </a:bodyPr>
          <a:lstStyle/>
          <a:p>
            <a:pPr algn="ctr"/>
            <a:r>
              <a:rPr altLang="en-US" lang="zh-CN" sz="1400">
                <a:solidFill>
                  <a:schemeClr val="bg2">
                    <a:lumMod val="25000"/>
                  </a:schemeClr>
                </a:solidFill>
                <a:latin typeface="+mn-ea"/>
              </a:rPr>
              <a:t>团队效率提升</a:t>
            </a:r>
          </a:p>
        </p:txBody>
      </p:sp>
      <p:sp>
        <p:nvSpPr>
          <p:cNvPr id="31" name="文本框 30"/>
          <p:cNvSpPr txBox="1"/>
          <p:nvPr/>
        </p:nvSpPr>
        <p:spPr>
          <a:xfrm>
            <a:off x="3043020" y="5467098"/>
            <a:ext cx="2257222" cy="384048"/>
          </a:xfrm>
          <a:prstGeom prst="rect">
            <a:avLst/>
          </a:prstGeom>
          <a:noFill/>
        </p:spPr>
        <p:txBody>
          <a:bodyPr rtlCol="0" wrap="square">
            <a:spAutoFit/>
          </a:bodyPr>
          <a:lstStyle/>
          <a:p>
            <a:pPr algn="ctr">
              <a:lnSpc>
                <a:spcPct val="120000"/>
              </a:lnSpc>
            </a:pPr>
            <a:r>
              <a:rPr altLang="zh-CN" lang="en-US" sz="800">
                <a:solidFill>
                  <a:schemeClr val="bg2">
                    <a:lumMod val="75000"/>
                  </a:schemeClr>
                </a:solidFill>
                <a:latin typeface="+mn-ea"/>
              </a:rPr>
              <a:t>Experience as you are brothe areference to your, as prudence a you are.</a:t>
            </a:r>
          </a:p>
        </p:txBody>
      </p:sp>
      <p:sp>
        <p:nvSpPr>
          <p:cNvPr id="32" name="文本框 31"/>
          <p:cNvSpPr txBox="1"/>
          <p:nvPr/>
        </p:nvSpPr>
        <p:spPr>
          <a:xfrm>
            <a:off x="3074397" y="5175456"/>
            <a:ext cx="2194469" cy="304800"/>
          </a:xfrm>
          <a:prstGeom prst="rect">
            <a:avLst/>
          </a:prstGeom>
          <a:noFill/>
        </p:spPr>
        <p:txBody>
          <a:bodyPr rtlCol="0" wrap="square">
            <a:spAutoFit/>
          </a:bodyPr>
          <a:lstStyle/>
          <a:p>
            <a:pPr algn="ctr"/>
            <a:r>
              <a:rPr altLang="en-US" lang="zh-CN" sz="1400">
                <a:solidFill>
                  <a:schemeClr val="bg2">
                    <a:lumMod val="25000"/>
                  </a:schemeClr>
                </a:solidFill>
                <a:latin typeface="+mn-ea"/>
              </a:rPr>
              <a:t>执行力提升</a:t>
            </a:r>
          </a:p>
        </p:txBody>
      </p:sp>
      <p:sp>
        <p:nvSpPr>
          <p:cNvPr id="33" name="文本框 32"/>
          <p:cNvSpPr txBox="1"/>
          <p:nvPr/>
        </p:nvSpPr>
        <p:spPr>
          <a:xfrm>
            <a:off x="8386459" y="5467098"/>
            <a:ext cx="2391270" cy="384048"/>
          </a:xfrm>
          <a:prstGeom prst="rect">
            <a:avLst/>
          </a:prstGeom>
          <a:noFill/>
        </p:spPr>
        <p:txBody>
          <a:bodyPr rtlCol="0" wrap="square">
            <a:spAutoFit/>
          </a:bodyPr>
          <a:lstStyle/>
          <a:p>
            <a:pPr algn="ctr">
              <a:lnSpc>
                <a:spcPct val="120000"/>
              </a:lnSpc>
            </a:pPr>
            <a:r>
              <a:rPr altLang="zh-CN" lang="en-US" sz="800">
                <a:solidFill>
                  <a:schemeClr val="bg2">
                    <a:lumMod val="75000"/>
                  </a:schemeClr>
                </a:solidFill>
                <a:latin typeface="+mn-ea"/>
              </a:rPr>
              <a:t>Experience as you are brothe areference to your, as prudence a you are.</a:t>
            </a:r>
          </a:p>
        </p:txBody>
      </p:sp>
      <p:sp>
        <p:nvSpPr>
          <p:cNvPr id="34" name="文本框 33"/>
          <p:cNvSpPr txBox="1"/>
          <p:nvPr/>
        </p:nvSpPr>
        <p:spPr>
          <a:xfrm>
            <a:off x="8484860" y="5175456"/>
            <a:ext cx="2194469" cy="304800"/>
          </a:xfrm>
          <a:prstGeom prst="rect">
            <a:avLst/>
          </a:prstGeom>
          <a:noFill/>
        </p:spPr>
        <p:txBody>
          <a:bodyPr rtlCol="0" wrap="square">
            <a:spAutoFit/>
          </a:bodyPr>
          <a:lstStyle/>
          <a:p>
            <a:pPr algn="ctr"/>
            <a:r>
              <a:rPr altLang="en-US" lang="zh-CN" sz="1400">
                <a:solidFill>
                  <a:schemeClr val="bg2">
                    <a:lumMod val="25000"/>
                  </a:schemeClr>
                </a:solidFill>
                <a:latin typeface="+mn-ea"/>
              </a:rPr>
              <a:t>各项风险减少</a:t>
            </a:r>
          </a:p>
        </p:txBody>
      </p:sp>
      <p:grpSp>
        <p:nvGrpSpPr>
          <p:cNvPr id="35" name="组合 34"/>
          <p:cNvGrpSpPr/>
          <p:nvPr/>
        </p:nvGrpSpPr>
        <p:grpSpPr>
          <a:xfrm>
            <a:off x="3053653" y="3696200"/>
            <a:ext cx="366717" cy="263012"/>
            <a:chOff x="3053653" y="3696200"/>
            <a:chExt cx="366717" cy="263012"/>
          </a:xfrm>
        </p:grpSpPr>
        <p:cxnSp>
          <p:nvCxnSpPr>
            <p:cNvPr id="36" name="直接连接符 35"/>
            <p:cNvCxnSpPr/>
            <p:nvPr/>
          </p:nvCxnSpPr>
          <p:spPr>
            <a:xfrm flipH="1" rot="900000">
              <a:off x="3053653" y="3696200"/>
              <a:ext cx="0" cy="263012"/>
            </a:xfrm>
            <a:prstGeom prst="line">
              <a:avLst/>
            </a:prstGeom>
            <a:noFill/>
            <a:ln algn="ctr" cap="rnd" cmpd="sng" w="19050">
              <a:solidFill>
                <a:schemeClr val="bg2">
                  <a:lumMod val="90000"/>
                </a:schemeClr>
              </a:solidFill>
              <a:prstDash val="solid"/>
              <a:miter lim="800000"/>
            </a:ln>
            <a:effectLst/>
          </p:spPr>
        </p:cxnSp>
        <p:cxnSp>
          <p:nvCxnSpPr>
            <p:cNvPr id="37" name="直接连接符 36"/>
            <p:cNvCxnSpPr/>
            <p:nvPr/>
          </p:nvCxnSpPr>
          <p:spPr>
            <a:xfrm flipH="1" rot="900000">
              <a:off x="3237011" y="3761593"/>
              <a:ext cx="0" cy="132226"/>
            </a:xfrm>
            <a:prstGeom prst="line">
              <a:avLst/>
            </a:prstGeom>
            <a:noFill/>
            <a:ln algn="ctr" cap="rnd" cmpd="sng" w="19050">
              <a:solidFill>
                <a:schemeClr val="bg2">
                  <a:lumMod val="90000"/>
                </a:schemeClr>
              </a:solidFill>
              <a:prstDash val="solid"/>
              <a:miter lim="800000"/>
            </a:ln>
            <a:effectLst/>
          </p:spPr>
        </p:cxnSp>
        <p:cxnSp>
          <p:nvCxnSpPr>
            <p:cNvPr id="38" name="直接连接符 37"/>
            <p:cNvCxnSpPr/>
            <p:nvPr/>
          </p:nvCxnSpPr>
          <p:spPr>
            <a:xfrm flipH="1" rot="900000">
              <a:off x="3420370" y="3696200"/>
              <a:ext cx="0" cy="263012"/>
            </a:xfrm>
            <a:prstGeom prst="line">
              <a:avLst/>
            </a:prstGeom>
            <a:noFill/>
            <a:ln algn="ctr" cap="rnd" cmpd="sng" w="19050">
              <a:solidFill>
                <a:schemeClr val="bg2">
                  <a:lumMod val="90000"/>
                </a:schemeClr>
              </a:solidFill>
              <a:prstDash val="solid"/>
              <a:miter lim="800000"/>
            </a:ln>
            <a:effectLst/>
          </p:spPr>
        </p:cxnSp>
      </p:grpSp>
      <p:grpSp>
        <p:nvGrpSpPr>
          <p:cNvPr id="39" name="组合 38"/>
          <p:cNvGrpSpPr/>
          <p:nvPr/>
        </p:nvGrpSpPr>
        <p:grpSpPr>
          <a:xfrm>
            <a:off x="5919197" y="3696200"/>
            <a:ext cx="366717" cy="263012"/>
            <a:chOff x="3053653" y="3696200"/>
            <a:chExt cx="366717" cy="263012"/>
          </a:xfrm>
        </p:grpSpPr>
        <p:cxnSp>
          <p:nvCxnSpPr>
            <p:cNvPr id="40" name="直接连接符 39"/>
            <p:cNvCxnSpPr/>
            <p:nvPr/>
          </p:nvCxnSpPr>
          <p:spPr>
            <a:xfrm flipH="1" rot="900000">
              <a:off x="3053653" y="3696200"/>
              <a:ext cx="0" cy="263012"/>
            </a:xfrm>
            <a:prstGeom prst="line">
              <a:avLst/>
            </a:prstGeom>
            <a:noFill/>
            <a:ln algn="ctr" cap="rnd" cmpd="sng" w="19050">
              <a:solidFill>
                <a:schemeClr val="bg2">
                  <a:lumMod val="90000"/>
                </a:schemeClr>
              </a:solidFill>
              <a:prstDash val="solid"/>
              <a:miter lim="800000"/>
            </a:ln>
            <a:effectLst/>
          </p:spPr>
        </p:cxnSp>
        <p:cxnSp>
          <p:nvCxnSpPr>
            <p:cNvPr id="41" name="直接连接符 40"/>
            <p:cNvCxnSpPr/>
            <p:nvPr/>
          </p:nvCxnSpPr>
          <p:spPr>
            <a:xfrm flipH="1" rot="900000">
              <a:off x="3237011" y="3761593"/>
              <a:ext cx="0" cy="132226"/>
            </a:xfrm>
            <a:prstGeom prst="line">
              <a:avLst/>
            </a:prstGeom>
            <a:noFill/>
            <a:ln algn="ctr" cap="rnd" cmpd="sng" w="19050">
              <a:solidFill>
                <a:schemeClr val="bg2">
                  <a:lumMod val="90000"/>
                </a:schemeClr>
              </a:solidFill>
              <a:prstDash val="solid"/>
              <a:miter lim="800000"/>
            </a:ln>
            <a:effectLst/>
          </p:spPr>
        </p:cxnSp>
        <p:cxnSp>
          <p:nvCxnSpPr>
            <p:cNvPr id="42" name="直接连接符 41"/>
            <p:cNvCxnSpPr/>
            <p:nvPr/>
          </p:nvCxnSpPr>
          <p:spPr>
            <a:xfrm flipH="1" rot="900000">
              <a:off x="3420370" y="3696200"/>
              <a:ext cx="0" cy="263012"/>
            </a:xfrm>
            <a:prstGeom prst="line">
              <a:avLst/>
            </a:prstGeom>
            <a:noFill/>
            <a:ln algn="ctr" cap="rnd" cmpd="sng" w="19050">
              <a:solidFill>
                <a:schemeClr val="bg2">
                  <a:lumMod val="90000"/>
                </a:schemeClr>
              </a:solidFill>
              <a:prstDash val="solid"/>
              <a:miter lim="800000"/>
            </a:ln>
            <a:effectLst/>
          </p:spPr>
        </p:cxnSp>
      </p:grpSp>
      <p:grpSp>
        <p:nvGrpSpPr>
          <p:cNvPr id="43" name="组合 42"/>
          <p:cNvGrpSpPr/>
          <p:nvPr/>
        </p:nvGrpSpPr>
        <p:grpSpPr>
          <a:xfrm>
            <a:off x="8462441" y="3696200"/>
            <a:ext cx="366717" cy="263012"/>
            <a:chOff x="3053653" y="3696200"/>
            <a:chExt cx="366717" cy="263012"/>
          </a:xfrm>
        </p:grpSpPr>
        <p:cxnSp>
          <p:nvCxnSpPr>
            <p:cNvPr id="44" name="直接连接符 43"/>
            <p:cNvCxnSpPr/>
            <p:nvPr/>
          </p:nvCxnSpPr>
          <p:spPr>
            <a:xfrm flipH="1" rot="900000">
              <a:off x="3053653" y="3696200"/>
              <a:ext cx="0" cy="263012"/>
            </a:xfrm>
            <a:prstGeom prst="line">
              <a:avLst/>
            </a:prstGeom>
            <a:noFill/>
            <a:ln algn="ctr" cap="rnd" cmpd="sng" w="19050">
              <a:solidFill>
                <a:schemeClr val="bg2">
                  <a:lumMod val="90000"/>
                </a:schemeClr>
              </a:solidFill>
              <a:prstDash val="solid"/>
              <a:miter lim="800000"/>
            </a:ln>
            <a:effectLst/>
          </p:spPr>
        </p:cxnSp>
        <p:cxnSp>
          <p:nvCxnSpPr>
            <p:cNvPr id="45" name="直接连接符 44"/>
            <p:cNvCxnSpPr/>
            <p:nvPr/>
          </p:nvCxnSpPr>
          <p:spPr>
            <a:xfrm flipH="1" rot="900000">
              <a:off x="3237011" y="3761593"/>
              <a:ext cx="0" cy="132226"/>
            </a:xfrm>
            <a:prstGeom prst="line">
              <a:avLst/>
            </a:prstGeom>
            <a:noFill/>
            <a:ln algn="ctr" cap="rnd" cmpd="sng" w="19050">
              <a:solidFill>
                <a:schemeClr val="bg2">
                  <a:lumMod val="90000"/>
                </a:schemeClr>
              </a:solidFill>
              <a:prstDash val="solid"/>
              <a:miter lim="800000"/>
            </a:ln>
            <a:effectLst/>
          </p:spPr>
        </p:cxnSp>
        <p:cxnSp>
          <p:nvCxnSpPr>
            <p:cNvPr id="46" name="直接连接符 45"/>
            <p:cNvCxnSpPr/>
            <p:nvPr/>
          </p:nvCxnSpPr>
          <p:spPr>
            <a:xfrm flipH="1" rot="900000">
              <a:off x="3420370" y="3696200"/>
              <a:ext cx="0" cy="263012"/>
            </a:xfrm>
            <a:prstGeom prst="line">
              <a:avLst/>
            </a:prstGeom>
            <a:noFill/>
            <a:ln algn="ctr" cap="rnd" cmpd="sng" w="19050">
              <a:solidFill>
                <a:schemeClr val="bg2">
                  <a:lumMod val="90000"/>
                </a:schemeClr>
              </a:solidFill>
              <a:prstDash val="solid"/>
              <a:miter lim="800000"/>
            </a:ln>
            <a:effectLst/>
          </p:spPr>
        </p:cxnSp>
      </p:grpSp>
      <p:grpSp>
        <p:nvGrpSpPr>
          <p:cNvPr id="47" name="组合 46"/>
          <p:cNvGrpSpPr/>
          <p:nvPr/>
        </p:nvGrpSpPr>
        <p:grpSpPr>
          <a:xfrm>
            <a:off x="652674" y="3696200"/>
            <a:ext cx="366717" cy="263012"/>
            <a:chOff x="3053653" y="3696200"/>
            <a:chExt cx="366717" cy="263012"/>
          </a:xfrm>
        </p:grpSpPr>
        <p:cxnSp>
          <p:nvCxnSpPr>
            <p:cNvPr id="48" name="直接连接符 47"/>
            <p:cNvCxnSpPr/>
            <p:nvPr/>
          </p:nvCxnSpPr>
          <p:spPr>
            <a:xfrm flipH="1" rot="900000">
              <a:off x="3053653" y="3696200"/>
              <a:ext cx="0" cy="263012"/>
            </a:xfrm>
            <a:prstGeom prst="line">
              <a:avLst/>
            </a:prstGeom>
            <a:noFill/>
            <a:ln algn="ctr" cap="rnd" cmpd="sng" w="19050">
              <a:solidFill>
                <a:schemeClr val="bg2">
                  <a:lumMod val="90000"/>
                </a:schemeClr>
              </a:solidFill>
              <a:prstDash val="solid"/>
              <a:miter lim="800000"/>
            </a:ln>
            <a:effectLst/>
          </p:spPr>
        </p:cxnSp>
        <p:cxnSp>
          <p:nvCxnSpPr>
            <p:cNvPr id="49" name="直接连接符 48"/>
            <p:cNvCxnSpPr/>
            <p:nvPr/>
          </p:nvCxnSpPr>
          <p:spPr>
            <a:xfrm flipH="1" rot="900000">
              <a:off x="3237011" y="3761593"/>
              <a:ext cx="0" cy="132226"/>
            </a:xfrm>
            <a:prstGeom prst="line">
              <a:avLst/>
            </a:prstGeom>
            <a:noFill/>
            <a:ln algn="ctr" cap="rnd" cmpd="sng" w="19050">
              <a:solidFill>
                <a:schemeClr val="bg2">
                  <a:lumMod val="90000"/>
                </a:schemeClr>
              </a:solidFill>
              <a:prstDash val="solid"/>
              <a:miter lim="800000"/>
            </a:ln>
            <a:effectLst/>
          </p:spPr>
        </p:cxnSp>
        <p:cxnSp>
          <p:nvCxnSpPr>
            <p:cNvPr id="50" name="直接连接符 49"/>
            <p:cNvCxnSpPr/>
            <p:nvPr/>
          </p:nvCxnSpPr>
          <p:spPr>
            <a:xfrm flipH="1" rot="900000">
              <a:off x="3420370" y="3696200"/>
              <a:ext cx="0" cy="263012"/>
            </a:xfrm>
            <a:prstGeom prst="line">
              <a:avLst/>
            </a:prstGeom>
            <a:noFill/>
            <a:ln algn="ctr" cap="rnd" cmpd="sng" w="19050">
              <a:solidFill>
                <a:schemeClr val="bg2">
                  <a:lumMod val="90000"/>
                </a:schemeClr>
              </a:solidFill>
              <a:prstDash val="solid"/>
              <a:miter lim="800000"/>
            </a:ln>
            <a:effectLst/>
          </p:spPr>
        </p:cxnSp>
      </p:grpSp>
      <p:grpSp>
        <p:nvGrpSpPr>
          <p:cNvPr id="51" name="组合 50"/>
          <p:cNvGrpSpPr/>
          <p:nvPr/>
        </p:nvGrpSpPr>
        <p:grpSpPr>
          <a:xfrm>
            <a:off x="11428716" y="3696200"/>
            <a:ext cx="366717" cy="263012"/>
            <a:chOff x="3053653" y="3696200"/>
            <a:chExt cx="366717" cy="263012"/>
          </a:xfrm>
        </p:grpSpPr>
        <p:cxnSp>
          <p:nvCxnSpPr>
            <p:cNvPr id="52" name="直接连接符 51"/>
            <p:cNvCxnSpPr/>
            <p:nvPr/>
          </p:nvCxnSpPr>
          <p:spPr>
            <a:xfrm flipH="1" rot="900000">
              <a:off x="3053653" y="3696200"/>
              <a:ext cx="0" cy="263012"/>
            </a:xfrm>
            <a:prstGeom prst="line">
              <a:avLst/>
            </a:prstGeom>
            <a:noFill/>
            <a:ln algn="ctr" cap="rnd" cmpd="sng" w="19050">
              <a:solidFill>
                <a:schemeClr val="bg2">
                  <a:lumMod val="90000"/>
                </a:schemeClr>
              </a:solidFill>
              <a:prstDash val="solid"/>
              <a:miter lim="800000"/>
            </a:ln>
            <a:effectLst/>
          </p:spPr>
        </p:cxnSp>
        <p:cxnSp>
          <p:nvCxnSpPr>
            <p:cNvPr id="53" name="直接连接符 52"/>
            <p:cNvCxnSpPr/>
            <p:nvPr/>
          </p:nvCxnSpPr>
          <p:spPr>
            <a:xfrm flipH="1" rot="900000">
              <a:off x="3237011" y="3761593"/>
              <a:ext cx="0" cy="132226"/>
            </a:xfrm>
            <a:prstGeom prst="line">
              <a:avLst/>
            </a:prstGeom>
            <a:noFill/>
            <a:ln algn="ctr" cap="rnd" cmpd="sng" w="19050">
              <a:solidFill>
                <a:schemeClr val="bg2">
                  <a:lumMod val="90000"/>
                </a:schemeClr>
              </a:solidFill>
              <a:prstDash val="solid"/>
              <a:miter lim="800000"/>
            </a:ln>
            <a:effectLst/>
          </p:spPr>
        </p:cxnSp>
        <p:cxnSp>
          <p:nvCxnSpPr>
            <p:cNvPr id="54" name="直接连接符 53"/>
            <p:cNvCxnSpPr/>
            <p:nvPr/>
          </p:nvCxnSpPr>
          <p:spPr>
            <a:xfrm flipH="1" rot="900000">
              <a:off x="3420370" y="3696200"/>
              <a:ext cx="0" cy="263012"/>
            </a:xfrm>
            <a:prstGeom prst="line">
              <a:avLst/>
            </a:prstGeom>
            <a:noFill/>
            <a:ln algn="ctr" cap="rnd" cmpd="sng" w="19050">
              <a:solidFill>
                <a:schemeClr val="bg2">
                  <a:lumMod val="90000"/>
                </a:schemeClr>
              </a:solidFill>
              <a:prstDash val="solid"/>
              <a:miter lim="800000"/>
            </a:ln>
            <a:effectLst/>
          </p:spPr>
        </p:cxnSp>
      </p:grpSp>
      <p:sp>
        <p:nvSpPr>
          <p:cNvPr id="55" name="椭圆 54"/>
          <p:cNvSpPr/>
          <p:nvPr/>
        </p:nvSpPr>
        <p:spPr>
          <a:xfrm>
            <a:off x="1621832" y="3477709"/>
            <a:ext cx="690466" cy="690466"/>
          </a:xfrm>
          <a:prstGeom prst="ellipse">
            <a:avLst/>
          </a:prstGeom>
          <a:gradFill>
            <a:gsLst>
              <a:gs pos="57000">
                <a:sysClr lastClr="FFFFFF" val="window"/>
              </a:gs>
              <a:gs pos="99000">
                <a:schemeClr val="bg1">
                  <a:lumMod val="85000"/>
                </a:schemeClr>
              </a:gs>
            </a:gsLst>
            <a:lin ang="13500000" scaled="1"/>
          </a:gradFill>
          <a:ln algn="ctr" cap="flat" cmpd="sng" w="19050">
            <a:gradFill flip="none" rotWithShape="1">
              <a:gsLst>
                <a:gs pos="59000">
                  <a:schemeClr val="bg1"/>
                </a:gs>
                <a:gs pos="0">
                  <a:schemeClr val="bg1">
                    <a:lumMod val="85000"/>
                  </a:schemeClr>
                </a:gs>
              </a:gsLst>
              <a:lin ang="13500000" scaled="1"/>
            </a:gradFill>
            <a:prstDash val="solid"/>
            <a:miter lim="800000"/>
          </a:ln>
          <a:effectLst>
            <a:outerShdw algn="tl" blurRad="558800" dir="2700000" dist="533400" rotWithShape="0" sx="95000" sy="95000">
              <a:sysClr lastClr="FFFFFF" val="window">
                <a:lumMod val="65000"/>
                <a:alpha val="40000"/>
              </a:sysClr>
            </a:outerShdw>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华文细黑"/>
              <a:ea typeface="华文细黑"/>
            </a:endParaRPr>
          </a:p>
        </p:txBody>
      </p:sp>
      <p:sp>
        <p:nvSpPr>
          <p:cNvPr id="56" name="文本框 55"/>
          <p:cNvSpPr txBox="1"/>
          <p:nvPr/>
        </p:nvSpPr>
        <p:spPr>
          <a:xfrm>
            <a:off x="1656550" y="3622887"/>
            <a:ext cx="621030" cy="396240"/>
          </a:xfrm>
          <a:prstGeom prst="rect">
            <a:avLst/>
          </a:prstGeom>
          <a:noFill/>
        </p:spPr>
        <p:txBody>
          <a:bodyPr rtlCol="0" wrap="none">
            <a:spAutoFit/>
          </a:bodyPr>
          <a:lstStyle/>
          <a:p>
            <a:pPr algn="ctr"/>
            <a:r>
              <a:rPr altLang="zh-CN" lang="en-US" sz="2000">
                <a:solidFill>
                  <a:schemeClr val="tx1">
                    <a:lumMod val="50000"/>
                    <a:lumOff val="50000"/>
                  </a:schemeClr>
                </a:solidFill>
                <a:effectLst>
                  <a:innerShdw blurRad="127000" dir="16200000" dist="50800">
                    <a:prstClr val="black">
                      <a:alpha val="80000"/>
                    </a:prstClr>
                  </a:innerShdw>
                </a:effectLst>
                <a:latin charset="0" panose="020b0502020202020204" pitchFamily="34" typeface="Century Gothic"/>
              </a:rPr>
              <a:t>50%</a:t>
            </a:r>
          </a:p>
        </p:txBody>
      </p:sp>
      <p:sp>
        <p:nvSpPr>
          <p:cNvPr id="57" name="文本框 56"/>
          <p:cNvSpPr txBox="1"/>
          <p:nvPr/>
        </p:nvSpPr>
        <p:spPr>
          <a:xfrm>
            <a:off x="4368336" y="3627651"/>
            <a:ext cx="621030" cy="396240"/>
          </a:xfrm>
          <a:prstGeom prst="rect">
            <a:avLst/>
          </a:prstGeom>
          <a:noFill/>
        </p:spPr>
        <p:txBody>
          <a:bodyPr rtlCol="0" wrap="none">
            <a:spAutoFit/>
          </a:bodyPr>
          <a:lstStyle/>
          <a:p>
            <a:pPr algn="ctr"/>
            <a:r>
              <a:rPr altLang="zh-CN" lang="en-US" sz="2000">
                <a:solidFill>
                  <a:schemeClr val="tx1">
                    <a:lumMod val="50000"/>
                    <a:lumOff val="50000"/>
                  </a:schemeClr>
                </a:solidFill>
                <a:effectLst>
                  <a:innerShdw blurRad="127000" dir="16200000" dist="50800">
                    <a:prstClr val="black">
                      <a:alpha val="80000"/>
                    </a:prstClr>
                  </a:innerShdw>
                </a:effectLst>
                <a:latin charset="0" panose="020b0502020202020204" pitchFamily="34" typeface="Century Gothic"/>
              </a:rPr>
              <a:t>60%</a:t>
            </a:r>
          </a:p>
        </p:txBody>
      </p:sp>
      <p:sp>
        <p:nvSpPr>
          <p:cNvPr id="58" name="文本框 57"/>
          <p:cNvSpPr txBox="1"/>
          <p:nvPr/>
        </p:nvSpPr>
        <p:spPr>
          <a:xfrm>
            <a:off x="7066781" y="3622887"/>
            <a:ext cx="621030" cy="396240"/>
          </a:xfrm>
          <a:prstGeom prst="rect">
            <a:avLst/>
          </a:prstGeom>
          <a:noFill/>
        </p:spPr>
        <p:txBody>
          <a:bodyPr rtlCol="0" wrap="none">
            <a:spAutoFit/>
          </a:bodyPr>
          <a:lstStyle/>
          <a:p>
            <a:pPr algn="ctr"/>
            <a:r>
              <a:rPr altLang="zh-CN" lang="en-US" sz="2000">
                <a:solidFill>
                  <a:schemeClr val="tx1">
                    <a:lumMod val="50000"/>
                    <a:lumOff val="50000"/>
                  </a:schemeClr>
                </a:solidFill>
                <a:effectLst>
                  <a:innerShdw blurRad="127000" dir="16200000" dist="50800">
                    <a:prstClr val="black">
                      <a:alpha val="80000"/>
                    </a:prstClr>
                  </a:innerShdw>
                </a:effectLst>
                <a:latin charset="0" panose="020b0502020202020204" pitchFamily="34" typeface="Century Gothic"/>
              </a:rPr>
              <a:t>40%</a:t>
            </a:r>
          </a:p>
        </p:txBody>
      </p:sp>
      <p:sp>
        <p:nvSpPr>
          <p:cNvPr id="59" name="文本框 58"/>
          <p:cNvSpPr txBox="1"/>
          <p:nvPr/>
        </p:nvSpPr>
        <p:spPr>
          <a:xfrm>
            <a:off x="9766992" y="3611933"/>
            <a:ext cx="621030" cy="396240"/>
          </a:xfrm>
          <a:prstGeom prst="rect">
            <a:avLst/>
          </a:prstGeom>
          <a:noFill/>
        </p:spPr>
        <p:txBody>
          <a:bodyPr rtlCol="0" wrap="none">
            <a:spAutoFit/>
          </a:bodyPr>
          <a:lstStyle/>
          <a:p>
            <a:pPr algn="ctr"/>
            <a:r>
              <a:rPr altLang="zh-CN" lang="en-US" sz="2000">
                <a:solidFill>
                  <a:schemeClr val="tx1">
                    <a:lumMod val="50000"/>
                    <a:lumOff val="50000"/>
                  </a:schemeClr>
                </a:solidFill>
                <a:effectLst>
                  <a:innerShdw blurRad="127000" dir="16200000" dist="50800">
                    <a:prstClr val="black">
                      <a:alpha val="80000"/>
                    </a:prstClr>
                  </a:innerShdw>
                </a:effectLst>
                <a:latin charset="0" panose="020b0502020202020204" pitchFamily="34" typeface="Century Gothic"/>
              </a:rPr>
              <a:t>10%</a:t>
            </a:r>
          </a:p>
        </p:txBody>
      </p:sp>
      <p:grpSp>
        <p:nvGrpSpPr>
          <p:cNvPr id="60" name="组合 59"/>
          <p:cNvGrpSpPr/>
          <p:nvPr/>
        </p:nvGrpSpPr>
        <p:grpSpPr>
          <a:xfrm>
            <a:off x="4084854" y="3233706"/>
            <a:ext cx="1187997" cy="1188000"/>
            <a:chOff x="4084854" y="3233706"/>
            <a:chExt cx="1187997" cy="1188000"/>
          </a:xfrm>
        </p:grpSpPr>
        <p:sp>
          <p:nvSpPr>
            <p:cNvPr hidden="1" id="61" name="空心弧 60"/>
            <p:cNvSpPr>
              <a:spLocks noChangeAspect="1"/>
            </p:cNvSpPr>
            <p:nvPr/>
          </p:nvSpPr>
          <p:spPr>
            <a:xfrm>
              <a:off x="4084854" y="3233706"/>
              <a:ext cx="1187997" cy="1188000"/>
            </a:xfrm>
            <a:prstGeom prst="blockArc">
              <a:avLst>
                <a:gd fmla="val 1813985" name="adj1"/>
                <a:gd fmla="val 16231316" name="adj2"/>
                <a:gd fmla="val 6177" name="adj3"/>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2" name="空心弧 61"/>
            <p:cNvSpPr>
              <a:spLocks noChangeAspect="1"/>
            </p:cNvSpPr>
            <p:nvPr/>
          </p:nvSpPr>
          <p:spPr>
            <a:xfrm flipH="1">
              <a:off x="4084854" y="3233706"/>
              <a:ext cx="1187997" cy="1188000"/>
            </a:xfrm>
            <a:prstGeom prst="blockArc">
              <a:avLst>
                <a:gd fmla="val 2835978" name="adj1"/>
                <a:gd fmla="val 16184069" name="adj2"/>
                <a:gd fmla="val 6379" name="adj3"/>
              </a:avLst>
            </a:prstGeom>
            <a:gradFill>
              <a:gsLst>
                <a:gs pos="1000">
                  <a:srgbClr val="009999"/>
                </a:gs>
                <a:gs pos="100000">
                  <a:srgbClr val="009999"/>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3" name="组合 62"/>
          <p:cNvGrpSpPr/>
          <p:nvPr/>
        </p:nvGrpSpPr>
        <p:grpSpPr>
          <a:xfrm>
            <a:off x="1550725" y="3406601"/>
            <a:ext cx="832680" cy="832682"/>
            <a:chOff x="1550725" y="3406601"/>
            <a:chExt cx="832680" cy="832682"/>
          </a:xfrm>
        </p:grpSpPr>
        <p:sp>
          <p:nvSpPr>
            <p:cNvPr id="64" name="空心弧 63"/>
            <p:cNvSpPr>
              <a:spLocks noChangeAspect="1"/>
            </p:cNvSpPr>
            <p:nvPr/>
          </p:nvSpPr>
          <p:spPr>
            <a:xfrm>
              <a:off x="1550725" y="3406601"/>
              <a:ext cx="832680" cy="832682"/>
            </a:xfrm>
            <a:prstGeom prst="blockArc">
              <a:avLst>
                <a:gd fmla="val 16234912" name="adj1"/>
                <a:gd fmla="val 16183100" name="adj2"/>
                <a:gd fmla="val 7248" name="adj3"/>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5" name="空心弧 64"/>
            <p:cNvSpPr>
              <a:spLocks noChangeAspect="1"/>
            </p:cNvSpPr>
            <p:nvPr/>
          </p:nvSpPr>
          <p:spPr>
            <a:xfrm flipH="1">
              <a:off x="1550725" y="3406601"/>
              <a:ext cx="832680" cy="832682"/>
            </a:xfrm>
            <a:prstGeom prst="blockArc">
              <a:avLst>
                <a:gd fmla="val 5402147" name="adj1"/>
                <a:gd fmla="val 16183100" name="adj2"/>
                <a:gd fmla="val 7248" name="adj3"/>
              </a:avLst>
            </a:prstGeom>
            <a:gradFill>
              <a:gsLst>
                <a:gs pos="1000">
                  <a:srgbClr val="009999"/>
                </a:gs>
                <a:gs pos="100000">
                  <a:srgbClr val="009999"/>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6" name="组合 65"/>
          <p:cNvGrpSpPr/>
          <p:nvPr/>
        </p:nvGrpSpPr>
        <p:grpSpPr>
          <a:xfrm>
            <a:off x="9483510" y="3217988"/>
            <a:ext cx="1187997" cy="1188000"/>
            <a:chOff x="9483510" y="3217988"/>
            <a:chExt cx="1187997" cy="1188000"/>
          </a:xfrm>
        </p:grpSpPr>
        <p:sp>
          <p:nvSpPr>
            <p:cNvPr id="67" name="空心弧 66"/>
            <p:cNvSpPr>
              <a:spLocks noChangeAspect="1"/>
            </p:cNvSpPr>
            <p:nvPr/>
          </p:nvSpPr>
          <p:spPr>
            <a:xfrm flipH="1">
              <a:off x="9483510" y="3217988"/>
              <a:ext cx="1187997" cy="1188000"/>
            </a:xfrm>
            <a:prstGeom prst="blockArc">
              <a:avLst>
                <a:gd fmla="val 13006648" name="adj1"/>
                <a:gd fmla="val 16199871" name="adj2"/>
                <a:gd fmla="val 6179" name="adj3"/>
              </a:avLst>
            </a:prstGeom>
            <a:gradFill>
              <a:gsLst>
                <a:gs pos="0">
                  <a:srgbClr val="009999"/>
                </a:gs>
                <a:gs pos="100000">
                  <a:srgbClr val="009999"/>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68" name="空心弧 67"/>
            <p:cNvSpPr>
              <a:spLocks noChangeAspect="1"/>
            </p:cNvSpPr>
            <p:nvPr/>
          </p:nvSpPr>
          <p:spPr>
            <a:xfrm flipH="1">
              <a:off x="9483510" y="3217988"/>
              <a:ext cx="1187997" cy="1188000"/>
            </a:xfrm>
            <a:prstGeom prst="blockArc">
              <a:avLst>
                <a:gd fmla="val 16333737" name="adj1"/>
                <a:gd fmla="val 16231316" name="adj2"/>
                <a:gd fmla="val 6177" name="adj3"/>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69" name="组合 68"/>
          <p:cNvGrpSpPr/>
          <p:nvPr/>
        </p:nvGrpSpPr>
        <p:grpSpPr>
          <a:xfrm>
            <a:off x="6960957" y="3406601"/>
            <a:ext cx="832680" cy="832682"/>
            <a:chOff x="6960957" y="3406601"/>
            <a:chExt cx="832680" cy="832682"/>
          </a:xfrm>
        </p:grpSpPr>
        <p:sp>
          <p:nvSpPr>
            <p:cNvPr id="70" name="空心弧 69"/>
            <p:cNvSpPr>
              <a:spLocks noChangeAspect="1"/>
            </p:cNvSpPr>
            <p:nvPr/>
          </p:nvSpPr>
          <p:spPr>
            <a:xfrm flipH="1">
              <a:off x="6960957" y="3406601"/>
              <a:ext cx="832680" cy="832682"/>
            </a:xfrm>
            <a:prstGeom prst="blockArc">
              <a:avLst>
                <a:gd fmla="val 7746186" name="adj1"/>
                <a:gd fmla="val 16182636" name="adj2"/>
                <a:gd fmla="val 8392" name="adj3"/>
              </a:avLst>
            </a:prstGeom>
            <a:gradFill>
              <a:gsLst>
                <a:gs pos="1000">
                  <a:srgbClr val="009999"/>
                </a:gs>
                <a:gs pos="100000">
                  <a:srgbClr val="00999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1" name="空心弧 70"/>
            <p:cNvSpPr>
              <a:spLocks noChangeAspect="1"/>
            </p:cNvSpPr>
            <p:nvPr/>
          </p:nvSpPr>
          <p:spPr>
            <a:xfrm>
              <a:off x="6960957" y="3406601"/>
              <a:ext cx="832680" cy="832682"/>
            </a:xfrm>
            <a:prstGeom prst="blockArc">
              <a:avLst>
                <a:gd fmla="val 16361485" name="adj1"/>
                <a:gd fmla="val 16182636" name="adj2"/>
                <a:gd fmla="val 8392" name="adj3"/>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75" name="标题 1"/>
          <p:cNvSpPr>
            <a:spLocks noGrp="1"/>
          </p:cNvSpPr>
          <p:nvPr>
            <p:ph type="title"/>
          </p:nvPr>
        </p:nvSpPr>
        <p:spPr>
          <a:xfrm>
            <a:off x="1253108" y="302385"/>
            <a:ext cx="10515600" cy="530352"/>
          </a:xfrm>
        </p:spPr>
        <p:txBody>
          <a:bodyPr/>
          <a:lstStyle/>
          <a:p>
            <a:r>
              <a:rPr altLang="en-US" lang="zh-CN" smtClean="0">
                <a:latin charset="-122" panose="020b0600000000000000" pitchFamily="34" typeface="Noto Sans S Chinese Medium"/>
                <a:ea charset="-122" panose="020b0600000000000000" pitchFamily="34" typeface="Noto Sans S Chinese Medium"/>
              </a:rPr>
              <a:t>经验总结</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SUMMARY OF EXPERIENCE</a:t>
            </a:r>
          </a:p>
        </p:txBody>
      </p:sp>
    </p:spTree>
    <p:extLst>
      <p:ext uri="{BB962C8B-B14F-4D97-AF65-F5344CB8AC3E}">
        <p14:creationId val="2760369567"/>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55"/>
                                        </p:tgtEl>
                                        <p:attrNameLst>
                                          <p:attrName>style.visibility</p:attrName>
                                        </p:attrNameLst>
                                      </p:cBhvr>
                                      <p:to>
                                        <p:strVal val="visible"/>
                                      </p:to>
                                    </p:set>
                                    <p:animEffect filter="fade" transition="in">
                                      <p:cBhvr>
                                        <p:cTn dur="700" id="7"/>
                                        <p:tgtEl>
                                          <p:spTgt spid="55"/>
                                        </p:tgtEl>
                                      </p:cBhvr>
                                    </p:animEffect>
                                  </p:childTnLst>
                                </p:cTn>
                              </p:par>
                              <p:par>
                                <p:cTn decel="50000" fill="hold" grpId="1" id="8" nodeType="withEffect" presetClass="path" presetID="63" presetSubtype="0">
                                  <p:stCondLst>
                                    <p:cond delay="0"/>
                                  </p:stCondLst>
                                  <p:childTnLst>
                                    <p:animMotion origin="layout" path="M 0.01523 2.59259E-06 L -0.10886 2.59259E-06" pathEditMode="relative" ptsTypes="AA" rAng="0">
                                      <p:cBhvr>
                                        <p:cTn dur="750" fill="hold" id="9" spd="-100000"/>
                                        <p:tgtEl>
                                          <p:spTgt spid="55"/>
                                        </p:tgtEl>
                                        <p:attrNameLst>
                                          <p:attrName>ppt_x</p:attrName>
                                          <p:attrName>ppt_y</p:attrName>
                                        </p:attrNameLst>
                                      </p:cBhvr>
                                      <p:rCtr x="-6211" y="0"/>
                                    </p:animMotion>
                                  </p:childTnLst>
                                </p:cTn>
                              </p:par>
                              <p:par>
                                <p:cTn accel="50000" decel="50000" fill="hold" grpId="2" id="10" nodeType="withEffect" presetClass="path" presetID="35" presetSubtype="0">
                                  <p:stCondLst>
                                    <p:cond delay="750"/>
                                  </p:stCondLst>
                                  <p:childTnLst>
                                    <p:animMotion origin="layout" path="M 0.01601 2.59259E-06 L 1.875E-06 2.59259E-06" pathEditMode="relative" ptsTypes="AA" rAng="0">
                                      <p:cBhvr>
                                        <p:cTn dur="750" fill="hold" id="11"/>
                                        <p:tgtEl>
                                          <p:spTgt spid="55"/>
                                        </p:tgtEl>
                                        <p:attrNameLst>
                                          <p:attrName>ppt_x</p:attrName>
                                          <p:attrName>ppt_y</p:attrName>
                                        </p:attrNameLst>
                                      </p:cBhvr>
                                      <p:rCtr x="-807" y="0"/>
                                    </p:animMotion>
                                  </p:childTnLst>
                                </p:cTn>
                              </p:par>
                              <p:par>
                                <p:cTn fill="hold" grpId="0" id="12" nodeType="withEffect" presetClass="entr" presetID="10" presetSubtype="0">
                                  <p:stCondLst>
                                    <p:cond delay="0"/>
                                  </p:stCondLst>
                                  <p:childTnLst>
                                    <p:set>
                                      <p:cBhvr>
                                        <p:cTn dur="1" fill="hold" id="13">
                                          <p:stCondLst>
                                            <p:cond delay="0"/>
                                          </p:stCondLst>
                                        </p:cTn>
                                        <p:tgtEl>
                                          <p:spTgt spid="24"/>
                                        </p:tgtEl>
                                        <p:attrNameLst>
                                          <p:attrName>style.visibility</p:attrName>
                                        </p:attrNameLst>
                                      </p:cBhvr>
                                      <p:to>
                                        <p:strVal val="visible"/>
                                      </p:to>
                                    </p:set>
                                    <p:animEffect filter="fade" transition="in">
                                      <p:cBhvr>
                                        <p:cTn dur="500" id="14"/>
                                        <p:tgtEl>
                                          <p:spTgt spid="24"/>
                                        </p:tgtEl>
                                      </p:cBhvr>
                                    </p:animEffect>
                                  </p:childTnLst>
                                </p:cTn>
                              </p:par>
                              <p:par>
                                <p:cTn decel="30000" fill="hold" grpId="1" id="15" nodeType="withEffect" presetClass="path" presetID="42" presetSubtype="0">
                                  <p:stCondLst>
                                    <p:cond delay="0"/>
                                  </p:stCondLst>
                                  <p:childTnLst>
                                    <p:animMotion origin="layout" path="M -3.95833E-06 -0.03981 L -3.95833E-06 0.14815" pathEditMode="relative" ptsTypes="AA" rAng="0">
                                      <p:cBhvr>
                                        <p:cTn dur="750" fill="hold" id="16" spd="-100000"/>
                                        <p:tgtEl>
                                          <p:spTgt spid="24"/>
                                        </p:tgtEl>
                                        <p:attrNameLst>
                                          <p:attrName>ppt_x</p:attrName>
                                          <p:attrName>ppt_y</p:attrName>
                                        </p:attrNameLst>
                                      </p:cBhvr>
                                      <p:rCtr x="0" y="9398"/>
                                    </p:animMotion>
                                  </p:childTnLst>
                                </p:cTn>
                              </p:par>
                              <p:par>
                                <p:cTn accel="30000" decel="30000" fill="hold" grpId="2" id="17" nodeType="withEffect" presetClass="path" presetID="42" presetSubtype="0">
                                  <p:stCondLst>
                                    <p:cond delay="750"/>
                                  </p:stCondLst>
                                  <p:childTnLst>
                                    <p:animMotion origin="layout" path="M -3.95833E-06 -0.03981 L -3.95833E-06 -1.85185E-06" pathEditMode="relative" ptsTypes="AA" rAng="0">
                                      <p:cBhvr>
                                        <p:cTn dur="750" fill="hold" id="18"/>
                                        <p:tgtEl>
                                          <p:spTgt spid="24"/>
                                        </p:tgtEl>
                                        <p:attrNameLst>
                                          <p:attrName>ppt_x</p:attrName>
                                          <p:attrName>ppt_y</p:attrName>
                                        </p:attrNameLst>
                                      </p:cBhvr>
                                      <p:rCtr x="0" y="1991"/>
                                    </p:animMotion>
                                  </p:childTnLst>
                                </p:cTn>
                              </p:par>
                              <p:par>
                                <p:cTn fill="hold" grpId="0" id="19" nodeType="withEffect" presetClass="entr" presetID="10" presetSubtype="0">
                                  <p:stCondLst>
                                    <p:cond delay="0"/>
                                  </p:stCondLst>
                                  <p:childTnLst>
                                    <p:set>
                                      <p:cBhvr>
                                        <p:cTn dur="1" fill="hold" id="20">
                                          <p:stCondLst>
                                            <p:cond delay="0"/>
                                          </p:stCondLst>
                                        </p:cTn>
                                        <p:tgtEl>
                                          <p:spTgt spid="26"/>
                                        </p:tgtEl>
                                        <p:attrNameLst>
                                          <p:attrName>style.visibility</p:attrName>
                                        </p:attrNameLst>
                                      </p:cBhvr>
                                      <p:to>
                                        <p:strVal val="visible"/>
                                      </p:to>
                                    </p:set>
                                    <p:animEffect filter="fade" transition="in">
                                      <p:cBhvr>
                                        <p:cTn dur="500" id="21"/>
                                        <p:tgtEl>
                                          <p:spTgt spid="26"/>
                                        </p:tgtEl>
                                      </p:cBhvr>
                                    </p:animEffect>
                                  </p:childTnLst>
                                </p:cTn>
                              </p:par>
                              <p:par>
                                <p:cTn decel="30000" fill="hold" grpId="1" id="22" nodeType="withEffect" presetClass="path" presetID="64" presetSubtype="0">
                                  <p:stCondLst>
                                    <p:cond delay="0"/>
                                  </p:stCondLst>
                                  <p:childTnLst>
                                    <p:animMotion origin="layout" path="M 1.875E-06 0.03889 L 1.875E-06 -0.14815" pathEditMode="relative" ptsTypes="AA" rAng="0">
                                      <p:cBhvr>
                                        <p:cTn dur="750" fill="hold" id="23" spd="-100000"/>
                                        <p:tgtEl>
                                          <p:spTgt spid="26"/>
                                        </p:tgtEl>
                                        <p:attrNameLst>
                                          <p:attrName>ppt_x</p:attrName>
                                          <p:attrName>ppt_y</p:attrName>
                                        </p:attrNameLst>
                                      </p:cBhvr>
                                      <p:rCtr x="0" y="-9352"/>
                                    </p:animMotion>
                                  </p:childTnLst>
                                </p:cTn>
                              </p:par>
                              <p:par>
                                <p:cTn accel="30000" decel="30000" fill="hold" grpId="2" id="24" nodeType="withEffect" presetClass="path" presetID="64" presetSubtype="0">
                                  <p:stCondLst>
                                    <p:cond delay="750"/>
                                  </p:stCondLst>
                                  <p:childTnLst>
                                    <p:animMotion origin="layout" path="M 1.875E-06 0.03842 L 1.875E-06 2.59259E-06" pathEditMode="relative" ptsTypes="AA" rAng="0">
                                      <p:cBhvr>
                                        <p:cTn dur="750" fill="hold" id="25"/>
                                        <p:tgtEl>
                                          <p:spTgt spid="26"/>
                                        </p:tgtEl>
                                        <p:attrNameLst>
                                          <p:attrName>ppt_x</p:attrName>
                                          <p:attrName>ppt_y</p:attrName>
                                        </p:attrNameLst>
                                      </p:cBhvr>
                                      <p:rCtr x="0" y="-1921"/>
                                    </p:animMotion>
                                  </p:childTnLst>
                                </p:cTn>
                              </p:par>
                              <p:par>
                                <p:cTn fill="hold" grpId="0" id="26" nodeType="withEffect" presetClass="entr" presetID="10" presetSubtype="0">
                                  <p:stCondLst>
                                    <p:cond delay="0"/>
                                  </p:stCondLst>
                                  <p:childTnLst>
                                    <p:set>
                                      <p:cBhvr>
                                        <p:cTn dur="1" fill="hold" id="27">
                                          <p:stCondLst>
                                            <p:cond delay="0"/>
                                          </p:stCondLst>
                                        </p:cTn>
                                        <p:tgtEl>
                                          <p:spTgt spid="25"/>
                                        </p:tgtEl>
                                        <p:attrNameLst>
                                          <p:attrName>style.visibility</p:attrName>
                                        </p:attrNameLst>
                                      </p:cBhvr>
                                      <p:to>
                                        <p:strVal val="visible"/>
                                      </p:to>
                                    </p:set>
                                    <p:animEffect filter="fade" transition="in">
                                      <p:cBhvr>
                                        <p:cTn dur="750" id="28"/>
                                        <p:tgtEl>
                                          <p:spTgt spid="25"/>
                                        </p:tgtEl>
                                      </p:cBhvr>
                                    </p:animEffect>
                                  </p:childTnLst>
                                </p:cTn>
                              </p:par>
                              <p:par>
                                <p:cTn decel="50000" fill="hold" grpId="1" id="29" nodeType="withEffect" presetClass="path" presetID="63" presetSubtype="0">
                                  <p:stCondLst>
                                    <p:cond delay="0"/>
                                  </p:stCondLst>
                                  <p:childTnLst>
                                    <p:animMotion origin="layout" path="M -0.01562 -3.7037E-06 L 0.11081 -3.7037E-06" pathEditMode="relative" ptsTypes="AA" rAng="0">
                                      <p:cBhvr>
                                        <p:cTn dur="750" fill="hold" id="30" spd="-100000"/>
                                        <p:tgtEl>
                                          <p:spTgt spid="25"/>
                                        </p:tgtEl>
                                        <p:attrNameLst>
                                          <p:attrName>ppt_x</p:attrName>
                                          <p:attrName>ppt_y</p:attrName>
                                        </p:attrNameLst>
                                      </p:cBhvr>
                                      <p:rCtr x="6315" y="0"/>
                                    </p:animMotion>
                                  </p:childTnLst>
                                </p:cTn>
                              </p:par>
                              <p:par>
                                <p:cTn accel="50000" decel="50000" fill="hold" grpId="2" id="31" nodeType="withEffect" presetClass="path" presetID="35" presetSubtype="0">
                                  <p:stCondLst>
                                    <p:cond delay="750"/>
                                  </p:stCondLst>
                                  <p:childTnLst>
                                    <p:animMotion origin="layout" path="M -0.01562 -3.7037E-06 L -2.29167E-06 -3.7037E-06" pathEditMode="relative" ptsTypes="AA" rAng="0">
                                      <p:cBhvr>
                                        <p:cTn dur="750" fill="hold" id="32"/>
                                        <p:tgtEl>
                                          <p:spTgt spid="25"/>
                                        </p:tgtEl>
                                        <p:attrNameLst>
                                          <p:attrName>ppt_x</p:attrName>
                                          <p:attrName>ppt_y</p:attrName>
                                        </p:attrNameLst>
                                      </p:cBhvr>
                                      <p:rCtr x="781" y="0"/>
                                    </p:animMotion>
                                  </p:childTnLst>
                                </p:cTn>
                              </p:par>
                              <p:par>
                                <p:cTn fill="hold" id="33" nodeType="withEffect" presetClass="entr" presetID="10" presetSubtype="0">
                                  <p:stCondLst>
                                    <p:cond delay="750"/>
                                  </p:stCondLst>
                                  <p:childTnLst>
                                    <p:set>
                                      <p:cBhvr>
                                        <p:cTn dur="1" fill="hold" id="34">
                                          <p:stCondLst>
                                            <p:cond delay="0"/>
                                          </p:stCondLst>
                                        </p:cTn>
                                        <p:tgtEl>
                                          <p:spTgt spid="19"/>
                                        </p:tgtEl>
                                        <p:attrNameLst>
                                          <p:attrName>style.visibility</p:attrName>
                                        </p:attrNameLst>
                                      </p:cBhvr>
                                      <p:to>
                                        <p:strVal val="visible"/>
                                      </p:to>
                                    </p:set>
                                    <p:animEffect filter="fade" transition="in">
                                      <p:cBhvr>
                                        <p:cTn dur="750" id="35"/>
                                        <p:tgtEl>
                                          <p:spTgt spid="19"/>
                                        </p:tgtEl>
                                      </p:cBhvr>
                                    </p:animEffect>
                                  </p:childTnLst>
                                </p:cTn>
                              </p:par>
                              <p:par>
                                <p:cTn fill="hold" id="36" nodeType="withEffect" presetClass="entr" presetID="10" presetSubtype="0">
                                  <p:stCondLst>
                                    <p:cond delay="750"/>
                                  </p:stCondLst>
                                  <p:childTnLst>
                                    <p:set>
                                      <p:cBhvr>
                                        <p:cTn dur="1" fill="hold" id="37">
                                          <p:stCondLst>
                                            <p:cond delay="0"/>
                                          </p:stCondLst>
                                        </p:cTn>
                                        <p:tgtEl>
                                          <p:spTgt spid="14"/>
                                        </p:tgtEl>
                                        <p:attrNameLst>
                                          <p:attrName>style.visibility</p:attrName>
                                        </p:attrNameLst>
                                      </p:cBhvr>
                                      <p:to>
                                        <p:strVal val="visible"/>
                                      </p:to>
                                    </p:set>
                                    <p:animEffect filter="fade" transition="in">
                                      <p:cBhvr>
                                        <p:cTn dur="750" id="38"/>
                                        <p:tgtEl>
                                          <p:spTgt spid="14"/>
                                        </p:tgtEl>
                                      </p:cBhvr>
                                    </p:animEffect>
                                  </p:childTnLst>
                                </p:cTn>
                              </p:par>
                              <p:par>
                                <p:cTn fill="hold" id="39" nodeType="withEffect" presetClass="entr" presetID="10" presetSubtype="0">
                                  <p:stCondLst>
                                    <p:cond delay="750"/>
                                  </p:stCondLst>
                                  <p:childTnLst>
                                    <p:set>
                                      <p:cBhvr>
                                        <p:cTn dur="1" fill="hold" id="40">
                                          <p:stCondLst>
                                            <p:cond delay="0"/>
                                          </p:stCondLst>
                                        </p:cTn>
                                        <p:tgtEl>
                                          <p:spTgt spid="9"/>
                                        </p:tgtEl>
                                        <p:attrNameLst>
                                          <p:attrName>style.visibility</p:attrName>
                                        </p:attrNameLst>
                                      </p:cBhvr>
                                      <p:to>
                                        <p:strVal val="visible"/>
                                      </p:to>
                                    </p:set>
                                    <p:animEffect filter="fade" transition="in">
                                      <p:cBhvr>
                                        <p:cTn dur="750" id="41"/>
                                        <p:tgtEl>
                                          <p:spTgt spid="9"/>
                                        </p:tgtEl>
                                      </p:cBhvr>
                                    </p:animEffect>
                                  </p:childTnLst>
                                </p:cTn>
                              </p:par>
                              <p:par>
                                <p:cTn fill="hold" id="42" nodeType="withEffect" presetClass="entr" presetID="10" presetSubtype="0">
                                  <p:stCondLst>
                                    <p:cond delay="750"/>
                                  </p:stCondLst>
                                  <p:childTnLst>
                                    <p:set>
                                      <p:cBhvr>
                                        <p:cTn dur="1" fill="hold" id="43">
                                          <p:stCondLst>
                                            <p:cond delay="0"/>
                                          </p:stCondLst>
                                        </p:cTn>
                                        <p:tgtEl>
                                          <p:spTgt spid="4"/>
                                        </p:tgtEl>
                                        <p:attrNameLst>
                                          <p:attrName>style.visibility</p:attrName>
                                        </p:attrNameLst>
                                      </p:cBhvr>
                                      <p:to>
                                        <p:strVal val="visible"/>
                                      </p:to>
                                    </p:set>
                                    <p:animEffect filter="fade" transition="in">
                                      <p:cBhvr>
                                        <p:cTn dur="750" id="44"/>
                                        <p:tgtEl>
                                          <p:spTgt spid="4"/>
                                        </p:tgtEl>
                                      </p:cBhvr>
                                    </p:animEffect>
                                  </p:childTnLst>
                                </p:cTn>
                              </p:par>
                              <p:par>
                                <p:cTn fill="hold" id="45" nodeType="withEffect" presetClass="emph" presetID="8" presetSubtype="0">
                                  <p:stCondLst>
                                    <p:cond delay="750"/>
                                  </p:stCondLst>
                                  <p:childTnLst>
                                    <p:animRot by="10800000">
                                      <p:cBhvr>
                                        <p:cTn dur="10" fill="hold" id="46"/>
                                        <p:tgtEl>
                                          <p:spTgt spid="19"/>
                                        </p:tgtEl>
                                        <p:attrNameLst>
                                          <p:attrName>r</p:attrName>
                                        </p:attrNameLst>
                                      </p:cBhvr>
                                    </p:animRot>
                                  </p:childTnLst>
                                </p:cTn>
                              </p:par>
                              <p:par>
                                <p:cTn fill="hold" id="47" nodeType="withEffect" presetClass="emph" presetID="8" presetSubtype="0">
                                  <p:stCondLst>
                                    <p:cond delay="750"/>
                                  </p:stCondLst>
                                  <p:childTnLst>
                                    <p:animRot by="10800000">
                                      <p:cBhvr>
                                        <p:cTn dur="10" fill="hold" id="48"/>
                                        <p:tgtEl>
                                          <p:spTgt spid="14"/>
                                        </p:tgtEl>
                                        <p:attrNameLst>
                                          <p:attrName>r</p:attrName>
                                        </p:attrNameLst>
                                      </p:cBhvr>
                                    </p:animRot>
                                  </p:childTnLst>
                                </p:cTn>
                              </p:par>
                              <p:par>
                                <p:cTn fill="hold" id="49" nodeType="withEffect" presetClass="emph" presetID="8" presetSubtype="0">
                                  <p:stCondLst>
                                    <p:cond delay="750"/>
                                  </p:stCondLst>
                                  <p:childTnLst>
                                    <p:animRot by="10800000">
                                      <p:cBhvr>
                                        <p:cTn dur="10" fill="hold" id="50"/>
                                        <p:tgtEl>
                                          <p:spTgt spid="9"/>
                                        </p:tgtEl>
                                        <p:attrNameLst>
                                          <p:attrName>r</p:attrName>
                                        </p:attrNameLst>
                                      </p:cBhvr>
                                    </p:animRot>
                                  </p:childTnLst>
                                </p:cTn>
                              </p:par>
                              <p:par>
                                <p:cTn fill="hold" id="51" nodeType="withEffect" presetClass="emph" presetID="8" presetSubtype="0">
                                  <p:stCondLst>
                                    <p:cond delay="750"/>
                                  </p:stCondLst>
                                  <p:childTnLst>
                                    <p:animRot by="10800000">
                                      <p:cBhvr>
                                        <p:cTn dur="10" fill="hold" id="52"/>
                                        <p:tgtEl>
                                          <p:spTgt spid="4"/>
                                        </p:tgtEl>
                                        <p:attrNameLst>
                                          <p:attrName>r</p:attrName>
                                        </p:attrNameLst>
                                      </p:cBhvr>
                                    </p:animRot>
                                  </p:childTnLst>
                                </p:cTn>
                              </p:par>
                              <p:par>
                                <p:cTn fill="hold" id="53" nodeType="withEffect" presetClass="emph" presetID="8" presetSubtype="0">
                                  <p:stCondLst>
                                    <p:cond delay="750"/>
                                  </p:stCondLst>
                                  <p:childTnLst>
                                    <p:animRot by="10800000">
                                      <p:cBhvr>
                                        <p:cTn dur="750" fill="hold" id="54"/>
                                        <p:tgtEl>
                                          <p:spTgt spid="19"/>
                                        </p:tgtEl>
                                        <p:attrNameLst>
                                          <p:attrName>r</p:attrName>
                                        </p:attrNameLst>
                                      </p:cBhvr>
                                    </p:animRot>
                                  </p:childTnLst>
                                </p:cTn>
                              </p:par>
                              <p:par>
                                <p:cTn fill="hold" id="55" nodeType="withEffect" presetClass="emph" presetID="8" presetSubtype="0">
                                  <p:stCondLst>
                                    <p:cond delay="750"/>
                                  </p:stCondLst>
                                  <p:childTnLst>
                                    <p:animRot by="10800000">
                                      <p:cBhvr>
                                        <p:cTn dur="750" fill="hold" id="56"/>
                                        <p:tgtEl>
                                          <p:spTgt spid="14"/>
                                        </p:tgtEl>
                                        <p:attrNameLst>
                                          <p:attrName>r</p:attrName>
                                        </p:attrNameLst>
                                      </p:cBhvr>
                                    </p:animRot>
                                  </p:childTnLst>
                                </p:cTn>
                              </p:par>
                              <p:par>
                                <p:cTn fill="hold" id="57" nodeType="withEffect" presetClass="emph" presetID="8" presetSubtype="0">
                                  <p:stCondLst>
                                    <p:cond delay="750"/>
                                  </p:stCondLst>
                                  <p:childTnLst>
                                    <p:animRot by="10800000">
                                      <p:cBhvr>
                                        <p:cTn dur="750" fill="hold" id="58"/>
                                        <p:tgtEl>
                                          <p:spTgt spid="9"/>
                                        </p:tgtEl>
                                        <p:attrNameLst>
                                          <p:attrName>r</p:attrName>
                                        </p:attrNameLst>
                                      </p:cBhvr>
                                    </p:animRot>
                                  </p:childTnLst>
                                </p:cTn>
                              </p:par>
                              <p:par>
                                <p:cTn fill="hold" id="59" nodeType="withEffect" presetClass="emph" presetID="8" presetSubtype="0">
                                  <p:stCondLst>
                                    <p:cond delay="750"/>
                                  </p:stCondLst>
                                  <p:childTnLst>
                                    <p:animRot by="10800000">
                                      <p:cBhvr>
                                        <p:cTn dur="750" fill="hold" id="60"/>
                                        <p:tgtEl>
                                          <p:spTgt spid="4"/>
                                        </p:tgtEl>
                                        <p:attrNameLst>
                                          <p:attrName>r</p:attrName>
                                        </p:attrNameLst>
                                      </p:cBhvr>
                                    </p:animRot>
                                  </p:childTnLst>
                                </p:cTn>
                              </p:par>
                              <p:par>
                                <p:cTn fill="hold" id="61" nodeType="withEffect" presetClass="entr" presetID="10" presetSubtype="0">
                                  <p:stCondLst>
                                    <p:cond delay="1500"/>
                                  </p:stCondLst>
                                  <p:childTnLst>
                                    <p:set>
                                      <p:cBhvr>
                                        <p:cTn dur="1" fill="hold" id="62">
                                          <p:stCondLst>
                                            <p:cond delay="0"/>
                                          </p:stCondLst>
                                        </p:cTn>
                                        <p:tgtEl>
                                          <p:spTgt spid="47"/>
                                        </p:tgtEl>
                                        <p:attrNameLst>
                                          <p:attrName>style.visibility</p:attrName>
                                        </p:attrNameLst>
                                      </p:cBhvr>
                                      <p:to>
                                        <p:strVal val="visible"/>
                                      </p:to>
                                    </p:set>
                                    <p:animEffect filter="fade" transition="in">
                                      <p:cBhvr>
                                        <p:cTn dur="750" id="63"/>
                                        <p:tgtEl>
                                          <p:spTgt spid="47"/>
                                        </p:tgtEl>
                                      </p:cBhvr>
                                    </p:animEffect>
                                  </p:childTnLst>
                                </p:cTn>
                              </p:par>
                              <p:par>
                                <p:cTn fill="hold" id="64" nodeType="withEffect" presetClass="entr" presetID="10" presetSubtype="0">
                                  <p:stCondLst>
                                    <p:cond delay="1500"/>
                                  </p:stCondLst>
                                  <p:childTnLst>
                                    <p:set>
                                      <p:cBhvr>
                                        <p:cTn dur="1" fill="hold" id="65">
                                          <p:stCondLst>
                                            <p:cond delay="0"/>
                                          </p:stCondLst>
                                        </p:cTn>
                                        <p:tgtEl>
                                          <p:spTgt spid="35"/>
                                        </p:tgtEl>
                                        <p:attrNameLst>
                                          <p:attrName>style.visibility</p:attrName>
                                        </p:attrNameLst>
                                      </p:cBhvr>
                                      <p:to>
                                        <p:strVal val="visible"/>
                                      </p:to>
                                    </p:set>
                                    <p:animEffect filter="fade" transition="in">
                                      <p:cBhvr>
                                        <p:cTn dur="750" id="66"/>
                                        <p:tgtEl>
                                          <p:spTgt spid="35"/>
                                        </p:tgtEl>
                                      </p:cBhvr>
                                    </p:animEffect>
                                  </p:childTnLst>
                                </p:cTn>
                              </p:par>
                              <p:par>
                                <p:cTn fill="hold" id="67" nodeType="withEffect" presetClass="entr" presetID="10" presetSubtype="0">
                                  <p:stCondLst>
                                    <p:cond delay="1500"/>
                                  </p:stCondLst>
                                  <p:childTnLst>
                                    <p:set>
                                      <p:cBhvr>
                                        <p:cTn dur="1" fill="hold" id="68">
                                          <p:stCondLst>
                                            <p:cond delay="0"/>
                                          </p:stCondLst>
                                        </p:cTn>
                                        <p:tgtEl>
                                          <p:spTgt spid="39"/>
                                        </p:tgtEl>
                                        <p:attrNameLst>
                                          <p:attrName>style.visibility</p:attrName>
                                        </p:attrNameLst>
                                      </p:cBhvr>
                                      <p:to>
                                        <p:strVal val="visible"/>
                                      </p:to>
                                    </p:set>
                                    <p:animEffect filter="fade" transition="in">
                                      <p:cBhvr>
                                        <p:cTn dur="750" id="69"/>
                                        <p:tgtEl>
                                          <p:spTgt spid="39"/>
                                        </p:tgtEl>
                                      </p:cBhvr>
                                    </p:animEffect>
                                  </p:childTnLst>
                                </p:cTn>
                              </p:par>
                              <p:par>
                                <p:cTn fill="hold" id="70" nodeType="withEffect" presetClass="entr" presetID="10" presetSubtype="0">
                                  <p:stCondLst>
                                    <p:cond delay="1500"/>
                                  </p:stCondLst>
                                  <p:childTnLst>
                                    <p:set>
                                      <p:cBhvr>
                                        <p:cTn dur="1" fill="hold" id="71">
                                          <p:stCondLst>
                                            <p:cond delay="0"/>
                                          </p:stCondLst>
                                        </p:cTn>
                                        <p:tgtEl>
                                          <p:spTgt spid="43"/>
                                        </p:tgtEl>
                                        <p:attrNameLst>
                                          <p:attrName>style.visibility</p:attrName>
                                        </p:attrNameLst>
                                      </p:cBhvr>
                                      <p:to>
                                        <p:strVal val="visible"/>
                                      </p:to>
                                    </p:set>
                                    <p:animEffect filter="fade" transition="in">
                                      <p:cBhvr>
                                        <p:cTn dur="750" id="72"/>
                                        <p:tgtEl>
                                          <p:spTgt spid="43"/>
                                        </p:tgtEl>
                                      </p:cBhvr>
                                    </p:animEffect>
                                  </p:childTnLst>
                                </p:cTn>
                              </p:par>
                              <p:par>
                                <p:cTn fill="hold" id="73" nodeType="withEffect" presetClass="entr" presetID="10" presetSubtype="0">
                                  <p:stCondLst>
                                    <p:cond delay="1500"/>
                                  </p:stCondLst>
                                  <p:childTnLst>
                                    <p:set>
                                      <p:cBhvr>
                                        <p:cTn dur="1" fill="hold" id="74">
                                          <p:stCondLst>
                                            <p:cond delay="0"/>
                                          </p:stCondLst>
                                        </p:cTn>
                                        <p:tgtEl>
                                          <p:spTgt spid="51"/>
                                        </p:tgtEl>
                                        <p:attrNameLst>
                                          <p:attrName>style.visibility</p:attrName>
                                        </p:attrNameLst>
                                      </p:cBhvr>
                                      <p:to>
                                        <p:strVal val="visible"/>
                                      </p:to>
                                    </p:set>
                                    <p:animEffect filter="fade" transition="in">
                                      <p:cBhvr>
                                        <p:cTn dur="750" id="75"/>
                                        <p:tgtEl>
                                          <p:spTgt spid="51"/>
                                        </p:tgtEl>
                                      </p:cBhvr>
                                    </p:animEffect>
                                  </p:childTnLst>
                                </p:cTn>
                              </p:par>
                              <p:par>
                                <p:cTn fill="hold" grpId="0" id="76" nodeType="withEffect" presetClass="entr" presetID="10" presetSubtype="0">
                                  <p:stCondLst>
                                    <p:cond delay="250"/>
                                  </p:stCondLst>
                                  <p:childTnLst>
                                    <p:set>
                                      <p:cBhvr>
                                        <p:cTn dur="1" fill="hold" id="77">
                                          <p:stCondLst>
                                            <p:cond delay="0"/>
                                          </p:stCondLst>
                                        </p:cTn>
                                        <p:tgtEl>
                                          <p:spTgt spid="28"/>
                                        </p:tgtEl>
                                        <p:attrNameLst>
                                          <p:attrName>style.visibility</p:attrName>
                                        </p:attrNameLst>
                                      </p:cBhvr>
                                      <p:to>
                                        <p:strVal val="visible"/>
                                      </p:to>
                                    </p:set>
                                    <p:animEffect filter="fade" transition="in">
                                      <p:cBhvr>
                                        <p:cTn dur="750" id="78"/>
                                        <p:tgtEl>
                                          <p:spTgt spid="28"/>
                                        </p:tgtEl>
                                      </p:cBhvr>
                                    </p:animEffect>
                                  </p:childTnLst>
                                </p:cTn>
                              </p:par>
                              <p:par>
                                <p:cTn decel="100000" fill="hold" grpId="1" id="79" nodeType="withEffect" presetClass="path" presetID="35" presetSubtype="0">
                                  <p:stCondLst>
                                    <p:cond delay="250"/>
                                  </p:stCondLst>
                                  <p:childTnLst>
                                    <p:animMotion origin="layout" path="M 2.08333E-07 -2.59259E-06 L -0.04557 -2.59259E-06" pathEditMode="relative" ptsTypes="AA" rAng="0">
                                      <p:cBhvr>
                                        <p:cTn dur="1500" fill="hold" id="80" spd="-100000"/>
                                        <p:tgtEl>
                                          <p:spTgt spid="28"/>
                                        </p:tgtEl>
                                        <p:attrNameLst>
                                          <p:attrName>ppt_x</p:attrName>
                                          <p:attrName>ppt_y</p:attrName>
                                        </p:attrNameLst>
                                      </p:cBhvr>
                                      <p:rCtr x="-2279" y="0"/>
                                    </p:animMotion>
                                  </p:childTnLst>
                                </p:cTn>
                              </p:par>
                              <p:par>
                                <p:cTn fill="hold" grpId="0" id="81" nodeType="withEffect" presetClass="entr" presetID="10" presetSubtype="0">
                                  <p:stCondLst>
                                    <p:cond delay="250"/>
                                  </p:stCondLst>
                                  <p:childTnLst>
                                    <p:set>
                                      <p:cBhvr>
                                        <p:cTn dur="1" fill="hold" id="82">
                                          <p:stCondLst>
                                            <p:cond delay="0"/>
                                          </p:stCondLst>
                                        </p:cTn>
                                        <p:tgtEl>
                                          <p:spTgt spid="27"/>
                                        </p:tgtEl>
                                        <p:attrNameLst>
                                          <p:attrName>style.visibility</p:attrName>
                                        </p:attrNameLst>
                                      </p:cBhvr>
                                      <p:to>
                                        <p:strVal val="visible"/>
                                      </p:to>
                                    </p:set>
                                    <p:animEffect filter="fade" transition="in">
                                      <p:cBhvr>
                                        <p:cTn dur="750" id="83"/>
                                        <p:tgtEl>
                                          <p:spTgt spid="27"/>
                                        </p:tgtEl>
                                      </p:cBhvr>
                                    </p:animEffect>
                                  </p:childTnLst>
                                </p:cTn>
                              </p:par>
                              <p:par>
                                <p:cTn decel="100000" fill="hold" grpId="1" id="84" nodeType="withEffect" presetClass="path" presetID="35" presetSubtype="0">
                                  <p:stCondLst>
                                    <p:cond delay="250"/>
                                  </p:stCondLst>
                                  <p:childTnLst>
                                    <p:animMotion origin="layout" path="M 2.08333E-07 -2.59259E-06 L -0.04557 -2.59259E-06" pathEditMode="relative" ptsTypes="AA" rAng="0">
                                      <p:cBhvr>
                                        <p:cTn dur="1500" fill="hold" id="85" spd="-100000"/>
                                        <p:tgtEl>
                                          <p:spTgt spid="27"/>
                                        </p:tgtEl>
                                        <p:attrNameLst>
                                          <p:attrName>ppt_x</p:attrName>
                                          <p:attrName>ppt_y</p:attrName>
                                        </p:attrNameLst>
                                      </p:cBhvr>
                                      <p:rCtr x="-2279" y="0"/>
                                    </p:animMotion>
                                  </p:childTnLst>
                                </p:cTn>
                              </p:par>
                              <p:par>
                                <p:cTn fill="hold" grpId="0" id="86" nodeType="withEffect" presetClass="entr" presetID="10" presetSubtype="0">
                                  <p:stCondLst>
                                    <p:cond delay="250"/>
                                  </p:stCondLst>
                                  <p:childTnLst>
                                    <p:set>
                                      <p:cBhvr>
                                        <p:cTn dur="1" fill="hold" id="87">
                                          <p:stCondLst>
                                            <p:cond delay="0"/>
                                          </p:stCondLst>
                                        </p:cTn>
                                        <p:tgtEl>
                                          <p:spTgt spid="32"/>
                                        </p:tgtEl>
                                        <p:attrNameLst>
                                          <p:attrName>style.visibility</p:attrName>
                                        </p:attrNameLst>
                                      </p:cBhvr>
                                      <p:to>
                                        <p:strVal val="visible"/>
                                      </p:to>
                                    </p:set>
                                    <p:animEffect filter="fade" transition="in">
                                      <p:cBhvr>
                                        <p:cTn dur="750" id="88"/>
                                        <p:tgtEl>
                                          <p:spTgt spid="32"/>
                                        </p:tgtEl>
                                      </p:cBhvr>
                                    </p:animEffect>
                                  </p:childTnLst>
                                </p:cTn>
                              </p:par>
                              <p:par>
                                <p:cTn decel="100000" fill="hold" grpId="1" id="89" nodeType="withEffect" presetClass="path" presetID="35" presetSubtype="0">
                                  <p:stCondLst>
                                    <p:cond delay="250"/>
                                  </p:stCondLst>
                                  <p:childTnLst>
                                    <p:animMotion origin="layout" path="M 2.08333E-07 -2.59259E-06 L -0.04557 -2.59259E-06" pathEditMode="relative" ptsTypes="AA" rAng="0">
                                      <p:cBhvr>
                                        <p:cTn dur="1500" fill="hold" id="90" spd="-100000"/>
                                        <p:tgtEl>
                                          <p:spTgt spid="32"/>
                                        </p:tgtEl>
                                        <p:attrNameLst>
                                          <p:attrName>ppt_x</p:attrName>
                                          <p:attrName>ppt_y</p:attrName>
                                        </p:attrNameLst>
                                      </p:cBhvr>
                                      <p:rCtr x="-2279" y="0"/>
                                    </p:animMotion>
                                  </p:childTnLst>
                                </p:cTn>
                              </p:par>
                              <p:par>
                                <p:cTn fill="hold" grpId="0" id="91" nodeType="withEffect" presetClass="entr" presetID="10" presetSubtype="0">
                                  <p:stCondLst>
                                    <p:cond delay="250"/>
                                  </p:stCondLst>
                                  <p:childTnLst>
                                    <p:set>
                                      <p:cBhvr>
                                        <p:cTn dur="1" fill="hold" id="92">
                                          <p:stCondLst>
                                            <p:cond delay="0"/>
                                          </p:stCondLst>
                                        </p:cTn>
                                        <p:tgtEl>
                                          <p:spTgt spid="31"/>
                                        </p:tgtEl>
                                        <p:attrNameLst>
                                          <p:attrName>style.visibility</p:attrName>
                                        </p:attrNameLst>
                                      </p:cBhvr>
                                      <p:to>
                                        <p:strVal val="visible"/>
                                      </p:to>
                                    </p:set>
                                    <p:animEffect filter="fade" transition="in">
                                      <p:cBhvr>
                                        <p:cTn dur="750" id="93"/>
                                        <p:tgtEl>
                                          <p:spTgt spid="31"/>
                                        </p:tgtEl>
                                      </p:cBhvr>
                                    </p:animEffect>
                                  </p:childTnLst>
                                </p:cTn>
                              </p:par>
                              <p:par>
                                <p:cTn decel="100000" fill="hold" grpId="1" id="94" nodeType="withEffect" presetClass="path" presetID="35" presetSubtype="0">
                                  <p:stCondLst>
                                    <p:cond delay="250"/>
                                  </p:stCondLst>
                                  <p:childTnLst>
                                    <p:animMotion origin="layout" path="M 2.08333E-07 -2.59259E-06 L -0.04557 -2.59259E-06" pathEditMode="relative" ptsTypes="AA" rAng="0">
                                      <p:cBhvr>
                                        <p:cTn dur="1500" fill="hold" id="95" spd="-100000"/>
                                        <p:tgtEl>
                                          <p:spTgt spid="31"/>
                                        </p:tgtEl>
                                        <p:attrNameLst>
                                          <p:attrName>ppt_x</p:attrName>
                                          <p:attrName>ppt_y</p:attrName>
                                        </p:attrNameLst>
                                      </p:cBhvr>
                                      <p:rCtr x="-2279" y="0"/>
                                    </p:animMotion>
                                  </p:childTnLst>
                                </p:cTn>
                              </p:par>
                              <p:par>
                                <p:cTn fill="hold" grpId="0" id="96" nodeType="withEffect" presetClass="entr" presetID="10" presetSubtype="0">
                                  <p:stCondLst>
                                    <p:cond delay="250"/>
                                  </p:stCondLst>
                                  <p:childTnLst>
                                    <p:set>
                                      <p:cBhvr>
                                        <p:cTn dur="1" fill="hold" id="97">
                                          <p:stCondLst>
                                            <p:cond delay="0"/>
                                          </p:stCondLst>
                                        </p:cTn>
                                        <p:tgtEl>
                                          <p:spTgt spid="30"/>
                                        </p:tgtEl>
                                        <p:attrNameLst>
                                          <p:attrName>style.visibility</p:attrName>
                                        </p:attrNameLst>
                                      </p:cBhvr>
                                      <p:to>
                                        <p:strVal val="visible"/>
                                      </p:to>
                                    </p:set>
                                    <p:animEffect filter="fade" transition="in">
                                      <p:cBhvr>
                                        <p:cTn dur="750" id="98"/>
                                        <p:tgtEl>
                                          <p:spTgt spid="30"/>
                                        </p:tgtEl>
                                      </p:cBhvr>
                                    </p:animEffect>
                                  </p:childTnLst>
                                </p:cTn>
                              </p:par>
                              <p:par>
                                <p:cTn decel="100000" fill="hold" grpId="1" id="99" nodeType="withEffect" presetClass="path" presetID="35" presetSubtype="0">
                                  <p:stCondLst>
                                    <p:cond delay="250"/>
                                  </p:stCondLst>
                                  <p:childTnLst>
                                    <p:animMotion origin="layout" path="M 2.08333E-07 -2.59259E-06 L -0.04557 -2.59259E-06" pathEditMode="relative" ptsTypes="AA" rAng="0">
                                      <p:cBhvr>
                                        <p:cTn dur="1500" fill="hold" id="100" spd="-100000"/>
                                        <p:tgtEl>
                                          <p:spTgt spid="30"/>
                                        </p:tgtEl>
                                        <p:attrNameLst>
                                          <p:attrName>ppt_x</p:attrName>
                                          <p:attrName>ppt_y</p:attrName>
                                        </p:attrNameLst>
                                      </p:cBhvr>
                                      <p:rCtr x="-2279" y="0"/>
                                    </p:animMotion>
                                  </p:childTnLst>
                                </p:cTn>
                              </p:par>
                              <p:par>
                                <p:cTn fill="hold" grpId="0" id="101" nodeType="withEffect" presetClass="entr" presetID="10" presetSubtype="0">
                                  <p:stCondLst>
                                    <p:cond delay="250"/>
                                  </p:stCondLst>
                                  <p:childTnLst>
                                    <p:set>
                                      <p:cBhvr>
                                        <p:cTn dur="1" fill="hold" id="102">
                                          <p:stCondLst>
                                            <p:cond delay="0"/>
                                          </p:stCondLst>
                                        </p:cTn>
                                        <p:tgtEl>
                                          <p:spTgt spid="29"/>
                                        </p:tgtEl>
                                        <p:attrNameLst>
                                          <p:attrName>style.visibility</p:attrName>
                                        </p:attrNameLst>
                                      </p:cBhvr>
                                      <p:to>
                                        <p:strVal val="visible"/>
                                      </p:to>
                                    </p:set>
                                    <p:animEffect filter="fade" transition="in">
                                      <p:cBhvr>
                                        <p:cTn dur="750" id="103"/>
                                        <p:tgtEl>
                                          <p:spTgt spid="29"/>
                                        </p:tgtEl>
                                      </p:cBhvr>
                                    </p:animEffect>
                                  </p:childTnLst>
                                </p:cTn>
                              </p:par>
                              <p:par>
                                <p:cTn decel="100000" fill="hold" grpId="1" id="104" nodeType="withEffect" presetClass="path" presetID="35" presetSubtype="0">
                                  <p:stCondLst>
                                    <p:cond delay="250"/>
                                  </p:stCondLst>
                                  <p:childTnLst>
                                    <p:animMotion origin="layout" path="M 2.08333E-07 -2.59259E-06 L -0.04557 -2.59259E-06" pathEditMode="relative" ptsTypes="AA" rAng="0">
                                      <p:cBhvr>
                                        <p:cTn dur="1500" fill="hold" id="105" spd="-100000"/>
                                        <p:tgtEl>
                                          <p:spTgt spid="29"/>
                                        </p:tgtEl>
                                        <p:attrNameLst>
                                          <p:attrName>ppt_x</p:attrName>
                                          <p:attrName>ppt_y</p:attrName>
                                        </p:attrNameLst>
                                      </p:cBhvr>
                                      <p:rCtr x="-2279" y="0"/>
                                    </p:animMotion>
                                  </p:childTnLst>
                                </p:cTn>
                              </p:par>
                              <p:par>
                                <p:cTn fill="hold" grpId="0" id="106" nodeType="withEffect" presetClass="entr" presetID="10" presetSubtype="0">
                                  <p:stCondLst>
                                    <p:cond delay="250"/>
                                  </p:stCondLst>
                                  <p:childTnLst>
                                    <p:set>
                                      <p:cBhvr>
                                        <p:cTn dur="1" fill="hold" id="107">
                                          <p:stCondLst>
                                            <p:cond delay="0"/>
                                          </p:stCondLst>
                                        </p:cTn>
                                        <p:tgtEl>
                                          <p:spTgt spid="34"/>
                                        </p:tgtEl>
                                        <p:attrNameLst>
                                          <p:attrName>style.visibility</p:attrName>
                                        </p:attrNameLst>
                                      </p:cBhvr>
                                      <p:to>
                                        <p:strVal val="visible"/>
                                      </p:to>
                                    </p:set>
                                    <p:animEffect filter="fade" transition="in">
                                      <p:cBhvr>
                                        <p:cTn dur="750" id="108"/>
                                        <p:tgtEl>
                                          <p:spTgt spid="34"/>
                                        </p:tgtEl>
                                      </p:cBhvr>
                                    </p:animEffect>
                                  </p:childTnLst>
                                </p:cTn>
                              </p:par>
                              <p:par>
                                <p:cTn decel="100000" fill="hold" grpId="1" id="109" nodeType="withEffect" presetClass="path" presetID="35" presetSubtype="0">
                                  <p:stCondLst>
                                    <p:cond delay="250"/>
                                  </p:stCondLst>
                                  <p:childTnLst>
                                    <p:animMotion origin="layout" path="M 2.08333E-07 -2.59259E-06 L -0.04557 -2.59259E-06" pathEditMode="relative" ptsTypes="AA" rAng="0">
                                      <p:cBhvr>
                                        <p:cTn dur="1500" fill="hold" id="110" spd="-100000"/>
                                        <p:tgtEl>
                                          <p:spTgt spid="34"/>
                                        </p:tgtEl>
                                        <p:attrNameLst>
                                          <p:attrName>ppt_x</p:attrName>
                                          <p:attrName>ppt_y</p:attrName>
                                        </p:attrNameLst>
                                      </p:cBhvr>
                                      <p:rCtr x="-2279" y="0"/>
                                    </p:animMotion>
                                  </p:childTnLst>
                                </p:cTn>
                              </p:par>
                              <p:par>
                                <p:cTn fill="hold" grpId="0" id="111" nodeType="withEffect" presetClass="entr" presetID="10" presetSubtype="0">
                                  <p:stCondLst>
                                    <p:cond delay="250"/>
                                  </p:stCondLst>
                                  <p:childTnLst>
                                    <p:set>
                                      <p:cBhvr>
                                        <p:cTn dur="1" fill="hold" id="112">
                                          <p:stCondLst>
                                            <p:cond delay="0"/>
                                          </p:stCondLst>
                                        </p:cTn>
                                        <p:tgtEl>
                                          <p:spTgt spid="33"/>
                                        </p:tgtEl>
                                        <p:attrNameLst>
                                          <p:attrName>style.visibility</p:attrName>
                                        </p:attrNameLst>
                                      </p:cBhvr>
                                      <p:to>
                                        <p:strVal val="visible"/>
                                      </p:to>
                                    </p:set>
                                    <p:animEffect filter="fade" transition="in">
                                      <p:cBhvr>
                                        <p:cTn dur="750" id="113"/>
                                        <p:tgtEl>
                                          <p:spTgt spid="33"/>
                                        </p:tgtEl>
                                      </p:cBhvr>
                                    </p:animEffect>
                                  </p:childTnLst>
                                </p:cTn>
                              </p:par>
                              <p:par>
                                <p:cTn decel="100000" fill="hold" grpId="1" id="114" nodeType="withEffect" presetClass="path" presetID="35" presetSubtype="0">
                                  <p:stCondLst>
                                    <p:cond delay="250"/>
                                  </p:stCondLst>
                                  <p:childTnLst>
                                    <p:animMotion origin="layout" path="M 2.08333E-07 -2.59259E-06 L -0.04557 -2.59259E-06" pathEditMode="relative" ptsTypes="AA" rAng="0">
                                      <p:cBhvr>
                                        <p:cTn dur="1500" fill="hold" id="115" spd="-100000"/>
                                        <p:tgtEl>
                                          <p:spTgt spid="33"/>
                                        </p:tgtEl>
                                        <p:attrNameLst>
                                          <p:attrName>ppt_x</p:attrName>
                                          <p:attrName>ppt_y</p:attrName>
                                        </p:attrNameLst>
                                      </p:cBhvr>
                                      <p:rCtr x="-2279" y="0"/>
                                    </p:animMotion>
                                  </p:childTnLst>
                                </p:cTn>
                              </p:par>
                            </p:childTnLst>
                          </p:cTn>
                        </p:par>
                        <p:par>
                          <p:cTn fill="hold" id="116" nodeType="afterGroup">
                            <p:stCondLst>
                              <p:cond delay="2250"/>
                            </p:stCondLst>
                            <p:childTnLst>
                              <p:par>
                                <p:cTn fill="hold" id="117" nodeType="afterEffect" presetClass="entr" presetID="21" presetSubtype="1">
                                  <p:stCondLst>
                                    <p:cond delay="0"/>
                                  </p:stCondLst>
                                  <p:childTnLst>
                                    <p:set>
                                      <p:cBhvr>
                                        <p:cTn dur="1" fill="hold" id="118">
                                          <p:stCondLst>
                                            <p:cond delay="0"/>
                                          </p:stCondLst>
                                        </p:cTn>
                                        <p:tgtEl>
                                          <p:spTgt spid="63"/>
                                        </p:tgtEl>
                                        <p:attrNameLst>
                                          <p:attrName>style.visibility</p:attrName>
                                        </p:attrNameLst>
                                      </p:cBhvr>
                                      <p:to>
                                        <p:strVal val="visible"/>
                                      </p:to>
                                    </p:set>
                                    <p:animEffect filter="wheel(1)" transition="in">
                                      <p:cBhvr>
                                        <p:cTn dur="1000" id="119"/>
                                        <p:tgtEl>
                                          <p:spTgt spid="63"/>
                                        </p:tgtEl>
                                      </p:cBhvr>
                                    </p:animEffect>
                                  </p:childTnLst>
                                </p:cTn>
                              </p:par>
                              <p:par>
                                <p:cTn fill="hold" grpId="0" id="120" nodeType="withEffect" presetClass="entr" presetID="10" presetSubtype="0">
                                  <p:stCondLst>
                                    <p:cond delay="0"/>
                                  </p:stCondLst>
                                  <p:childTnLst>
                                    <p:set>
                                      <p:cBhvr>
                                        <p:cTn dur="1" fill="hold" id="121">
                                          <p:stCondLst>
                                            <p:cond delay="0"/>
                                          </p:stCondLst>
                                        </p:cTn>
                                        <p:tgtEl>
                                          <p:spTgt spid="56"/>
                                        </p:tgtEl>
                                        <p:attrNameLst>
                                          <p:attrName>style.visibility</p:attrName>
                                        </p:attrNameLst>
                                      </p:cBhvr>
                                      <p:to>
                                        <p:strVal val="visible"/>
                                      </p:to>
                                    </p:set>
                                    <p:animEffect filter="fade" transition="in">
                                      <p:cBhvr>
                                        <p:cTn dur="750" id="122"/>
                                        <p:tgtEl>
                                          <p:spTgt spid="56"/>
                                        </p:tgtEl>
                                      </p:cBhvr>
                                    </p:animEffect>
                                  </p:childTnLst>
                                </p:cTn>
                              </p:par>
                            </p:childTnLst>
                          </p:cTn>
                        </p:par>
                        <p:par>
                          <p:cTn fill="hold" id="123" nodeType="afterGroup">
                            <p:stCondLst>
                              <p:cond delay="3250"/>
                            </p:stCondLst>
                            <p:childTnLst>
                              <p:par>
                                <p:cTn fill="hold" id="124" nodeType="afterEffect" presetClass="entr" presetID="21" presetSubtype="1">
                                  <p:stCondLst>
                                    <p:cond delay="0"/>
                                  </p:stCondLst>
                                  <p:childTnLst>
                                    <p:set>
                                      <p:cBhvr>
                                        <p:cTn dur="1" fill="hold" id="125">
                                          <p:stCondLst>
                                            <p:cond delay="0"/>
                                          </p:stCondLst>
                                        </p:cTn>
                                        <p:tgtEl>
                                          <p:spTgt spid="60"/>
                                        </p:tgtEl>
                                        <p:attrNameLst>
                                          <p:attrName>style.visibility</p:attrName>
                                        </p:attrNameLst>
                                      </p:cBhvr>
                                      <p:to>
                                        <p:strVal val="visible"/>
                                      </p:to>
                                    </p:set>
                                    <p:animEffect filter="wheel(1)" transition="in">
                                      <p:cBhvr>
                                        <p:cTn dur="1000" id="126"/>
                                        <p:tgtEl>
                                          <p:spTgt spid="60"/>
                                        </p:tgtEl>
                                      </p:cBhvr>
                                    </p:animEffect>
                                  </p:childTnLst>
                                </p:cTn>
                              </p:par>
                              <p:par>
                                <p:cTn fill="hold" grpId="0" id="127" nodeType="withEffect" presetClass="entr" presetID="10" presetSubtype="0">
                                  <p:stCondLst>
                                    <p:cond delay="0"/>
                                  </p:stCondLst>
                                  <p:childTnLst>
                                    <p:set>
                                      <p:cBhvr>
                                        <p:cTn dur="1" fill="hold" id="128">
                                          <p:stCondLst>
                                            <p:cond delay="0"/>
                                          </p:stCondLst>
                                        </p:cTn>
                                        <p:tgtEl>
                                          <p:spTgt spid="57"/>
                                        </p:tgtEl>
                                        <p:attrNameLst>
                                          <p:attrName>style.visibility</p:attrName>
                                        </p:attrNameLst>
                                      </p:cBhvr>
                                      <p:to>
                                        <p:strVal val="visible"/>
                                      </p:to>
                                    </p:set>
                                    <p:animEffect filter="fade" transition="in">
                                      <p:cBhvr>
                                        <p:cTn dur="750" id="129"/>
                                        <p:tgtEl>
                                          <p:spTgt spid="57"/>
                                        </p:tgtEl>
                                      </p:cBhvr>
                                    </p:animEffect>
                                  </p:childTnLst>
                                </p:cTn>
                              </p:par>
                            </p:childTnLst>
                          </p:cTn>
                        </p:par>
                        <p:par>
                          <p:cTn fill="hold" id="130" nodeType="afterGroup">
                            <p:stCondLst>
                              <p:cond delay="4250"/>
                            </p:stCondLst>
                            <p:childTnLst>
                              <p:par>
                                <p:cTn fill="hold" id="131" nodeType="afterEffect" presetClass="entr" presetID="21" presetSubtype="1">
                                  <p:stCondLst>
                                    <p:cond delay="0"/>
                                  </p:stCondLst>
                                  <p:childTnLst>
                                    <p:set>
                                      <p:cBhvr>
                                        <p:cTn dur="1" fill="hold" id="132">
                                          <p:stCondLst>
                                            <p:cond delay="0"/>
                                          </p:stCondLst>
                                        </p:cTn>
                                        <p:tgtEl>
                                          <p:spTgt spid="69"/>
                                        </p:tgtEl>
                                        <p:attrNameLst>
                                          <p:attrName>style.visibility</p:attrName>
                                        </p:attrNameLst>
                                      </p:cBhvr>
                                      <p:to>
                                        <p:strVal val="visible"/>
                                      </p:to>
                                    </p:set>
                                    <p:animEffect filter="wheel(1)" transition="in">
                                      <p:cBhvr>
                                        <p:cTn dur="1000" id="133"/>
                                        <p:tgtEl>
                                          <p:spTgt spid="69"/>
                                        </p:tgtEl>
                                      </p:cBhvr>
                                    </p:animEffect>
                                  </p:childTnLst>
                                </p:cTn>
                              </p:par>
                              <p:par>
                                <p:cTn fill="hold" grpId="0" id="134" nodeType="withEffect" presetClass="entr" presetID="10" presetSubtype="0">
                                  <p:stCondLst>
                                    <p:cond delay="0"/>
                                  </p:stCondLst>
                                  <p:childTnLst>
                                    <p:set>
                                      <p:cBhvr>
                                        <p:cTn dur="1" fill="hold" id="135">
                                          <p:stCondLst>
                                            <p:cond delay="0"/>
                                          </p:stCondLst>
                                        </p:cTn>
                                        <p:tgtEl>
                                          <p:spTgt spid="58"/>
                                        </p:tgtEl>
                                        <p:attrNameLst>
                                          <p:attrName>style.visibility</p:attrName>
                                        </p:attrNameLst>
                                      </p:cBhvr>
                                      <p:to>
                                        <p:strVal val="visible"/>
                                      </p:to>
                                    </p:set>
                                    <p:animEffect filter="fade" transition="in">
                                      <p:cBhvr>
                                        <p:cTn dur="750" id="136"/>
                                        <p:tgtEl>
                                          <p:spTgt spid="58"/>
                                        </p:tgtEl>
                                      </p:cBhvr>
                                    </p:animEffect>
                                  </p:childTnLst>
                                </p:cTn>
                              </p:par>
                            </p:childTnLst>
                          </p:cTn>
                        </p:par>
                        <p:par>
                          <p:cTn fill="hold" id="137" nodeType="afterGroup">
                            <p:stCondLst>
                              <p:cond delay="5250"/>
                            </p:stCondLst>
                            <p:childTnLst>
                              <p:par>
                                <p:cTn fill="hold" id="138" nodeType="afterEffect" presetClass="entr" presetID="21" presetSubtype="1">
                                  <p:stCondLst>
                                    <p:cond delay="0"/>
                                  </p:stCondLst>
                                  <p:childTnLst>
                                    <p:set>
                                      <p:cBhvr>
                                        <p:cTn dur="1" fill="hold" id="139">
                                          <p:stCondLst>
                                            <p:cond delay="0"/>
                                          </p:stCondLst>
                                        </p:cTn>
                                        <p:tgtEl>
                                          <p:spTgt spid="66"/>
                                        </p:tgtEl>
                                        <p:attrNameLst>
                                          <p:attrName>style.visibility</p:attrName>
                                        </p:attrNameLst>
                                      </p:cBhvr>
                                      <p:to>
                                        <p:strVal val="visible"/>
                                      </p:to>
                                    </p:set>
                                    <p:animEffect filter="wheel(1)" transition="in">
                                      <p:cBhvr>
                                        <p:cTn dur="1000" id="140"/>
                                        <p:tgtEl>
                                          <p:spTgt spid="66"/>
                                        </p:tgtEl>
                                      </p:cBhvr>
                                    </p:animEffect>
                                  </p:childTnLst>
                                </p:cTn>
                              </p:par>
                              <p:par>
                                <p:cTn fill="hold" grpId="0" id="141" nodeType="withEffect" presetClass="entr" presetID="10" presetSubtype="0">
                                  <p:stCondLst>
                                    <p:cond delay="0"/>
                                  </p:stCondLst>
                                  <p:childTnLst>
                                    <p:set>
                                      <p:cBhvr>
                                        <p:cTn dur="1" fill="hold" id="142">
                                          <p:stCondLst>
                                            <p:cond delay="0"/>
                                          </p:stCondLst>
                                        </p:cTn>
                                        <p:tgtEl>
                                          <p:spTgt spid="59"/>
                                        </p:tgtEl>
                                        <p:attrNameLst>
                                          <p:attrName>style.visibility</p:attrName>
                                        </p:attrNameLst>
                                      </p:cBhvr>
                                      <p:to>
                                        <p:strVal val="visible"/>
                                      </p:to>
                                    </p:set>
                                    <p:animEffect filter="fade" transition="in">
                                      <p:cBhvr>
                                        <p:cTn dur="750" id="143"/>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1" spid="24"/>
      <p:bldP grpId="2" spid="24"/>
      <p:bldP grpId="0" spid="25"/>
      <p:bldP grpId="1" spid="25"/>
      <p:bldP grpId="2" spid="25"/>
      <p:bldP grpId="0" spid="26"/>
      <p:bldP grpId="1" spid="26"/>
      <p:bldP grpId="2" spid="26"/>
      <p:bldP grpId="0" spid="27"/>
      <p:bldP grpId="1" spid="27"/>
      <p:bldP grpId="0" spid="28"/>
      <p:bldP grpId="1" spid="28"/>
      <p:bldP grpId="0" spid="29"/>
      <p:bldP grpId="1" spid="29"/>
      <p:bldP grpId="0" spid="30"/>
      <p:bldP grpId="1" spid="30"/>
      <p:bldP grpId="0" spid="31"/>
      <p:bldP grpId="1" spid="31"/>
      <p:bldP grpId="0" spid="32"/>
      <p:bldP grpId="1" spid="32"/>
      <p:bldP grpId="0" spid="33"/>
      <p:bldP grpId="1" spid="33"/>
      <p:bldP grpId="0" spid="34"/>
      <p:bldP grpId="1" spid="34"/>
      <p:bldP grpId="0" spid="55"/>
      <p:bldP grpId="1" spid="55"/>
      <p:bldP grpId="2" spid="55"/>
      <p:bldP grpId="0" spid="56"/>
      <p:bldP grpId="0" spid="57"/>
      <p:bldP grpId="0" spid="58"/>
      <p:bldP grpId="0" spid="59"/>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smtClean="0">
                <a:latin charset="-122" panose="020b0600000000000000" pitchFamily="34" typeface="Noto Sans S Chinese Medium"/>
                <a:ea charset="-122" panose="020b0600000000000000" pitchFamily="34" typeface="Noto Sans S Chinese Medium"/>
              </a:rPr>
              <a:t>经验总结</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SUMMARY OF EXPERIENCE</a:t>
            </a:r>
          </a:p>
        </p:txBody>
      </p:sp>
      <p:cxnSp>
        <p:nvCxnSpPr>
          <p:cNvPr id="72" name="PA-直接连接符 118"/>
          <p:cNvCxnSpPr>
            <a:stCxn id="79" idx="7"/>
            <a:endCxn id="86" idx="4"/>
          </p:cNvCxnSpPr>
          <p:nvPr>
            <p:custDataLst>
              <p:tags r:id="rId4"/>
            </p:custDataLst>
          </p:nvPr>
        </p:nvCxnSpPr>
        <p:spPr>
          <a:xfrm flipV="1">
            <a:off x="7077094" y="3609312"/>
            <a:ext cx="830518" cy="809661"/>
          </a:xfrm>
          <a:prstGeom prst="line">
            <a:avLst/>
          </a:prstGeom>
          <a:ln w="76200">
            <a:solidFill>
              <a:srgbClr val="009999"/>
            </a:solidFill>
          </a:ln>
        </p:spPr>
        <p:style>
          <a:lnRef idx="1">
            <a:schemeClr val="accent1"/>
          </a:lnRef>
          <a:fillRef idx="0">
            <a:schemeClr val="accent1"/>
          </a:fillRef>
          <a:effectRef idx="0">
            <a:schemeClr val="accent1"/>
          </a:effectRef>
          <a:fontRef idx="minor">
            <a:schemeClr val="tx1"/>
          </a:fontRef>
        </p:style>
      </p:cxnSp>
      <p:cxnSp>
        <p:nvCxnSpPr>
          <p:cNvPr id="73" name="PA-直接连接符 116"/>
          <p:cNvCxnSpPr>
            <a:stCxn id="87" idx="2"/>
            <a:endCxn id="81" idx="6"/>
          </p:cNvCxnSpPr>
          <p:nvPr>
            <p:custDataLst>
              <p:tags r:id="rId5"/>
            </p:custDataLst>
          </p:nvPr>
        </p:nvCxnSpPr>
        <p:spPr>
          <a:xfrm flipH="1">
            <a:off x="5919681" y="2672668"/>
            <a:ext cx="1092172" cy="283198"/>
          </a:xfrm>
          <a:prstGeom prst="line">
            <a:avLst/>
          </a:prstGeom>
          <a:ln w="76200">
            <a:solidFill>
              <a:srgbClr val="009999"/>
            </a:solidFill>
          </a:ln>
        </p:spPr>
        <p:style>
          <a:lnRef idx="1">
            <a:schemeClr val="accent1"/>
          </a:lnRef>
          <a:fillRef idx="0">
            <a:schemeClr val="accent1"/>
          </a:fillRef>
          <a:effectRef idx="0">
            <a:schemeClr val="accent1"/>
          </a:effectRef>
          <a:fontRef idx="minor">
            <a:schemeClr val="tx1"/>
          </a:fontRef>
        </p:style>
      </p:cxnSp>
      <p:cxnSp>
        <p:nvCxnSpPr>
          <p:cNvPr id="74" name="PA-直接连接符 117"/>
          <p:cNvCxnSpPr>
            <a:stCxn id="79" idx="2"/>
          </p:cNvCxnSpPr>
          <p:nvPr>
            <p:custDataLst>
              <p:tags r:id="rId6"/>
            </p:custDataLst>
          </p:nvPr>
        </p:nvCxnSpPr>
        <p:spPr>
          <a:xfrm flipH="1" flipV="1">
            <a:off x="4892109" y="4175711"/>
            <a:ext cx="1239066" cy="635075"/>
          </a:xfrm>
          <a:prstGeom prst="line">
            <a:avLst/>
          </a:prstGeom>
          <a:ln w="76200">
            <a:solidFill>
              <a:srgbClr val="009999"/>
            </a:solidFill>
          </a:ln>
        </p:spPr>
        <p:style>
          <a:lnRef idx="1">
            <a:schemeClr val="accent1"/>
          </a:lnRef>
          <a:fillRef idx="0">
            <a:schemeClr val="accent1"/>
          </a:fillRef>
          <a:effectRef idx="0">
            <a:schemeClr val="accent1"/>
          </a:effectRef>
          <a:fontRef idx="minor">
            <a:schemeClr val="tx1"/>
          </a:fontRef>
        </p:style>
      </p:cxnSp>
      <p:grpSp>
        <p:nvGrpSpPr>
          <p:cNvPr id="77" name="PA-组合 110"/>
          <p:cNvGrpSpPr/>
          <p:nvPr>
            <p:custDataLst>
              <p:tags r:id="rId7"/>
            </p:custDataLst>
          </p:nvPr>
        </p:nvGrpSpPr>
        <p:grpSpPr>
          <a:xfrm>
            <a:off x="6105883" y="4231388"/>
            <a:ext cx="1158796" cy="1158796"/>
            <a:chOff x="304799" y="673100"/>
            <a:chExt cx="4000500" cy="4000499"/>
          </a:xfrm>
          <a:effectLst>
            <a:outerShdw algn="tr" blurRad="444500" dir="8100000" dist="254000" rotWithShape="0">
              <a:prstClr val="black">
                <a:alpha val="50000"/>
              </a:prstClr>
            </a:outerShdw>
          </a:effectLst>
        </p:grpSpPr>
        <p:sp>
          <p:nvSpPr>
            <p:cNvPr id="78" name="PA-同心圆 111"/>
            <p:cNvSpPr/>
            <p:nvPr>
              <p:custDataLst>
                <p:tags r:id="rId8"/>
              </p:custDataLst>
            </p:nvPr>
          </p:nvSpPr>
          <p:spPr>
            <a:xfrm>
              <a:off x="304799" y="673100"/>
              <a:ext cx="4000500" cy="4000499"/>
            </a:xfrm>
            <a:prstGeom prst="donut">
              <a:avLst>
                <a:gd fmla="val 4879" name="adj"/>
              </a:avLst>
            </a:prstGeom>
            <a:gradFill>
              <a:gsLst>
                <a:gs pos="0">
                  <a:srgbClr val="F1F3F2"/>
                </a:gs>
                <a:gs pos="55000">
                  <a:srgbClr val="F1F3F2"/>
                </a:gs>
                <a:gs pos="100000">
                  <a:srgbClr val="B2B2B2"/>
                </a:gs>
              </a:gsLst>
              <a:lin ang="8100000" scaled="0"/>
            </a:gradFill>
            <a:ln algn="ctr" cap="flat" cmpd="sng" w="12700">
              <a:noFill/>
              <a:prstDash val="solid"/>
              <a:miter lim="800000"/>
            </a:ln>
            <a:effectLst/>
          </p:spPr>
          <p:txBody>
            <a:bodyPr anchor="ctr" rtlCol="0"/>
            <a:lstStyle/>
            <a:p>
              <a:pPr algn="ctr">
                <a:defRPr/>
              </a:pPr>
              <a:endParaRPr altLang="en-US" kern="0" lang="zh-CN" smtClean="0">
                <a:solidFill>
                  <a:srgbClr val="F37487"/>
                </a:solidFill>
                <a:ea charset="-122" pitchFamily="34" typeface="微软雅黑"/>
              </a:endParaRPr>
            </a:p>
          </p:txBody>
        </p:sp>
        <p:sp>
          <p:nvSpPr>
            <p:cNvPr id="79" name="PA-椭圆 112"/>
            <p:cNvSpPr/>
            <p:nvPr>
              <p:custDataLst>
                <p:tags r:id="rId9"/>
              </p:custDataLst>
            </p:nvPr>
          </p:nvSpPr>
          <p:spPr>
            <a:xfrm>
              <a:off x="392113" y="760413"/>
              <a:ext cx="3825874" cy="3825874"/>
            </a:xfrm>
            <a:prstGeom prst="ellipse">
              <a:avLst/>
            </a:prstGeom>
            <a:gradFill>
              <a:gsLst>
                <a:gs pos="0">
                  <a:srgbClr val="FFFFFF"/>
                </a:gs>
                <a:gs pos="51000">
                  <a:srgbClr val="F1F3F2"/>
                </a:gs>
                <a:gs pos="100000">
                  <a:srgbClr val="B2B2B2"/>
                </a:gs>
              </a:gsLst>
              <a:lin ang="18900000" scaled="0"/>
            </a:gradFill>
            <a:ln algn="ctr" cap="flat" cmpd="sng" w="12700">
              <a:noFill/>
              <a:prstDash val="solid"/>
              <a:miter lim="800000"/>
            </a:ln>
            <a:effectLst/>
          </p:spPr>
          <p:txBody>
            <a:bodyPr anchor="ctr" rtlCol="0"/>
            <a:lstStyle/>
            <a:p>
              <a:pPr algn="ctr">
                <a:defRPr/>
              </a:pPr>
              <a:endParaRPr altLang="en-US" kern="0" lang="zh-CN" smtClean="0">
                <a:solidFill>
                  <a:srgbClr val="CAACA1"/>
                </a:solidFill>
                <a:ea charset="-122" pitchFamily="34" typeface="微软雅黑"/>
              </a:endParaRPr>
            </a:p>
          </p:txBody>
        </p:sp>
      </p:grpSp>
      <p:grpSp>
        <p:nvGrpSpPr>
          <p:cNvPr id="80" name="PA-组合 107"/>
          <p:cNvGrpSpPr/>
          <p:nvPr>
            <p:custDataLst>
              <p:tags r:id="rId10"/>
            </p:custDataLst>
          </p:nvPr>
        </p:nvGrpSpPr>
        <p:grpSpPr>
          <a:xfrm>
            <a:off x="3368637" y="1680344"/>
            <a:ext cx="2551044" cy="2551044"/>
            <a:chOff x="304799" y="673100"/>
            <a:chExt cx="4000500" cy="4000499"/>
          </a:xfrm>
          <a:effectLst>
            <a:outerShdw algn="tr" blurRad="444500" dir="8100000" dist="254000" rotWithShape="0">
              <a:prstClr val="black">
                <a:alpha val="50000"/>
              </a:prstClr>
            </a:outerShdw>
          </a:effectLst>
        </p:grpSpPr>
        <p:sp>
          <p:nvSpPr>
            <p:cNvPr id="81" name="PA-同心圆 108"/>
            <p:cNvSpPr/>
            <p:nvPr>
              <p:custDataLst>
                <p:tags r:id="rId11"/>
              </p:custDataLst>
            </p:nvPr>
          </p:nvSpPr>
          <p:spPr>
            <a:xfrm>
              <a:off x="304799" y="673100"/>
              <a:ext cx="4000500" cy="4000499"/>
            </a:xfrm>
            <a:prstGeom prst="donut">
              <a:avLst>
                <a:gd fmla="val 4879" name="adj"/>
              </a:avLst>
            </a:prstGeom>
            <a:gradFill>
              <a:gsLst>
                <a:gs pos="0">
                  <a:srgbClr val="F1F3F2"/>
                </a:gs>
                <a:gs pos="55000">
                  <a:srgbClr val="F1F3F2"/>
                </a:gs>
                <a:gs pos="100000">
                  <a:srgbClr val="B2B2B2"/>
                </a:gs>
              </a:gsLst>
              <a:lin ang="8100000" scaled="0"/>
            </a:gradFill>
            <a:ln algn="ctr" cap="flat" cmpd="sng" w="12700">
              <a:noFill/>
              <a:prstDash val="solid"/>
              <a:miter lim="800000"/>
            </a:ln>
            <a:effectLst/>
          </p:spPr>
          <p:txBody>
            <a:bodyPr anchor="ctr" rtlCol="0"/>
            <a:lstStyle/>
            <a:p>
              <a:pPr algn="ctr">
                <a:defRPr/>
              </a:pPr>
              <a:endParaRPr altLang="en-US" kern="0" lang="zh-CN" smtClean="0">
                <a:solidFill>
                  <a:srgbClr val="F37487"/>
                </a:solidFill>
                <a:ea charset="-122" pitchFamily="34" typeface="微软雅黑"/>
              </a:endParaRPr>
            </a:p>
          </p:txBody>
        </p:sp>
        <p:sp>
          <p:nvSpPr>
            <p:cNvPr id="82" name="PA-椭圆 109"/>
            <p:cNvSpPr/>
            <p:nvPr>
              <p:custDataLst>
                <p:tags r:id="rId12"/>
              </p:custDataLst>
            </p:nvPr>
          </p:nvSpPr>
          <p:spPr>
            <a:xfrm>
              <a:off x="392113" y="760413"/>
              <a:ext cx="3825874" cy="3825874"/>
            </a:xfrm>
            <a:prstGeom prst="ellipse">
              <a:avLst/>
            </a:prstGeom>
            <a:gradFill>
              <a:gsLst>
                <a:gs pos="0">
                  <a:srgbClr val="FFFFFF"/>
                </a:gs>
                <a:gs pos="51000">
                  <a:srgbClr val="F1F3F2"/>
                </a:gs>
                <a:gs pos="100000">
                  <a:srgbClr val="B2B2B2"/>
                </a:gs>
              </a:gsLst>
              <a:lin ang="18900000" scaled="0"/>
            </a:gradFill>
            <a:ln algn="ctr" cap="flat" cmpd="sng" w="12700">
              <a:noFill/>
              <a:prstDash val="solid"/>
              <a:miter lim="800000"/>
            </a:ln>
            <a:effectLst/>
          </p:spPr>
          <p:txBody>
            <a:bodyPr anchor="ctr" rtlCol="0"/>
            <a:lstStyle/>
            <a:p>
              <a:pPr algn="ctr">
                <a:defRPr/>
              </a:pPr>
              <a:endParaRPr altLang="en-US" kern="0" lang="zh-CN" smtClean="0">
                <a:solidFill>
                  <a:srgbClr val="CAACA1"/>
                </a:solidFill>
                <a:ea charset="-122" pitchFamily="34" typeface="微软雅黑"/>
              </a:endParaRPr>
            </a:p>
          </p:txBody>
        </p:sp>
      </p:grpSp>
      <p:sp>
        <p:nvSpPr>
          <p:cNvPr id="83" name="PA-任意多边形 14"/>
          <p:cNvSpPr>
            <a:spLocks noEditPoints="1"/>
          </p:cNvSpPr>
          <p:nvPr>
            <p:custDataLst>
              <p:tags r:id="rId13"/>
            </p:custDataLst>
          </p:nvPr>
        </p:nvSpPr>
        <p:spPr bwMode="auto">
          <a:xfrm>
            <a:off x="6366479" y="4445963"/>
            <a:ext cx="748345" cy="706041"/>
          </a:xfrm>
          <a:custGeom>
            <a:gdLst>
              <a:gd fmla="*/ 35 w 1031" name="T0"/>
              <a:gd fmla="*/ 765 h 966" name="T1"/>
              <a:gd fmla="*/ 736 w 1031" name="T2"/>
              <a:gd fmla="*/ 574 h 966" name="T3"/>
              <a:gd fmla="*/ 674 w 1031" name="T4"/>
              <a:gd fmla="*/ 791 h 966" name="T5"/>
              <a:gd fmla="*/ 652 w 1031" name="T6"/>
              <a:gd fmla="*/ 603 h 966" name="T7"/>
              <a:gd fmla="*/ 654 w 1031" name="T8"/>
              <a:gd fmla="*/ 435 h 966" name="T9"/>
              <a:gd fmla="*/ 636 w 1031" name="T10"/>
              <a:gd fmla="*/ 442 h 966" name="T11"/>
              <a:gd fmla="*/ 650 w 1031" name="T12"/>
              <a:gd fmla="*/ 467 h 966" name="T13"/>
              <a:gd fmla="*/ 666 w 1031" name="T14"/>
              <a:gd fmla="*/ 461 h 966" name="T15"/>
              <a:gd fmla="*/ 570 w 1031" name="T16"/>
              <a:gd fmla="*/ 484 h 966" name="T17"/>
              <a:gd fmla="*/ 578 w 1031" name="T18"/>
              <a:gd fmla="*/ 516 h 966" name="T19"/>
              <a:gd fmla="*/ 590 w 1031" name="T20"/>
              <a:gd fmla="*/ 504 h 966" name="T21"/>
              <a:gd fmla="*/ 520 w 1031" name="T22"/>
              <a:gd fmla="*/ 545 h 966" name="T23"/>
              <a:gd fmla="*/ 511 w 1031" name="T24"/>
              <a:gd fmla="*/ 563 h 966" name="T25"/>
              <a:gd fmla="*/ 537 w 1031" name="T26"/>
              <a:gd fmla="*/ 575 h 966" name="T27"/>
              <a:gd fmla="*/ 545 w 1031" name="T28"/>
              <a:gd fmla="*/ 559 h 966" name="T29"/>
              <a:gd fmla="*/ 489 w 1031" name="T30"/>
              <a:gd fmla="*/ 639 h 966" name="T31"/>
              <a:gd fmla="*/ 516 w 1031" name="T32"/>
              <a:gd fmla="*/ 658 h 966" name="T33"/>
              <a:gd fmla="*/ 517 w 1031" name="T34"/>
              <a:gd fmla="*/ 641 h 966" name="T35"/>
              <a:gd fmla="*/ 493 w 1031" name="T36"/>
              <a:gd fmla="*/ 720 h 966" name="T37"/>
              <a:gd fmla="*/ 498 w 1031" name="T38"/>
              <a:gd fmla="*/ 739 h 966" name="T39"/>
              <a:gd fmla="*/ 524 w 1031" name="T40"/>
              <a:gd fmla="*/ 728 h 966" name="T41"/>
              <a:gd fmla="*/ 520 w 1031" name="T42"/>
              <a:gd fmla="*/ 711 h 966" name="T43"/>
              <a:gd fmla="*/ 533 w 1031" name="T44"/>
              <a:gd fmla="*/ 810 h 966" name="T45"/>
              <a:gd fmla="*/ 565 w 1031" name="T46"/>
              <a:gd fmla="*/ 806 h 966" name="T47"/>
              <a:gd fmla="*/ 555 w 1031" name="T48"/>
              <a:gd fmla="*/ 792 h 966" name="T49"/>
              <a:gd fmla="*/ 589 w 1031" name="T50"/>
              <a:gd fmla="*/ 866 h 966" name="T51"/>
              <a:gd fmla="*/ 605 w 1031" name="T52"/>
              <a:gd fmla="*/ 877 h 966" name="T53"/>
              <a:gd fmla="*/ 619 w 1031" name="T54"/>
              <a:gd fmla="*/ 853 h 966" name="T55"/>
              <a:gd fmla="*/ 605 w 1031" name="T56"/>
              <a:gd fmla="*/ 843 h 966" name="T57"/>
              <a:gd fmla="*/ 678 w 1031" name="T58"/>
              <a:gd fmla="*/ 907 h 966" name="T59"/>
              <a:gd fmla="*/ 696 w 1031" name="T60"/>
              <a:gd fmla="*/ 910 h 966" name="T61"/>
              <a:gd fmla="*/ 685 w 1031" name="T62"/>
              <a:gd fmla="*/ 879 h 966" name="T63"/>
              <a:gd fmla="*/ 757 w 1031" name="T64"/>
              <a:gd fmla="*/ 912 h 966" name="T65"/>
              <a:gd fmla="*/ 777 w 1031" name="T66"/>
              <a:gd fmla="*/ 909 h 966" name="T67"/>
              <a:gd fmla="*/ 774 w 1031" name="T68"/>
              <a:gd fmla="*/ 881 h 966" name="T69"/>
              <a:gd fmla="*/ 757 w 1031" name="T70"/>
              <a:gd fmla="*/ 884 h 966" name="T71"/>
              <a:gd fmla="*/ 850 w 1031" name="T72"/>
              <a:gd fmla="*/ 883 h 966" name="T73"/>
              <a:gd fmla="*/ 867 w 1031" name="T74"/>
              <a:gd fmla="*/ 874 h 966" name="T75"/>
              <a:gd fmla="*/ 840 w 1031" name="T76"/>
              <a:gd fmla="*/ 857 h 966" name="T77"/>
              <a:gd fmla="*/ 913 w 1031" name="T78"/>
              <a:gd fmla="*/ 834 h 966" name="T79"/>
              <a:gd fmla="*/ 925 w 1031" name="T80"/>
              <a:gd fmla="*/ 820 h 966" name="T81"/>
              <a:gd fmla="*/ 906 w 1031" name="T82"/>
              <a:gd fmla="*/ 799 h 966" name="T83"/>
              <a:gd fmla="*/ 896 w 1031" name="T84"/>
              <a:gd fmla="*/ 812 h 966" name="T85"/>
              <a:gd fmla="*/ 964 w 1031" name="T86"/>
              <a:gd fmla="*/ 751 h 966" name="T87"/>
              <a:gd fmla="*/ 970 w 1031" name="T88"/>
              <a:gd fmla="*/ 732 h 966" name="T89"/>
              <a:gd fmla="*/ 940 w 1031" name="T90"/>
              <a:gd fmla="*/ 735 h 966" name="T91"/>
              <a:gd fmla="*/ 978 w 1031" name="T92"/>
              <a:gd fmla="*/ 671 h 966" name="T93"/>
              <a:gd fmla="*/ 978 w 1031" name="T94"/>
              <a:gd fmla="*/ 653 h 966" name="T95"/>
              <a:gd fmla="*/ 950 w 1031" name="T96"/>
              <a:gd fmla="*/ 649 h 966" name="T97"/>
              <a:gd fmla="*/ 950 w 1031" name="T98"/>
              <a:gd fmla="*/ 668 h 966" name="T99"/>
              <a:gd fmla="*/ 960 w 1031" name="T100"/>
              <a:gd fmla="*/ 573 h 966" name="T101"/>
              <a:gd fmla="*/ 952 w 1031" name="T102"/>
              <a:gd fmla="*/ 556 h 966" name="T103"/>
              <a:gd fmla="*/ 932 w 1031" name="T104"/>
              <a:gd fmla="*/ 581 h 966" name="T105"/>
              <a:gd fmla="*/ 918 w 1031" name="T106"/>
              <a:gd fmla="*/ 506 h 966" name="T107"/>
              <a:gd fmla="*/ 906 w 1031" name="T108"/>
              <a:gd fmla="*/ 493 h 966" name="T109"/>
              <a:gd fmla="*/ 882 w 1031" name="T110"/>
              <a:gd fmla="*/ 509 h 966" name="T111"/>
              <a:gd fmla="*/ 894 w 1031" name="T112"/>
              <a:gd fmla="*/ 522 h 966" name="T113"/>
              <a:gd fmla="*/ 841 w 1031" name="T114"/>
              <a:gd fmla="*/ 447 h 966" name="T115"/>
              <a:gd fmla="*/ 823 w 1031" name="T116"/>
              <a:gd fmla="*/ 439 h 966" name="T117"/>
              <a:gd fmla="*/ 823 w 1031" name="T118"/>
              <a:gd fmla="*/ 470 h 966" name="T119"/>
              <a:gd fmla="*/ 733 w 1031" name="T120"/>
              <a:gd fmla="*/ 369 h 966" name="T121"/>
              <a:gd fmla="*/ 574 w 1031" name="T122"/>
              <a:gd fmla="*/ 15 h 966" name="T123"/>
              <a:gd fmla="*/ 48 w 1031" name="T124"/>
              <a:gd fmla="*/ 245 h 96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964" w="1031">
                <a:moveTo>
                  <a:pt x="83" y="717"/>
                </a:moveTo>
                <a:cubicBezTo>
                  <a:pt x="134" y="712"/>
                  <a:pt x="185" y="709"/>
                  <a:pt x="236" y="707"/>
                </a:cubicBezTo>
                <a:cubicBezTo>
                  <a:pt x="205" y="705"/>
                  <a:pt x="173" y="702"/>
                  <a:pt x="142" y="699"/>
                </a:cubicBezTo>
                <a:cubicBezTo>
                  <a:pt x="116" y="696"/>
                  <a:pt x="94" y="678"/>
                  <a:pt x="94" y="651"/>
                </a:cubicBezTo>
                <a:cubicBezTo>
                  <a:pt x="94" y="613"/>
                  <a:pt x="94" y="574"/>
                  <a:pt x="94" y="536"/>
                </a:cubicBezTo>
                <a:cubicBezTo>
                  <a:pt x="94" y="510"/>
                  <a:pt x="116" y="491"/>
                  <a:pt x="142" y="488"/>
                </a:cubicBezTo>
                <a:cubicBezTo>
                  <a:pt x="237" y="479"/>
                  <a:pt x="333" y="476"/>
                  <a:pt x="428" y="478"/>
                </a:cubicBezTo>
                <a:cubicBezTo>
                  <a:pt x="393" y="533"/>
                  <a:pt x="374" y="598"/>
                  <a:pt x="374" y="668"/>
                </a:cubicBezTo>
                <a:cubicBezTo>
                  <a:pt x="374" y="767"/>
                  <a:pt x="414" y="857"/>
                  <a:pt x="479" y="922"/>
                </a:cubicBezTo>
                <a:cubicBezTo>
                  <a:pt x="483" y="926"/>
                  <a:pt x="487" y="930"/>
                  <a:pt x="491" y="934"/>
                </a:cubicBezTo>
                <a:cubicBezTo>
                  <a:pt x="355" y="945"/>
                  <a:pt x="219" y="943"/>
                  <a:pt x="83" y="928"/>
                </a:cubicBezTo>
                <a:cubicBezTo>
                  <a:pt x="56" y="925"/>
                  <a:pt x="35" y="906"/>
                  <a:pt x="35" y="880"/>
                </a:cubicBezTo>
                <a:cubicBezTo>
                  <a:pt x="35" y="842"/>
                  <a:pt x="35" y="803"/>
                  <a:pt x="35" y="765"/>
                </a:cubicBezTo>
                <a:cubicBezTo>
                  <a:pt x="35" y="738"/>
                  <a:pt x="56" y="719"/>
                  <a:pt x="83" y="717"/>
                </a:cubicBezTo>
                <a:close/>
                <a:moveTo>
                  <a:pt x="709" y="424"/>
                </a:moveTo>
                <a:lnTo>
                  <a:pt x="709" y="424"/>
                </a:lnTo>
                <a:cubicBezTo>
                  <a:pt x="728" y="420"/>
                  <a:pt x="748" y="420"/>
                  <a:pt x="768" y="424"/>
                </a:cubicBezTo>
                <a:cubicBezTo>
                  <a:pt x="767" y="434"/>
                  <a:pt x="766" y="445"/>
                  <a:pt x="765" y="455"/>
                </a:cubicBezTo>
                <a:cubicBezTo>
                  <a:pt x="747" y="453"/>
                  <a:pt x="729" y="452"/>
                  <a:pt x="712" y="455"/>
                </a:cubicBezTo>
                <a:cubicBezTo>
                  <a:pt x="711" y="445"/>
                  <a:pt x="710" y="434"/>
                  <a:pt x="709" y="424"/>
                </a:cubicBezTo>
                <a:close/>
                <a:moveTo>
                  <a:pt x="818" y="615"/>
                </a:moveTo>
                <a:lnTo>
                  <a:pt x="818" y="615"/>
                </a:lnTo>
                <a:lnTo>
                  <a:pt x="749" y="615"/>
                </a:lnTo>
                <a:lnTo>
                  <a:pt x="749" y="604"/>
                </a:lnTo>
                <a:cubicBezTo>
                  <a:pt x="749" y="591"/>
                  <a:pt x="748" y="583"/>
                  <a:pt x="746" y="580"/>
                </a:cubicBezTo>
                <a:cubicBezTo>
                  <a:pt x="745" y="576"/>
                  <a:pt x="741" y="574"/>
                  <a:pt x="736" y="574"/>
                </a:cubicBezTo>
                <a:cubicBezTo>
                  <a:pt x="732" y="574"/>
                  <a:pt x="729" y="576"/>
                  <a:pt x="727" y="579"/>
                </a:cubicBezTo>
                <a:cubicBezTo>
                  <a:pt x="724" y="582"/>
                  <a:pt x="723" y="587"/>
                  <a:pt x="723" y="594"/>
                </a:cubicBezTo>
                <a:cubicBezTo>
                  <a:pt x="723" y="604"/>
                  <a:pt x="726" y="612"/>
                  <a:pt x="730" y="616"/>
                </a:cubicBezTo>
                <a:cubicBezTo>
                  <a:pt x="734" y="621"/>
                  <a:pt x="747" y="629"/>
                  <a:pt x="767" y="642"/>
                </a:cubicBezTo>
                <a:cubicBezTo>
                  <a:pt x="785" y="652"/>
                  <a:pt x="797" y="661"/>
                  <a:pt x="803" y="666"/>
                </a:cubicBezTo>
                <a:cubicBezTo>
                  <a:pt x="810" y="672"/>
                  <a:pt x="815" y="680"/>
                  <a:pt x="819" y="690"/>
                </a:cubicBezTo>
                <a:cubicBezTo>
                  <a:pt x="824" y="701"/>
                  <a:pt x="826" y="713"/>
                  <a:pt x="826" y="729"/>
                </a:cubicBezTo>
                <a:cubicBezTo>
                  <a:pt x="826" y="754"/>
                  <a:pt x="820" y="773"/>
                  <a:pt x="808" y="787"/>
                </a:cubicBezTo>
                <a:cubicBezTo>
                  <a:pt x="796" y="801"/>
                  <a:pt x="778" y="810"/>
                  <a:pt x="755" y="813"/>
                </a:cubicBezTo>
                <a:lnTo>
                  <a:pt x="755" y="839"/>
                </a:lnTo>
                <a:lnTo>
                  <a:pt x="723" y="839"/>
                </a:lnTo>
                <a:lnTo>
                  <a:pt x="723" y="813"/>
                </a:lnTo>
                <a:cubicBezTo>
                  <a:pt x="704" y="811"/>
                  <a:pt x="688" y="804"/>
                  <a:pt x="674" y="791"/>
                </a:cubicBezTo>
                <a:cubicBezTo>
                  <a:pt x="660" y="779"/>
                  <a:pt x="653" y="757"/>
                  <a:pt x="653" y="726"/>
                </a:cubicBezTo>
                <a:lnTo>
                  <a:pt x="653" y="713"/>
                </a:lnTo>
                <a:lnTo>
                  <a:pt x="723" y="713"/>
                </a:lnTo>
                <a:lnTo>
                  <a:pt x="723" y="730"/>
                </a:lnTo>
                <a:cubicBezTo>
                  <a:pt x="723" y="748"/>
                  <a:pt x="723" y="760"/>
                  <a:pt x="725" y="764"/>
                </a:cubicBezTo>
                <a:cubicBezTo>
                  <a:pt x="726" y="769"/>
                  <a:pt x="730" y="771"/>
                  <a:pt x="735" y="771"/>
                </a:cubicBezTo>
                <a:cubicBezTo>
                  <a:pt x="740" y="771"/>
                  <a:pt x="743" y="769"/>
                  <a:pt x="746" y="766"/>
                </a:cubicBezTo>
                <a:cubicBezTo>
                  <a:pt x="748" y="763"/>
                  <a:pt x="749" y="758"/>
                  <a:pt x="749" y="752"/>
                </a:cubicBezTo>
                <a:cubicBezTo>
                  <a:pt x="749" y="737"/>
                  <a:pt x="748" y="726"/>
                  <a:pt x="746" y="719"/>
                </a:cubicBezTo>
                <a:cubicBezTo>
                  <a:pt x="744" y="712"/>
                  <a:pt x="736" y="705"/>
                  <a:pt x="724" y="697"/>
                </a:cubicBezTo>
                <a:cubicBezTo>
                  <a:pt x="702" y="684"/>
                  <a:pt x="688" y="674"/>
                  <a:pt x="680" y="668"/>
                </a:cubicBezTo>
                <a:cubicBezTo>
                  <a:pt x="673" y="662"/>
                  <a:pt x="666" y="653"/>
                  <a:pt x="661" y="641"/>
                </a:cubicBezTo>
                <a:cubicBezTo>
                  <a:pt x="655" y="630"/>
                  <a:pt x="652" y="617"/>
                  <a:pt x="652" y="603"/>
                </a:cubicBezTo>
                <a:cubicBezTo>
                  <a:pt x="652" y="582"/>
                  <a:pt x="658" y="566"/>
                  <a:pt x="670" y="554"/>
                </a:cubicBezTo>
                <a:cubicBezTo>
                  <a:pt x="682" y="543"/>
                  <a:pt x="699" y="535"/>
                  <a:pt x="723" y="533"/>
                </a:cubicBezTo>
                <a:lnTo>
                  <a:pt x="723" y="510"/>
                </a:lnTo>
                <a:lnTo>
                  <a:pt x="755" y="510"/>
                </a:lnTo>
                <a:lnTo>
                  <a:pt x="755" y="533"/>
                </a:lnTo>
                <a:cubicBezTo>
                  <a:pt x="776" y="535"/>
                  <a:pt x="792" y="542"/>
                  <a:pt x="803" y="554"/>
                </a:cubicBezTo>
                <a:cubicBezTo>
                  <a:pt x="813" y="566"/>
                  <a:pt x="819" y="582"/>
                  <a:pt x="819" y="602"/>
                </a:cubicBezTo>
                <a:cubicBezTo>
                  <a:pt x="819" y="605"/>
                  <a:pt x="818" y="609"/>
                  <a:pt x="818" y="615"/>
                </a:cubicBezTo>
                <a:close/>
                <a:moveTo>
                  <a:pt x="658" y="434"/>
                </a:moveTo>
                <a:lnTo>
                  <a:pt x="658" y="434"/>
                </a:lnTo>
                <a:lnTo>
                  <a:pt x="657" y="434"/>
                </a:lnTo>
                <a:lnTo>
                  <a:pt x="656" y="435"/>
                </a:lnTo>
                <a:lnTo>
                  <a:pt x="654" y="435"/>
                </a:lnTo>
                <a:lnTo>
                  <a:pt x="653" y="436"/>
                </a:lnTo>
                <a:lnTo>
                  <a:pt x="652" y="436"/>
                </a:lnTo>
                <a:lnTo>
                  <a:pt x="650" y="437"/>
                </a:lnTo>
                <a:lnTo>
                  <a:pt x="649" y="437"/>
                </a:lnTo>
                <a:lnTo>
                  <a:pt x="647" y="438"/>
                </a:lnTo>
                <a:lnTo>
                  <a:pt x="646" y="438"/>
                </a:lnTo>
                <a:lnTo>
                  <a:pt x="645" y="439"/>
                </a:lnTo>
                <a:lnTo>
                  <a:pt x="643" y="439"/>
                </a:lnTo>
                <a:lnTo>
                  <a:pt x="642" y="440"/>
                </a:lnTo>
                <a:lnTo>
                  <a:pt x="640" y="440"/>
                </a:lnTo>
                <a:lnTo>
                  <a:pt x="639" y="441"/>
                </a:lnTo>
                <a:lnTo>
                  <a:pt x="638" y="441"/>
                </a:lnTo>
                <a:lnTo>
                  <a:pt x="636" y="442"/>
                </a:lnTo>
                <a:lnTo>
                  <a:pt x="635" y="443"/>
                </a:lnTo>
                <a:lnTo>
                  <a:pt x="633" y="443"/>
                </a:lnTo>
                <a:lnTo>
                  <a:pt x="632" y="444"/>
                </a:lnTo>
                <a:lnTo>
                  <a:pt x="631" y="445"/>
                </a:lnTo>
                <a:lnTo>
                  <a:pt x="631" y="445"/>
                </a:lnTo>
                <a:lnTo>
                  <a:pt x="643" y="470"/>
                </a:lnTo>
                <a:lnTo>
                  <a:pt x="643" y="470"/>
                </a:lnTo>
                <a:lnTo>
                  <a:pt x="644" y="470"/>
                </a:lnTo>
                <a:lnTo>
                  <a:pt x="645" y="469"/>
                </a:lnTo>
                <a:lnTo>
                  <a:pt x="646" y="468"/>
                </a:lnTo>
                <a:lnTo>
                  <a:pt x="647" y="468"/>
                </a:lnTo>
                <a:lnTo>
                  <a:pt x="649" y="467"/>
                </a:lnTo>
                <a:lnTo>
                  <a:pt x="650" y="467"/>
                </a:lnTo>
                <a:lnTo>
                  <a:pt x="651" y="466"/>
                </a:lnTo>
                <a:lnTo>
                  <a:pt x="652" y="466"/>
                </a:lnTo>
                <a:lnTo>
                  <a:pt x="654" y="465"/>
                </a:lnTo>
                <a:lnTo>
                  <a:pt x="655" y="465"/>
                </a:lnTo>
                <a:lnTo>
                  <a:pt x="656" y="464"/>
                </a:lnTo>
                <a:lnTo>
                  <a:pt x="657" y="464"/>
                </a:lnTo>
                <a:lnTo>
                  <a:pt x="658" y="464"/>
                </a:lnTo>
                <a:lnTo>
                  <a:pt x="660" y="463"/>
                </a:lnTo>
                <a:lnTo>
                  <a:pt x="661" y="463"/>
                </a:lnTo>
                <a:lnTo>
                  <a:pt x="662" y="462"/>
                </a:lnTo>
                <a:lnTo>
                  <a:pt x="663" y="462"/>
                </a:lnTo>
                <a:lnTo>
                  <a:pt x="665" y="461"/>
                </a:lnTo>
                <a:lnTo>
                  <a:pt x="666" y="461"/>
                </a:lnTo>
                <a:lnTo>
                  <a:pt x="667" y="461"/>
                </a:lnTo>
                <a:lnTo>
                  <a:pt x="658" y="434"/>
                </a:lnTo>
                <a:close/>
                <a:moveTo>
                  <a:pt x="580" y="476"/>
                </a:moveTo>
                <a:lnTo>
                  <a:pt x="580" y="476"/>
                </a:lnTo>
                <a:lnTo>
                  <a:pt x="579" y="476"/>
                </a:lnTo>
                <a:lnTo>
                  <a:pt x="578" y="477"/>
                </a:lnTo>
                <a:lnTo>
                  <a:pt x="577" y="478"/>
                </a:lnTo>
                <a:lnTo>
                  <a:pt x="576" y="479"/>
                </a:lnTo>
                <a:lnTo>
                  <a:pt x="575" y="480"/>
                </a:lnTo>
                <a:lnTo>
                  <a:pt x="574" y="481"/>
                </a:lnTo>
                <a:lnTo>
                  <a:pt x="573" y="482"/>
                </a:lnTo>
                <a:lnTo>
                  <a:pt x="571" y="483"/>
                </a:lnTo>
                <a:lnTo>
                  <a:pt x="570" y="484"/>
                </a:lnTo>
                <a:lnTo>
                  <a:pt x="569" y="485"/>
                </a:lnTo>
                <a:lnTo>
                  <a:pt x="568" y="486"/>
                </a:lnTo>
                <a:lnTo>
                  <a:pt x="567" y="487"/>
                </a:lnTo>
                <a:lnTo>
                  <a:pt x="566" y="488"/>
                </a:lnTo>
                <a:lnTo>
                  <a:pt x="565" y="489"/>
                </a:lnTo>
                <a:lnTo>
                  <a:pt x="564" y="490"/>
                </a:lnTo>
                <a:lnTo>
                  <a:pt x="563" y="491"/>
                </a:lnTo>
                <a:lnTo>
                  <a:pt x="562" y="492"/>
                </a:lnTo>
                <a:lnTo>
                  <a:pt x="561" y="493"/>
                </a:lnTo>
                <a:lnTo>
                  <a:pt x="560" y="494"/>
                </a:lnTo>
                <a:lnTo>
                  <a:pt x="559" y="495"/>
                </a:lnTo>
                <a:lnTo>
                  <a:pt x="558" y="496"/>
                </a:lnTo>
                <a:lnTo>
                  <a:pt x="578" y="516"/>
                </a:lnTo>
                <a:lnTo>
                  <a:pt x="579" y="515"/>
                </a:lnTo>
                <a:lnTo>
                  <a:pt x="580" y="514"/>
                </a:lnTo>
                <a:lnTo>
                  <a:pt x="581" y="513"/>
                </a:lnTo>
                <a:lnTo>
                  <a:pt x="581" y="512"/>
                </a:lnTo>
                <a:lnTo>
                  <a:pt x="582" y="511"/>
                </a:lnTo>
                <a:lnTo>
                  <a:pt x="583" y="510"/>
                </a:lnTo>
                <a:lnTo>
                  <a:pt x="584" y="509"/>
                </a:lnTo>
                <a:lnTo>
                  <a:pt x="585" y="509"/>
                </a:lnTo>
                <a:lnTo>
                  <a:pt x="586" y="508"/>
                </a:lnTo>
                <a:lnTo>
                  <a:pt x="587" y="507"/>
                </a:lnTo>
                <a:lnTo>
                  <a:pt x="588" y="506"/>
                </a:lnTo>
                <a:lnTo>
                  <a:pt x="589" y="505"/>
                </a:lnTo>
                <a:lnTo>
                  <a:pt x="590" y="504"/>
                </a:lnTo>
                <a:lnTo>
                  <a:pt x="591" y="503"/>
                </a:lnTo>
                <a:lnTo>
                  <a:pt x="592" y="502"/>
                </a:lnTo>
                <a:lnTo>
                  <a:pt x="593" y="502"/>
                </a:lnTo>
                <a:lnTo>
                  <a:pt x="594" y="501"/>
                </a:lnTo>
                <a:lnTo>
                  <a:pt x="595" y="500"/>
                </a:lnTo>
                <a:lnTo>
                  <a:pt x="596" y="499"/>
                </a:lnTo>
                <a:lnTo>
                  <a:pt x="597" y="498"/>
                </a:lnTo>
                <a:lnTo>
                  <a:pt x="598" y="498"/>
                </a:lnTo>
                <a:lnTo>
                  <a:pt x="580" y="476"/>
                </a:lnTo>
                <a:close/>
                <a:moveTo>
                  <a:pt x="521" y="543"/>
                </a:moveTo>
                <a:lnTo>
                  <a:pt x="521" y="543"/>
                </a:lnTo>
                <a:lnTo>
                  <a:pt x="521" y="544"/>
                </a:lnTo>
                <a:lnTo>
                  <a:pt x="520" y="545"/>
                </a:lnTo>
                <a:lnTo>
                  <a:pt x="519" y="547"/>
                </a:lnTo>
                <a:lnTo>
                  <a:pt x="519" y="548"/>
                </a:lnTo>
                <a:lnTo>
                  <a:pt x="518" y="549"/>
                </a:lnTo>
                <a:lnTo>
                  <a:pt x="517" y="551"/>
                </a:lnTo>
                <a:lnTo>
                  <a:pt x="517" y="552"/>
                </a:lnTo>
                <a:lnTo>
                  <a:pt x="516" y="553"/>
                </a:lnTo>
                <a:lnTo>
                  <a:pt x="515" y="555"/>
                </a:lnTo>
                <a:lnTo>
                  <a:pt x="515" y="556"/>
                </a:lnTo>
                <a:lnTo>
                  <a:pt x="514" y="557"/>
                </a:lnTo>
                <a:lnTo>
                  <a:pt x="513" y="559"/>
                </a:lnTo>
                <a:lnTo>
                  <a:pt x="513" y="560"/>
                </a:lnTo>
                <a:lnTo>
                  <a:pt x="512" y="561"/>
                </a:lnTo>
                <a:lnTo>
                  <a:pt x="511" y="563"/>
                </a:lnTo>
                <a:lnTo>
                  <a:pt x="511" y="564"/>
                </a:lnTo>
                <a:lnTo>
                  <a:pt x="510" y="565"/>
                </a:lnTo>
                <a:lnTo>
                  <a:pt x="509" y="567"/>
                </a:lnTo>
                <a:lnTo>
                  <a:pt x="509" y="568"/>
                </a:lnTo>
                <a:lnTo>
                  <a:pt x="508" y="569"/>
                </a:lnTo>
                <a:lnTo>
                  <a:pt x="508" y="570"/>
                </a:lnTo>
                <a:lnTo>
                  <a:pt x="534" y="581"/>
                </a:lnTo>
                <a:lnTo>
                  <a:pt x="534" y="581"/>
                </a:lnTo>
                <a:lnTo>
                  <a:pt x="535" y="579"/>
                </a:lnTo>
                <a:lnTo>
                  <a:pt x="535" y="578"/>
                </a:lnTo>
                <a:lnTo>
                  <a:pt x="536" y="577"/>
                </a:lnTo>
                <a:lnTo>
                  <a:pt x="536" y="576"/>
                </a:lnTo>
                <a:lnTo>
                  <a:pt x="537" y="575"/>
                </a:lnTo>
                <a:lnTo>
                  <a:pt x="537" y="573"/>
                </a:lnTo>
                <a:lnTo>
                  <a:pt x="538" y="572"/>
                </a:lnTo>
                <a:lnTo>
                  <a:pt x="538" y="571"/>
                </a:lnTo>
                <a:lnTo>
                  <a:pt x="539" y="570"/>
                </a:lnTo>
                <a:lnTo>
                  <a:pt x="540" y="569"/>
                </a:lnTo>
                <a:lnTo>
                  <a:pt x="540" y="568"/>
                </a:lnTo>
                <a:lnTo>
                  <a:pt x="541" y="566"/>
                </a:lnTo>
                <a:lnTo>
                  <a:pt x="542" y="565"/>
                </a:lnTo>
                <a:lnTo>
                  <a:pt x="542" y="564"/>
                </a:lnTo>
                <a:lnTo>
                  <a:pt x="543" y="563"/>
                </a:lnTo>
                <a:lnTo>
                  <a:pt x="543" y="562"/>
                </a:lnTo>
                <a:lnTo>
                  <a:pt x="544" y="561"/>
                </a:lnTo>
                <a:lnTo>
                  <a:pt x="545" y="559"/>
                </a:lnTo>
                <a:lnTo>
                  <a:pt x="545" y="558"/>
                </a:lnTo>
                <a:lnTo>
                  <a:pt x="546" y="558"/>
                </a:lnTo>
                <a:lnTo>
                  <a:pt x="521" y="543"/>
                </a:lnTo>
                <a:close/>
                <a:moveTo>
                  <a:pt x="491" y="627"/>
                </a:moveTo>
                <a:lnTo>
                  <a:pt x="491" y="627"/>
                </a:lnTo>
                <a:lnTo>
                  <a:pt x="491" y="629"/>
                </a:lnTo>
                <a:lnTo>
                  <a:pt x="491" y="630"/>
                </a:lnTo>
                <a:lnTo>
                  <a:pt x="490" y="632"/>
                </a:lnTo>
                <a:lnTo>
                  <a:pt x="490" y="633"/>
                </a:lnTo>
                <a:lnTo>
                  <a:pt x="490" y="635"/>
                </a:lnTo>
                <a:lnTo>
                  <a:pt x="490" y="636"/>
                </a:lnTo>
                <a:lnTo>
                  <a:pt x="489" y="638"/>
                </a:lnTo>
                <a:lnTo>
                  <a:pt x="489" y="639"/>
                </a:lnTo>
                <a:lnTo>
                  <a:pt x="489" y="641"/>
                </a:lnTo>
                <a:lnTo>
                  <a:pt x="489" y="643"/>
                </a:lnTo>
                <a:lnTo>
                  <a:pt x="489" y="644"/>
                </a:lnTo>
                <a:lnTo>
                  <a:pt x="489" y="646"/>
                </a:lnTo>
                <a:lnTo>
                  <a:pt x="489" y="647"/>
                </a:lnTo>
                <a:lnTo>
                  <a:pt x="488" y="649"/>
                </a:lnTo>
                <a:lnTo>
                  <a:pt x="488" y="650"/>
                </a:lnTo>
                <a:lnTo>
                  <a:pt x="488" y="652"/>
                </a:lnTo>
                <a:lnTo>
                  <a:pt x="488" y="653"/>
                </a:lnTo>
                <a:lnTo>
                  <a:pt x="488" y="655"/>
                </a:lnTo>
                <a:lnTo>
                  <a:pt x="488" y="657"/>
                </a:lnTo>
                <a:lnTo>
                  <a:pt x="488" y="657"/>
                </a:lnTo>
                <a:lnTo>
                  <a:pt x="516" y="658"/>
                </a:lnTo>
                <a:lnTo>
                  <a:pt x="516" y="658"/>
                </a:lnTo>
                <a:lnTo>
                  <a:pt x="516" y="656"/>
                </a:lnTo>
                <a:lnTo>
                  <a:pt x="516" y="655"/>
                </a:lnTo>
                <a:lnTo>
                  <a:pt x="516" y="654"/>
                </a:lnTo>
                <a:lnTo>
                  <a:pt x="516" y="652"/>
                </a:lnTo>
                <a:lnTo>
                  <a:pt x="517" y="651"/>
                </a:lnTo>
                <a:lnTo>
                  <a:pt x="517" y="649"/>
                </a:lnTo>
                <a:lnTo>
                  <a:pt x="517" y="648"/>
                </a:lnTo>
                <a:lnTo>
                  <a:pt x="517" y="647"/>
                </a:lnTo>
                <a:lnTo>
                  <a:pt x="517" y="645"/>
                </a:lnTo>
                <a:lnTo>
                  <a:pt x="517" y="644"/>
                </a:lnTo>
                <a:lnTo>
                  <a:pt x="517" y="643"/>
                </a:lnTo>
                <a:lnTo>
                  <a:pt x="517" y="641"/>
                </a:lnTo>
                <a:lnTo>
                  <a:pt x="518" y="640"/>
                </a:lnTo>
                <a:lnTo>
                  <a:pt x="518" y="639"/>
                </a:lnTo>
                <a:lnTo>
                  <a:pt x="518" y="637"/>
                </a:lnTo>
                <a:lnTo>
                  <a:pt x="518" y="636"/>
                </a:lnTo>
                <a:lnTo>
                  <a:pt x="518" y="634"/>
                </a:lnTo>
                <a:lnTo>
                  <a:pt x="519" y="633"/>
                </a:lnTo>
                <a:lnTo>
                  <a:pt x="519" y="632"/>
                </a:lnTo>
                <a:lnTo>
                  <a:pt x="491" y="627"/>
                </a:lnTo>
                <a:close/>
                <a:moveTo>
                  <a:pt x="493" y="717"/>
                </a:moveTo>
                <a:lnTo>
                  <a:pt x="493" y="717"/>
                </a:lnTo>
                <a:lnTo>
                  <a:pt x="493" y="717"/>
                </a:lnTo>
                <a:lnTo>
                  <a:pt x="493" y="718"/>
                </a:lnTo>
                <a:lnTo>
                  <a:pt x="493" y="720"/>
                </a:lnTo>
                <a:lnTo>
                  <a:pt x="494" y="721"/>
                </a:lnTo>
                <a:lnTo>
                  <a:pt x="494" y="723"/>
                </a:lnTo>
                <a:lnTo>
                  <a:pt x="494" y="724"/>
                </a:lnTo>
                <a:lnTo>
                  <a:pt x="495" y="726"/>
                </a:lnTo>
                <a:lnTo>
                  <a:pt x="495" y="727"/>
                </a:lnTo>
                <a:lnTo>
                  <a:pt x="495" y="729"/>
                </a:lnTo>
                <a:lnTo>
                  <a:pt x="496" y="730"/>
                </a:lnTo>
                <a:lnTo>
                  <a:pt x="496" y="732"/>
                </a:lnTo>
                <a:lnTo>
                  <a:pt x="497" y="733"/>
                </a:lnTo>
                <a:lnTo>
                  <a:pt x="497" y="735"/>
                </a:lnTo>
                <a:lnTo>
                  <a:pt x="497" y="736"/>
                </a:lnTo>
                <a:lnTo>
                  <a:pt x="498" y="738"/>
                </a:lnTo>
                <a:lnTo>
                  <a:pt x="498" y="739"/>
                </a:lnTo>
                <a:lnTo>
                  <a:pt x="499" y="741"/>
                </a:lnTo>
                <a:lnTo>
                  <a:pt x="499" y="742"/>
                </a:lnTo>
                <a:lnTo>
                  <a:pt x="500" y="743"/>
                </a:lnTo>
                <a:lnTo>
                  <a:pt x="500" y="745"/>
                </a:lnTo>
                <a:lnTo>
                  <a:pt x="500" y="746"/>
                </a:lnTo>
                <a:lnTo>
                  <a:pt x="527" y="736"/>
                </a:lnTo>
                <a:lnTo>
                  <a:pt x="527" y="736"/>
                </a:lnTo>
                <a:lnTo>
                  <a:pt x="526" y="735"/>
                </a:lnTo>
                <a:lnTo>
                  <a:pt x="526" y="733"/>
                </a:lnTo>
                <a:lnTo>
                  <a:pt x="526" y="732"/>
                </a:lnTo>
                <a:lnTo>
                  <a:pt x="525" y="731"/>
                </a:lnTo>
                <a:lnTo>
                  <a:pt x="525" y="730"/>
                </a:lnTo>
                <a:lnTo>
                  <a:pt x="524" y="728"/>
                </a:lnTo>
                <a:lnTo>
                  <a:pt x="524" y="727"/>
                </a:lnTo>
                <a:lnTo>
                  <a:pt x="524" y="726"/>
                </a:lnTo>
                <a:lnTo>
                  <a:pt x="523" y="724"/>
                </a:lnTo>
                <a:lnTo>
                  <a:pt x="523" y="723"/>
                </a:lnTo>
                <a:lnTo>
                  <a:pt x="523" y="722"/>
                </a:lnTo>
                <a:lnTo>
                  <a:pt x="522" y="721"/>
                </a:lnTo>
                <a:lnTo>
                  <a:pt x="522" y="719"/>
                </a:lnTo>
                <a:lnTo>
                  <a:pt x="522" y="718"/>
                </a:lnTo>
                <a:lnTo>
                  <a:pt x="521" y="717"/>
                </a:lnTo>
                <a:lnTo>
                  <a:pt x="521" y="715"/>
                </a:lnTo>
                <a:lnTo>
                  <a:pt x="521" y="714"/>
                </a:lnTo>
                <a:lnTo>
                  <a:pt x="521" y="713"/>
                </a:lnTo>
                <a:lnTo>
                  <a:pt x="520" y="711"/>
                </a:lnTo>
                <a:lnTo>
                  <a:pt x="520" y="711"/>
                </a:lnTo>
                <a:lnTo>
                  <a:pt x="493" y="717"/>
                </a:lnTo>
                <a:close/>
                <a:moveTo>
                  <a:pt x="526" y="799"/>
                </a:moveTo>
                <a:lnTo>
                  <a:pt x="526" y="799"/>
                </a:lnTo>
                <a:lnTo>
                  <a:pt x="526" y="800"/>
                </a:lnTo>
                <a:lnTo>
                  <a:pt x="527" y="801"/>
                </a:lnTo>
                <a:lnTo>
                  <a:pt x="528" y="802"/>
                </a:lnTo>
                <a:lnTo>
                  <a:pt x="529" y="804"/>
                </a:lnTo>
                <a:lnTo>
                  <a:pt x="530" y="805"/>
                </a:lnTo>
                <a:lnTo>
                  <a:pt x="530" y="806"/>
                </a:lnTo>
                <a:lnTo>
                  <a:pt x="531" y="807"/>
                </a:lnTo>
                <a:lnTo>
                  <a:pt x="532" y="808"/>
                </a:lnTo>
                <a:lnTo>
                  <a:pt x="533" y="810"/>
                </a:lnTo>
                <a:lnTo>
                  <a:pt x="534" y="811"/>
                </a:lnTo>
                <a:lnTo>
                  <a:pt x="535" y="812"/>
                </a:lnTo>
                <a:lnTo>
                  <a:pt x="536" y="813"/>
                </a:lnTo>
                <a:lnTo>
                  <a:pt x="536" y="814"/>
                </a:lnTo>
                <a:lnTo>
                  <a:pt x="537" y="816"/>
                </a:lnTo>
                <a:lnTo>
                  <a:pt x="538" y="817"/>
                </a:lnTo>
                <a:lnTo>
                  <a:pt x="539" y="818"/>
                </a:lnTo>
                <a:lnTo>
                  <a:pt x="540" y="819"/>
                </a:lnTo>
                <a:lnTo>
                  <a:pt x="541" y="820"/>
                </a:lnTo>
                <a:lnTo>
                  <a:pt x="542" y="821"/>
                </a:lnTo>
                <a:lnTo>
                  <a:pt x="543" y="823"/>
                </a:lnTo>
                <a:lnTo>
                  <a:pt x="544" y="824"/>
                </a:lnTo>
                <a:lnTo>
                  <a:pt x="565" y="806"/>
                </a:lnTo>
                <a:lnTo>
                  <a:pt x="565" y="805"/>
                </a:lnTo>
                <a:lnTo>
                  <a:pt x="564" y="804"/>
                </a:lnTo>
                <a:lnTo>
                  <a:pt x="563" y="803"/>
                </a:lnTo>
                <a:lnTo>
                  <a:pt x="562" y="802"/>
                </a:lnTo>
                <a:lnTo>
                  <a:pt x="561" y="801"/>
                </a:lnTo>
                <a:lnTo>
                  <a:pt x="561" y="800"/>
                </a:lnTo>
                <a:lnTo>
                  <a:pt x="560" y="799"/>
                </a:lnTo>
                <a:lnTo>
                  <a:pt x="559" y="797"/>
                </a:lnTo>
                <a:lnTo>
                  <a:pt x="558" y="796"/>
                </a:lnTo>
                <a:lnTo>
                  <a:pt x="558" y="795"/>
                </a:lnTo>
                <a:lnTo>
                  <a:pt x="557" y="794"/>
                </a:lnTo>
                <a:lnTo>
                  <a:pt x="556" y="793"/>
                </a:lnTo>
                <a:lnTo>
                  <a:pt x="555" y="792"/>
                </a:lnTo>
                <a:lnTo>
                  <a:pt x="554" y="791"/>
                </a:lnTo>
                <a:lnTo>
                  <a:pt x="554" y="790"/>
                </a:lnTo>
                <a:lnTo>
                  <a:pt x="553" y="789"/>
                </a:lnTo>
                <a:lnTo>
                  <a:pt x="552" y="788"/>
                </a:lnTo>
                <a:lnTo>
                  <a:pt x="552" y="787"/>
                </a:lnTo>
                <a:lnTo>
                  <a:pt x="551" y="786"/>
                </a:lnTo>
                <a:lnTo>
                  <a:pt x="550" y="785"/>
                </a:lnTo>
                <a:lnTo>
                  <a:pt x="550" y="784"/>
                </a:lnTo>
                <a:lnTo>
                  <a:pt x="526" y="799"/>
                </a:lnTo>
                <a:close/>
                <a:moveTo>
                  <a:pt x="587" y="865"/>
                </a:moveTo>
                <a:lnTo>
                  <a:pt x="587" y="865"/>
                </a:lnTo>
                <a:lnTo>
                  <a:pt x="587" y="865"/>
                </a:lnTo>
                <a:lnTo>
                  <a:pt x="589" y="866"/>
                </a:lnTo>
                <a:lnTo>
                  <a:pt x="590" y="867"/>
                </a:lnTo>
                <a:lnTo>
                  <a:pt x="591" y="868"/>
                </a:lnTo>
                <a:lnTo>
                  <a:pt x="592" y="869"/>
                </a:lnTo>
                <a:lnTo>
                  <a:pt x="593" y="869"/>
                </a:lnTo>
                <a:lnTo>
                  <a:pt x="595" y="870"/>
                </a:lnTo>
                <a:lnTo>
                  <a:pt x="596" y="871"/>
                </a:lnTo>
                <a:lnTo>
                  <a:pt x="597" y="872"/>
                </a:lnTo>
                <a:lnTo>
                  <a:pt x="598" y="873"/>
                </a:lnTo>
                <a:lnTo>
                  <a:pt x="600" y="874"/>
                </a:lnTo>
                <a:lnTo>
                  <a:pt x="601" y="874"/>
                </a:lnTo>
                <a:lnTo>
                  <a:pt x="602" y="875"/>
                </a:lnTo>
                <a:lnTo>
                  <a:pt x="603" y="876"/>
                </a:lnTo>
                <a:lnTo>
                  <a:pt x="605" y="877"/>
                </a:lnTo>
                <a:lnTo>
                  <a:pt x="606" y="877"/>
                </a:lnTo>
                <a:lnTo>
                  <a:pt x="607" y="878"/>
                </a:lnTo>
                <a:lnTo>
                  <a:pt x="608" y="879"/>
                </a:lnTo>
                <a:lnTo>
                  <a:pt x="610" y="880"/>
                </a:lnTo>
                <a:lnTo>
                  <a:pt x="611" y="880"/>
                </a:lnTo>
                <a:lnTo>
                  <a:pt x="612" y="881"/>
                </a:lnTo>
                <a:lnTo>
                  <a:pt x="626" y="856"/>
                </a:lnTo>
                <a:lnTo>
                  <a:pt x="625" y="856"/>
                </a:lnTo>
                <a:lnTo>
                  <a:pt x="624" y="855"/>
                </a:lnTo>
                <a:lnTo>
                  <a:pt x="623" y="855"/>
                </a:lnTo>
                <a:lnTo>
                  <a:pt x="622" y="854"/>
                </a:lnTo>
                <a:lnTo>
                  <a:pt x="621" y="853"/>
                </a:lnTo>
                <a:lnTo>
                  <a:pt x="619" y="853"/>
                </a:lnTo>
                <a:lnTo>
                  <a:pt x="618" y="852"/>
                </a:lnTo>
                <a:lnTo>
                  <a:pt x="617" y="851"/>
                </a:lnTo>
                <a:lnTo>
                  <a:pt x="616" y="851"/>
                </a:lnTo>
                <a:lnTo>
                  <a:pt x="615" y="850"/>
                </a:lnTo>
                <a:lnTo>
                  <a:pt x="614" y="849"/>
                </a:lnTo>
                <a:lnTo>
                  <a:pt x="613" y="848"/>
                </a:lnTo>
                <a:lnTo>
                  <a:pt x="612" y="848"/>
                </a:lnTo>
                <a:lnTo>
                  <a:pt x="611" y="847"/>
                </a:lnTo>
                <a:lnTo>
                  <a:pt x="610" y="846"/>
                </a:lnTo>
                <a:lnTo>
                  <a:pt x="608" y="845"/>
                </a:lnTo>
                <a:lnTo>
                  <a:pt x="607" y="845"/>
                </a:lnTo>
                <a:lnTo>
                  <a:pt x="606" y="844"/>
                </a:lnTo>
                <a:lnTo>
                  <a:pt x="605" y="843"/>
                </a:lnTo>
                <a:lnTo>
                  <a:pt x="604" y="842"/>
                </a:lnTo>
                <a:lnTo>
                  <a:pt x="604" y="842"/>
                </a:lnTo>
                <a:lnTo>
                  <a:pt x="587" y="865"/>
                </a:lnTo>
                <a:close/>
                <a:moveTo>
                  <a:pt x="667" y="904"/>
                </a:moveTo>
                <a:lnTo>
                  <a:pt x="667" y="904"/>
                </a:lnTo>
                <a:lnTo>
                  <a:pt x="667" y="904"/>
                </a:lnTo>
                <a:lnTo>
                  <a:pt x="669" y="904"/>
                </a:lnTo>
                <a:lnTo>
                  <a:pt x="670" y="905"/>
                </a:lnTo>
                <a:lnTo>
                  <a:pt x="672" y="905"/>
                </a:lnTo>
                <a:lnTo>
                  <a:pt x="673" y="906"/>
                </a:lnTo>
                <a:lnTo>
                  <a:pt x="675" y="906"/>
                </a:lnTo>
                <a:lnTo>
                  <a:pt x="676" y="906"/>
                </a:lnTo>
                <a:lnTo>
                  <a:pt x="678" y="907"/>
                </a:lnTo>
                <a:lnTo>
                  <a:pt x="679" y="907"/>
                </a:lnTo>
                <a:lnTo>
                  <a:pt x="681" y="907"/>
                </a:lnTo>
                <a:lnTo>
                  <a:pt x="682" y="908"/>
                </a:lnTo>
                <a:lnTo>
                  <a:pt x="684" y="908"/>
                </a:lnTo>
                <a:lnTo>
                  <a:pt x="685" y="908"/>
                </a:lnTo>
                <a:lnTo>
                  <a:pt x="687" y="909"/>
                </a:lnTo>
                <a:lnTo>
                  <a:pt x="688" y="909"/>
                </a:lnTo>
                <a:lnTo>
                  <a:pt x="690" y="909"/>
                </a:lnTo>
                <a:lnTo>
                  <a:pt x="691" y="909"/>
                </a:lnTo>
                <a:lnTo>
                  <a:pt x="693" y="910"/>
                </a:lnTo>
                <a:lnTo>
                  <a:pt x="694" y="910"/>
                </a:lnTo>
                <a:lnTo>
                  <a:pt x="696" y="910"/>
                </a:lnTo>
                <a:lnTo>
                  <a:pt x="696" y="910"/>
                </a:lnTo>
                <a:lnTo>
                  <a:pt x="700" y="882"/>
                </a:lnTo>
                <a:lnTo>
                  <a:pt x="700" y="882"/>
                </a:lnTo>
                <a:lnTo>
                  <a:pt x="699" y="882"/>
                </a:lnTo>
                <a:lnTo>
                  <a:pt x="697" y="882"/>
                </a:lnTo>
                <a:lnTo>
                  <a:pt x="696" y="882"/>
                </a:lnTo>
                <a:lnTo>
                  <a:pt x="695" y="881"/>
                </a:lnTo>
                <a:lnTo>
                  <a:pt x="693" y="881"/>
                </a:lnTo>
                <a:lnTo>
                  <a:pt x="692" y="881"/>
                </a:lnTo>
                <a:lnTo>
                  <a:pt x="691" y="881"/>
                </a:lnTo>
                <a:lnTo>
                  <a:pt x="689" y="880"/>
                </a:lnTo>
                <a:lnTo>
                  <a:pt x="688" y="880"/>
                </a:lnTo>
                <a:lnTo>
                  <a:pt x="687" y="880"/>
                </a:lnTo>
                <a:lnTo>
                  <a:pt x="685" y="879"/>
                </a:lnTo>
                <a:lnTo>
                  <a:pt x="684" y="879"/>
                </a:lnTo>
                <a:lnTo>
                  <a:pt x="683" y="879"/>
                </a:lnTo>
                <a:lnTo>
                  <a:pt x="681" y="879"/>
                </a:lnTo>
                <a:lnTo>
                  <a:pt x="680" y="878"/>
                </a:lnTo>
                <a:lnTo>
                  <a:pt x="679" y="878"/>
                </a:lnTo>
                <a:lnTo>
                  <a:pt x="678" y="878"/>
                </a:lnTo>
                <a:lnTo>
                  <a:pt x="676" y="877"/>
                </a:lnTo>
                <a:lnTo>
                  <a:pt x="675" y="877"/>
                </a:lnTo>
                <a:lnTo>
                  <a:pt x="675" y="877"/>
                </a:lnTo>
                <a:lnTo>
                  <a:pt x="667" y="904"/>
                </a:lnTo>
                <a:close/>
                <a:moveTo>
                  <a:pt x="756" y="912"/>
                </a:moveTo>
                <a:lnTo>
                  <a:pt x="756" y="912"/>
                </a:lnTo>
                <a:lnTo>
                  <a:pt x="757" y="912"/>
                </a:lnTo>
                <a:lnTo>
                  <a:pt x="758" y="912"/>
                </a:lnTo>
                <a:lnTo>
                  <a:pt x="760" y="912"/>
                </a:lnTo>
                <a:lnTo>
                  <a:pt x="761" y="911"/>
                </a:lnTo>
                <a:lnTo>
                  <a:pt x="763" y="911"/>
                </a:lnTo>
                <a:lnTo>
                  <a:pt x="764" y="911"/>
                </a:lnTo>
                <a:lnTo>
                  <a:pt x="766" y="911"/>
                </a:lnTo>
                <a:lnTo>
                  <a:pt x="767" y="911"/>
                </a:lnTo>
                <a:lnTo>
                  <a:pt x="769" y="910"/>
                </a:lnTo>
                <a:lnTo>
                  <a:pt x="770" y="910"/>
                </a:lnTo>
                <a:lnTo>
                  <a:pt x="772" y="910"/>
                </a:lnTo>
                <a:lnTo>
                  <a:pt x="773" y="910"/>
                </a:lnTo>
                <a:lnTo>
                  <a:pt x="775" y="909"/>
                </a:lnTo>
                <a:lnTo>
                  <a:pt x="777" y="909"/>
                </a:lnTo>
                <a:lnTo>
                  <a:pt x="778" y="909"/>
                </a:lnTo>
                <a:lnTo>
                  <a:pt x="780" y="909"/>
                </a:lnTo>
                <a:lnTo>
                  <a:pt x="781" y="908"/>
                </a:lnTo>
                <a:lnTo>
                  <a:pt x="783" y="908"/>
                </a:lnTo>
                <a:lnTo>
                  <a:pt x="784" y="908"/>
                </a:lnTo>
                <a:lnTo>
                  <a:pt x="786" y="907"/>
                </a:lnTo>
                <a:lnTo>
                  <a:pt x="786" y="907"/>
                </a:lnTo>
                <a:lnTo>
                  <a:pt x="780" y="880"/>
                </a:lnTo>
                <a:lnTo>
                  <a:pt x="780" y="880"/>
                </a:lnTo>
                <a:lnTo>
                  <a:pt x="778" y="880"/>
                </a:lnTo>
                <a:lnTo>
                  <a:pt x="777" y="880"/>
                </a:lnTo>
                <a:lnTo>
                  <a:pt x="776" y="881"/>
                </a:lnTo>
                <a:lnTo>
                  <a:pt x="774" y="881"/>
                </a:lnTo>
                <a:lnTo>
                  <a:pt x="773" y="881"/>
                </a:lnTo>
                <a:lnTo>
                  <a:pt x="772" y="881"/>
                </a:lnTo>
                <a:lnTo>
                  <a:pt x="770" y="882"/>
                </a:lnTo>
                <a:lnTo>
                  <a:pt x="769" y="882"/>
                </a:lnTo>
                <a:lnTo>
                  <a:pt x="768" y="882"/>
                </a:lnTo>
                <a:lnTo>
                  <a:pt x="766" y="882"/>
                </a:lnTo>
                <a:lnTo>
                  <a:pt x="765" y="883"/>
                </a:lnTo>
                <a:lnTo>
                  <a:pt x="763" y="883"/>
                </a:lnTo>
                <a:lnTo>
                  <a:pt x="762" y="883"/>
                </a:lnTo>
                <a:lnTo>
                  <a:pt x="761" y="883"/>
                </a:lnTo>
                <a:lnTo>
                  <a:pt x="759" y="883"/>
                </a:lnTo>
                <a:lnTo>
                  <a:pt x="758" y="883"/>
                </a:lnTo>
                <a:lnTo>
                  <a:pt x="757" y="884"/>
                </a:lnTo>
                <a:lnTo>
                  <a:pt x="755" y="884"/>
                </a:lnTo>
                <a:lnTo>
                  <a:pt x="754" y="884"/>
                </a:lnTo>
                <a:lnTo>
                  <a:pt x="753" y="884"/>
                </a:lnTo>
                <a:lnTo>
                  <a:pt x="756" y="912"/>
                </a:lnTo>
                <a:close/>
                <a:moveTo>
                  <a:pt x="842" y="888"/>
                </a:moveTo>
                <a:lnTo>
                  <a:pt x="842" y="888"/>
                </a:lnTo>
                <a:lnTo>
                  <a:pt x="842" y="887"/>
                </a:lnTo>
                <a:lnTo>
                  <a:pt x="844" y="887"/>
                </a:lnTo>
                <a:lnTo>
                  <a:pt x="845" y="886"/>
                </a:lnTo>
                <a:lnTo>
                  <a:pt x="846" y="885"/>
                </a:lnTo>
                <a:lnTo>
                  <a:pt x="847" y="885"/>
                </a:lnTo>
                <a:lnTo>
                  <a:pt x="849" y="884"/>
                </a:lnTo>
                <a:lnTo>
                  <a:pt x="850" y="883"/>
                </a:lnTo>
                <a:lnTo>
                  <a:pt x="851" y="883"/>
                </a:lnTo>
                <a:lnTo>
                  <a:pt x="853" y="882"/>
                </a:lnTo>
                <a:lnTo>
                  <a:pt x="854" y="881"/>
                </a:lnTo>
                <a:lnTo>
                  <a:pt x="855" y="880"/>
                </a:lnTo>
                <a:lnTo>
                  <a:pt x="857" y="880"/>
                </a:lnTo>
                <a:lnTo>
                  <a:pt x="858" y="879"/>
                </a:lnTo>
                <a:lnTo>
                  <a:pt x="859" y="878"/>
                </a:lnTo>
                <a:lnTo>
                  <a:pt x="860" y="877"/>
                </a:lnTo>
                <a:lnTo>
                  <a:pt x="862" y="877"/>
                </a:lnTo>
                <a:lnTo>
                  <a:pt x="863" y="876"/>
                </a:lnTo>
                <a:lnTo>
                  <a:pt x="864" y="875"/>
                </a:lnTo>
                <a:lnTo>
                  <a:pt x="865" y="874"/>
                </a:lnTo>
                <a:lnTo>
                  <a:pt x="867" y="874"/>
                </a:lnTo>
                <a:lnTo>
                  <a:pt x="868" y="873"/>
                </a:lnTo>
                <a:lnTo>
                  <a:pt x="852" y="849"/>
                </a:lnTo>
                <a:lnTo>
                  <a:pt x="851" y="850"/>
                </a:lnTo>
                <a:lnTo>
                  <a:pt x="850" y="851"/>
                </a:lnTo>
                <a:lnTo>
                  <a:pt x="849" y="851"/>
                </a:lnTo>
                <a:lnTo>
                  <a:pt x="848" y="852"/>
                </a:lnTo>
                <a:lnTo>
                  <a:pt x="847" y="853"/>
                </a:lnTo>
                <a:lnTo>
                  <a:pt x="846" y="853"/>
                </a:lnTo>
                <a:lnTo>
                  <a:pt x="845" y="854"/>
                </a:lnTo>
                <a:lnTo>
                  <a:pt x="844" y="855"/>
                </a:lnTo>
                <a:lnTo>
                  <a:pt x="842" y="855"/>
                </a:lnTo>
                <a:lnTo>
                  <a:pt x="841" y="856"/>
                </a:lnTo>
                <a:lnTo>
                  <a:pt x="840" y="857"/>
                </a:lnTo>
                <a:lnTo>
                  <a:pt x="839" y="857"/>
                </a:lnTo>
                <a:lnTo>
                  <a:pt x="838" y="858"/>
                </a:lnTo>
                <a:lnTo>
                  <a:pt x="837" y="859"/>
                </a:lnTo>
                <a:lnTo>
                  <a:pt x="835" y="859"/>
                </a:lnTo>
                <a:lnTo>
                  <a:pt x="834" y="860"/>
                </a:lnTo>
                <a:lnTo>
                  <a:pt x="833" y="860"/>
                </a:lnTo>
                <a:lnTo>
                  <a:pt x="832" y="861"/>
                </a:lnTo>
                <a:lnTo>
                  <a:pt x="831" y="862"/>
                </a:lnTo>
                <a:lnTo>
                  <a:pt x="830" y="862"/>
                </a:lnTo>
                <a:lnTo>
                  <a:pt x="829" y="862"/>
                </a:lnTo>
                <a:lnTo>
                  <a:pt x="842" y="888"/>
                </a:lnTo>
                <a:close/>
                <a:moveTo>
                  <a:pt x="913" y="834"/>
                </a:moveTo>
                <a:lnTo>
                  <a:pt x="913" y="834"/>
                </a:lnTo>
                <a:lnTo>
                  <a:pt x="914" y="834"/>
                </a:lnTo>
                <a:lnTo>
                  <a:pt x="915" y="833"/>
                </a:lnTo>
                <a:lnTo>
                  <a:pt x="916" y="831"/>
                </a:lnTo>
                <a:lnTo>
                  <a:pt x="917" y="830"/>
                </a:lnTo>
                <a:lnTo>
                  <a:pt x="918" y="829"/>
                </a:lnTo>
                <a:lnTo>
                  <a:pt x="919" y="828"/>
                </a:lnTo>
                <a:lnTo>
                  <a:pt x="920" y="827"/>
                </a:lnTo>
                <a:lnTo>
                  <a:pt x="921" y="826"/>
                </a:lnTo>
                <a:lnTo>
                  <a:pt x="922" y="825"/>
                </a:lnTo>
                <a:lnTo>
                  <a:pt x="923" y="824"/>
                </a:lnTo>
                <a:lnTo>
                  <a:pt x="923" y="823"/>
                </a:lnTo>
                <a:lnTo>
                  <a:pt x="924" y="821"/>
                </a:lnTo>
                <a:lnTo>
                  <a:pt x="925" y="820"/>
                </a:lnTo>
                <a:lnTo>
                  <a:pt x="926" y="819"/>
                </a:lnTo>
                <a:lnTo>
                  <a:pt x="927" y="818"/>
                </a:lnTo>
                <a:lnTo>
                  <a:pt x="928" y="817"/>
                </a:lnTo>
                <a:lnTo>
                  <a:pt x="929" y="816"/>
                </a:lnTo>
                <a:lnTo>
                  <a:pt x="930" y="814"/>
                </a:lnTo>
                <a:lnTo>
                  <a:pt x="931" y="813"/>
                </a:lnTo>
                <a:lnTo>
                  <a:pt x="932" y="812"/>
                </a:lnTo>
                <a:lnTo>
                  <a:pt x="932" y="811"/>
                </a:lnTo>
                <a:lnTo>
                  <a:pt x="909" y="794"/>
                </a:lnTo>
                <a:lnTo>
                  <a:pt x="909" y="795"/>
                </a:lnTo>
                <a:lnTo>
                  <a:pt x="908" y="796"/>
                </a:lnTo>
                <a:lnTo>
                  <a:pt x="907" y="797"/>
                </a:lnTo>
                <a:lnTo>
                  <a:pt x="906" y="799"/>
                </a:lnTo>
                <a:lnTo>
                  <a:pt x="906" y="800"/>
                </a:lnTo>
                <a:lnTo>
                  <a:pt x="905" y="801"/>
                </a:lnTo>
                <a:lnTo>
                  <a:pt x="904" y="802"/>
                </a:lnTo>
                <a:lnTo>
                  <a:pt x="903" y="803"/>
                </a:lnTo>
                <a:lnTo>
                  <a:pt x="902" y="804"/>
                </a:lnTo>
                <a:lnTo>
                  <a:pt x="902" y="805"/>
                </a:lnTo>
                <a:lnTo>
                  <a:pt x="901" y="806"/>
                </a:lnTo>
                <a:lnTo>
                  <a:pt x="900" y="807"/>
                </a:lnTo>
                <a:lnTo>
                  <a:pt x="899" y="808"/>
                </a:lnTo>
                <a:lnTo>
                  <a:pt x="898" y="809"/>
                </a:lnTo>
                <a:lnTo>
                  <a:pt x="897" y="810"/>
                </a:lnTo>
                <a:lnTo>
                  <a:pt x="897" y="811"/>
                </a:lnTo>
                <a:lnTo>
                  <a:pt x="896" y="812"/>
                </a:lnTo>
                <a:lnTo>
                  <a:pt x="895" y="813"/>
                </a:lnTo>
                <a:lnTo>
                  <a:pt x="894" y="814"/>
                </a:lnTo>
                <a:lnTo>
                  <a:pt x="893" y="815"/>
                </a:lnTo>
                <a:lnTo>
                  <a:pt x="893" y="815"/>
                </a:lnTo>
                <a:lnTo>
                  <a:pt x="913" y="834"/>
                </a:lnTo>
                <a:close/>
                <a:moveTo>
                  <a:pt x="961" y="759"/>
                </a:moveTo>
                <a:lnTo>
                  <a:pt x="961" y="759"/>
                </a:lnTo>
                <a:lnTo>
                  <a:pt x="962" y="758"/>
                </a:lnTo>
                <a:lnTo>
                  <a:pt x="962" y="756"/>
                </a:lnTo>
                <a:lnTo>
                  <a:pt x="963" y="755"/>
                </a:lnTo>
                <a:lnTo>
                  <a:pt x="963" y="753"/>
                </a:lnTo>
                <a:lnTo>
                  <a:pt x="964" y="752"/>
                </a:lnTo>
                <a:lnTo>
                  <a:pt x="964" y="751"/>
                </a:lnTo>
                <a:lnTo>
                  <a:pt x="965" y="749"/>
                </a:lnTo>
                <a:lnTo>
                  <a:pt x="965" y="748"/>
                </a:lnTo>
                <a:lnTo>
                  <a:pt x="966" y="746"/>
                </a:lnTo>
                <a:lnTo>
                  <a:pt x="966" y="745"/>
                </a:lnTo>
                <a:lnTo>
                  <a:pt x="967" y="743"/>
                </a:lnTo>
                <a:lnTo>
                  <a:pt x="967" y="742"/>
                </a:lnTo>
                <a:lnTo>
                  <a:pt x="967" y="741"/>
                </a:lnTo>
                <a:lnTo>
                  <a:pt x="968" y="739"/>
                </a:lnTo>
                <a:lnTo>
                  <a:pt x="968" y="738"/>
                </a:lnTo>
                <a:lnTo>
                  <a:pt x="969" y="736"/>
                </a:lnTo>
                <a:lnTo>
                  <a:pt x="969" y="735"/>
                </a:lnTo>
                <a:lnTo>
                  <a:pt x="970" y="733"/>
                </a:lnTo>
                <a:lnTo>
                  <a:pt x="970" y="732"/>
                </a:lnTo>
                <a:lnTo>
                  <a:pt x="970" y="730"/>
                </a:lnTo>
                <a:lnTo>
                  <a:pt x="970" y="730"/>
                </a:lnTo>
                <a:lnTo>
                  <a:pt x="943" y="723"/>
                </a:lnTo>
                <a:lnTo>
                  <a:pt x="943" y="723"/>
                </a:lnTo>
                <a:lnTo>
                  <a:pt x="943" y="724"/>
                </a:lnTo>
                <a:lnTo>
                  <a:pt x="942" y="726"/>
                </a:lnTo>
                <a:lnTo>
                  <a:pt x="942" y="727"/>
                </a:lnTo>
                <a:lnTo>
                  <a:pt x="942" y="728"/>
                </a:lnTo>
                <a:lnTo>
                  <a:pt x="941" y="730"/>
                </a:lnTo>
                <a:lnTo>
                  <a:pt x="941" y="731"/>
                </a:lnTo>
                <a:lnTo>
                  <a:pt x="941" y="732"/>
                </a:lnTo>
                <a:lnTo>
                  <a:pt x="940" y="733"/>
                </a:lnTo>
                <a:lnTo>
                  <a:pt x="940" y="735"/>
                </a:lnTo>
                <a:lnTo>
                  <a:pt x="939" y="736"/>
                </a:lnTo>
                <a:lnTo>
                  <a:pt x="939" y="737"/>
                </a:lnTo>
                <a:lnTo>
                  <a:pt x="938" y="739"/>
                </a:lnTo>
                <a:lnTo>
                  <a:pt x="938" y="740"/>
                </a:lnTo>
                <a:lnTo>
                  <a:pt x="938" y="741"/>
                </a:lnTo>
                <a:lnTo>
                  <a:pt x="937" y="742"/>
                </a:lnTo>
                <a:lnTo>
                  <a:pt x="937" y="744"/>
                </a:lnTo>
                <a:lnTo>
                  <a:pt x="936" y="745"/>
                </a:lnTo>
                <a:lnTo>
                  <a:pt x="936" y="746"/>
                </a:lnTo>
                <a:lnTo>
                  <a:pt x="935" y="747"/>
                </a:lnTo>
                <a:lnTo>
                  <a:pt x="935" y="748"/>
                </a:lnTo>
                <a:lnTo>
                  <a:pt x="961" y="759"/>
                </a:lnTo>
                <a:close/>
                <a:moveTo>
                  <a:pt x="978" y="671"/>
                </a:moveTo>
                <a:lnTo>
                  <a:pt x="978" y="671"/>
                </a:lnTo>
                <a:lnTo>
                  <a:pt x="978" y="671"/>
                </a:lnTo>
                <a:lnTo>
                  <a:pt x="979" y="669"/>
                </a:lnTo>
                <a:lnTo>
                  <a:pt x="979" y="668"/>
                </a:lnTo>
                <a:lnTo>
                  <a:pt x="979" y="666"/>
                </a:lnTo>
                <a:lnTo>
                  <a:pt x="978" y="664"/>
                </a:lnTo>
                <a:lnTo>
                  <a:pt x="978" y="663"/>
                </a:lnTo>
                <a:lnTo>
                  <a:pt x="978" y="661"/>
                </a:lnTo>
                <a:lnTo>
                  <a:pt x="978" y="660"/>
                </a:lnTo>
                <a:lnTo>
                  <a:pt x="978" y="658"/>
                </a:lnTo>
                <a:lnTo>
                  <a:pt x="978" y="657"/>
                </a:lnTo>
                <a:lnTo>
                  <a:pt x="978" y="655"/>
                </a:lnTo>
                <a:lnTo>
                  <a:pt x="978" y="653"/>
                </a:lnTo>
                <a:lnTo>
                  <a:pt x="978" y="652"/>
                </a:lnTo>
                <a:lnTo>
                  <a:pt x="978" y="650"/>
                </a:lnTo>
                <a:lnTo>
                  <a:pt x="978" y="649"/>
                </a:lnTo>
                <a:lnTo>
                  <a:pt x="978" y="647"/>
                </a:lnTo>
                <a:lnTo>
                  <a:pt x="978" y="646"/>
                </a:lnTo>
                <a:lnTo>
                  <a:pt x="977" y="644"/>
                </a:lnTo>
                <a:lnTo>
                  <a:pt x="977" y="643"/>
                </a:lnTo>
                <a:lnTo>
                  <a:pt x="977" y="641"/>
                </a:lnTo>
                <a:lnTo>
                  <a:pt x="949" y="644"/>
                </a:lnTo>
                <a:lnTo>
                  <a:pt x="949" y="645"/>
                </a:lnTo>
                <a:lnTo>
                  <a:pt x="949" y="647"/>
                </a:lnTo>
                <a:lnTo>
                  <a:pt x="950" y="648"/>
                </a:lnTo>
                <a:lnTo>
                  <a:pt x="950" y="649"/>
                </a:lnTo>
                <a:lnTo>
                  <a:pt x="950" y="651"/>
                </a:lnTo>
                <a:lnTo>
                  <a:pt x="950" y="652"/>
                </a:lnTo>
                <a:lnTo>
                  <a:pt x="950" y="654"/>
                </a:lnTo>
                <a:lnTo>
                  <a:pt x="950" y="655"/>
                </a:lnTo>
                <a:lnTo>
                  <a:pt x="950" y="656"/>
                </a:lnTo>
                <a:lnTo>
                  <a:pt x="950" y="658"/>
                </a:lnTo>
                <a:lnTo>
                  <a:pt x="950" y="659"/>
                </a:lnTo>
                <a:lnTo>
                  <a:pt x="950" y="661"/>
                </a:lnTo>
                <a:lnTo>
                  <a:pt x="950" y="662"/>
                </a:lnTo>
                <a:lnTo>
                  <a:pt x="950" y="663"/>
                </a:lnTo>
                <a:lnTo>
                  <a:pt x="950" y="665"/>
                </a:lnTo>
                <a:lnTo>
                  <a:pt x="950" y="666"/>
                </a:lnTo>
                <a:lnTo>
                  <a:pt x="950" y="668"/>
                </a:lnTo>
                <a:lnTo>
                  <a:pt x="950" y="669"/>
                </a:lnTo>
                <a:lnTo>
                  <a:pt x="950" y="670"/>
                </a:lnTo>
                <a:lnTo>
                  <a:pt x="950" y="671"/>
                </a:lnTo>
                <a:lnTo>
                  <a:pt x="978" y="671"/>
                </a:lnTo>
                <a:close/>
                <a:moveTo>
                  <a:pt x="964" y="583"/>
                </a:moveTo>
                <a:lnTo>
                  <a:pt x="964" y="583"/>
                </a:lnTo>
                <a:lnTo>
                  <a:pt x="963" y="582"/>
                </a:lnTo>
                <a:lnTo>
                  <a:pt x="963" y="580"/>
                </a:lnTo>
                <a:lnTo>
                  <a:pt x="962" y="579"/>
                </a:lnTo>
                <a:lnTo>
                  <a:pt x="962" y="578"/>
                </a:lnTo>
                <a:lnTo>
                  <a:pt x="961" y="576"/>
                </a:lnTo>
                <a:lnTo>
                  <a:pt x="960" y="575"/>
                </a:lnTo>
                <a:lnTo>
                  <a:pt x="960" y="573"/>
                </a:lnTo>
                <a:lnTo>
                  <a:pt x="959" y="572"/>
                </a:lnTo>
                <a:lnTo>
                  <a:pt x="959" y="571"/>
                </a:lnTo>
                <a:lnTo>
                  <a:pt x="958" y="569"/>
                </a:lnTo>
                <a:lnTo>
                  <a:pt x="957" y="568"/>
                </a:lnTo>
                <a:lnTo>
                  <a:pt x="957" y="567"/>
                </a:lnTo>
                <a:lnTo>
                  <a:pt x="956" y="565"/>
                </a:lnTo>
                <a:lnTo>
                  <a:pt x="956" y="564"/>
                </a:lnTo>
                <a:lnTo>
                  <a:pt x="955" y="563"/>
                </a:lnTo>
                <a:lnTo>
                  <a:pt x="954" y="561"/>
                </a:lnTo>
                <a:lnTo>
                  <a:pt x="954" y="560"/>
                </a:lnTo>
                <a:lnTo>
                  <a:pt x="953" y="559"/>
                </a:lnTo>
                <a:lnTo>
                  <a:pt x="952" y="557"/>
                </a:lnTo>
                <a:lnTo>
                  <a:pt x="952" y="556"/>
                </a:lnTo>
                <a:lnTo>
                  <a:pt x="952" y="556"/>
                </a:lnTo>
                <a:lnTo>
                  <a:pt x="927" y="569"/>
                </a:lnTo>
                <a:lnTo>
                  <a:pt x="927" y="569"/>
                </a:lnTo>
                <a:lnTo>
                  <a:pt x="927" y="570"/>
                </a:lnTo>
                <a:lnTo>
                  <a:pt x="928" y="571"/>
                </a:lnTo>
                <a:lnTo>
                  <a:pt x="928" y="572"/>
                </a:lnTo>
                <a:lnTo>
                  <a:pt x="929" y="573"/>
                </a:lnTo>
                <a:lnTo>
                  <a:pt x="930" y="575"/>
                </a:lnTo>
                <a:lnTo>
                  <a:pt x="930" y="576"/>
                </a:lnTo>
                <a:lnTo>
                  <a:pt x="931" y="577"/>
                </a:lnTo>
                <a:lnTo>
                  <a:pt x="931" y="578"/>
                </a:lnTo>
                <a:lnTo>
                  <a:pt x="932" y="579"/>
                </a:lnTo>
                <a:lnTo>
                  <a:pt x="932" y="581"/>
                </a:lnTo>
                <a:lnTo>
                  <a:pt x="933" y="582"/>
                </a:lnTo>
                <a:lnTo>
                  <a:pt x="933" y="583"/>
                </a:lnTo>
                <a:lnTo>
                  <a:pt x="934" y="584"/>
                </a:lnTo>
                <a:lnTo>
                  <a:pt x="934" y="585"/>
                </a:lnTo>
                <a:lnTo>
                  <a:pt x="935" y="587"/>
                </a:lnTo>
                <a:lnTo>
                  <a:pt x="935" y="588"/>
                </a:lnTo>
                <a:lnTo>
                  <a:pt x="936" y="589"/>
                </a:lnTo>
                <a:lnTo>
                  <a:pt x="936" y="590"/>
                </a:lnTo>
                <a:lnTo>
                  <a:pt x="937" y="592"/>
                </a:lnTo>
                <a:lnTo>
                  <a:pt x="937" y="593"/>
                </a:lnTo>
                <a:lnTo>
                  <a:pt x="964" y="583"/>
                </a:lnTo>
                <a:close/>
                <a:moveTo>
                  <a:pt x="918" y="506"/>
                </a:moveTo>
                <a:lnTo>
                  <a:pt x="918" y="506"/>
                </a:lnTo>
                <a:lnTo>
                  <a:pt x="918" y="506"/>
                </a:lnTo>
                <a:lnTo>
                  <a:pt x="917" y="505"/>
                </a:lnTo>
                <a:lnTo>
                  <a:pt x="916" y="504"/>
                </a:lnTo>
                <a:lnTo>
                  <a:pt x="915" y="503"/>
                </a:lnTo>
                <a:lnTo>
                  <a:pt x="914" y="501"/>
                </a:lnTo>
                <a:lnTo>
                  <a:pt x="913" y="500"/>
                </a:lnTo>
                <a:lnTo>
                  <a:pt x="912" y="499"/>
                </a:lnTo>
                <a:lnTo>
                  <a:pt x="911" y="498"/>
                </a:lnTo>
                <a:lnTo>
                  <a:pt x="910" y="497"/>
                </a:lnTo>
                <a:lnTo>
                  <a:pt x="909" y="496"/>
                </a:lnTo>
                <a:lnTo>
                  <a:pt x="908" y="495"/>
                </a:lnTo>
                <a:lnTo>
                  <a:pt x="907" y="494"/>
                </a:lnTo>
                <a:lnTo>
                  <a:pt x="906" y="493"/>
                </a:lnTo>
                <a:lnTo>
                  <a:pt x="905" y="492"/>
                </a:lnTo>
                <a:lnTo>
                  <a:pt x="904" y="491"/>
                </a:lnTo>
                <a:lnTo>
                  <a:pt x="902" y="490"/>
                </a:lnTo>
                <a:lnTo>
                  <a:pt x="901" y="489"/>
                </a:lnTo>
                <a:lnTo>
                  <a:pt x="900" y="488"/>
                </a:lnTo>
                <a:lnTo>
                  <a:pt x="899" y="487"/>
                </a:lnTo>
                <a:lnTo>
                  <a:pt x="898" y="486"/>
                </a:lnTo>
                <a:lnTo>
                  <a:pt x="897" y="485"/>
                </a:lnTo>
                <a:lnTo>
                  <a:pt x="878" y="506"/>
                </a:lnTo>
                <a:lnTo>
                  <a:pt x="879" y="507"/>
                </a:lnTo>
                <a:lnTo>
                  <a:pt x="880" y="508"/>
                </a:lnTo>
                <a:lnTo>
                  <a:pt x="881" y="509"/>
                </a:lnTo>
                <a:lnTo>
                  <a:pt x="882" y="509"/>
                </a:lnTo>
                <a:lnTo>
                  <a:pt x="883" y="510"/>
                </a:lnTo>
                <a:lnTo>
                  <a:pt x="884" y="511"/>
                </a:lnTo>
                <a:lnTo>
                  <a:pt x="885" y="512"/>
                </a:lnTo>
                <a:lnTo>
                  <a:pt x="886" y="513"/>
                </a:lnTo>
                <a:lnTo>
                  <a:pt x="887" y="514"/>
                </a:lnTo>
                <a:lnTo>
                  <a:pt x="888" y="515"/>
                </a:lnTo>
                <a:lnTo>
                  <a:pt x="889" y="516"/>
                </a:lnTo>
                <a:lnTo>
                  <a:pt x="889" y="517"/>
                </a:lnTo>
                <a:lnTo>
                  <a:pt x="890" y="518"/>
                </a:lnTo>
                <a:lnTo>
                  <a:pt x="891" y="519"/>
                </a:lnTo>
                <a:lnTo>
                  <a:pt x="892" y="520"/>
                </a:lnTo>
                <a:lnTo>
                  <a:pt x="893" y="521"/>
                </a:lnTo>
                <a:lnTo>
                  <a:pt x="894" y="522"/>
                </a:lnTo>
                <a:lnTo>
                  <a:pt x="895" y="523"/>
                </a:lnTo>
                <a:lnTo>
                  <a:pt x="896" y="523"/>
                </a:lnTo>
                <a:lnTo>
                  <a:pt x="897" y="524"/>
                </a:lnTo>
                <a:lnTo>
                  <a:pt x="897" y="525"/>
                </a:lnTo>
                <a:lnTo>
                  <a:pt x="918" y="506"/>
                </a:lnTo>
                <a:close/>
                <a:moveTo>
                  <a:pt x="848" y="451"/>
                </a:moveTo>
                <a:lnTo>
                  <a:pt x="848" y="451"/>
                </a:lnTo>
                <a:lnTo>
                  <a:pt x="847" y="450"/>
                </a:lnTo>
                <a:lnTo>
                  <a:pt x="846" y="450"/>
                </a:lnTo>
                <a:lnTo>
                  <a:pt x="845" y="449"/>
                </a:lnTo>
                <a:lnTo>
                  <a:pt x="844" y="448"/>
                </a:lnTo>
                <a:lnTo>
                  <a:pt x="842" y="448"/>
                </a:lnTo>
                <a:lnTo>
                  <a:pt x="841" y="447"/>
                </a:lnTo>
                <a:lnTo>
                  <a:pt x="840" y="446"/>
                </a:lnTo>
                <a:lnTo>
                  <a:pt x="838" y="446"/>
                </a:lnTo>
                <a:lnTo>
                  <a:pt x="837" y="445"/>
                </a:lnTo>
                <a:lnTo>
                  <a:pt x="835" y="445"/>
                </a:lnTo>
                <a:lnTo>
                  <a:pt x="834" y="444"/>
                </a:lnTo>
                <a:lnTo>
                  <a:pt x="833" y="443"/>
                </a:lnTo>
                <a:lnTo>
                  <a:pt x="831" y="443"/>
                </a:lnTo>
                <a:lnTo>
                  <a:pt x="830" y="442"/>
                </a:lnTo>
                <a:lnTo>
                  <a:pt x="829" y="441"/>
                </a:lnTo>
                <a:lnTo>
                  <a:pt x="827" y="441"/>
                </a:lnTo>
                <a:lnTo>
                  <a:pt x="826" y="440"/>
                </a:lnTo>
                <a:lnTo>
                  <a:pt x="825" y="440"/>
                </a:lnTo>
                <a:lnTo>
                  <a:pt x="823" y="439"/>
                </a:lnTo>
                <a:lnTo>
                  <a:pt x="822" y="439"/>
                </a:lnTo>
                <a:lnTo>
                  <a:pt x="821" y="438"/>
                </a:lnTo>
                <a:lnTo>
                  <a:pt x="811" y="465"/>
                </a:lnTo>
                <a:lnTo>
                  <a:pt x="812" y="465"/>
                </a:lnTo>
                <a:lnTo>
                  <a:pt x="813" y="465"/>
                </a:lnTo>
                <a:lnTo>
                  <a:pt x="814" y="466"/>
                </a:lnTo>
                <a:lnTo>
                  <a:pt x="815" y="466"/>
                </a:lnTo>
                <a:lnTo>
                  <a:pt x="816" y="467"/>
                </a:lnTo>
                <a:lnTo>
                  <a:pt x="818" y="467"/>
                </a:lnTo>
                <a:lnTo>
                  <a:pt x="819" y="468"/>
                </a:lnTo>
                <a:lnTo>
                  <a:pt x="820" y="468"/>
                </a:lnTo>
                <a:lnTo>
                  <a:pt x="821" y="469"/>
                </a:lnTo>
                <a:lnTo>
                  <a:pt x="823" y="470"/>
                </a:lnTo>
                <a:lnTo>
                  <a:pt x="824" y="470"/>
                </a:lnTo>
                <a:lnTo>
                  <a:pt x="825" y="471"/>
                </a:lnTo>
                <a:lnTo>
                  <a:pt x="826" y="471"/>
                </a:lnTo>
                <a:lnTo>
                  <a:pt x="827" y="472"/>
                </a:lnTo>
                <a:lnTo>
                  <a:pt x="828" y="472"/>
                </a:lnTo>
                <a:lnTo>
                  <a:pt x="830" y="473"/>
                </a:lnTo>
                <a:lnTo>
                  <a:pt x="831" y="474"/>
                </a:lnTo>
                <a:lnTo>
                  <a:pt x="832" y="474"/>
                </a:lnTo>
                <a:lnTo>
                  <a:pt x="833" y="475"/>
                </a:lnTo>
                <a:lnTo>
                  <a:pt x="834" y="475"/>
                </a:lnTo>
                <a:lnTo>
                  <a:pt x="835" y="476"/>
                </a:lnTo>
                <a:lnTo>
                  <a:pt x="848" y="451"/>
                </a:lnTo>
                <a:close/>
                <a:moveTo>
                  <a:pt x="733" y="369"/>
                </a:moveTo>
                <a:lnTo>
                  <a:pt x="733" y="369"/>
                </a:lnTo>
                <a:cubicBezTo>
                  <a:pt x="568" y="369"/>
                  <a:pt x="435" y="503"/>
                  <a:pt x="435" y="668"/>
                </a:cubicBezTo>
                <a:cubicBezTo>
                  <a:pt x="435" y="832"/>
                  <a:pt x="568" y="966"/>
                  <a:pt x="733" y="966"/>
                </a:cubicBezTo>
                <a:cubicBezTo>
                  <a:pt x="898" y="966"/>
                  <a:pt x="1031" y="832"/>
                  <a:pt x="1031" y="668"/>
                </a:cubicBezTo>
                <a:cubicBezTo>
                  <a:pt x="1031" y="503"/>
                  <a:pt x="898" y="369"/>
                  <a:pt x="733" y="369"/>
                </a:cubicBezTo>
                <a:close/>
                <a:moveTo>
                  <a:pt x="48" y="245"/>
                </a:moveTo>
                <a:lnTo>
                  <a:pt x="48" y="245"/>
                </a:lnTo>
                <a:cubicBezTo>
                  <a:pt x="106" y="240"/>
                  <a:pt x="164" y="236"/>
                  <a:pt x="222" y="235"/>
                </a:cubicBezTo>
                <a:cubicBezTo>
                  <a:pt x="183" y="233"/>
                  <a:pt x="144" y="230"/>
                  <a:pt x="105" y="225"/>
                </a:cubicBezTo>
                <a:cubicBezTo>
                  <a:pt x="78" y="223"/>
                  <a:pt x="57" y="204"/>
                  <a:pt x="57" y="178"/>
                </a:cubicBezTo>
                <a:cubicBezTo>
                  <a:pt x="57" y="139"/>
                  <a:pt x="57" y="101"/>
                  <a:pt x="57" y="62"/>
                </a:cubicBezTo>
                <a:cubicBezTo>
                  <a:pt x="57" y="36"/>
                  <a:pt x="78" y="17"/>
                  <a:pt x="105" y="15"/>
                </a:cubicBezTo>
                <a:cubicBezTo>
                  <a:pt x="261" y="0"/>
                  <a:pt x="418" y="0"/>
                  <a:pt x="574" y="15"/>
                </a:cubicBezTo>
                <a:cubicBezTo>
                  <a:pt x="600" y="17"/>
                  <a:pt x="622" y="36"/>
                  <a:pt x="622" y="62"/>
                </a:cubicBezTo>
                <a:cubicBezTo>
                  <a:pt x="622" y="101"/>
                  <a:pt x="622" y="139"/>
                  <a:pt x="622" y="178"/>
                </a:cubicBezTo>
                <a:cubicBezTo>
                  <a:pt x="622" y="204"/>
                  <a:pt x="600" y="223"/>
                  <a:pt x="574" y="225"/>
                </a:cubicBezTo>
                <a:cubicBezTo>
                  <a:pt x="518" y="232"/>
                  <a:pt x="461" y="236"/>
                  <a:pt x="404" y="237"/>
                </a:cubicBezTo>
                <a:cubicBezTo>
                  <a:pt x="442" y="239"/>
                  <a:pt x="480" y="242"/>
                  <a:pt x="518" y="245"/>
                </a:cubicBezTo>
                <a:cubicBezTo>
                  <a:pt x="544" y="248"/>
                  <a:pt x="566" y="267"/>
                  <a:pt x="566" y="293"/>
                </a:cubicBezTo>
                <a:lnTo>
                  <a:pt x="566" y="349"/>
                </a:lnTo>
                <a:cubicBezTo>
                  <a:pt x="534" y="366"/>
                  <a:pt x="504" y="388"/>
                  <a:pt x="479" y="413"/>
                </a:cubicBezTo>
                <a:cubicBezTo>
                  <a:pt x="463" y="429"/>
                  <a:pt x="449" y="446"/>
                  <a:pt x="437" y="464"/>
                </a:cubicBezTo>
                <a:cubicBezTo>
                  <a:pt x="307" y="473"/>
                  <a:pt x="178" y="470"/>
                  <a:pt x="48" y="456"/>
                </a:cubicBezTo>
                <a:cubicBezTo>
                  <a:pt x="22" y="453"/>
                  <a:pt x="0" y="435"/>
                  <a:pt x="0" y="409"/>
                </a:cubicBezTo>
                <a:cubicBezTo>
                  <a:pt x="0" y="370"/>
                  <a:pt x="0" y="332"/>
                  <a:pt x="0" y="293"/>
                </a:cubicBezTo>
                <a:cubicBezTo>
                  <a:pt x="0" y="267"/>
                  <a:pt x="22" y="248"/>
                  <a:pt x="48" y="245"/>
                </a:cubicBezTo>
                <a:close/>
              </a:path>
            </a:pathLst>
          </a:custGeom>
          <a:solidFill>
            <a:srgbClr val="009999"/>
          </a:solidFill>
          <a:ln>
            <a:noFill/>
          </a:ln>
          <a:extLst/>
        </p:spPr>
        <p:txBody>
          <a:bodyPr anchor="t" anchorCtr="0" bIns="45720" compatLnSpc="1" lIns="91440" numCol="1" rIns="91440" tIns="45720" vert="horz" wrap="square"/>
          <a:lstStyle/>
          <a:p>
            <a:pPr fontAlgn="base">
              <a:spcBef>
                <a:spcPct val="0"/>
              </a:spcBef>
              <a:spcAft>
                <a:spcPct val="0"/>
              </a:spcAft>
              <a:buFont charset="0" panose="020b0604020202020204" pitchFamily="34" typeface="Arial"/>
              <a:buNone/>
              <a:defRPr/>
            </a:pPr>
            <a:endParaRPr altLang="en-US" kern="0" lang="zh-CN" smtClean="0">
              <a:solidFill>
                <a:srgbClr val="294A5A"/>
              </a:solidFill>
              <a:latin charset="0" panose="020b0604020202020204" pitchFamily="34" typeface="Arial"/>
            </a:endParaRPr>
          </a:p>
        </p:txBody>
      </p:sp>
      <p:sp>
        <p:nvSpPr>
          <p:cNvPr id="84" name="PA-任意多边形 11"/>
          <p:cNvSpPr>
            <a:spLocks noEditPoints="1"/>
          </p:cNvSpPr>
          <p:nvPr>
            <p:custDataLst>
              <p:tags r:id="rId14"/>
            </p:custDataLst>
          </p:nvPr>
        </p:nvSpPr>
        <p:spPr bwMode="auto">
          <a:xfrm>
            <a:off x="4069431" y="2621343"/>
            <a:ext cx="1149457" cy="908266"/>
          </a:xfrm>
          <a:custGeom>
            <a:gdLst>
              <a:gd fmla="*/ 392 w 1065" name="T0"/>
              <a:gd fmla="*/ 422 h 834" name="T1"/>
              <a:gd fmla="*/ 544 w 1065" name="T2"/>
              <a:gd fmla="*/ 344 h 834" name="T3"/>
              <a:gd fmla="*/ 828 w 1065" name="T4"/>
              <a:gd fmla="*/ 296 h 834" name="T5"/>
              <a:gd fmla="*/ 907 w 1065" name="T6"/>
              <a:gd fmla="*/ 179 h 834" name="T7"/>
              <a:gd fmla="*/ 792 w 1065" name="T8"/>
              <a:gd fmla="*/ 259 h 834" name="T9"/>
              <a:gd fmla="*/ 543 w 1065" name="T10"/>
              <a:gd fmla="*/ 271 h 834" name="T11"/>
              <a:gd fmla="*/ 1065 w 1065" name="T12"/>
              <a:gd fmla="*/ 111 h 834" name="T13"/>
              <a:gd fmla="*/ 647 w 1065" name="T14"/>
              <a:gd fmla="*/ 44 h 834" name="T15"/>
              <a:gd fmla="*/ 607 w 1065" name="T16"/>
              <a:gd fmla="*/ 0 h 834" name="T17"/>
              <a:gd fmla="*/ 214 w 1065" name="T18"/>
              <a:gd fmla="*/ 44 h 834" name="T19"/>
              <a:gd fmla="*/ 243 w 1065" name="T20"/>
              <a:gd fmla="*/ 111 h 834" name="T21"/>
              <a:gd fmla="*/ 300 w 1065" name="T22"/>
              <a:gd fmla="*/ 189 h 834" name="T23"/>
              <a:gd fmla="*/ 981 w 1065" name="T24"/>
              <a:gd fmla="*/ 111 h 834" name="T25"/>
              <a:gd fmla="*/ 493 w 1065" name="T26"/>
              <a:gd fmla="*/ 548 h 834" name="T27"/>
              <a:gd fmla="*/ 981 w 1065" name="T28"/>
              <a:gd fmla="*/ 570 h 834" name="T29"/>
              <a:gd fmla="*/ 501 w 1065" name="T30"/>
              <a:gd fmla="*/ 593 h 834" name="T31"/>
              <a:gd fmla="*/ 503 w 1065" name="T32"/>
              <a:gd fmla="*/ 664 h 834" name="T33"/>
              <a:gd fmla="*/ 607 w 1065" name="T34"/>
              <a:gd fmla="*/ 828 h 834" name="T35"/>
              <a:gd fmla="*/ 647 w 1065" name="T36"/>
              <a:gd fmla="*/ 664 h 834" name="T37"/>
              <a:gd fmla="*/ 839 w 1065" name="T38"/>
              <a:gd fmla="*/ 823 h 834" name="T39"/>
              <a:gd fmla="*/ 822 w 1065" name="T40"/>
              <a:gd fmla="*/ 664 h 834" name="T41"/>
              <a:gd fmla="*/ 1065 w 1065" name="T42"/>
              <a:gd fmla="*/ 593 h 834" name="T43"/>
              <a:gd fmla="*/ 1039 w 1065" name="T44"/>
              <a:gd fmla="*/ 111 h 834" name="T45"/>
              <a:gd fmla="*/ 223 w 1065" name="T46"/>
              <a:gd fmla="*/ 431 h 834" name="T47"/>
              <a:gd fmla="*/ 327 w 1065" name="T48"/>
              <a:gd fmla="*/ 328 h 834" name="T49"/>
              <a:gd fmla="*/ 120 w 1065" name="T50"/>
              <a:gd fmla="*/ 328 h 834" name="T51"/>
              <a:gd fmla="*/ 290 w 1065" name="T52"/>
              <a:gd fmla="*/ 453 h 834" name="T53"/>
              <a:gd fmla="*/ 251 w 1065" name="T54"/>
              <a:gd fmla="*/ 453 h 834" name="T55"/>
              <a:gd fmla="*/ 262 w 1065" name="T56"/>
              <a:gd fmla="*/ 472 h 834" name="T57"/>
              <a:gd fmla="*/ 273 w 1065" name="T58"/>
              <a:gd fmla="*/ 709 h 834" name="T59"/>
              <a:gd fmla="*/ 180 w 1065" name="T60"/>
              <a:gd fmla="*/ 709 h 834" name="T61"/>
              <a:gd fmla="*/ 191 w 1065" name="T62"/>
              <a:gd fmla="*/ 472 h 834" name="T63"/>
              <a:gd fmla="*/ 201 w 1065" name="T64"/>
              <a:gd fmla="*/ 453 h 834" name="T65"/>
              <a:gd fmla="*/ 0 w 1065" name="T66"/>
              <a:gd fmla="*/ 609 h 834" name="T67"/>
              <a:gd fmla="*/ 92 w 1065" name="T68"/>
              <a:gd fmla="*/ 834 h 834" name="T69"/>
              <a:gd fmla="*/ 124 w 1065" name="T70"/>
              <a:gd fmla="*/ 601 h 834" name="T71"/>
              <a:gd fmla="*/ 320 w 1065" name="T72"/>
              <a:gd fmla="*/ 834 h 834" name="T73"/>
              <a:gd fmla="*/ 352 w 1065" name="T74"/>
              <a:gd fmla="*/ 601 h 834" name="T75"/>
              <a:gd fmla="*/ 446 w 1065" name="T76"/>
              <a:gd fmla="*/ 834 h 834" name="T77"/>
              <a:gd fmla="*/ 290 w 1065" name="T78"/>
              <a:gd fmla="*/ 453 h 83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834" w="1065">
                <a:moveTo>
                  <a:pt x="543" y="271"/>
                </a:moveTo>
                <a:lnTo>
                  <a:pt x="392" y="422"/>
                </a:lnTo>
                <a:cubicBezTo>
                  <a:pt x="408" y="431"/>
                  <a:pt x="422" y="442"/>
                  <a:pt x="434" y="454"/>
                </a:cubicBezTo>
                <a:lnTo>
                  <a:pt x="544" y="344"/>
                </a:lnTo>
                <a:lnTo>
                  <a:pt x="662" y="463"/>
                </a:lnTo>
                <a:lnTo>
                  <a:pt x="828" y="296"/>
                </a:lnTo>
                <a:lnTo>
                  <a:pt x="854" y="361"/>
                </a:lnTo>
                <a:lnTo>
                  <a:pt x="907" y="179"/>
                </a:lnTo>
                <a:lnTo>
                  <a:pt x="725" y="232"/>
                </a:lnTo>
                <a:lnTo>
                  <a:pt x="792" y="259"/>
                </a:lnTo>
                <a:lnTo>
                  <a:pt x="662" y="389"/>
                </a:lnTo>
                <a:lnTo>
                  <a:pt x="543" y="271"/>
                </a:lnTo>
                <a:close/>
                <a:moveTo>
                  <a:pt x="1065" y="111"/>
                </a:moveTo>
                <a:lnTo>
                  <a:pt x="1065" y="111"/>
                </a:lnTo>
                <a:lnTo>
                  <a:pt x="1065" y="44"/>
                </a:lnTo>
                <a:lnTo>
                  <a:pt x="647" y="44"/>
                </a:lnTo>
                <a:lnTo>
                  <a:pt x="647" y="0"/>
                </a:lnTo>
                <a:lnTo>
                  <a:pt x="607" y="0"/>
                </a:lnTo>
                <a:lnTo>
                  <a:pt x="607" y="44"/>
                </a:lnTo>
                <a:lnTo>
                  <a:pt x="214" y="44"/>
                </a:lnTo>
                <a:lnTo>
                  <a:pt x="214" y="111"/>
                </a:lnTo>
                <a:lnTo>
                  <a:pt x="243" y="111"/>
                </a:lnTo>
                <a:lnTo>
                  <a:pt x="243" y="170"/>
                </a:lnTo>
                <a:cubicBezTo>
                  <a:pt x="264" y="172"/>
                  <a:pt x="283" y="179"/>
                  <a:pt x="300" y="189"/>
                </a:cubicBezTo>
                <a:lnTo>
                  <a:pt x="300" y="111"/>
                </a:lnTo>
                <a:lnTo>
                  <a:pt x="981" y="111"/>
                </a:lnTo>
                <a:lnTo>
                  <a:pt x="981" y="548"/>
                </a:lnTo>
                <a:lnTo>
                  <a:pt x="493" y="548"/>
                </a:lnTo>
                <a:cubicBezTo>
                  <a:pt x="496" y="555"/>
                  <a:pt x="497" y="562"/>
                  <a:pt x="499" y="570"/>
                </a:cubicBezTo>
                <a:lnTo>
                  <a:pt x="981" y="570"/>
                </a:lnTo>
                <a:lnTo>
                  <a:pt x="981" y="593"/>
                </a:lnTo>
                <a:lnTo>
                  <a:pt x="501" y="593"/>
                </a:lnTo>
                <a:cubicBezTo>
                  <a:pt x="502" y="599"/>
                  <a:pt x="503" y="604"/>
                  <a:pt x="503" y="609"/>
                </a:cubicBezTo>
                <a:lnTo>
                  <a:pt x="503" y="664"/>
                </a:lnTo>
                <a:lnTo>
                  <a:pt x="607" y="664"/>
                </a:lnTo>
                <a:lnTo>
                  <a:pt x="607" y="828"/>
                </a:lnTo>
                <a:lnTo>
                  <a:pt x="647" y="828"/>
                </a:lnTo>
                <a:lnTo>
                  <a:pt x="647" y="664"/>
                </a:lnTo>
                <a:lnTo>
                  <a:pt x="779" y="664"/>
                </a:lnTo>
                <a:lnTo>
                  <a:pt x="839" y="823"/>
                </a:lnTo>
                <a:lnTo>
                  <a:pt x="878" y="813"/>
                </a:lnTo>
                <a:lnTo>
                  <a:pt x="822" y="664"/>
                </a:lnTo>
                <a:lnTo>
                  <a:pt x="1065" y="664"/>
                </a:lnTo>
                <a:lnTo>
                  <a:pt x="1065" y="593"/>
                </a:lnTo>
                <a:lnTo>
                  <a:pt x="1039" y="593"/>
                </a:lnTo>
                <a:lnTo>
                  <a:pt x="1039" y="111"/>
                </a:lnTo>
                <a:lnTo>
                  <a:pt x="1065" y="111"/>
                </a:lnTo>
                <a:close/>
                <a:moveTo>
                  <a:pt x="223" y="431"/>
                </a:moveTo>
                <a:lnTo>
                  <a:pt x="223" y="431"/>
                </a:lnTo>
                <a:cubicBezTo>
                  <a:pt x="280" y="431"/>
                  <a:pt x="327" y="385"/>
                  <a:pt x="327" y="328"/>
                </a:cubicBezTo>
                <a:cubicBezTo>
                  <a:pt x="327" y="271"/>
                  <a:pt x="280" y="224"/>
                  <a:pt x="223" y="224"/>
                </a:cubicBezTo>
                <a:cubicBezTo>
                  <a:pt x="166" y="224"/>
                  <a:pt x="120" y="271"/>
                  <a:pt x="120" y="328"/>
                </a:cubicBezTo>
                <a:cubicBezTo>
                  <a:pt x="120" y="385"/>
                  <a:pt x="166" y="431"/>
                  <a:pt x="223" y="431"/>
                </a:cubicBezTo>
                <a:close/>
                <a:moveTo>
                  <a:pt x="290" y="453"/>
                </a:moveTo>
                <a:lnTo>
                  <a:pt x="290" y="453"/>
                </a:lnTo>
                <a:lnTo>
                  <a:pt x="251" y="453"/>
                </a:lnTo>
                <a:lnTo>
                  <a:pt x="257" y="457"/>
                </a:lnTo>
                <a:cubicBezTo>
                  <a:pt x="262" y="460"/>
                  <a:pt x="264" y="467"/>
                  <a:pt x="262" y="472"/>
                </a:cubicBezTo>
                <a:lnTo>
                  <a:pt x="248" y="507"/>
                </a:lnTo>
                <a:lnTo>
                  <a:pt x="273" y="709"/>
                </a:lnTo>
                <a:lnTo>
                  <a:pt x="226" y="751"/>
                </a:lnTo>
                <a:lnTo>
                  <a:pt x="180" y="709"/>
                </a:lnTo>
                <a:lnTo>
                  <a:pt x="205" y="507"/>
                </a:lnTo>
                <a:lnTo>
                  <a:pt x="191" y="472"/>
                </a:lnTo>
                <a:cubicBezTo>
                  <a:pt x="188" y="467"/>
                  <a:pt x="191" y="460"/>
                  <a:pt x="195" y="457"/>
                </a:cubicBezTo>
                <a:lnTo>
                  <a:pt x="201" y="453"/>
                </a:lnTo>
                <a:lnTo>
                  <a:pt x="156" y="453"/>
                </a:lnTo>
                <a:cubicBezTo>
                  <a:pt x="70" y="453"/>
                  <a:pt x="0" y="523"/>
                  <a:pt x="0" y="609"/>
                </a:cubicBezTo>
                <a:lnTo>
                  <a:pt x="0" y="834"/>
                </a:lnTo>
                <a:lnTo>
                  <a:pt x="92" y="834"/>
                </a:lnTo>
                <a:lnTo>
                  <a:pt x="92" y="601"/>
                </a:lnTo>
                <a:lnTo>
                  <a:pt x="124" y="601"/>
                </a:lnTo>
                <a:lnTo>
                  <a:pt x="124" y="834"/>
                </a:lnTo>
                <a:lnTo>
                  <a:pt x="320" y="834"/>
                </a:lnTo>
                <a:lnTo>
                  <a:pt x="320" y="601"/>
                </a:lnTo>
                <a:lnTo>
                  <a:pt x="352" y="601"/>
                </a:lnTo>
                <a:lnTo>
                  <a:pt x="352" y="834"/>
                </a:lnTo>
                <a:lnTo>
                  <a:pt x="446" y="834"/>
                </a:lnTo>
                <a:lnTo>
                  <a:pt x="446" y="609"/>
                </a:lnTo>
                <a:cubicBezTo>
                  <a:pt x="446" y="523"/>
                  <a:pt x="376" y="453"/>
                  <a:pt x="290" y="453"/>
                </a:cubicBezTo>
                <a:close/>
              </a:path>
            </a:pathLst>
          </a:custGeom>
          <a:solidFill>
            <a:srgbClr val="009999"/>
          </a:solidFill>
          <a:ln>
            <a:noFill/>
          </a:ln>
          <a:extLst/>
        </p:spPr>
        <p:txBody>
          <a:bodyPr anchor="t" anchorCtr="0" bIns="45720" compatLnSpc="1" lIns="91440" numCol="1" rIns="91440" tIns="45720" vert="horz" wrap="square"/>
          <a:lstStyle/>
          <a:p>
            <a:pPr fontAlgn="base">
              <a:spcBef>
                <a:spcPct val="0"/>
              </a:spcBef>
              <a:spcAft>
                <a:spcPct val="0"/>
              </a:spcAft>
              <a:buFont charset="0" panose="020b0604020202020204" pitchFamily="34" typeface="Arial"/>
              <a:buNone/>
              <a:defRPr/>
            </a:pPr>
            <a:endParaRPr altLang="en-US" kern="0" lang="zh-CN" smtClean="0">
              <a:solidFill>
                <a:srgbClr val="294A5A"/>
              </a:solidFill>
              <a:latin charset="0" panose="020b0604020202020204" pitchFamily="34" typeface="Arial"/>
            </a:endParaRPr>
          </a:p>
        </p:txBody>
      </p:sp>
      <p:grpSp>
        <p:nvGrpSpPr>
          <p:cNvPr id="85" name="PA-组合 113"/>
          <p:cNvGrpSpPr/>
          <p:nvPr>
            <p:custDataLst>
              <p:tags r:id="rId15"/>
            </p:custDataLst>
          </p:nvPr>
        </p:nvGrpSpPr>
        <p:grpSpPr>
          <a:xfrm>
            <a:off x="6970967" y="1736022"/>
            <a:ext cx="1873290" cy="1873290"/>
            <a:chOff x="304799" y="673100"/>
            <a:chExt cx="4000500" cy="4000499"/>
          </a:xfrm>
          <a:effectLst>
            <a:outerShdw algn="tr" blurRad="444500" dir="8100000" dist="254000" rotWithShape="0">
              <a:prstClr val="black">
                <a:alpha val="50000"/>
              </a:prstClr>
            </a:outerShdw>
          </a:effectLst>
        </p:grpSpPr>
        <p:sp>
          <p:nvSpPr>
            <p:cNvPr id="86" name="PA-同心圆 114"/>
            <p:cNvSpPr/>
            <p:nvPr>
              <p:custDataLst>
                <p:tags r:id="rId16"/>
              </p:custDataLst>
            </p:nvPr>
          </p:nvSpPr>
          <p:spPr>
            <a:xfrm>
              <a:off x="304799" y="673100"/>
              <a:ext cx="4000500" cy="4000499"/>
            </a:xfrm>
            <a:prstGeom prst="donut">
              <a:avLst>
                <a:gd fmla="val 4879" name="adj"/>
              </a:avLst>
            </a:prstGeom>
            <a:gradFill>
              <a:gsLst>
                <a:gs pos="0">
                  <a:srgbClr val="F1F3F2"/>
                </a:gs>
                <a:gs pos="55000">
                  <a:srgbClr val="F1F3F2"/>
                </a:gs>
                <a:gs pos="100000">
                  <a:srgbClr val="B2B2B2"/>
                </a:gs>
              </a:gsLst>
              <a:lin ang="8100000" scaled="0"/>
            </a:gradFill>
            <a:ln algn="ctr" cap="flat" cmpd="sng" w="12700">
              <a:noFill/>
              <a:prstDash val="solid"/>
              <a:miter lim="800000"/>
            </a:ln>
            <a:effectLst/>
          </p:spPr>
          <p:txBody>
            <a:bodyPr anchor="ctr" rtlCol="0"/>
            <a:lstStyle/>
            <a:p>
              <a:pPr algn="ctr">
                <a:defRPr/>
              </a:pPr>
              <a:endParaRPr altLang="en-US" kern="0" lang="zh-CN" smtClean="0">
                <a:solidFill>
                  <a:srgbClr val="F37487"/>
                </a:solidFill>
                <a:ea charset="-122" pitchFamily="34" typeface="微软雅黑"/>
              </a:endParaRPr>
            </a:p>
          </p:txBody>
        </p:sp>
        <p:sp>
          <p:nvSpPr>
            <p:cNvPr id="87" name="PA-椭圆 115"/>
            <p:cNvSpPr/>
            <p:nvPr>
              <p:custDataLst>
                <p:tags r:id="rId17"/>
              </p:custDataLst>
            </p:nvPr>
          </p:nvSpPr>
          <p:spPr>
            <a:xfrm>
              <a:off x="392113" y="760413"/>
              <a:ext cx="3825874" cy="3825874"/>
            </a:xfrm>
            <a:prstGeom prst="ellipse">
              <a:avLst/>
            </a:prstGeom>
            <a:gradFill>
              <a:gsLst>
                <a:gs pos="0">
                  <a:srgbClr val="FFFFFF"/>
                </a:gs>
                <a:gs pos="51000">
                  <a:srgbClr val="F1F3F2"/>
                </a:gs>
                <a:gs pos="100000">
                  <a:srgbClr val="B2B2B2"/>
                </a:gs>
              </a:gsLst>
              <a:lin ang="18900000" scaled="0"/>
            </a:gradFill>
            <a:ln algn="ctr" cap="flat" cmpd="sng" w="12700">
              <a:noFill/>
              <a:prstDash val="solid"/>
              <a:miter lim="800000"/>
            </a:ln>
            <a:effectLst/>
          </p:spPr>
          <p:txBody>
            <a:bodyPr anchor="ctr" rtlCol="0"/>
            <a:lstStyle/>
            <a:p>
              <a:pPr algn="ctr">
                <a:defRPr/>
              </a:pPr>
              <a:endParaRPr altLang="en-US" kern="0" lang="zh-CN" smtClean="0">
                <a:solidFill>
                  <a:srgbClr val="CAACA1"/>
                </a:solidFill>
                <a:ea charset="-122" pitchFamily="34" typeface="微软雅黑"/>
              </a:endParaRPr>
            </a:p>
          </p:txBody>
        </p:sp>
      </p:grpSp>
      <p:sp>
        <p:nvSpPr>
          <p:cNvPr id="88" name="PA-任意多边形 13"/>
          <p:cNvSpPr>
            <a:spLocks noEditPoints="1"/>
          </p:cNvSpPr>
          <p:nvPr>
            <p:custDataLst>
              <p:tags r:id="rId18"/>
            </p:custDataLst>
          </p:nvPr>
        </p:nvSpPr>
        <p:spPr bwMode="auto">
          <a:xfrm>
            <a:off x="7497789" y="2265951"/>
            <a:ext cx="819646" cy="881946"/>
          </a:xfrm>
          <a:custGeom>
            <a:gdLst>
              <a:gd fmla="*/ 255 w 847" name="T0"/>
              <a:gd fmla="*/ 138 h 903" name="T1"/>
              <a:gd fmla="*/ 555 w 847" name="T2"/>
              <a:gd fmla="*/ 100 h 903" name="T3"/>
              <a:gd fmla="*/ 448 w 847" name="T4"/>
              <a:gd fmla="*/ 61 h 903" name="T5"/>
              <a:gd fmla="*/ 324 w 847" name="T6"/>
              <a:gd fmla="*/ 61 h 903" name="T7"/>
              <a:gd fmla="*/ 217 w 847" name="T8"/>
              <a:gd fmla="*/ 100 h 903" name="T9"/>
              <a:gd fmla="*/ 697 w 847" name="T10"/>
              <a:gd fmla="*/ 782 h 903" name="T11"/>
              <a:gd fmla="*/ 709 w 847" name="T12"/>
              <a:gd fmla="*/ 755 h 903" name="T13"/>
              <a:gd fmla="*/ 660 w 847" name="T14"/>
              <a:gd fmla="*/ 586 h 903" name="T15"/>
              <a:gd fmla="*/ 629 w 847" name="T16"/>
              <a:gd fmla="*/ 586 h 903" name="T17"/>
              <a:gd fmla="*/ 629 w 847" name="T18"/>
              <a:gd fmla="*/ 716 h 903" name="T19"/>
              <a:gd fmla="*/ 630 w 847" name="T20"/>
              <a:gd fmla="*/ 719 h 903" name="T21"/>
              <a:gd fmla="*/ 631 w 847" name="T22"/>
              <a:gd fmla="*/ 722 h 903" name="T23"/>
              <a:gd fmla="*/ 633 w 847" name="T24"/>
              <a:gd fmla="*/ 724 h 903" name="T25"/>
              <a:gd fmla="*/ 807 w 847" name="T26"/>
              <a:gd fmla="*/ 596 h 903" name="T27"/>
              <a:gd fmla="*/ 644 w 847" name="T28"/>
              <a:gd fmla="*/ 510 h 903" name="T29"/>
              <a:gd fmla="*/ 607 w 847" name="T30"/>
              <a:gd fmla="*/ 899 h 903" name="T31"/>
              <a:gd fmla="*/ 837 w 847" name="T32"/>
              <a:gd fmla="*/ 743 h 903" name="T33"/>
              <a:gd fmla="*/ 808 w 847" name="T34"/>
              <a:gd fmla="*/ 737 h 903" name="T35"/>
              <a:gd fmla="*/ 645 w 847" name="T36"/>
              <a:gd fmla="*/ 872 h 903" name="T37"/>
              <a:gd fmla="*/ 481 w 847" name="T38"/>
              <a:gd fmla="*/ 675 h 903" name="T39"/>
              <a:gd fmla="*/ 676 w 847" name="T40"/>
              <a:gd fmla="*/ 543 h 903" name="T41"/>
              <a:gd fmla="*/ 808 w 847" name="T42"/>
              <a:gd fmla="*/ 737 h 903" name="T43"/>
              <a:gd fmla="*/ 284 w 847" name="T44"/>
              <a:gd fmla="*/ 736 h 903" name="T45"/>
              <a:gd fmla="*/ 485 w 847" name="T46"/>
              <a:gd fmla="*/ 536 h 903" name="T47"/>
              <a:gd fmla="*/ 526 w 847" name="T48"/>
              <a:gd fmla="*/ 505 h 903" name="T49"/>
              <a:gd fmla="*/ 732 w 847" name="T50"/>
              <a:gd fmla="*/ 306 h 903" name="T51"/>
              <a:gd fmla="*/ 740 w 847" name="T52"/>
              <a:gd fmla="*/ 494 h 903" name="T53"/>
              <a:gd fmla="*/ 772 w 847" name="T54"/>
              <a:gd fmla="*/ 505 h 903" name="T55"/>
              <a:gd fmla="*/ 772 w 847" name="T56"/>
              <a:gd fmla="*/ 208 h 903" name="T57"/>
              <a:gd fmla="*/ 40 w 847" name="T58"/>
              <a:gd fmla="*/ 167 h 903" name="T59"/>
              <a:gd fmla="*/ 0 w 847" name="T60"/>
              <a:gd fmla="*/ 314 h 903" name="T61"/>
              <a:gd fmla="*/ 0 w 847" name="T62"/>
              <a:gd fmla="*/ 536 h 903" name="T63"/>
              <a:gd fmla="*/ 0 w 847" name="T64"/>
              <a:gd fmla="*/ 751 h 903" name="T65"/>
              <a:gd fmla="*/ 427 w 847" name="T66"/>
              <a:gd fmla="*/ 791 h 903" name="T67"/>
              <a:gd fmla="*/ 32 w 847" name="T68"/>
              <a:gd fmla="*/ 314 h 903" name="T69"/>
              <a:gd fmla="*/ 40 w 847" name="T70"/>
              <a:gd fmla="*/ 306 h 903" name="T71"/>
              <a:gd fmla="*/ 252 w 847" name="T72"/>
              <a:gd fmla="*/ 505 h 903" name="T73"/>
              <a:gd fmla="*/ 32 w 847" name="T74"/>
              <a:gd fmla="*/ 314 h 903" name="T75"/>
              <a:gd fmla="*/ 252 w 847" name="T76"/>
              <a:gd fmla="*/ 536 h 903" name="T77"/>
              <a:gd fmla="*/ 40 w 847" name="T78"/>
              <a:gd fmla="*/ 736 h 903" name="T79"/>
              <a:gd fmla="*/ 32 w 847" name="T80"/>
              <a:gd fmla="*/ 536 h 903" name="T81"/>
              <a:gd fmla="*/ 284 w 847" name="T82"/>
              <a:gd fmla="*/ 505 h 903" name="T83"/>
              <a:gd fmla="*/ 284 w 847" name="T84"/>
              <a:gd fmla="*/ 306 h 903" name="T85"/>
              <a:gd fmla="*/ 495 w 847" name="T86"/>
              <a:gd fmla="*/ 505 h 903" name="T87"/>
              <a:gd fmla="*/ 511 w 847" name="T88"/>
              <a:gd fmla="*/ 207 h 903" name="T89"/>
              <a:gd fmla="*/ 538 w 847" name="T90"/>
              <a:gd fmla="*/ 235 h 903" name="T91"/>
              <a:gd fmla="*/ 483 w 847" name="T92"/>
              <a:gd fmla="*/ 235 h 903" name="T93"/>
              <a:gd fmla="*/ 268 w 847" name="T94"/>
              <a:gd fmla="*/ 207 h 903" name="T95"/>
              <a:gd fmla="*/ 295 w 847" name="T96"/>
              <a:gd fmla="*/ 235 h 903" name="T97"/>
              <a:gd fmla="*/ 241 w 847" name="T98"/>
              <a:gd fmla="*/ 235 h 903"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903" w="845">
                <a:moveTo>
                  <a:pt x="217" y="100"/>
                </a:moveTo>
                <a:cubicBezTo>
                  <a:pt x="217" y="121"/>
                  <a:pt x="234" y="138"/>
                  <a:pt x="255" y="138"/>
                </a:cubicBezTo>
                <a:lnTo>
                  <a:pt x="517" y="138"/>
                </a:lnTo>
                <a:cubicBezTo>
                  <a:pt x="538" y="138"/>
                  <a:pt x="555" y="121"/>
                  <a:pt x="555" y="100"/>
                </a:cubicBezTo>
                <a:cubicBezTo>
                  <a:pt x="555" y="79"/>
                  <a:pt x="538" y="61"/>
                  <a:pt x="517" y="61"/>
                </a:cubicBezTo>
                <a:lnTo>
                  <a:pt x="448" y="61"/>
                </a:lnTo>
                <a:cubicBezTo>
                  <a:pt x="448" y="27"/>
                  <a:pt x="420" y="0"/>
                  <a:pt x="386" y="0"/>
                </a:cubicBezTo>
                <a:cubicBezTo>
                  <a:pt x="352" y="0"/>
                  <a:pt x="324" y="27"/>
                  <a:pt x="324" y="61"/>
                </a:cubicBezTo>
                <a:lnTo>
                  <a:pt x="255" y="61"/>
                </a:lnTo>
                <a:cubicBezTo>
                  <a:pt x="234" y="61"/>
                  <a:pt x="217" y="79"/>
                  <a:pt x="217" y="100"/>
                </a:cubicBezTo>
                <a:close/>
                <a:moveTo>
                  <a:pt x="686" y="777"/>
                </a:moveTo>
                <a:cubicBezTo>
                  <a:pt x="689" y="780"/>
                  <a:pt x="693" y="782"/>
                  <a:pt x="697" y="782"/>
                </a:cubicBezTo>
                <a:cubicBezTo>
                  <a:pt x="702" y="782"/>
                  <a:pt x="706" y="780"/>
                  <a:pt x="709" y="777"/>
                </a:cubicBezTo>
                <a:cubicBezTo>
                  <a:pt x="715" y="771"/>
                  <a:pt x="715" y="761"/>
                  <a:pt x="709" y="755"/>
                </a:cubicBezTo>
                <a:lnTo>
                  <a:pt x="660" y="706"/>
                </a:lnTo>
                <a:lnTo>
                  <a:pt x="660" y="586"/>
                </a:lnTo>
                <a:cubicBezTo>
                  <a:pt x="660" y="577"/>
                  <a:pt x="653" y="570"/>
                  <a:pt x="644" y="570"/>
                </a:cubicBezTo>
                <a:cubicBezTo>
                  <a:pt x="636" y="570"/>
                  <a:pt x="629" y="577"/>
                  <a:pt x="629" y="586"/>
                </a:cubicBezTo>
                <a:lnTo>
                  <a:pt x="629" y="713"/>
                </a:lnTo>
                <a:cubicBezTo>
                  <a:pt x="629" y="714"/>
                  <a:pt x="629" y="715"/>
                  <a:pt x="629" y="716"/>
                </a:cubicBezTo>
                <a:cubicBezTo>
                  <a:pt x="629" y="716"/>
                  <a:pt x="629" y="717"/>
                  <a:pt x="629" y="717"/>
                </a:cubicBezTo>
                <a:cubicBezTo>
                  <a:pt x="629" y="718"/>
                  <a:pt x="630" y="718"/>
                  <a:pt x="630" y="719"/>
                </a:cubicBezTo>
                <a:cubicBezTo>
                  <a:pt x="630" y="719"/>
                  <a:pt x="630" y="720"/>
                  <a:pt x="631" y="720"/>
                </a:cubicBezTo>
                <a:cubicBezTo>
                  <a:pt x="631" y="721"/>
                  <a:pt x="631" y="721"/>
                  <a:pt x="631" y="722"/>
                </a:cubicBezTo>
                <a:cubicBezTo>
                  <a:pt x="632" y="722"/>
                  <a:pt x="632" y="723"/>
                  <a:pt x="633" y="724"/>
                </a:cubicBezTo>
                <a:cubicBezTo>
                  <a:pt x="633" y="724"/>
                  <a:pt x="633" y="724"/>
                  <a:pt x="633" y="724"/>
                </a:cubicBezTo>
                <a:lnTo>
                  <a:pt x="686" y="777"/>
                </a:lnTo>
                <a:close/>
                <a:moveTo>
                  <a:pt x="807" y="596"/>
                </a:moveTo>
                <a:cubicBezTo>
                  <a:pt x="777" y="552"/>
                  <a:pt x="733" y="523"/>
                  <a:pt x="681" y="513"/>
                </a:cubicBezTo>
                <a:cubicBezTo>
                  <a:pt x="669" y="511"/>
                  <a:pt x="657" y="510"/>
                  <a:pt x="644" y="510"/>
                </a:cubicBezTo>
                <a:cubicBezTo>
                  <a:pt x="550" y="510"/>
                  <a:pt x="469" y="577"/>
                  <a:pt x="451" y="669"/>
                </a:cubicBezTo>
                <a:cubicBezTo>
                  <a:pt x="431" y="776"/>
                  <a:pt x="501" y="879"/>
                  <a:pt x="607" y="899"/>
                </a:cubicBezTo>
                <a:cubicBezTo>
                  <a:pt x="620" y="902"/>
                  <a:pt x="632" y="903"/>
                  <a:pt x="645" y="903"/>
                </a:cubicBezTo>
                <a:cubicBezTo>
                  <a:pt x="739" y="903"/>
                  <a:pt x="820" y="836"/>
                  <a:pt x="837" y="743"/>
                </a:cubicBezTo>
                <a:cubicBezTo>
                  <a:pt x="847" y="692"/>
                  <a:pt x="836" y="639"/>
                  <a:pt x="807" y="596"/>
                </a:cubicBezTo>
                <a:close/>
                <a:moveTo>
                  <a:pt x="808" y="737"/>
                </a:moveTo>
                <a:lnTo>
                  <a:pt x="808" y="737"/>
                </a:lnTo>
                <a:cubicBezTo>
                  <a:pt x="793" y="816"/>
                  <a:pt x="724" y="872"/>
                  <a:pt x="645" y="872"/>
                </a:cubicBezTo>
                <a:cubicBezTo>
                  <a:pt x="634" y="872"/>
                  <a:pt x="624" y="871"/>
                  <a:pt x="613" y="869"/>
                </a:cubicBezTo>
                <a:cubicBezTo>
                  <a:pt x="523" y="852"/>
                  <a:pt x="464" y="765"/>
                  <a:pt x="481" y="675"/>
                </a:cubicBezTo>
                <a:cubicBezTo>
                  <a:pt x="496" y="597"/>
                  <a:pt x="565" y="540"/>
                  <a:pt x="644" y="540"/>
                </a:cubicBezTo>
                <a:cubicBezTo>
                  <a:pt x="655" y="540"/>
                  <a:pt x="665" y="541"/>
                  <a:pt x="676" y="543"/>
                </a:cubicBezTo>
                <a:cubicBezTo>
                  <a:pt x="719" y="551"/>
                  <a:pt x="757" y="576"/>
                  <a:pt x="782" y="613"/>
                </a:cubicBezTo>
                <a:cubicBezTo>
                  <a:pt x="807" y="650"/>
                  <a:pt x="816" y="694"/>
                  <a:pt x="808" y="737"/>
                </a:cubicBezTo>
                <a:close/>
                <a:moveTo>
                  <a:pt x="413" y="736"/>
                </a:moveTo>
                <a:lnTo>
                  <a:pt x="284" y="736"/>
                </a:lnTo>
                <a:lnTo>
                  <a:pt x="284" y="536"/>
                </a:lnTo>
                <a:lnTo>
                  <a:pt x="485" y="536"/>
                </a:lnTo>
                <a:cubicBezTo>
                  <a:pt x="497" y="524"/>
                  <a:pt x="512" y="514"/>
                  <a:pt x="527" y="505"/>
                </a:cubicBezTo>
                <a:lnTo>
                  <a:pt x="526" y="505"/>
                </a:lnTo>
                <a:lnTo>
                  <a:pt x="526" y="306"/>
                </a:lnTo>
                <a:lnTo>
                  <a:pt x="732" y="306"/>
                </a:lnTo>
                <a:cubicBezTo>
                  <a:pt x="736" y="306"/>
                  <a:pt x="740" y="309"/>
                  <a:pt x="740" y="314"/>
                </a:cubicBezTo>
                <a:lnTo>
                  <a:pt x="740" y="494"/>
                </a:lnTo>
                <a:cubicBezTo>
                  <a:pt x="751" y="499"/>
                  <a:pt x="762" y="505"/>
                  <a:pt x="772" y="511"/>
                </a:cubicBezTo>
                <a:lnTo>
                  <a:pt x="772" y="505"/>
                </a:lnTo>
                <a:lnTo>
                  <a:pt x="772" y="314"/>
                </a:lnTo>
                <a:lnTo>
                  <a:pt x="772" y="208"/>
                </a:lnTo>
                <a:cubicBezTo>
                  <a:pt x="772" y="185"/>
                  <a:pt x="754" y="167"/>
                  <a:pt x="732" y="167"/>
                </a:cubicBezTo>
                <a:lnTo>
                  <a:pt x="40" y="167"/>
                </a:lnTo>
                <a:cubicBezTo>
                  <a:pt x="18" y="167"/>
                  <a:pt x="0" y="185"/>
                  <a:pt x="0" y="208"/>
                </a:cubicBezTo>
                <a:lnTo>
                  <a:pt x="0" y="314"/>
                </a:lnTo>
                <a:lnTo>
                  <a:pt x="0" y="505"/>
                </a:lnTo>
                <a:lnTo>
                  <a:pt x="0" y="536"/>
                </a:lnTo>
                <a:lnTo>
                  <a:pt x="0" y="727"/>
                </a:lnTo>
                <a:lnTo>
                  <a:pt x="0" y="751"/>
                </a:lnTo>
                <a:cubicBezTo>
                  <a:pt x="0" y="773"/>
                  <a:pt x="18" y="791"/>
                  <a:pt x="40" y="791"/>
                </a:cubicBezTo>
                <a:lnTo>
                  <a:pt x="427" y="791"/>
                </a:lnTo>
                <a:cubicBezTo>
                  <a:pt x="420" y="773"/>
                  <a:pt x="415" y="755"/>
                  <a:pt x="413" y="736"/>
                </a:cubicBezTo>
                <a:close/>
                <a:moveTo>
                  <a:pt x="32" y="314"/>
                </a:moveTo>
                <a:lnTo>
                  <a:pt x="32" y="314"/>
                </a:lnTo>
                <a:cubicBezTo>
                  <a:pt x="32" y="309"/>
                  <a:pt x="36" y="306"/>
                  <a:pt x="40" y="306"/>
                </a:cubicBezTo>
                <a:lnTo>
                  <a:pt x="252" y="306"/>
                </a:lnTo>
                <a:lnTo>
                  <a:pt x="252" y="505"/>
                </a:lnTo>
                <a:lnTo>
                  <a:pt x="32" y="505"/>
                </a:lnTo>
                <a:lnTo>
                  <a:pt x="32" y="314"/>
                </a:lnTo>
                <a:close/>
                <a:moveTo>
                  <a:pt x="252" y="536"/>
                </a:moveTo>
                <a:lnTo>
                  <a:pt x="252" y="536"/>
                </a:lnTo>
                <a:lnTo>
                  <a:pt x="252" y="736"/>
                </a:lnTo>
                <a:lnTo>
                  <a:pt x="40" y="736"/>
                </a:lnTo>
                <a:cubicBezTo>
                  <a:pt x="36" y="736"/>
                  <a:pt x="32" y="732"/>
                  <a:pt x="32" y="727"/>
                </a:cubicBezTo>
                <a:lnTo>
                  <a:pt x="32" y="536"/>
                </a:lnTo>
                <a:lnTo>
                  <a:pt x="252" y="536"/>
                </a:lnTo>
                <a:close/>
                <a:moveTo>
                  <a:pt x="284" y="505"/>
                </a:moveTo>
                <a:lnTo>
                  <a:pt x="284" y="505"/>
                </a:lnTo>
                <a:lnTo>
                  <a:pt x="284" y="306"/>
                </a:lnTo>
                <a:lnTo>
                  <a:pt x="495" y="306"/>
                </a:lnTo>
                <a:lnTo>
                  <a:pt x="495" y="505"/>
                </a:lnTo>
                <a:lnTo>
                  <a:pt x="284" y="505"/>
                </a:lnTo>
                <a:close/>
                <a:moveTo>
                  <a:pt x="511" y="207"/>
                </a:moveTo>
                <a:lnTo>
                  <a:pt x="511" y="207"/>
                </a:lnTo>
                <a:cubicBezTo>
                  <a:pt x="526" y="207"/>
                  <a:pt x="538" y="219"/>
                  <a:pt x="538" y="235"/>
                </a:cubicBezTo>
                <a:cubicBezTo>
                  <a:pt x="538" y="250"/>
                  <a:pt x="526" y="262"/>
                  <a:pt x="511" y="262"/>
                </a:cubicBezTo>
                <a:cubicBezTo>
                  <a:pt x="496" y="262"/>
                  <a:pt x="483" y="250"/>
                  <a:pt x="483" y="235"/>
                </a:cubicBezTo>
                <a:cubicBezTo>
                  <a:pt x="483" y="219"/>
                  <a:pt x="496" y="207"/>
                  <a:pt x="511" y="207"/>
                </a:cubicBezTo>
                <a:close/>
                <a:moveTo>
                  <a:pt x="268" y="207"/>
                </a:moveTo>
                <a:lnTo>
                  <a:pt x="268" y="207"/>
                </a:lnTo>
                <a:cubicBezTo>
                  <a:pt x="283" y="207"/>
                  <a:pt x="295" y="219"/>
                  <a:pt x="295" y="235"/>
                </a:cubicBezTo>
                <a:cubicBezTo>
                  <a:pt x="295" y="250"/>
                  <a:pt x="283" y="262"/>
                  <a:pt x="268" y="262"/>
                </a:cubicBezTo>
                <a:cubicBezTo>
                  <a:pt x="253" y="262"/>
                  <a:pt x="241" y="250"/>
                  <a:pt x="241" y="235"/>
                </a:cubicBezTo>
                <a:cubicBezTo>
                  <a:pt x="241" y="219"/>
                  <a:pt x="253" y="207"/>
                  <a:pt x="268" y="207"/>
                </a:cubicBezTo>
                <a:close/>
              </a:path>
            </a:pathLst>
          </a:custGeom>
          <a:solidFill>
            <a:srgbClr val="009999"/>
          </a:solidFill>
          <a:ln>
            <a:noFill/>
          </a:ln>
          <a:extLst/>
        </p:spPr>
        <p:txBody>
          <a:bodyPr anchor="t" anchorCtr="0" bIns="45720" compatLnSpc="1" lIns="91440" numCol="1" rIns="91440" tIns="45720" vert="horz" wrap="square"/>
          <a:lstStyle/>
          <a:p>
            <a:pPr fontAlgn="base">
              <a:spcBef>
                <a:spcPct val="0"/>
              </a:spcBef>
              <a:spcAft>
                <a:spcPct val="0"/>
              </a:spcAft>
              <a:buFont charset="0" panose="020b0604020202020204" pitchFamily="34" typeface="Arial"/>
              <a:buNone/>
              <a:defRPr/>
            </a:pPr>
            <a:endParaRPr altLang="en-US" kern="0" lang="zh-CN" smtClean="0">
              <a:solidFill>
                <a:srgbClr val="294A5A"/>
              </a:solidFill>
              <a:latin charset="0" panose="020b0604020202020204" pitchFamily="34" typeface="Arial"/>
            </a:endParaRPr>
          </a:p>
        </p:txBody>
      </p:sp>
      <p:sp>
        <p:nvSpPr>
          <p:cNvPr id="89" name="PA-矩形 13"/>
          <p:cNvSpPr/>
          <p:nvPr>
            <p:custDataLst>
              <p:tags r:id="rId19"/>
            </p:custDataLst>
          </p:nvPr>
        </p:nvSpPr>
        <p:spPr>
          <a:xfrm>
            <a:off x="803504" y="2201484"/>
            <a:ext cx="2329282" cy="2148841"/>
          </a:xfrm>
          <a:prstGeom prst="rect">
            <a:avLst/>
          </a:prstGeom>
        </p:spPr>
        <p:txBody>
          <a:bodyPr wrap="square">
            <a:spAutoFit/>
          </a:bodyPr>
          <a:lstStyle/>
          <a:p>
            <a:pPr indent="-171450" marL="171450">
              <a:lnSpc>
                <a:spcPct val="150000"/>
              </a:lnSpc>
              <a:buFont charset="0" panose="020b0604020202020204" pitchFamily="34" typeface="Arial"/>
              <a:buChar char="•"/>
            </a:pPr>
            <a:r>
              <a:rPr altLang="en-US" lang="zh-CN">
                <a:solidFill>
                  <a:prstClr val="black"/>
                </a:solidFill>
                <a:latin charset="-122" panose="020b0500000000000000" pitchFamily="34" typeface="Noto Sans S Chinese Regular"/>
                <a:ea charset="-122" panose="020b0500000000000000" pitchFamily="34" typeface="Noto Sans S Chinese Regular"/>
              </a:rPr>
              <a:t>复制粘贴字体. 选择保留文本的唯一选项.</a:t>
            </a:r>
          </a:p>
          <a:p>
            <a:pPr indent="-171450" marL="171450">
              <a:lnSpc>
                <a:spcPct val="150000"/>
              </a:lnSpc>
              <a:buFont charset="0" panose="020b0604020202020204" pitchFamily="34" typeface="Arial"/>
              <a:buChar char="•"/>
            </a:pPr>
            <a:r>
              <a:rPr altLang="en-US" lang="zh-CN">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90" name="PA-矩形 119"/>
          <p:cNvSpPr/>
          <p:nvPr>
            <p:custDataLst>
              <p:tags r:id="rId20"/>
            </p:custDataLst>
          </p:nvPr>
        </p:nvSpPr>
        <p:spPr>
          <a:xfrm>
            <a:off x="9065024" y="2196599"/>
            <a:ext cx="2329282" cy="2148841"/>
          </a:xfrm>
          <a:prstGeom prst="rect">
            <a:avLst/>
          </a:prstGeom>
        </p:spPr>
        <p:txBody>
          <a:bodyPr wrap="square">
            <a:spAutoFit/>
          </a:bodyPr>
          <a:lstStyle/>
          <a:p>
            <a:pPr indent="-171450" marL="171450">
              <a:lnSpc>
                <a:spcPct val="150000"/>
              </a:lnSpc>
              <a:buFont charset="0" panose="020b0604020202020204" pitchFamily="34" typeface="Arial"/>
              <a:buChar char="•"/>
            </a:pPr>
            <a:r>
              <a:rPr altLang="en-US" lang="zh-CN">
                <a:solidFill>
                  <a:prstClr val="black"/>
                </a:solidFill>
                <a:latin charset="-122" panose="020b0500000000000000" pitchFamily="34" typeface="Noto Sans S Chinese Regular"/>
                <a:ea charset="-122" panose="020b0500000000000000" pitchFamily="34" typeface="Noto Sans S Chinese Regular"/>
              </a:rPr>
              <a:t>复制粘贴字体. 选择保留文本的唯一选项.</a:t>
            </a:r>
          </a:p>
          <a:p>
            <a:pPr indent="-171450" marL="171450">
              <a:lnSpc>
                <a:spcPct val="150000"/>
              </a:lnSpc>
              <a:buFont charset="0" panose="020b0604020202020204" pitchFamily="34" typeface="Arial"/>
              <a:buChar char="•"/>
            </a:pPr>
            <a:r>
              <a:rPr altLang="en-US" lang="zh-CN">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91" name="PA-矩形 120"/>
          <p:cNvSpPr/>
          <p:nvPr>
            <p:custDataLst>
              <p:tags r:id="rId21"/>
            </p:custDataLst>
          </p:nvPr>
        </p:nvSpPr>
        <p:spPr>
          <a:xfrm>
            <a:off x="3147263" y="5506383"/>
            <a:ext cx="6074451" cy="914400"/>
          </a:xfrm>
          <a:prstGeom prst="rect">
            <a:avLst/>
          </a:prstGeom>
        </p:spPr>
        <p:txBody>
          <a:bodyPr wrap="square">
            <a:spAutoFit/>
          </a:bodyPr>
          <a:lstStyle/>
          <a:p>
            <a:pPr algn="ctr" indent="-171450" marL="171450">
              <a:lnSpc>
                <a:spcPct val="150000"/>
              </a:lnSpc>
              <a:buFont charset="0" panose="020b0604020202020204" pitchFamily="34" typeface="Arial"/>
              <a:buChar char="•"/>
            </a:pPr>
            <a:r>
              <a:rPr altLang="en-US" lang="zh-CN">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Tree>
    <p:extLst>
      <p:ext uri="{BB962C8B-B14F-4D97-AF65-F5344CB8AC3E}">
        <p14:creationId val="2383679488"/>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1"/>
                                        </p:tgtEl>
                                        <p:attrNameLst>
                                          <p:attrName>style.visibility</p:attrName>
                                        </p:attrNameLst>
                                      </p:cBhvr>
                                      <p:to>
                                        <p:strVal val="visible"/>
                                      </p:to>
                                    </p:set>
                                    <p:anim calcmode="lin" valueType="num">
                                      <p:cBhvr>
                                        <p:cTn dur="500" fill="hold" id="7"/>
                                        <p:tgtEl>
                                          <p:spTgt spid="91"/>
                                        </p:tgtEl>
                                        <p:attrNameLst>
                                          <p:attrName>ppt_w</p:attrName>
                                        </p:attrNameLst>
                                      </p:cBhvr>
                                      <p:tavLst>
                                        <p:tav tm="0">
                                          <p:val>
                                            <p:fltVal val="0"/>
                                          </p:val>
                                        </p:tav>
                                        <p:tav tm="100000">
                                          <p:val>
                                            <p:strVal val="#ppt_w*1.5"/>
                                          </p:val>
                                        </p:tav>
                                      </p:tavLst>
                                    </p:anim>
                                    <p:anim calcmode="lin" valueType="num">
                                      <p:cBhvr>
                                        <p:cTn dur="500" fill="hold" id="8"/>
                                        <p:tgtEl>
                                          <p:spTgt spid="91"/>
                                        </p:tgtEl>
                                        <p:attrNameLst>
                                          <p:attrName>ppt_h</p:attrName>
                                        </p:attrNameLst>
                                      </p:cBhvr>
                                      <p:tavLst>
                                        <p:tav tm="0">
                                          <p:val>
                                            <p:fltVal val="0"/>
                                          </p:val>
                                        </p:tav>
                                        <p:tav tm="100000">
                                          <p:val>
                                            <p:strVal val="#ppt_h*1.5"/>
                                          </p:val>
                                        </p:tav>
                                      </p:tavLst>
                                    </p:anim>
                                    <p:animEffect filter="fade" transition="in">
                                      <p:cBhvr>
                                        <p:cTn dur="500" id="9"/>
                                        <p:tgtEl>
                                          <p:spTgt spid="91"/>
                                        </p:tgtEl>
                                      </p:cBhvr>
                                    </p:animEffect>
                                    <p:anim calcmode="lin" to="" valueType="num">
                                      <p:cBhvr>
                                        <p:cTn dur="500" fill="hold" id="10">
                                          <p:stCondLst>
                                            <p:cond delay="0"/>
                                          </p:stCondLst>
                                        </p:cTn>
                                        <p:tgtEl>
                                          <p:spTgt spid="91"/>
                                        </p:tgtEl>
                                        <p:attrNameLst>
                                          <p:attrName>ppt_x</p:attrName>
                                        </p:attrNameLst>
                                      </p:cBhvr>
                                      <p:tavLst>
                                        <p:tav tm="0">
                                          <p:val>
                                            <p:strVal val="#ppt_x"/>
                                          </p:val>
                                        </p:tav>
                                        <p:tav tm="100000">
                                          <p:val>
                                            <p:strVal val="0.5"/>
                                          </p:val>
                                        </p:tav>
                                      </p:tavLst>
                                    </p:anim>
                                    <p:anim calcmode="lin" to="" valueType="num">
                                      <p:cBhvr>
                                        <p:cTn dur="500" fill="hold" id="11">
                                          <p:stCondLst>
                                            <p:cond delay="0"/>
                                          </p:stCondLst>
                                        </p:cTn>
                                        <p:tgtEl>
                                          <p:spTgt spid="91"/>
                                        </p:tgtEl>
                                        <p:attrNameLst>
                                          <p:attrName>ppt_y</p:attrName>
                                        </p:attrNameLst>
                                      </p:cBhvr>
                                      <p:tavLst>
                                        <p:tav tm="0">
                                          <p:val>
                                            <p:strVal val="#ppt_y"/>
                                          </p:val>
                                        </p:tav>
                                        <p:tav tm="100000">
                                          <p:val>
                                            <p:strVal val="0.5"/>
                                          </p:val>
                                        </p:tav>
                                      </p:tavLst>
                                    </p:anim>
                                  </p:childTnLst>
                                </p:cTn>
                              </p:par>
                            </p:childTnLst>
                          </p:cTn>
                        </p:par>
                        <p:par>
                          <p:cTn fill="hold" id="12" nodeType="afterGroup">
                            <p:stCondLst>
                              <p:cond delay="500"/>
                            </p:stCondLst>
                            <p:childTnLst>
                              <p:par>
                                <p:cTn fill="hold" grpId="1" id="13" nodeType="afterEffect" presetClass="entr" presetID="53" presetSubtype="0">
                                  <p:stCondLst>
                                    <p:cond delay="0"/>
                                  </p:stCondLst>
                                  <p:childTnLst>
                                    <p:set>
                                      <p:cBhvr>
                                        <p:cTn dur="1" fill="hold" id="14">
                                          <p:stCondLst>
                                            <p:cond delay="0"/>
                                          </p:stCondLst>
                                        </p:cTn>
                                        <p:tgtEl>
                                          <p:spTgt spid="91"/>
                                        </p:tgtEl>
                                        <p:attrNameLst>
                                          <p:attrName>style.visibility</p:attrName>
                                        </p:attrNameLst>
                                      </p:cBhvr>
                                      <p:to>
                                        <p:strVal val="visible"/>
                                      </p:to>
                                    </p:set>
                                    <p:anim calcmode="lin" valueType="num">
                                      <p:cBhvr>
                                        <p:cTn dur="500" fill="hold" id="15"/>
                                        <p:tgtEl>
                                          <p:spTgt spid="91"/>
                                        </p:tgtEl>
                                        <p:attrNameLst>
                                          <p:attrName>ppt_w</p:attrName>
                                        </p:attrNameLst>
                                      </p:cBhvr>
                                      <p:tavLst>
                                        <p:tav tm="0">
                                          <p:val>
                                            <p:strVal val="#ppt_w*1.5"/>
                                          </p:val>
                                        </p:tav>
                                        <p:tav tm="100000">
                                          <p:val>
                                            <p:strVal val="#ppt_w"/>
                                          </p:val>
                                        </p:tav>
                                      </p:tavLst>
                                    </p:anim>
                                    <p:anim calcmode="lin" valueType="num">
                                      <p:cBhvr>
                                        <p:cTn dur="500" fill="hold" id="16"/>
                                        <p:tgtEl>
                                          <p:spTgt spid="91"/>
                                        </p:tgtEl>
                                        <p:attrNameLst>
                                          <p:attrName>ppt_h</p:attrName>
                                        </p:attrNameLst>
                                      </p:cBhvr>
                                      <p:tavLst>
                                        <p:tav tm="0">
                                          <p:val>
                                            <p:strVal val="#ppt_h*1.5"/>
                                          </p:val>
                                        </p:tav>
                                        <p:tav tm="100000">
                                          <p:val>
                                            <p:strVal val="#ppt_h"/>
                                          </p:val>
                                        </p:tav>
                                      </p:tavLst>
                                    </p:anim>
                                    <p:animEffect filter="fade" transition="in">
                                      <p:cBhvr>
                                        <p:cTn dur="500" id="17"/>
                                        <p:tgtEl>
                                          <p:spTgt spid="91"/>
                                        </p:tgtEl>
                                      </p:cBhvr>
                                    </p:animEffect>
                                    <p:anim calcmode="lin" to="" valueType="num">
                                      <p:cBhvr>
                                        <p:cTn dur="500" fill="hold" id="18">
                                          <p:stCondLst>
                                            <p:cond delay="0"/>
                                          </p:stCondLst>
                                        </p:cTn>
                                        <p:tgtEl>
                                          <p:spTgt spid="91"/>
                                        </p:tgtEl>
                                        <p:attrNameLst>
                                          <p:attrName>ppt_x</p:attrName>
                                        </p:attrNameLst>
                                      </p:cBhvr>
                                      <p:tavLst>
                                        <p:tav tm="0">
                                          <p:val>
                                            <p:strVal val="0.5"/>
                                          </p:val>
                                        </p:tav>
                                        <p:tav tm="100000">
                                          <p:val>
                                            <p:strVal val="#ppt_x"/>
                                          </p:val>
                                        </p:tav>
                                      </p:tavLst>
                                    </p:anim>
                                    <p:anim calcmode="lin" to="" valueType="num">
                                      <p:cBhvr>
                                        <p:cTn dur="500" fill="hold" id="19">
                                          <p:stCondLst>
                                            <p:cond delay="0"/>
                                          </p:stCondLst>
                                        </p:cTn>
                                        <p:tgtEl>
                                          <p:spTgt spid="91"/>
                                        </p:tgtEl>
                                        <p:attrNameLst>
                                          <p:attrName>ppt_y</p:attrName>
                                        </p:attrNameLst>
                                      </p:cBhvr>
                                      <p:tavLst>
                                        <p:tav tm="0">
                                          <p:val>
                                            <p:strVal val="0.5"/>
                                          </p:val>
                                        </p:tav>
                                        <p:tav tm="100000">
                                          <p:val>
                                            <p:strVal val="#ppt_y"/>
                                          </p:val>
                                        </p:tav>
                                      </p:tavLst>
                                    </p:anim>
                                  </p:childTnLst>
                                </p:cTn>
                              </p:par>
                            </p:childTnLst>
                          </p:cTn>
                        </p:par>
                        <p:par>
                          <p:cTn fill="hold" id="20" nodeType="afterGroup">
                            <p:stCondLst>
                              <p:cond delay="1000"/>
                            </p:stCondLst>
                            <p:childTnLst>
                              <p:par>
                                <p:cTn fill="hold" id="21" nodeType="afterEffect" presetClass="entr" presetID="0" presetSubtype="0">
                                  <p:stCondLst>
                                    <p:cond delay="0"/>
                                  </p:stCondLst>
                                  <p:childTnLst>
                                    <p:set>
                                      <p:cBhvr>
                                        <p:cTn dur="1" fill="hold" id="22">
                                          <p:stCondLst>
                                            <p:cond delay="0"/>
                                          </p:stCondLst>
                                        </p:cTn>
                                        <p:tgtEl>
                                          <p:spTgt spid="72"/>
                                        </p:tgtEl>
                                        <p:attrNameLst>
                                          <p:attrName>style.visibility</p:attrName>
                                        </p:attrNameLst>
                                      </p:cBhvr>
                                      <p:to>
                                        <p:strVal val="visible"/>
                                      </p:to>
                                    </p:set>
                                    <p:animMotion origin="layout" path="M -0.7501183 1.299991 L 0 0 E" pathEditMode="relative" ptsTypes="">
                                      <p:cBhvr>
                                        <p:cTn dur="1000" fill="hold" id="23">
                                          <p:stCondLst>
                                            <p:cond delay="0"/>
                                          </p:stCondLst>
                                        </p:cTn>
                                        <p:tgtEl>
                                          <p:spTgt spid="72"/>
                                        </p:tgtEl>
                                        <p:attrNameLst>
                                          <p:attrName>ppt_x</p:attrName>
                                          <p:attrName>ppt_y</p:attrName>
                                        </p:attrNameLst>
                                      </p:cBhvr>
                                    </p:animMotion>
                                  </p:childTnLst>
                                </p:cTn>
                              </p:par>
                            </p:childTnLst>
                          </p:cTn>
                        </p:par>
                        <p:par>
                          <p:cTn fill="hold" id="24" nodeType="afterGroup">
                            <p:stCondLst>
                              <p:cond delay="2000"/>
                            </p:stCondLst>
                            <p:childTnLst>
                              <p:par>
                                <p:cTn fill="hold" id="25" nodeType="afterEffect" presetClass="entr" presetID="0" presetSubtype="0">
                                  <p:stCondLst>
                                    <p:cond delay="0"/>
                                  </p:stCondLst>
                                  <p:childTnLst>
                                    <p:set>
                                      <p:cBhvr>
                                        <p:cTn dur="1" fill="hold" id="26">
                                          <p:stCondLst>
                                            <p:cond delay="0"/>
                                          </p:stCondLst>
                                        </p:cTn>
                                        <p:tgtEl>
                                          <p:spTgt spid="73"/>
                                        </p:tgtEl>
                                        <p:attrNameLst>
                                          <p:attrName>style.visibility</p:attrName>
                                        </p:attrNameLst>
                                      </p:cBhvr>
                                      <p:to>
                                        <p:strVal val="visible"/>
                                      </p:to>
                                    </p:set>
                                    <p:animMotion origin="layout" path="M 1.012763 -0.4669688 L 0 0 E" pathEditMode="relative" ptsTypes="">
                                      <p:cBhvr>
                                        <p:cTn dur="1000" fill="hold" id="27">
                                          <p:stCondLst>
                                            <p:cond delay="0"/>
                                          </p:stCondLst>
                                        </p:cTn>
                                        <p:tgtEl>
                                          <p:spTgt spid="73"/>
                                        </p:tgtEl>
                                        <p:attrNameLst>
                                          <p:attrName>ppt_x</p:attrName>
                                          <p:attrName>ppt_y</p:attrName>
                                        </p:attrNameLst>
                                      </p:cBhvr>
                                    </p:animMotion>
                                  </p:childTnLst>
                                </p:cTn>
                              </p:par>
                            </p:childTnLst>
                          </p:cTn>
                        </p:par>
                        <p:par>
                          <p:cTn fill="hold" id="28" nodeType="afterGroup">
                            <p:stCondLst>
                              <p:cond delay="3000"/>
                            </p:stCondLst>
                            <p:childTnLst>
                              <p:par>
                                <p:cTn fill="hold" id="29" nodeType="afterEffect" presetClass="entr" presetID="0" presetSubtype="0">
                                  <p:stCondLst>
                                    <p:cond delay="0"/>
                                  </p:stCondLst>
                                  <p:childTnLst>
                                    <p:set>
                                      <p:cBhvr>
                                        <p:cTn dur="1" fill="hold" id="30">
                                          <p:stCondLst>
                                            <p:cond delay="0"/>
                                          </p:stCondLst>
                                        </p:cTn>
                                        <p:tgtEl>
                                          <p:spTgt spid="74"/>
                                        </p:tgtEl>
                                        <p:attrNameLst>
                                          <p:attrName>style.visibility</p:attrName>
                                        </p:attrNameLst>
                                      </p:cBhvr>
                                      <p:to>
                                        <p:strVal val="visible"/>
                                      </p:to>
                                    </p:set>
                                    <p:animMotion origin="layout" path="M 0.9407093 0.857264 L 0 0 E" pathEditMode="relative" ptsTypes="">
                                      <p:cBhvr>
                                        <p:cTn dur="1000" fill="hold" id="31">
                                          <p:stCondLst>
                                            <p:cond delay="0"/>
                                          </p:stCondLst>
                                        </p:cTn>
                                        <p:tgtEl>
                                          <p:spTgt spid="74"/>
                                        </p:tgtEl>
                                        <p:attrNameLst>
                                          <p:attrName>ppt_x</p:attrName>
                                          <p:attrName>ppt_y</p:attrName>
                                        </p:attrNameLst>
                                      </p:cBhvr>
                                    </p:animMotion>
                                  </p:childTnLst>
                                </p:cTn>
                              </p:par>
                            </p:childTnLst>
                          </p:cTn>
                        </p:par>
                        <p:par>
                          <p:cTn fill="hold" id="32" nodeType="afterGroup">
                            <p:stCondLst>
                              <p:cond delay="4000"/>
                            </p:stCondLst>
                            <p:childTnLst>
                              <p:par>
                                <p:cTn fill="hold" id="33" nodeType="afterEffect" presetClass="entr" presetID="30" presetSubtype="0">
                                  <p:stCondLst>
                                    <p:cond delay="0"/>
                                  </p:stCondLst>
                                  <p:childTnLst>
                                    <p:set>
                                      <p:cBhvr>
                                        <p:cTn dur="1" fill="hold" id="34">
                                          <p:stCondLst>
                                            <p:cond delay="0"/>
                                          </p:stCondLst>
                                        </p:cTn>
                                        <p:tgtEl>
                                          <p:spTgt spid="77"/>
                                        </p:tgtEl>
                                        <p:attrNameLst>
                                          <p:attrName>style.visibility</p:attrName>
                                        </p:attrNameLst>
                                      </p:cBhvr>
                                      <p:to>
                                        <p:strVal val="visible"/>
                                      </p:to>
                                    </p:set>
                                    <p:animEffect filter="fade" transition="in">
                                      <p:cBhvr>
                                        <p:cTn decel="100000" dur="800" id="35"/>
                                        <p:tgtEl>
                                          <p:spTgt spid="77"/>
                                        </p:tgtEl>
                                      </p:cBhvr>
                                    </p:animEffect>
                                    <p:anim calcmode="lin" valueType="num">
                                      <p:cBhvr>
                                        <p:cTn decel="100000" dur="800" fill="hold" id="36"/>
                                        <p:tgtEl>
                                          <p:spTgt spid="77"/>
                                        </p:tgtEl>
                                        <p:attrNameLst>
                                          <p:attrName>style.rotation</p:attrName>
                                        </p:attrNameLst>
                                      </p:cBhvr>
                                      <p:tavLst>
                                        <p:tav tm="0">
                                          <p:val>
                                            <p:fltVal val="-90"/>
                                          </p:val>
                                        </p:tav>
                                        <p:tav tm="100000">
                                          <p:val>
                                            <p:fltVal val="0"/>
                                          </p:val>
                                        </p:tav>
                                      </p:tavLst>
                                    </p:anim>
                                    <p:anim calcmode="lin" valueType="num">
                                      <p:cBhvr>
                                        <p:cTn decel="100000" dur="800" fill="hold" id="37"/>
                                        <p:tgtEl>
                                          <p:spTgt spid="77"/>
                                        </p:tgtEl>
                                        <p:attrNameLst>
                                          <p:attrName>ppt_x</p:attrName>
                                        </p:attrNameLst>
                                      </p:cBhvr>
                                      <p:tavLst>
                                        <p:tav tm="0">
                                          <p:val>
                                            <p:strVal val="#ppt_x+0.4"/>
                                          </p:val>
                                        </p:tav>
                                        <p:tav tm="100000">
                                          <p:val>
                                            <p:strVal val="#ppt_x-0.05"/>
                                          </p:val>
                                        </p:tav>
                                      </p:tavLst>
                                    </p:anim>
                                    <p:anim calcmode="lin" valueType="num">
                                      <p:cBhvr>
                                        <p:cTn decel="100000" dur="800" fill="hold" id="38"/>
                                        <p:tgtEl>
                                          <p:spTgt spid="77"/>
                                        </p:tgtEl>
                                        <p:attrNameLst>
                                          <p:attrName>ppt_y</p:attrName>
                                        </p:attrNameLst>
                                      </p:cBhvr>
                                      <p:tavLst>
                                        <p:tav tm="0">
                                          <p:val>
                                            <p:strVal val="#ppt_y-0.4"/>
                                          </p:val>
                                        </p:tav>
                                        <p:tav tm="100000">
                                          <p:val>
                                            <p:strVal val="#ppt_y+0.1"/>
                                          </p:val>
                                        </p:tav>
                                      </p:tavLst>
                                    </p:anim>
                                    <p:anim calcmode="lin" valueType="num">
                                      <p:cBhvr>
                                        <p:cTn accel="100000" dur="200" fill="hold" id="39">
                                          <p:stCondLst>
                                            <p:cond delay="800"/>
                                          </p:stCondLst>
                                        </p:cTn>
                                        <p:tgtEl>
                                          <p:spTgt spid="77"/>
                                        </p:tgtEl>
                                        <p:attrNameLst>
                                          <p:attrName>ppt_x</p:attrName>
                                        </p:attrNameLst>
                                      </p:cBhvr>
                                      <p:tavLst>
                                        <p:tav tm="0">
                                          <p:val>
                                            <p:strVal val="#ppt_x-0.05"/>
                                          </p:val>
                                        </p:tav>
                                        <p:tav tm="100000">
                                          <p:val>
                                            <p:strVal val="#ppt_x"/>
                                          </p:val>
                                        </p:tav>
                                      </p:tavLst>
                                    </p:anim>
                                    <p:anim calcmode="lin" valueType="num">
                                      <p:cBhvr>
                                        <p:cTn accel="100000" dur="200" fill="hold" id="40">
                                          <p:stCondLst>
                                            <p:cond delay="800"/>
                                          </p:stCondLst>
                                        </p:cTn>
                                        <p:tgtEl>
                                          <p:spTgt spid="77"/>
                                        </p:tgtEl>
                                        <p:attrNameLst>
                                          <p:attrName>ppt_y</p:attrName>
                                        </p:attrNameLst>
                                      </p:cBhvr>
                                      <p:tavLst>
                                        <p:tav tm="0">
                                          <p:val>
                                            <p:strVal val="#ppt_y+0.1"/>
                                          </p:val>
                                        </p:tav>
                                        <p:tav tm="100000">
                                          <p:val>
                                            <p:strVal val="#ppt_y"/>
                                          </p:val>
                                        </p:tav>
                                      </p:tavLst>
                                    </p:anim>
                                  </p:childTnLst>
                                </p:cTn>
                              </p:par>
                            </p:childTnLst>
                          </p:cTn>
                        </p:par>
                        <p:par>
                          <p:cTn fill="hold" id="41" nodeType="afterGroup">
                            <p:stCondLst>
                              <p:cond delay="5000"/>
                            </p:stCondLst>
                            <p:childTnLst>
                              <p:par>
                                <p:cTn fill="hold" id="42" nodeType="afterEffect" presetClass="entr" presetID="30" presetSubtype="0">
                                  <p:stCondLst>
                                    <p:cond delay="0"/>
                                  </p:stCondLst>
                                  <p:childTnLst>
                                    <p:set>
                                      <p:cBhvr>
                                        <p:cTn dur="1" fill="hold" id="43">
                                          <p:stCondLst>
                                            <p:cond delay="0"/>
                                          </p:stCondLst>
                                        </p:cTn>
                                        <p:tgtEl>
                                          <p:spTgt spid="80"/>
                                        </p:tgtEl>
                                        <p:attrNameLst>
                                          <p:attrName>style.visibility</p:attrName>
                                        </p:attrNameLst>
                                      </p:cBhvr>
                                      <p:to>
                                        <p:strVal val="visible"/>
                                      </p:to>
                                    </p:set>
                                    <p:animEffect filter="fade" transition="in">
                                      <p:cBhvr>
                                        <p:cTn decel="100000" dur="800" id="44"/>
                                        <p:tgtEl>
                                          <p:spTgt spid="80"/>
                                        </p:tgtEl>
                                      </p:cBhvr>
                                    </p:animEffect>
                                    <p:anim calcmode="lin" valueType="num">
                                      <p:cBhvr>
                                        <p:cTn decel="100000" dur="800" fill="hold" id="45"/>
                                        <p:tgtEl>
                                          <p:spTgt spid="80"/>
                                        </p:tgtEl>
                                        <p:attrNameLst>
                                          <p:attrName>style.rotation</p:attrName>
                                        </p:attrNameLst>
                                      </p:cBhvr>
                                      <p:tavLst>
                                        <p:tav tm="0">
                                          <p:val>
                                            <p:fltVal val="-90"/>
                                          </p:val>
                                        </p:tav>
                                        <p:tav tm="100000">
                                          <p:val>
                                            <p:fltVal val="0"/>
                                          </p:val>
                                        </p:tav>
                                      </p:tavLst>
                                    </p:anim>
                                    <p:anim calcmode="lin" valueType="num">
                                      <p:cBhvr>
                                        <p:cTn decel="100000" dur="800" fill="hold" id="46"/>
                                        <p:tgtEl>
                                          <p:spTgt spid="80"/>
                                        </p:tgtEl>
                                        <p:attrNameLst>
                                          <p:attrName>ppt_x</p:attrName>
                                        </p:attrNameLst>
                                      </p:cBhvr>
                                      <p:tavLst>
                                        <p:tav tm="0">
                                          <p:val>
                                            <p:strVal val="#ppt_x+0.4"/>
                                          </p:val>
                                        </p:tav>
                                        <p:tav tm="100000">
                                          <p:val>
                                            <p:strVal val="#ppt_x-0.05"/>
                                          </p:val>
                                        </p:tav>
                                      </p:tavLst>
                                    </p:anim>
                                    <p:anim calcmode="lin" valueType="num">
                                      <p:cBhvr>
                                        <p:cTn decel="100000" dur="800" fill="hold" id="47"/>
                                        <p:tgtEl>
                                          <p:spTgt spid="80"/>
                                        </p:tgtEl>
                                        <p:attrNameLst>
                                          <p:attrName>ppt_y</p:attrName>
                                        </p:attrNameLst>
                                      </p:cBhvr>
                                      <p:tavLst>
                                        <p:tav tm="0">
                                          <p:val>
                                            <p:strVal val="#ppt_y-0.4"/>
                                          </p:val>
                                        </p:tav>
                                        <p:tav tm="100000">
                                          <p:val>
                                            <p:strVal val="#ppt_y+0.1"/>
                                          </p:val>
                                        </p:tav>
                                      </p:tavLst>
                                    </p:anim>
                                    <p:anim calcmode="lin" valueType="num">
                                      <p:cBhvr>
                                        <p:cTn accel="100000" dur="200" fill="hold" id="48">
                                          <p:stCondLst>
                                            <p:cond delay="800"/>
                                          </p:stCondLst>
                                        </p:cTn>
                                        <p:tgtEl>
                                          <p:spTgt spid="80"/>
                                        </p:tgtEl>
                                        <p:attrNameLst>
                                          <p:attrName>ppt_x</p:attrName>
                                        </p:attrNameLst>
                                      </p:cBhvr>
                                      <p:tavLst>
                                        <p:tav tm="0">
                                          <p:val>
                                            <p:strVal val="#ppt_x-0.05"/>
                                          </p:val>
                                        </p:tav>
                                        <p:tav tm="100000">
                                          <p:val>
                                            <p:strVal val="#ppt_x"/>
                                          </p:val>
                                        </p:tav>
                                      </p:tavLst>
                                    </p:anim>
                                    <p:anim calcmode="lin" valueType="num">
                                      <p:cBhvr>
                                        <p:cTn accel="100000" dur="200" fill="hold" id="49">
                                          <p:stCondLst>
                                            <p:cond delay="800"/>
                                          </p:stCondLst>
                                        </p:cTn>
                                        <p:tgtEl>
                                          <p:spTgt spid="80"/>
                                        </p:tgtEl>
                                        <p:attrNameLst>
                                          <p:attrName>ppt_y</p:attrName>
                                        </p:attrNameLst>
                                      </p:cBhvr>
                                      <p:tavLst>
                                        <p:tav tm="0">
                                          <p:val>
                                            <p:strVal val="#ppt_y+0.1"/>
                                          </p:val>
                                        </p:tav>
                                        <p:tav tm="100000">
                                          <p:val>
                                            <p:strVal val="#ppt_y"/>
                                          </p:val>
                                        </p:tav>
                                      </p:tavLst>
                                    </p:anim>
                                  </p:childTnLst>
                                </p:cTn>
                              </p:par>
                            </p:childTnLst>
                          </p:cTn>
                        </p:par>
                        <p:par>
                          <p:cTn fill="hold" id="50" nodeType="afterGroup">
                            <p:stCondLst>
                              <p:cond delay="6000"/>
                            </p:stCondLst>
                            <p:childTnLst>
                              <p:par>
                                <p:cTn fill="hold" grpId="0" id="51" nodeType="afterEffect" presetClass="entr" presetID="30" presetSubtype="0">
                                  <p:stCondLst>
                                    <p:cond delay="0"/>
                                  </p:stCondLst>
                                  <p:childTnLst>
                                    <p:set>
                                      <p:cBhvr>
                                        <p:cTn dur="1" fill="hold" id="52">
                                          <p:stCondLst>
                                            <p:cond delay="0"/>
                                          </p:stCondLst>
                                        </p:cTn>
                                        <p:tgtEl>
                                          <p:spTgt spid="83"/>
                                        </p:tgtEl>
                                        <p:attrNameLst>
                                          <p:attrName>style.visibility</p:attrName>
                                        </p:attrNameLst>
                                      </p:cBhvr>
                                      <p:to>
                                        <p:strVal val="visible"/>
                                      </p:to>
                                    </p:set>
                                    <p:animEffect filter="fade" transition="in">
                                      <p:cBhvr>
                                        <p:cTn decel="100000" dur="800" id="53"/>
                                        <p:tgtEl>
                                          <p:spTgt spid="83"/>
                                        </p:tgtEl>
                                      </p:cBhvr>
                                    </p:animEffect>
                                    <p:anim calcmode="lin" valueType="num">
                                      <p:cBhvr>
                                        <p:cTn decel="100000" dur="800" fill="hold" id="54"/>
                                        <p:tgtEl>
                                          <p:spTgt spid="83"/>
                                        </p:tgtEl>
                                        <p:attrNameLst>
                                          <p:attrName>style.rotation</p:attrName>
                                        </p:attrNameLst>
                                      </p:cBhvr>
                                      <p:tavLst>
                                        <p:tav tm="0">
                                          <p:val>
                                            <p:fltVal val="-90"/>
                                          </p:val>
                                        </p:tav>
                                        <p:tav tm="100000">
                                          <p:val>
                                            <p:fltVal val="0"/>
                                          </p:val>
                                        </p:tav>
                                      </p:tavLst>
                                    </p:anim>
                                    <p:anim calcmode="lin" valueType="num">
                                      <p:cBhvr>
                                        <p:cTn decel="100000" dur="800" fill="hold" id="55"/>
                                        <p:tgtEl>
                                          <p:spTgt spid="83"/>
                                        </p:tgtEl>
                                        <p:attrNameLst>
                                          <p:attrName>ppt_x</p:attrName>
                                        </p:attrNameLst>
                                      </p:cBhvr>
                                      <p:tavLst>
                                        <p:tav tm="0">
                                          <p:val>
                                            <p:strVal val="#ppt_x+0.4"/>
                                          </p:val>
                                        </p:tav>
                                        <p:tav tm="100000">
                                          <p:val>
                                            <p:strVal val="#ppt_x-0.05"/>
                                          </p:val>
                                        </p:tav>
                                      </p:tavLst>
                                    </p:anim>
                                    <p:anim calcmode="lin" valueType="num">
                                      <p:cBhvr>
                                        <p:cTn decel="100000" dur="800" fill="hold" id="56"/>
                                        <p:tgtEl>
                                          <p:spTgt spid="83"/>
                                        </p:tgtEl>
                                        <p:attrNameLst>
                                          <p:attrName>ppt_y</p:attrName>
                                        </p:attrNameLst>
                                      </p:cBhvr>
                                      <p:tavLst>
                                        <p:tav tm="0">
                                          <p:val>
                                            <p:strVal val="#ppt_y-0.4"/>
                                          </p:val>
                                        </p:tav>
                                        <p:tav tm="100000">
                                          <p:val>
                                            <p:strVal val="#ppt_y+0.1"/>
                                          </p:val>
                                        </p:tav>
                                      </p:tavLst>
                                    </p:anim>
                                    <p:anim calcmode="lin" valueType="num">
                                      <p:cBhvr>
                                        <p:cTn accel="100000" dur="200" fill="hold" id="57">
                                          <p:stCondLst>
                                            <p:cond delay="800"/>
                                          </p:stCondLst>
                                        </p:cTn>
                                        <p:tgtEl>
                                          <p:spTgt spid="83"/>
                                        </p:tgtEl>
                                        <p:attrNameLst>
                                          <p:attrName>ppt_x</p:attrName>
                                        </p:attrNameLst>
                                      </p:cBhvr>
                                      <p:tavLst>
                                        <p:tav tm="0">
                                          <p:val>
                                            <p:strVal val="#ppt_x-0.05"/>
                                          </p:val>
                                        </p:tav>
                                        <p:tav tm="100000">
                                          <p:val>
                                            <p:strVal val="#ppt_x"/>
                                          </p:val>
                                        </p:tav>
                                      </p:tavLst>
                                    </p:anim>
                                    <p:anim calcmode="lin" valueType="num">
                                      <p:cBhvr>
                                        <p:cTn accel="100000" dur="200" fill="hold" id="58">
                                          <p:stCondLst>
                                            <p:cond delay="800"/>
                                          </p:stCondLst>
                                        </p:cTn>
                                        <p:tgtEl>
                                          <p:spTgt spid="83"/>
                                        </p:tgtEl>
                                        <p:attrNameLst>
                                          <p:attrName>ppt_y</p:attrName>
                                        </p:attrNameLst>
                                      </p:cBhvr>
                                      <p:tavLst>
                                        <p:tav tm="0">
                                          <p:val>
                                            <p:strVal val="#ppt_y+0.1"/>
                                          </p:val>
                                        </p:tav>
                                        <p:tav tm="100000">
                                          <p:val>
                                            <p:strVal val="#ppt_y"/>
                                          </p:val>
                                        </p:tav>
                                      </p:tavLst>
                                    </p:anim>
                                  </p:childTnLst>
                                </p:cTn>
                              </p:par>
                            </p:childTnLst>
                          </p:cTn>
                        </p:par>
                        <p:par>
                          <p:cTn fill="hold" id="59" nodeType="afterGroup">
                            <p:stCondLst>
                              <p:cond delay="7000"/>
                            </p:stCondLst>
                            <p:childTnLst>
                              <p:par>
                                <p:cTn fill="hold" grpId="0" id="60" nodeType="afterEffect" presetClass="entr" presetID="30" presetSubtype="0">
                                  <p:stCondLst>
                                    <p:cond delay="0"/>
                                  </p:stCondLst>
                                  <p:childTnLst>
                                    <p:set>
                                      <p:cBhvr>
                                        <p:cTn dur="1" fill="hold" id="61">
                                          <p:stCondLst>
                                            <p:cond delay="0"/>
                                          </p:stCondLst>
                                        </p:cTn>
                                        <p:tgtEl>
                                          <p:spTgt spid="84"/>
                                        </p:tgtEl>
                                        <p:attrNameLst>
                                          <p:attrName>style.visibility</p:attrName>
                                        </p:attrNameLst>
                                      </p:cBhvr>
                                      <p:to>
                                        <p:strVal val="visible"/>
                                      </p:to>
                                    </p:set>
                                    <p:animEffect filter="fade" transition="in">
                                      <p:cBhvr>
                                        <p:cTn decel="100000" dur="800" id="62"/>
                                        <p:tgtEl>
                                          <p:spTgt spid="84"/>
                                        </p:tgtEl>
                                      </p:cBhvr>
                                    </p:animEffect>
                                    <p:anim calcmode="lin" valueType="num">
                                      <p:cBhvr>
                                        <p:cTn decel="100000" dur="800" fill="hold" id="63"/>
                                        <p:tgtEl>
                                          <p:spTgt spid="84"/>
                                        </p:tgtEl>
                                        <p:attrNameLst>
                                          <p:attrName>style.rotation</p:attrName>
                                        </p:attrNameLst>
                                      </p:cBhvr>
                                      <p:tavLst>
                                        <p:tav tm="0">
                                          <p:val>
                                            <p:fltVal val="-90"/>
                                          </p:val>
                                        </p:tav>
                                        <p:tav tm="100000">
                                          <p:val>
                                            <p:fltVal val="0"/>
                                          </p:val>
                                        </p:tav>
                                      </p:tavLst>
                                    </p:anim>
                                    <p:anim calcmode="lin" valueType="num">
                                      <p:cBhvr>
                                        <p:cTn decel="100000" dur="800" fill="hold" id="64"/>
                                        <p:tgtEl>
                                          <p:spTgt spid="84"/>
                                        </p:tgtEl>
                                        <p:attrNameLst>
                                          <p:attrName>ppt_x</p:attrName>
                                        </p:attrNameLst>
                                      </p:cBhvr>
                                      <p:tavLst>
                                        <p:tav tm="0">
                                          <p:val>
                                            <p:strVal val="#ppt_x+0.4"/>
                                          </p:val>
                                        </p:tav>
                                        <p:tav tm="100000">
                                          <p:val>
                                            <p:strVal val="#ppt_x-0.05"/>
                                          </p:val>
                                        </p:tav>
                                      </p:tavLst>
                                    </p:anim>
                                    <p:anim calcmode="lin" valueType="num">
                                      <p:cBhvr>
                                        <p:cTn decel="100000" dur="800" fill="hold" id="65"/>
                                        <p:tgtEl>
                                          <p:spTgt spid="84"/>
                                        </p:tgtEl>
                                        <p:attrNameLst>
                                          <p:attrName>ppt_y</p:attrName>
                                        </p:attrNameLst>
                                      </p:cBhvr>
                                      <p:tavLst>
                                        <p:tav tm="0">
                                          <p:val>
                                            <p:strVal val="#ppt_y-0.4"/>
                                          </p:val>
                                        </p:tav>
                                        <p:tav tm="100000">
                                          <p:val>
                                            <p:strVal val="#ppt_y+0.1"/>
                                          </p:val>
                                        </p:tav>
                                      </p:tavLst>
                                    </p:anim>
                                    <p:anim calcmode="lin" valueType="num">
                                      <p:cBhvr>
                                        <p:cTn accel="100000" dur="200" fill="hold" id="66">
                                          <p:stCondLst>
                                            <p:cond delay="800"/>
                                          </p:stCondLst>
                                        </p:cTn>
                                        <p:tgtEl>
                                          <p:spTgt spid="84"/>
                                        </p:tgtEl>
                                        <p:attrNameLst>
                                          <p:attrName>ppt_x</p:attrName>
                                        </p:attrNameLst>
                                      </p:cBhvr>
                                      <p:tavLst>
                                        <p:tav tm="0">
                                          <p:val>
                                            <p:strVal val="#ppt_x-0.05"/>
                                          </p:val>
                                        </p:tav>
                                        <p:tav tm="100000">
                                          <p:val>
                                            <p:strVal val="#ppt_x"/>
                                          </p:val>
                                        </p:tav>
                                      </p:tavLst>
                                    </p:anim>
                                    <p:anim calcmode="lin" valueType="num">
                                      <p:cBhvr>
                                        <p:cTn accel="100000" dur="200" fill="hold" id="67">
                                          <p:stCondLst>
                                            <p:cond delay="800"/>
                                          </p:stCondLst>
                                        </p:cTn>
                                        <p:tgtEl>
                                          <p:spTgt spid="84"/>
                                        </p:tgtEl>
                                        <p:attrNameLst>
                                          <p:attrName>ppt_y</p:attrName>
                                        </p:attrNameLst>
                                      </p:cBhvr>
                                      <p:tavLst>
                                        <p:tav tm="0">
                                          <p:val>
                                            <p:strVal val="#ppt_y+0.1"/>
                                          </p:val>
                                        </p:tav>
                                        <p:tav tm="100000">
                                          <p:val>
                                            <p:strVal val="#ppt_y"/>
                                          </p:val>
                                        </p:tav>
                                      </p:tavLst>
                                    </p:anim>
                                  </p:childTnLst>
                                </p:cTn>
                              </p:par>
                            </p:childTnLst>
                          </p:cTn>
                        </p:par>
                        <p:par>
                          <p:cTn fill="hold" id="68" nodeType="afterGroup">
                            <p:stCondLst>
                              <p:cond delay="8000"/>
                            </p:stCondLst>
                            <p:childTnLst>
                              <p:par>
                                <p:cTn fill="hold" id="69" nodeType="afterEffect" presetClass="entr" presetID="30" presetSubtype="0">
                                  <p:stCondLst>
                                    <p:cond delay="0"/>
                                  </p:stCondLst>
                                  <p:childTnLst>
                                    <p:set>
                                      <p:cBhvr>
                                        <p:cTn dur="1" fill="hold" id="70">
                                          <p:stCondLst>
                                            <p:cond delay="0"/>
                                          </p:stCondLst>
                                        </p:cTn>
                                        <p:tgtEl>
                                          <p:spTgt spid="85"/>
                                        </p:tgtEl>
                                        <p:attrNameLst>
                                          <p:attrName>style.visibility</p:attrName>
                                        </p:attrNameLst>
                                      </p:cBhvr>
                                      <p:to>
                                        <p:strVal val="visible"/>
                                      </p:to>
                                    </p:set>
                                    <p:animEffect filter="fade" transition="in">
                                      <p:cBhvr>
                                        <p:cTn decel="100000" dur="800" id="71"/>
                                        <p:tgtEl>
                                          <p:spTgt spid="85"/>
                                        </p:tgtEl>
                                      </p:cBhvr>
                                    </p:animEffect>
                                    <p:anim calcmode="lin" valueType="num">
                                      <p:cBhvr>
                                        <p:cTn decel="100000" dur="800" fill="hold" id="72"/>
                                        <p:tgtEl>
                                          <p:spTgt spid="85"/>
                                        </p:tgtEl>
                                        <p:attrNameLst>
                                          <p:attrName>style.rotation</p:attrName>
                                        </p:attrNameLst>
                                      </p:cBhvr>
                                      <p:tavLst>
                                        <p:tav tm="0">
                                          <p:val>
                                            <p:fltVal val="-90"/>
                                          </p:val>
                                        </p:tav>
                                        <p:tav tm="100000">
                                          <p:val>
                                            <p:fltVal val="0"/>
                                          </p:val>
                                        </p:tav>
                                      </p:tavLst>
                                    </p:anim>
                                    <p:anim calcmode="lin" valueType="num">
                                      <p:cBhvr>
                                        <p:cTn decel="100000" dur="800" fill="hold" id="73"/>
                                        <p:tgtEl>
                                          <p:spTgt spid="85"/>
                                        </p:tgtEl>
                                        <p:attrNameLst>
                                          <p:attrName>ppt_x</p:attrName>
                                        </p:attrNameLst>
                                      </p:cBhvr>
                                      <p:tavLst>
                                        <p:tav tm="0">
                                          <p:val>
                                            <p:strVal val="#ppt_x+0.4"/>
                                          </p:val>
                                        </p:tav>
                                        <p:tav tm="100000">
                                          <p:val>
                                            <p:strVal val="#ppt_x-0.05"/>
                                          </p:val>
                                        </p:tav>
                                      </p:tavLst>
                                    </p:anim>
                                    <p:anim calcmode="lin" valueType="num">
                                      <p:cBhvr>
                                        <p:cTn decel="100000" dur="800" fill="hold" id="74"/>
                                        <p:tgtEl>
                                          <p:spTgt spid="85"/>
                                        </p:tgtEl>
                                        <p:attrNameLst>
                                          <p:attrName>ppt_y</p:attrName>
                                        </p:attrNameLst>
                                      </p:cBhvr>
                                      <p:tavLst>
                                        <p:tav tm="0">
                                          <p:val>
                                            <p:strVal val="#ppt_y-0.4"/>
                                          </p:val>
                                        </p:tav>
                                        <p:tav tm="100000">
                                          <p:val>
                                            <p:strVal val="#ppt_y+0.1"/>
                                          </p:val>
                                        </p:tav>
                                      </p:tavLst>
                                    </p:anim>
                                    <p:anim calcmode="lin" valueType="num">
                                      <p:cBhvr>
                                        <p:cTn accel="100000" dur="200" fill="hold" id="75">
                                          <p:stCondLst>
                                            <p:cond delay="800"/>
                                          </p:stCondLst>
                                        </p:cTn>
                                        <p:tgtEl>
                                          <p:spTgt spid="85"/>
                                        </p:tgtEl>
                                        <p:attrNameLst>
                                          <p:attrName>ppt_x</p:attrName>
                                        </p:attrNameLst>
                                      </p:cBhvr>
                                      <p:tavLst>
                                        <p:tav tm="0">
                                          <p:val>
                                            <p:strVal val="#ppt_x-0.05"/>
                                          </p:val>
                                        </p:tav>
                                        <p:tav tm="100000">
                                          <p:val>
                                            <p:strVal val="#ppt_x"/>
                                          </p:val>
                                        </p:tav>
                                      </p:tavLst>
                                    </p:anim>
                                    <p:anim calcmode="lin" valueType="num">
                                      <p:cBhvr>
                                        <p:cTn accel="100000" dur="200" fill="hold" id="76">
                                          <p:stCondLst>
                                            <p:cond delay="800"/>
                                          </p:stCondLst>
                                        </p:cTn>
                                        <p:tgtEl>
                                          <p:spTgt spid="85"/>
                                        </p:tgtEl>
                                        <p:attrNameLst>
                                          <p:attrName>ppt_y</p:attrName>
                                        </p:attrNameLst>
                                      </p:cBhvr>
                                      <p:tavLst>
                                        <p:tav tm="0">
                                          <p:val>
                                            <p:strVal val="#ppt_y+0.1"/>
                                          </p:val>
                                        </p:tav>
                                        <p:tav tm="100000">
                                          <p:val>
                                            <p:strVal val="#ppt_y"/>
                                          </p:val>
                                        </p:tav>
                                      </p:tavLst>
                                    </p:anim>
                                  </p:childTnLst>
                                </p:cTn>
                              </p:par>
                            </p:childTnLst>
                          </p:cTn>
                        </p:par>
                        <p:par>
                          <p:cTn fill="hold" id="77" nodeType="afterGroup">
                            <p:stCondLst>
                              <p:cond delay="9000"/>
                            </p:stCondLst>
                            <p:childTnLst>
                              <p:par>
                                <p:cTn fill="hold" grpId="0" id="78" nodeType="afterEffect" presetClass="entr" presetID="30" presetSubtype="0">
                                  <p:stCondLst>
                                    <p:cond delay="0"/>
                                  </p:stCondLst>
                                  <p:childTnLst>
                                    <p:set>
                                      <p:cBhvr>
                                        <p:cTn dur="1" fill="hold" id="79">
                                          <p:stCondLst>
                                            <p:cond delay="0"/>
                                          </p:stCondLst>
                                        </p:cTn>
                                        <p:tgtEl>
                                          <p:spTgt spid="88"/>
                                        </p:tgtEl>
                                        <p:attrNameLst>
                                          <p:attrName>style.visibility</p:attrName>
                                        </p:attrNameLst>
                                      </p:cBhvr>
                                      <p:to>
                                        <p:strVal val="visible"/>
                                      </p:to>
                                    </p:set>
                                    <p:animEffect filter="fade" transition="in">
                                      <p:cBhvr>
                                        <p:cTn decel="100000" dur="800" id="80"/>
                                        <p:tgtEl>
                                          <p:spTgt spid="88"/>
                                        </p:tgtEl>
                                      </p:cBhvr>
                                    </p:animEffect>
                                    <p:anim calcmode="lin" valueType="num">
                                      <p:cBhvr>
                                        <p:cTn decel="100000" dur="800" fill="hold" id="81"/>
                                        <p:tgtEl>
                                          <p:spTgt spid="88"/>
                                        </p:tgtEl>
                                        <p:attrNameLst>
                                          <p:attrName>style.rotation</p:attrName>
                                        </p:attrNameLst>
                                      </p:cBhvr>
                                      <p:tavLst>
                                        <p:tav tm="0">
                                          <p:val>
                                            <p:fltVal val="-90"/>
                                          </p:val>
                                        </p:tav>
                                        <p:tav tm="100000">
                                          <p:val>
                                            <p:fltVal val="0"/>
                                          </p:val>
                                        </p:tav>
                                      </p:tavLst>
                                    </p:anim>
                                    <p:anim calcmode="lin" valueType="num">
                                      <p:cBhvr>
                                        <p:cTn decel="100000" dur="800" fill="hold" id="82"/>
                                        <p:tgtEl>
                                          <p:spTgt spid="88"/>
                                        </p:tgtEl>
                                        <p:attrNameLst>
                                          <p:attrName>ppt_x</p:attrName>
                                        </p:attrNameLst>
                                      </p:cBhvr>
                                      <p:tavLst>
                                        <p:tav tm="0">
                                          <p:val>
                                            <p:strVal val="#ppt_x+0.4"/>
                                          </p:val>
                                        </p:tav>
                                        <p:tav tm="100000">
                                          <p:val>
                                            <p:strVal val="#ppt_x-0.05"/>
                                          </p:val>
                                        </p:tav>
                                      </p:tavLst>
                                    </p:anim>
                                    <p:anim calcmode="lin" valueType="num">
                                      <p:cBhvr>
                                        <p:cTn decel="100000" dur="800" fill="hold" id="83"/>
                                        <p:tgtEl>
                                          <p:spTgt spid="88"/>
                                        </p:tgtEl>
                                        <p:attrNameLst>
                                          <p:attrName>ppt_y</p:attrName>
                                        </p:attrNameLst>
                                      </p:cBhvr>
                                      <p:tavLst>
                                        <p:tav tm="0">
                                          <p:val>
                                            <p:strVal val="#ppt_y-0.4"/>
                                          </p:val>
                                        </p:tav>
                                        <p:tav tm="100000">
                                          <p:val>
                                            <p:strVal val="#ppt_y+0.1"/>
                                          </p:val>
                                        </p:tav>
                                      </p:tavLst>
                                    </p:anim>
                                    <p:anim calcmode="lin" valueType="num">
                                      <p:cBhvr>
                                        <p:cTn accel="100000" dur="200" fill="hold" id="84">
                                          <p:stCondLst>
                                            <p:cond delay="800"/>
                                          </p:stCondLst>
                                        </p:cTn>
                                        <p:tgtEl>
                                          <p:spTgt spid="88"/>
                                        </p:tgtEl>
                                        <p:attrNameLst>
                                          <p:attrName>ppt_x</p:attrName>
                                        </p:attrNameLst>
                                      </p:cBhvr>
                                      <p:tavLst>
                                        <p:tav tm="0">
                                          <p:val>
                                            <p:strVal val="#ppt_x-0.05"/>
                                          </p:val>
                                        </p:tav>
                                        <p:tav tm="100000">
                                          <p:val>
                                            <p:strVal val="#ppt_x"/>
                                          </p:val>
                                        </p:tav>
                                      </p:tavLst>
                                    </p:anim>
                                    <p:anim calcmode="lin" valueType="num">
                                      <p:cBhvr>
                                        <p:cTn accel="100000" dur="200" fill="hold" id="85">
                                          <p:stCondLst>
                                            <p:cond delay="800"/>
                                          </p:stCondLst>
                                        </p:cTn>
                                        <p:tgtEl>
                                          <p:spTgt spid="88"/>
                                        </p:tgtEl>
                                        <p:attrNameLst>
                                          <p:attrName>ppt_y</p:attrName>
                                        </p:attrNameLst>
                                      </p:cBhvr>
                                      <p:tavLst>
                                        <p:tav tm="0">
                                          <p:val>
                                            <p:strVal val="#ppt_y+0.1"/>
                                          </p:val>
                                        </p:tav>
                                        <p:tav tm="100000">
                                          <p:val>
                                            <p:strVal val="#ppt_y"/>
                                          </p:val>
                                        </p:tav>
                                      </p:tavLst>
                                    </p:anim>
                                  </p:childTnLst>
                                </p:cTn>
                              </p:par>
                            </p:childTnLst>
                          </p:cTn>
                        </p:par>
                        <p:par>
                          <p:cTn fill="hold" id="86" nodeType="afterGroup">
                            <p:stCondLst>
                              <p:cond delay="10000"/>
                            </p:stCondLst>
                            <p:childTnLst>
                              <p:par>
                                <p:cTn fill="hold" grpId="0" id="87" nodeType="afterEffect" presetClass="entr" presetID="30" presetSubtype="0">
                                  <p:stCondLst>
                                    <p:cond delay="0"/>
                                  </p:stCondLst>
                                  <p:childTnLst>
                                    <p:set>
                                      <p:cBhvr>
                                        <p:cTn dur="1" fill="hold" id="88">
                                          <p:stCondLst>
                                            <p:cond delay="0"/>
                                          </p:stCondLst>
                                        </p:cTn>
                                        <p:tgtEl>
                                          <p:spTgt spid="89"/>
                                        </p:tgtEl>
                                        <p:attrNameLst>
                                          <p:attrName>style.visibility</p:attrName>
                                        </p:attrNameLst>
                                      </p:cBhvr>
                                      <p:to>
                                        <p:strVal val="visible"/>
                                      </p:to>
                                    </p:set>
                                    <p:animEffect filter="fade" transition="in">
                                      <p:cBhvr>
                                        <p:cTn decel="100000" dur="800" id="89"/>
                                        <p:tgtEl>
                                          <p:spTgt spid="89"/>
                                        </p:tgtEl>
                                      </p:cBhvr>
                                    </p:animEffect>
                                    <p:anim calcmode="lin" valueType="num">
                                      <p:cBhvr>
                                        <p:cTn decel="100000" dur="800" fill="hold" id="90"/>
                                        <p:tgtEl>
                                          <p:spTgt spid="89"/>
                                        </p:tgtEl>
                                        <p:attrNameLst>
                                          <p:attrName>style.rotation</p:attrName>
                                        </p:attrNameLst>
                                      </p:cBhvr>
                                      <p:tavLst>
                                        <p:tav tm="0">
                                          <p:val>
                                            <p:fltVal val="-90"/>
                                          </p:val>
                                        </p:tav>
                                        <p:tav tm="100000">
                                          <p:val>
                                            <p:fltVal val="0"/>
                                          </p:val>
                                        </p:tav>
                                      </p:tavLst>
                                    </p:anim>
                                    <p:anim calcmode="lin" valueType="num">
                                      <p:cBhvr>
                                        <p:cTn decel="100000" dur="800" fill="hold" id="91"/>
                                        <p:tgtEl>
                                          <p:spTgt spid="89"/>
                                        </p:tgtEl>
                                        <p:attrNameLst>
                                          <p:attrName>ppt_x</p:attrName>
                                        </p:attrNameLst>
                                      </p:cBhvr>
                                      <p:tavLst>
                                        <p:tav tm="0">
                                          <p:val>
                                            <p:strVal val="#ppt_x+0.4"/>
                                          </p:val>
                                        </p:tav>
                                        <p:tav tm="100000">
                                          <p:val>
                                            <p:strVal val="#ppt_x-0.05"/>
                                          </p:val>
                                        </p:tav>
                                      </p:tavLst>
                                    </p:anim>
                                    <p:anim calcmode="lin" valueType="num">
                                      <p:cBhvr>
                                        <p:cTn decel="100000" dur="800" fill="hold" id="92"/>
                                        <p:tgtEl>
                                          <p:spTgt spid="89"/>
                                        </p:tgtEl>
                                        <p:attrNameLst>
                                          <p:attrName>ppt_y</p:attrName>
                                        </p:attrNameLst>
                                      </p:cBhvr>
                                      <p:tavLst>
                                        <p:tav tm="0">
                                          <p:val>
                                            <p:strVal val="#ppt_y-0.4"/>
                                          </p:val>
                                        </p:tav>
                                        <p:tav tm="100000">
                                          <p:val>
                                            <p:strVal val="#ppt_y+0.1"/>
                                          </p:val>
                                        </p:tav>
                                      </p:tavLst>
                                    </p:anim>
                                    <p:anim calcmode="lin" valueType="num">
                                      <p:cBhvr>
                                        <p:cTn accel="100000" dur="200" fill="hold" id="93">
                                          <p:stCondLst>
                                            <p:cond delay="800"/>
                                          </p:stCondLst>
                                        </p:cTn>
                                        <p:tgtEl>
                                          <p:spTgt spid="89"/>
                                        </p:tgtEl>
                                        <p:attrNameLst>
                                          <p:attrName>ppt_x</p:attrName>
                                        </p:attrNameLst>
                                      </p:cBhvr>
                                      <p:tavLst>
                                        <p:tav tm="0">
                                          <p:val>
                                            <p:strVal val="#ppt_x-0.05"/>
                                          </p:val>
                                        </p:tav>
                                        <p:tav tm="100000">
                                          <p:val>
                                            <p:strVal val="#ppt_x"/>
                                          </p:val>
                                        </p:tav>
                                      </p:tavLst>
                                    </p:anim>
                                    <p:anim calcmode="lin" valueType="num">
                                      <p:cBhvr>
                                        <p:cTn accel="100000" dur="200" fill="hold" id="94">
                                          <p:stCondLst>
                                            <p:cond delay="800"/>
                                          </p:stCondLst>
                                        </p:cTn>
                                        <p:tgtEl>
                                          <p:spTgt spid="89"/>
                                        </p:tgtEl>
                                        <p:attrNameLst>
                                          <p:attrName>ppt_y</p:attrName>
                                        </p:attrNameLst>
                                      </p:cBhvr>
                                      <p:tavLst>
                                        <p:tav tm="0">
                                          <p:val>
                                            <p:strVal val="#ppt_y+0.1"/>
                                          </p:val>
                                        </p:tav>
                                        <p:tav tm="100000">
                                          <p:val>
                                            <p:strVal val="#ppt_y"/>
                                          </p:val>
                                        </p:tav>
                                      </p:tavLst>
                                    </p:anim>
                                  </p:childTnLst>
                                </p:cTn>
                              </p:par>
                            </p:childTnLst>
                          </p:cTn>
                        </p:par>
                        <p:par>
                          <p:cTn fill="hold" id="95" nodeType="afterGroup">
                            <p:stCondLst>
                              <p:cond delay="11000"/>
                            </p:stCondLst>
                            <p:childTnLst>
                              <p:par>
                                <p:cTn fill="hold" grpId="0" id="96" nodeType="afterEffect" presetClass="entr" presetID="30" presetSubtype="0">
                                  <p:stCondLst>
                                    <p:cond delay="0"/>
                                  </p:stCondLst>
                                  <p:childTnLst>
                                    <p:set>
                                      <p:cBhvr>
                                        <p:cTn dur="1" fill="hold" id="97">
                                          <p:stCondLst>
                                            <p:cond delay="0"/>
                                          </p:stCondLst>
                                        </p:cTn>
                                        <p:tgtEl>
                                          <p:spTgt spid="90"/>
                                        </p:tgtEl>
                                        <p:attrNameLst>
                                          <p:attrName>style.visibility</p:attrName>
                                        </p:attrNameLst>
                                      </p:cBhvr>
                                      <p:to>
                                        <p:strVal val="visible"/>
                                      </p:to>
                                    </p:set>
                                    <p:animEffect filter="fade" transition="in">
                                      <p:cBhvr>
                                        <p:cTn decel="100000" dur="800" id="98"/>
                                        <p:tgtEl>
                                          <p:spTgt spid="90"/>
                                        </p:tgtEl>
                                      </p:cBhvr>
                                    </p:animEffect>
                                    <p:anim calcmode="lin" valueType="num">
                                      <p:cBhvr>
                                        <p:cTn decel="100000" dur="800" fill="hold" id="99"/>
                                        <p:tgtEl>
                                          <p:spTgt spid="90"/>
                                        </p:tgtEl>
                                        <p:attrNameLst>
                                          <p:attrName>style.rotation</p:attrName>
                                        </p:attrNameLst>
                                      </p:cBhvr>
                                      <p:tavLst>
                                        <p:tav tm="0">
                                          <p:val>
                                            <p:fltVal val="-90"/>
                                          </p:val>
                                        </p:tav>
                                        <p:tav tm="100000">
                                          <p:val>
                                            <p:fltVal val="0"/>
                                          </p:val>
                                        </p:tav>
                                      </p:tavLst>
                                    </p:anim>
                                    <p:anim calcmode="lin" valueType="num">
                                      <p:cBhvr>
                                        <p:cTn decel="100000" dur="800" fill="hold" id="100"/>
                                        <p:tgtEl>
                                          <p:spTgt spid="90"/>
                                        </p:tgtEl>
                                        <p:attrNameLst>
                                          <p:attrName>ppt_x</p:attrName>
                                        </p:attrNameLst>
                                      </p:cBhvr>
                                      <p:tavLst>
                                        <p:tav tm="0">
                                          <p:val>
                                            <p:strVal val="#ppt_x+0.4"/>
                                          </p:val>
                                        </p:tav>
                                        <p:tav tm="100000">
                                          <p:val>
                                            <p:strVal val="#ppt_x-0.05"/>
                                          </p:val>
                                        </p:tav>
                                      </p:tavLst>
                                    </p:anim>
                                    <p:anim calcmode="lin" valueType="num">
                                      <p:cBhvr>
                                        <p:cTn decel="100000" dur="800" fill="hold" id="101"/>
                                        <p:tgtEl>
                                          <p:spTgt spid="90"/>
                                        </p:tgtEl>
                                        <p:attrNameLst>
                                          <p:attrName>ppt_y</p:attrName>
                                        </p:attrNameLst>
                                      </p:cBhvr>
                                      <p:tavLst>
                                        <p:tav tm="0">
                                          <p:val>
                                            <p:strVal val="#ppt_y-0.4"/>
                                          </p:val>
                                        </p:tav>
                                        <p:tav tm="100000">
                                          <p:val>
                                            <p:strVal val="#ppt_y+0.1"/>
                                          </p:val>
                                        </p:tav>
                                      </p:tavLst>
                                    </p:anim>
                                    <p:anim calcmode="lin" valueType="num">
                                      <p:cBhvr>
                                        <p:cTn accel="100000" dur="200" fill="hold" id="102">
                                          <p:stCondLst>
                                            <p:cond delay="800"/>
                                          </p:stCondLst>
                                        </p:cTn>
                                        <p:tgtEl>
                                          <p:spTgt spid="90"/>
                                        </p:tgtEl>
                                        <p:attrNameLst>
                                          <p:attrName>ppt_x</p:attrName>
                                        </p:attrNameLst>
                                      </p:cBhvr>
                                      <p:tavLst>
                                        <p:tav tm="0">
                                          <p:val>
                                            <p:strVal val="#ppt_x-0.05"/>
                                          </p:val>
                                        </p:tav>
                                        <p:tav tm="100000">
                                          <p:val>
                                            <p:strVal val="#ppt_x"/>
                                          </p:val>
                                        </p:tav>
                                      </p:tavLst>
                                    </p:anim>
                                    <p:anim calcmode="lin" valueType="num">
                                      <p:cBhvr>
                                        <p:cTn accel="100000" dur="200" fill="hold" id="103">
                                          <p:stCondLst>
                                            <p:cond delay="800"/>
                                          </p:stCondLst>
                                        </p:cTn>
                                        <p:tgtEl>
                                          <p:spTgt spid="90"/>
                                        </p:tgtEl>
                                        <p:attrNameLst>
                                          <p:attrName>ppt_y</p:attrName>
                                        </p:attrNameLst>
                                      </p:cBhvr>
                                      <p:tavLst>
                                        <p:tav tm="0">
                                          <p:val>
                                            <p:strVal val="#ppt_y+0.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3"/>
      <p:bldP grpId="0" spid="84"/>
      <p:bldP grpId="0" spid="88"/>
      <p:bldP grpId="0" spid="89"/>
      <p:bldP grpId="0" spid="90"/>
      <p:bldP grpId="0" spid="91"/>
      <p:bldP grpId="1" spid="9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smtClean="0">
                <a:latin charset="-122" panose="020b0600000000000000" pitchFamily="34" typeface="Noto Sans S Chinese Medium"/>
                <a:ea charset="-122" panose="020b0600000000000000" pitchFamily="34" typeface="Noto Sans S Chinese Medium"/>
              </a:rPr>
              <a:t>经验总结</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SUMMARY OF EXPERIENCE</a:t>
            </a:r>
          </a:p>
        </p:txBody>
      </p:sp>
      <p:sp>
        <p:nvSpPr>
          <p:cNvPr id="22" name="五角星 21"/>
          <p:cNvSpPr/>
          <p:nvPr/>
        </p:nvSpPr>
        <p:spPr>
          <a:xfrm>
            <a:off x="2735442" y="2317676"/>
            <a:ext cx="2887133" cy="2887133"/>
          </a:xfrm>
          <a:prstGeom prst="star5">
            <a:avLst/>
          </a:prstGeom>
          <a:noFill/>
          <a:ln w="76200">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grpSp>
        <p:nvGrpSpPr>
          <p:cNvPr id="23" name="组合 22"/>
          <p:cNvGrpSpPr/>
          <p:nvPr/>
        </p:nvGrpSpPr>
        <p:grpSpPr>
          <a:xfrm>
            <a:off x="3366539" y="3138943"/>
            <a:ext cx="1624939" cy="1624939"/>
            <a:chOff x="304800" y="673100"/>
            <a:chExt cx="4000500" cy="4000500"/>
          </a:xfrm>
          <a:effectLst>
            <a:outerShdw algn="tr" blurRad="444500" dir="8100000" dist="254000" rotWithShape="0">
              <a:prstClr val="black">
                <a:alpha val="50000"/>
              </a:prstClr>
            </a:outerShdw>
          </a:effectLst>
        </p:grpSpPr>
        <p:sp>
          <p:nvSpPr>
            <p:cNvPr id="24" name="同心圆 23"/>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black"/>
                </a:solidFill>
                <a:latin typeface="微软雅黑"/>
              </a:endParaRPr>
            </a:p>
          </p:txBody>
        </p:sp>
        <p:sp>
          <p:nvSpPr>
            <p:cNvPr id="25" name="椭圆 24"/>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grpSp>
      <p:sp>
        <p:nvSpPr>
          <p:cNvPr id="26" name="椭圆 25"/>
          <p:cNvSpPr/>
          <p:nvPr/>
        </p:nvSpPr>
        <p:spPr>
          <a:xfrm>
            <a:off x="2065113" y="2958325"/>
            <a:ext cx="946852" cy="946852"/>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sp>
        <p:nvSpPr>
          <p:cNvPr id="27" name="椭圆 26"/>
          <p:cNvSpPr/>
          <p:nvPr/>
        </p:nvSpPr>
        <p:spPr>
          <a:xfrm>
            <a:off x="3705583" y="1629058"/>
            <a:ext cx="946852" cy="946852"/>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sp>
        <p:nvSpPr>
          <p:cNvPr id="28" name="椭圆 27"/>
          <p:cNvSpPr/>
          <p:nvPr/>
        </p:nvSpPr>
        <p:spPr>
          <a:xfrm>
            <a:off x="5365049" y="2958325"/>
            <a:ext cx="946852" cy="946852"/>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sp>
        <p:nvSpPr>
          <p:cNvPr id="29" name="椭圆 28"/>
          <p:cNvSpPr/>
          <p:nvPr/>
        </p:nvSpPr>
        <p:spPr>
          <a:xfrm>
            <a:off x="4709590" y="4882415"/>
            <a:ext cx="946852" cy="946852"/>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sp>
        <p:nvSpPr>
          <p:cNvPr id="30" name="椭圆 29"/>
          <p:cNvSpPr/>
          <p:nvPr/>
        </p:nvSpPr>
        <p:spPr>
          <a:xfrm>
            <a:off x="2718447" y="4865482"/>
            <a:ext cx="946852" cy="946852"/>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white"/>
              </a:solidFill>
              <a:latin typeface="微软雅黑"/>
            </a:endParaRPr>
          </a:p>
        </p:txBody>
      </p:sp>
      <p:sp>
        <p:nvSpPr>
          <p:cNvPr id="31" name="TextBox 13"/>
          <p:cNvSpPr txBox="1"/>
          <p:nvPr/>
        </p:nvSpPr>
        <p:spPr>
          <a:xfrm>
            <a:off x="2413582" y="1868821"/>
            <a:ext cx="1129030" cy="375971"/>
          </a:xfrm>
          <a:prstGeom prst="rect">
            <a:avLst/>
          </a:prstGeom>
          <a:noFill/>
        </p:spPr>
        <p:txBody>
          <a:bodyPr rtlCol="0" wrap="none">
            <a:spAutoFit/>
          </a:bodyPr>
          <a:lstStyle/>
          <a:p>
            <a:pPr algn="ctr" fontAlgn="base">
              <a:spcBef>
                <a:spcPct val="0"/>
              </a:spcBef>
              <a:spcAft>
                <a:spcPct val="0"/>
              </a:spcAft>
            </a:pPr>
            <a:r>
              <a:rPr altLang="en-US" b="1" lang="zh-CN" sz="1867">
                <a:solidFill>
                  <a:prstClr val="black"/>
                </a:solidFill>
                <a:latin typeface="微软雅黑"/>
              </a:rPr>
              <a:t>标题内容</a:t>
            </a:r>
          </a:p>
        </p:txBody>
      </p:sp>
      <p:sp>
        <p:nvSpPr>
          <p:cNvPr id="32" name="TextBox 14"/>
          <p:cNvSpPr txBox="1"/>
          <p:nvPr/>
        </p:nvSpPr>
        <p:spPr>
          <a:xfrm>
            <a:off x="6497193" y="3224163"/>
            <a:ext cx="1129030" cy="375971"/>
          </a:xfrm>
          <a:prstGeom prst="rect">
            <a:avLst/>
          </a:prstGeom>
          <a:noFill/>
        </p:spPr>
        <p:txBody>
          <a:bodyPr rtlCol="0" wrap="none">
            <a:spAutoFit/>
          </a:bodyPr>
          <a:lstStyle/>
          <a:p>
            <a:pPr algn="ctr" fontAlgn="base">
              <a:spcBef>
                <a:spcPct val="0"/>
              </a:spcBef>
              <a:spcAft>
                <a:spcPct val="0"/>
              </a:spcAft>
            </a:pPr>
            <a:r>
              <a:rPr altLang="en-US" b="1" lang="zh-CN" sz="1867">
                <a:solidFill>
                  <a:prstClr val="black"/>
                </a:solidFill>
                <a:latin typeface="微软雅黑"/>
              </a:rPr>
              <a:t>标题内容</a:t>
            </a:r>
          </a:p>
        </p:txBody>
      </p:sp>
      <p:sp>
        <p:nvSpPr>
          <p:cNvPr id="33" name="TextBox 15"/>
          <p:cNvSpPr txBox="1"/>
          <p:nvPr/>
        </p:nvSpPr>
        <p:spPr>
          <a:xfrm>
            <a:off x="5821649" y="5226876"/>
            <a:ext cx="1129030" cy="375971"/>
          </a:xfrm>
          <a:prstGeom prst="rect">
            <a:avLst/>
          </a:prstGeom>
          <a:noFill/>
        </p:spPr>
        <p:txBody>
          <a:bodyPr rtlCol="0" wrap="none">
            <a:spAutoFit/>
          </a:bodyPr>
          <a:lstStyle/>
          <a:p>
            <a:pPr algn="ctr" fontAlgn="base">
              <a:spcBef>
                <a:spcPct val="0"/>
              </a:spcBef>
              <a:spcAft>
                <a:spcPct val="0"/>
              </a:spcAft>
            </a:pPr>
            <a:r>
              <a:rPr altLang="en-US" b="1" lang="zh-CN" sz="1867">
                <a:solidFill>
                  <a:prstClr val="black"/>
                </a:solidFill>
                <a:latin typeface="微软雅黑"/>
              </a:rPr>
              <a:t>标题内容</a:t>
            </a:r>
          </a:p>
        </p:txBody>
      </p:sp>
      <p:sp>
        <p:nvSpPr>
          <p:cNvPr id="34" name="TextBox 16"/>
          <p:cNvSpPr txBox="1"/>
          <p:nvPr/>
        </p:nvSpPr>
        <p:spPr>
          <a:xfrm>
            <a:off x="703157" y="3268800"/>
            <a:ext cx="1129030" cy="375971"/>
          </a:xfrm>
          <a:prstGeom prst="rect">
            <a:avLst/>
          </a:prstGeom>
          <a:noFill/>
        </p:spPr>
        <p:txBody>
          <a:bodyPr rtlCol="0" wrap="none">
            <a:spAutoFit/>
          </a:bodyPr>
          <a:lstStyle/>
          <a:p>
            <a:pPr algn="ctr" fontAlgn="base">
              <a:spcBef>
                <a:spcPct val="0"/>
              </a:spcBef>
              <a:spcAft>
                <a:spcPct val="0"/>
              </a:spcAft>
            </a:pPr>
            <a:r>
              <a:rPr altLang="en-US" b="1" lang="zh-CN" sz="1867">
                <a:solidFill>
                  <a:prstClr val="black"/>
                </a:solidFill>
                <a:latin typeface="微软雅黑"/>
              </a:rPr>
              <a:t>标题内容</a:t>
            </a:r>
          </a:p>
        </p:txBody>
      </p:sp>
      <p:sp>
        <p:nvSpPr>
          <p:cNvPr id="35" name="TextBox 17"/>
          <p:cNvSpPr txBox="1"/>
          <p:nvPr/>
        </p:nvSpPr>
        <p:spPr>
          <a:xfrm>
            <a:off x="1383864" y="5160419"/>
            <a:ext cx="1129030" cy="375971"/>
          </a:xfrm>
          <a:prstGeom prst="rect">
            <a:avLst/>
          </a:prstGeom>
          <a:noFill/>
        </p:spPr>
        <p:txBody>
          <a:bodyPr rtlCol="0" wrap="none">
            <a:spAutoFit/>
          </a:bodyPr>
          <a:lstStyle/>
          <a:p>
            <a:pPr algn="ctr" fontAlgn="base">
              <a:spcBef>
                <a:spcPct val="0"/>
              </a:spcBef>
              <a:spcAft>
                <a:spcPct val="0"/>
              </a:spcAft>
            </a:pPr>
            <a:r>
              <a:rPr altLang="en-US" b="1" lang="zh-CN" sz="1867">
                <a:solidFill>
                  <a:prstClr val="black"/>
                </a:solidFill>
                <a:latin typeface="微软雅黑"/>
              </a:rPr>
              <a:t>标题内容</a:t>
            </a:r>
          </a:p>
        </p:txBody>
      </p:sp>
      <p:grpSp>
        <p:nvGrpSpPr>
          <p:cNvPr id="36" name="组合 35"/>
          <p:cNvGrpSpPr/>
          <p:nvPr/>
        </p:nvGrpSpPr>
        <p:grpSpPr>
          <a:xfrm>
            <a:off x="8215589" y="1700157"/>
            <a:ext cx="2769600" cy="576715"/>
            <a:chOff x="814328" y="3219334"/>
            <a:chExt cx="2077200" cy="432536"/>
          </a:xfrm>
        </p:grpSpPr>
        <p:grpSp>
          <p:nvGrpSpPr>
            <p:cNvPr id="37" name="组合 36"/>
            <p:cNvGrpSpPr/>
            <p:nvPr/>
          </p:nvGrpSpPr>
          <p:grpSpPr>
            <a:xfrm>
              <a:off x="814328" y="3219334"/>
              <a:ext cx="2077200" cy="432536"/>
              <a:chOff x="4304043" y="1286668"/>
              <a:chExt cx="5877487" cy="2757793"/>
            </a:xfrm>
            <a:effectLst>
              <a:outerShdw algn="tr" blurRad="381000" dir="8100000" dist="254000" rotWithShape="0">
                <a:prstClr val="black">
                  <a:alpha val="40000"/>
                </a:prstClr>
              </a:outerShdw>
            </a:effectLst>
          </p:grpSpPr>
          <p:sp>
            <p:nvSpPr>
              <p:cNvPr id="39" name="圆角矩形 38"/>
              <p:cNvSpPr/>
              <p:nvPr/>
            </p:nvSpPr>
            <p:spPr>
              <a:xfrm>
                <a:off x="4304043" y="1286668"/>
                <a:ext cx="5877487"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40" name="圆角矩形 39"/>
              <p:cNvSpPr/>
              <p:nvPr/>
            </p:nvSpPr>
            <p:spPr>
              <a:xfrm>
                <a:off x="4351924" y="1373342"/>
                <a:ext cx="5775624" cy="258445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38" name="TextBox 20"/>
            <p:cNvSpPr txBox="1"/>
            <p:nvPr/>
          </p:nvSpPr>
          <p:spPr>
            <a:xfrm>
              <a:off x="831249" y="3331792"/>
              <a:ext cx="1999302" cy="274320"/>
            </a:xfrm>
            <a:prstGeom prst="rect">
              <a:avLst/>
            </a:prstGeom>
            <a:noFill/>
          </p:spPr>
          <p:txBody>
            <a:bodyPr bIns="0" lIns="0" rIns="0" rtlCol="0" tIns="0" wrap="square">
              <a:spAutoFit/>
            </a:bodyPr>
            <a:lstStyle>
              <a:defPPr>
                <a:defRPr lang="zh-CN"/>
              </a:defPPr>
              <a:lvl1pPr algn="ctr">
                <a:defRPr b="1" sz="1400">
                  <a:solidFill>
                    <a:schemeClr val="bg1"/>
                  </a:solidFill>
                  <a:latin charset="-122" panose="020b0503020204020204" pitchFamily="34" typeface="微软雅黑"/>
                  <a:ea charset="-122" pitchFamily="34" typeface="微软雅黑"/>
                </a:defRPr>
              </a:lvl1pPr>
            </a:lstStyle>
            <a:p>
              <a:pPr fontAlgn="base">
                <a:spcBef>
                  <a:spcPct val="0"/>
                </a:spcBef>
                <a:spcAft>
                  <a:spcPct val="0"/>
                </a:spcAft>
              </a:pPr>
              <a:r>
                <a:rPr altLang="en-US" lang="zh-CN" sz="2400">
                  <a:solidFill>
                    <a:prstClr val="black"/>
                  </a:solidFill>
                  <a:latin charset="-122" panose="020b0600000000000000" pitchFamily="34" typeface="Noto Sans S Chinese Medium"/>
                  <a:ea charset="-122" panose="020b0600000000000000" pitchFamily="34" typeface="Noto Sans S Chinese Medium"/>
                </a:rPr>
                <a:t>输入标题</a:t>
              </a:r>
            </a:p>
          </p:txBody>
        </p:sp>
      </p:grpSp>
      <p:sp>
        <p:nvSpPr>
          <p:cNvPr id="41" name="TextBox 23"/>
          <p:cNvSpPr txBox="1"/>
          <p:nvPr/>
        </p:nvSpPr>
        <p:spPr>
          <a:xfrm>
            <a:off x="7920204" y="2672732"/>
            <a:ext cx="3360375" cy="762152"/>
          </a:xfrm>
          <a:prstGeom prst="rect">
            <a:avLst/>
          </a:prstGeom>
          <a:noFill/>
        </p:spPr>
        <p:txBody>
          <a:bodyPr rtlCol="0" wrap="square">
            <a:spAutoFit/>
          </a:bodyPr>
          <a:lstStyle/>
          <a:p>
            <a:pPr algn="ctr" fontAlgn="base" indent="-228594" marL="228594">
              <a:lnSpc>
                <a:spcPct val="150000"/>
              </a:lnSpc>
              <a:spcBef>
                <a:spcPct val="0"/>
              </a:spcBef>
              <a:spcAft>
                <a:spcPct val="0"/>
              </a:spcAft>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42" name="TextBox 24"/>
          <p:cNvSpPr txBox="1"/>
          <p:nvPr/>
        </p:nvSpPr>
        <p:spPr>
          <a:xfrm>
            <a:off x="7920204" y="3769797"/>
            <a:ext cx="3360375" cy="762152"/>
          </a:xfrm>
          <a:prstGeom prst="rect">
            <a:avLst/>
          </a:prstGeom>
          <a:noFill/>
        </p:spPr>
        <p:txBody>
          <a:bodyPr rtlCol="0" wrap="square">
            <a:spAutoFit/>
          </a:bodyPr>
          <a:lstStyle/>
          <a:p>
            <a:pPr algn="ctr" fontAlgn="base" indent="-228594" marL="228594">
              <a:lnSpc>
                <a:spcPct val="150000"/>
              </a:lnSpc>
              <a:spcBef>
                <a:spcPct val="0"/>
              </a:spcBef>
              <a:spcAft>
                <a:spcPct val="0"/>
              </a:spcAft>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43" name="TextBox 25"/>
          <p:cNvSpPr txBox="1"/>
          <p:nvPr/>
        </p:nvSpPr>
        <p:spPr>
          <a:xfrm>
            <a:off x="7920204" y="4921925"/>
            <a:ext cx="3360375" cy="762152"/>
          </a:xfrm>
          <a:prstGeom prst="rect">
            <a:avLst/>
          </a:prstGeom>
          <a:noFill/>
        </p:spPr>
        <p:txBody>
          <a:bodyPr rtlCol="0" wrap="square">
            <a:spAutoFit/>
          </a:bodyPr>
          <a:lstStyle/>
          <a:p>
            <a:pPr algn="ctr" fontAlgn="base" indent="-228594" marL="228594">
              <a:lnSpc>
                <a:spcPct val="150000"/>
              </a:lnSpc>
              <a:spcBef>
                <a:spcPct val="0"/>
              </a:spcBef>
              <a:spcAft>
                <a:spcPct val="0"/>
              </a:spcAft>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44" name="TextBox 26"/>
          <p:cNvSpPr txBox="1"/>
          <p:nvPr/>
        </p:nvSpPr>
        <p:spPr>
          <a:xfrm>
            <a:off x="3732614" y="1935065"/>
            <a:ext cx="895145" cy="325069"/>
          </a:xfrm>
          <a:prstGeom prst="rect">
            <a:avLst/>
          </a:prstGeom>
          <a:noFill/>
        </p:spPr>
        <p:txBody>
          <a:bodyPr bIns="0" lIns="0" rIns="0" rtlCol="0" tIns="0" wrap="square">
            <a:spAutoFit/>
          </a:bodyPr>
          <a:lstStyle/>
          <a:p>
            <a:pPr algn="ctr" fontAlgn="base">
              <a:spcBef>
                <a:spcPct val="0"/>
              </a:spcBef>
              <a:spcAft>
                <a:spcPct val="0"/>
              </a:spcAft>
            </a:pPr>
            <a:r>
              <a:rPr altLang="zh-CN" b="1" lang="en-US" sz="2133">
                <a:solidFill>
                  <a:prstClr val="white"/>
                </a:solidFill>
                <a:latin typeface="微软雅黑"/>
              </a:rPr>
              <a:t>20%</a:t>
            </a:r>
          </a:p>
        </p:txBody>
      </p:sp>
      <p:sp>
        <p:nvSpPr>
          <p:cNvPr id="45" name="TextBox 27"/>
          <p:cNvSpPr txBox="1"/>
          <p:nvPr/>
        </p:nvSpPr>
        <p:spPr>
          <a:xfrm>
            <a:off x="2082950" y="3271173"/>
            <a:ext cx="895145" cy="325069"/>
          </a:xfrm>
          <a:prstGeom prst="rect">
            <a:avLst/>
          </a:prstGeom>
          <a:noFill/>
        </p:spPr>
        <p:txBody>
          <a:bodyPr bIns="0" lIns="0" rIns="0" rtlCol="0" tIns="0" wrap="square">
            <a:spAutoFit/>
          </a:bodyPr>
          <a:lstStyle/>
          <a:p>
            <a:pPr algn="ctr" fontAlgn="base">
              <a:spcBef>
                <a:spcPct val="0"/>
              </a:spcBef>
              <a:spcAft>
                <a:spcPct val="0"/>
              </a:spcAft>
            </a:pPr>
            <a:r>
              <a:rPr altLang="zh-CN" b="1" lang="en-US" sz="2133">
                <a:solidFill>
                  <a:prstClr val="white"/>
                </a:solidFill>
                <a:latin typeface="微软雅黑"/>
              </a:rPr>
              <a:t>15%</a:t>
            </a:r>
          </a:p>
        </p:txBody>
      </p:sp>
      <p:sp>
        <p:nvSpPr>
          <p:cNvPr id="46" name="TextBox 28"/>
          <p:cNvSpPr txBox="1"/>
          <p:nvPr/>
        </p:nvSpPr>
        <p:spPr>
          <a:xfrm>
            <a:off x="5390901" y="3271173"/>
            <a:ext cx="895145" cy="325069"/>
          </a:xfrm>
          <a:prstGeom prst="rect">
            <a:avLst/>
          </a:prstGeom>
          <a:noFill/>
        </p:spPr>
        <p:txBody>
          <a:bodyPr bIns="0" lIns="0" rIns="0" rtlCol="0" tIns="0" wrap="square">
            <a:spAutoFit/>
          </a:bodyPr>
          <a:lstStyle/>
          <a:p>
            <a:pPr algn="ctr" fontAlgn="base">
              <a:spcBef>
                <a:spcPct val="0"/>
              </a:spcBef>
              <a:spcAft>
                <a:spcPct val="0"/>
              </a:spcAft>
            </a:pPr>
            <a:r>
              <a:rPr altLang="zh-CN" b="1" lang="en-US" sz="2133">
                <a:solidFill>
                  <a:prstClr val="white"/>
                </a:solidFill>
                <a:latin typeface="微软雅黑"/>
              </a:rPr>
              <a:t>10%</a:t>
            </a:r>
          </a:p>
        </p:txBody>
      </p:sp>
      <p:sp>
        <p:nvSpPr>
          <p:cNvPr id="47" name="TextBox 29"/>
          <p:cNvSpPr txBox="1"/>
          <p:nvPr/>
        </p:nvSpPr>
        <p:spPr>
          <a:xfrm>
            <a:off x="2744300" y="5191693"/>
            <a:ext cx="895145" cy="325069"/>
          </a:xfrm>
          <a:prstGeom prst="rect">
            <a:avLst/>
          </a:prstGeom>
          <a:noFill/>
        </p:spPr>
        <p:txBody>
          <a:bodyPr bIns="0" lIns="0" rIns="0" rtlCol="0" tIns="0" wrap="square">
            <a:spAutoFit/>
          </a:bodyPr>
          <a:lstStyle/>
          <a:p>
            <a:pPr algn="ctr" fontAlgn="base">
              <a:spcBef>
                <a:spcPct val="0"/>
              </a:spcBef>
              <a:spcAft>
                <a:spcPct val="0"/>
              </a:spcAft>
            </a:pPr>
            <a:r>
              <a:rPr altLang="zh-CN" b="1" lang="en-US" sz="2133">
                <a:solidFill>
                  <a:prstClr val="white"/>
                </a:solidFill>
                <a:latin typeface="微软雅黑"/>
              </a:rPr>
              <a:t>35%</a:t>
            </a:r>
          </a:p>
        </p:txBody>
      </p:sp>
      <p:sp>
        <p:nvSpPr>
          <p:cNvPr id="48" name="TextBox 30"/>
          <p:cNvSpPr txBox="1"/>
          <p:nvPr/>
        </p:nvSpPr>
        <p:spPr>
          <a:xfrm>
            <a:off x="4727430" y="5201456"/>
            <a:ext cx="895145" cy="325069"/>
          </a:xfrm>
          <a:prstGeom prst="rect">
            <a:avLst/>
          </a:prstGeom>
          <a:noFill/>
        </p:spPr>
        <p:txBody>
          <a:bodyPr bIns="0" lIns="0" rIns="0" rtlCol="0" tIns="0" wrap="square">
            <a:spAutoFit/>
          </a:bodyPr>
          <a:lstStyle/>
          <a:p>
            <a:pPr algn="ctr" fontAlgn="base">
              <a:spcBef>
                <a:spcPct val="0"/>
              </a:spcBef>
              <a:spcAft>
                <a:spcPct val="0"/>
              </a:spcAft>
            </a:pPr>
            <a:r>
              <a:rPr altLang="zh-CN" b="1" lang="en-US" sz="2133">
                <a:solidFill>
                  <a:prstClr val="white"/>
                </a:solidFill>
                <a:latin typeface="微软雅黑"/>
              </a:rPr>
              <a:t>20%</a:t>
            </a:r>
          </a:p>
        </p:txBody>
      </p:sp>
    </p:spTree>
    <p:extLst>
      <p:ext uri="{BB962C8B-B14F-4D97-AF65-F5344CB8AC3E}">
        <p14:creationId val="215022065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p:cTn dur="500" fill="hold" id="7"/>
                                        <p:tgtEl>
                                          <p:spTgt spid="22"/>
                                        </p:tgtEl>
                                        <p:attrNameLst>
                                          <p:attrName>ppt_w</p:attrName>
                                        </p:attrNameLst>
                                      </p:cBhvr>
                                      <p:tavLst>
                                        <p:tav tm="0">
                                          <p:val>
                                            <p:fltVal val="0"/>
                                          </p:val>
                                        </p:tav>
                                        <p:tav tm="100000">
                                          <p:val>
                                            <p:strVal val="#ppt_w"/>
                                          </p:val>
                                        </p:tav>
                                      </p:tavLst>
                                    </p:anim>
                                    <p:anim calcmode="lin" valueType="num">
                                      <p:cBhvr>
                                        <p:cTn dur="500" fill="hold" id="8"/>
                                        <p:tgtEl>
                                          <p:spTgt spid="22"/>
                                        </p:tgtEl>
                                        <p:attrNameLst>
                                          <p:attrName>ppt_h</p:attrName>
                                        </p:attrNameLst>
                                      </p:cBhvr>
                                      <p:tavLst>
                                        <p:tav tm="0">
                                          <p:val>
                                            <p:fltVal val="0"/>
                                          </p:val>
                                        </p:tav>
                                        <p:tav tm="100000">
                                          <p:val>
                                            <p:strVal val="#ppt_h"/>
                                          </p:val>
                                        </p:tav>
                                      </p:tavLst>
                                    </p:anim>
                                    <p:animEffect filter="fade" transition="in">
                                      <p:cBhvr>
                                        <p:cTn dur="500" id="9"/>
                                        <p:tgtEl>
                                          <p:spTgt spid="22"/>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p:cTn dur="500" fill="hold" id="13"/>
                                        <p:tgtEl>
                                          <p:spTgt spid="27"/>
                                        </p:tgtEl>
                                        <p:attrNameLst>
                                          <p:attrName>ppt_w</p:attrName>
                                        </p:attrNameLst>
                                      </p:cBhvr>
                                      <p:tavLst>
                                        <p:tav tm="0">
                                          <p:val>
                                            <p:fltVal val="0"/>
                                          </p:val>
                                        </p:tav>
                                        <p:tav tm="100000">
                                          <p:val>
                                            <p:strVal val="#ppt_w"/>
                                          </p:val>
                                        </p:tav>
                                      </p:tavLst>
                                    </p:anim>
                                    <p:anim calcmode="lin" valueType="num">
                                      <p:cBhvr>
                                        <p:cTn dur="500" fill="hold" id="14"/>
                                        <p:tgtEl>
                                          <p:spTgt spid="27"/>
                                        </p:tgtEl>
                                        <p:attrNameLst>
                                          <p:attrName>ppt_h</p:attrName>
                                        </p:attrNameLst>
                                      </p:cBhvr>
                                      <p:tavLst>
                                        <p:tav tm="0">
                                          <p:val>
                                            <p:fltVal val="0"/>
                                          </p:val>
                                        </p:tav>
                                        <p:tav tm="100000">
                                          <p:val>
                                            <p:strVal val="#ppt_h"/>
                                          </p:val>
                                        </p:tav>
                                      </p:tavLst>
                                    </p:anim>
                                    <p:animEffect filter="fade" transition="in">
                                      <p:cBhvr>
                                        <p:cTn dur="500" id="15"/>
                                        <p:tgtEl>
                                          <p:spTgt spid="27"/>
                                        </p:tgtEl>
                                      </p:cBhvr>
                                    </p:animEffect>
                                  </p:childTnLst>
                                </p:cTn>
                              </p:par>
                              <p:par>
                                <p:cTn fill="hold" grpId="0" id="16" nodeType="withEffect" presetClass="entr" presetID="53" presetSubtype="0">
                                  <p:stCondLst>
                                    <p:cond delay="100"/>
                                  </p:stCondLst>
                                  <p:childTnLst>
                                    <p:set>
                                      <p:cBhvr>
                                        <p:cTn dur="1" fill="hold" id="17">
                                          <p:stCondLst>
                                            <p:cond delay="0"/>
                                          </p:stCondLst>
                                        </p:cTn>
                                        <p:tgtEl>
                                          <p:spTgt spid="26"/>
                                        </p:tgtEl>
                                        <p:attrNameLst>
                                          <p:attrName>style.visibility</p:attrName>
                                        </p:attrNameLst>
                                      </p:cBhvr>
                                      <p:to>
                                        <p:strVal val="visible"/>
                                      </p:to>
                                    </p:set>
                                    <p:anim calcmode="lin" valueType="num">
                                      <p:cBhvr>
                                        <p:cTn dur="500" fill="hold" id="18"/>
                                        <p:tgtEl>
                                          <p:spTgt spid="26"/>
                                        </p:tgtEl>
                                        <p:attrNameLst>
                                          <p:attrName>ppt_w</p:attrName>
                                        </p:attrNameLst>
                                      </p:cBhvr>
                                      <p:tavLst>
                                        <p:tav tm="0">
                                          <p:val>
                                            <p:fltVal val="0"/>
                                          </p:val>
                                        </p:tav>
                                        <p:tav tm="100000">
                                          <p:val>
                                            <p:strVal val="#ppt_w"/>
                                          </p:val>
                                        </p:tav>
                                      </p:tavLst>
                                    </p:anim>
                                    <p:anim calcmode="lin" valueType="num">
                                      <p:cBhvr>
                                        <p:cTn dur="500" fill="hold" id="19"/>
                                        <p:tgtEl>
                                          <p:spTgt spid="26"/>
                                        </p:tgtEl>
                                        <p:attrNameLst>
                                          <p:attrName>ppt_h</p:attrName>
                                        </p:attrNameLst>
                                      </p:cBhvr>
                                      <p:tavLst>
                                        <p:tav tm="0">
                                          <p:val>
                                            <p:fltVal val="0"/>
                                          </p:val>
                                        </p:tav>
                                        <p:tav tm="100000">
                                          <p:val>
                                            <p:strVal val="#ppt_h"/>
                                          </p:val>
                                        </p:tav>
                                      </p:tavLst>
                                    </p:anim>
                                    <p:animEffect filter="fade" transition="in">
                                      <p:cBhvr>
                                        <p:cTn dur="500" id="20"/>
                                        <p:tgtEl>
                                          <p:spTgt spid="26"/>
                                        </p:tgtEl>
                                      </p:cBhvr>
                                    </p:animEffect>
                                  </p:childTnLst>
                                </p:cTn>
                              </p:par>
                              <p:par>
                                <p:cTn fill="hold" grpId="0" id="21" nodeType="withEffect" presetClass="entr" presetID="53" presetSubtype="0">
                                  <p:stCondLst>
                                    <p:cond delay="200"/>
                                  </p:stCondLst>
                                  <p:childTnLst>
                                    <p:set>
                                      <p:cBhvr>
                                        <p:cTn dur="1" fill="hold" id="22">
                                          <p:stCondLst>
                                            <p:cond delay="0"/>
                                          </p:stCondLst>
                                        </p:cTn>
                                        <p:tgtEl>
                                          <p:spTgt spid="30"/>
                                        </p:tgtEl>
                                        <p:attrNameLst>
                                          <p:attrName>style.visibility</p:attrName>
                                        </p:attrNameLst>
                                      </p:cBhvr>
                                      <p:to>
                                        <p:strVal val="visible"/>
                                      </p:to>
                                    </p:set>
                                    <p:anim calcmode="lin" valueType="num">
                                      <p:cBhvr>
                                        <p:cTn dur="500" fill="hold" id="23"/>
                                        <p:tgtEl>
                                          <p:spTgt spid="30"/>
                                        </p:tgtEl>
                                        <p:attrNameLst>
                                          <p:attrName>ppt_w</p:attrName>
                                        </p:attrNameLst>
                                      </p:cBhvr>
                                      <p:tavLst>
                                        <p:tav tm="0">
                                          <p:val>
                                            <p:fltVal val="0"/>
                                          </p:val>
                                        </p:tav>
                                        <p:tav tm="100000">
                                          <p:val>
                                            <p:strVal val="#ppt_w"/>
                                          </p:val>
                                        </p:tav>
                                      </p:tavLst>
                                    </p:anim>
                                    <p:anim calcmode="lin" valueType="num">
                                      <p:cBhvr>
                                        <p:cTn dur="500" fill="hold" id="24"/>
                                        <p:tgtEl>
                                          <p:spTgt spid="30"/>
                                        </p:tgtEl>
                                        <p:attrNameLst>
                                          <p:attrName>ppt_h</p:attrName>
                                        </p:attrNameLst>
                                      </p:cBhvr>
                                      <p:tavLst>
                                        <p:tav tm="0">
                                          <p:val>
                                            <p:fltVal val="0"/>
                                          </p:val>
                                        </p:tav>
                                        <p:tav tm="100000">
                                          <p:val>
                                            <p:strVal val="#ppt_h"/>
                                          </p:val>
                                        </p:tav>
                                      </p:tavLst>
                                    </p:anim>
                                    <p:animEffect filter="fade" transition="in">
                                      <p:cBhvr>
                                        <p:cTn dur="500" id="25"/>
                                        <p:tgtEl>
                                          <p:spTgt spid="30"/>
                                        </p:tgtEl>
                                      </p:cBhvr>
                                    </p:animEffect>
                                  </p:childTnLst>
                                </p:cTn>
                              </p:par>
                              <p:par>
                                <p:cTn fill="hold" grpId="0" id="26" nodeType="withEffect" presetClass="entr" presetID="53" presetSubtype="0">
                                  <p:stCondLst>
                                    <p:cond delay="300"/>
                                  </p:stCondLst>
                                  <p:childTnLst>
                                    <p:set>
                                      <p:cBhvr>
                                        <p:cTn dur="1" fill="hold" id="27">
                                          <p:stCondLst>
                                            <p:cond delay="0"/>
                                          </p:stCondLst>
                                        </p:cTn>
                                        <p:tgtEl>
                                          <p:spTgt spid="29"/>
                                        </p:tgtEl>
                                        <p:attrNameLst>
                                          <p:attrName>style.visibility</p:attrName>
                                        </p:attrNameLst>
                                      </p:cBhvr>
                                      <p:to>
                                        <p:strVal val="visible"/>
                                      </p:to>
                                    </p:set>
                                    <p:anim calcmode="lin" valueType="num">
                                      <p:cBhvr>
                                        <p:cTn dur="500" fill="hold" id="28"/>
                                        <p:tgtEl>
                                          <p:spTgt spid="29"/>
                                        </p:tgtEl>
                                        <p:attrNameLst>
                                          <p:attrName>ppt_w</p:attrName>
                                        </p:attrNameLst>
                                      </p:cBhvr>
                                      <p:tavLst>
                                        <p:tav tm="0">
                                          <p:val>
                                            <p:fltVal val="0"/>
                                          </p:val>
                                        </p:tav>
                                        <p:tav tm="100000">
                                          <p:val>
                                            <p:strVal val="#ppt_w"/>
                                          </p:val>
                                        </p:tav>
                                      </p:tavLst>
                                    </p:anim>
                                    <p:anim calcmode="lin" valueType="num">
                                      <p:cBhvr>
                                        <p:cTn dur="500" fill="hold" id="29"/>
                                        <p:tgtEl>
                                          <p:spTgt spid="29"/>
                                        </p:tgtEl>
                                        <p:attrNameLst>
                                          <p:attrName>ppt_h</p:attrName>
                                        </p:attrNameLst>
                                      </p:cBhvr>
                                      <p:tavLst>
                                        <p:tav tm="0">
                                          <p:val>
                                            <p:fltVal val="0"/>
                                          </p:val>
                                        </p:tav>
                                        <p:tav tm="100000">
                                          <p:val>
                                            <p:strVal val="#ppt_h"/>
                                          </p:val>
                                        </p:tav>
                                      </p:tavLst>
                                    </p:anim>
                                    <p:animEffect filter="fade" transition="in">
                                      <p:cBhvr>
                                        <p:cTn dur="500" id="30"/>
                                        <p:tgtEl>
                                          <p:spTgt spid="29"/>
                                        </p:tgtEl>
                                      </p:cBhvr>
                                    </p:animEffect>
                                  </p:childTnLst>
                                </p:cTn>
                              </p:par>
                              <p:par>
                                <p:cTn fill="hold" grpId="0" id="31" nodeType="withEffect" presetClass="entr" presetID="53" presetSubtype="0">
                                  <p:stCondLst>
                                    <p:cond delay="400"/>
                                  </p:stCondLst>
                                  <p:childTnLst>
                                    <p:set>
                                      <p:cBhvr>
                                        <p:cTn dur="1" fill="hold" id="32">
                                          <p:stCondLst>
                                            <p:cond delay="0"/>
                                          </p:stCondLst>
                                        </p:cTn>
                                        <p:tgtEl>
                                          <p:spTgt spid="28"/>
                                        </p:tgtEl>
                                        <p:attrNameLst>
                                          <p:attrName>style.visibility</p:attrName>
                                        </p:attrNameLst>
                                      </p:cBhvr>
                                      <p:to>
                                        <p:strVal val="visible"/>
                                      </p:to>
                                    </p:set>
                                    <p:anim calcmode="lin" valueType="num">
                                      <p:cBhvr>
                                        <p:cTn dur="500" fill="hold" id="33"/>
                                        <p:tgtEl>
                                          <p:spTgt spid="28"/>
                                        </p:tgtEl>
                                        <p:attrNameLst>
                                          <p:attrName>ppt_w</p:attrName>
                                        </p:attrNameLst>
                                      </p:cBhvr>
                                      <p:tavLst>
                                        <p:tav tm="0">
                                          <p:val>
                                            <p:fltVal val="0"/>
                                          </p:val>
                                        </p:tav>
                                        <p:tav tm="100000">
                                          <p:val>
                                            <p:strVal val="#ppt_w"/>
                                          </p:val>
                                        </p:tav>
                                      </p:tavLst>
                                    </p:anim>
                                    <p:anim calcmode="lin" valueType="num">
                                      <p:cBhvr>
                                        <p:cTn dur="500" fill="hold" id="34"/>
                                        <p:tgtEl>
                                          <p:spTgt spid="28"/>
                                        </p:tgtEl>
                                        <p:attrNameLst>
                                          <p:attrName>ppt_h</p:attrName>
                                        </p:attrNameLst>
                                      </p:cBhvr>
                                      <p:tavLst>
                                        <p:tav tm="0">
                                          <p:val>
                                            <p:fltVal val="0"/>
                                          </p:val>
                                        </p:tav>
                                        <p:tav tm="100000">
                                          <p:val>
                                            <p:strVal val="#ppt_h"/>
                                          </p:val>
                                        </p:tav>
                                      </p:tavLst>
                                    </p:anim>
                                    <p:animEffect filter="fade" transition="in">
                                      <p:cBhvr>
                                        <p:cTn dur="500" id="35"/>
                                        <p:tgtEl>
                                          <p:spTgt spid="28"/>
                                        </p:tgtEl>
                                      </p:cBhvr>
                                    </p:animEffect>
                                  </p:childTnLst>
                                </p:cTn>
                              </p:par>
                            </p:childTnLst>
                          </p:cTn>
                        </p:par>
                        <p:par>
                          <p:cTn fill="hold" id="36" nodeType="afterGroup">
                            <p:stCondLst>
                              <p:cond delay="1400"/>
                            </p:stCondLst>
                            <p:childTnLst>
                              <p:par>
                                <p:cTn fill="hold" grpId="0" id="37" nodeType="afterEffect" presetClass="entr" presetID="12" presetSubtype="2">
                                  <p:stCondLst>
                                    <p:cond delay="0"/>
                                  </p:stCondLst>
                                  <p:childTnLst>
                                    <p:set>
                                      <p:cBhvr>
                                        <p:cTn dur="1" fill="hold" id="38">
                                          <p:stCondLst>
                                            <p:cond delay="0"/>
                                          </p:stCondLst>
                                        </p:cTn>
                                        <p:tgtEl>
                                          <p:spTgt spid="31"/>
                                        </p:tgtEl>
                                        <p:attrNameLst>
                                          <p:attrName>style.visibility</p:attrName>
                                        </p:attrNameLst>
                                      </p:cBhvr>
                                      <p:to>
                                        <p:strVal val="visible"/>
                                      </p:to>
                                    </p:set>
                                    <p:anim calcmode="lin" valueType="num">
                                      <p:cBhvr additive="base">
                                        <p:cTn dur="500" id="39"/>
                                        <p:tgtEl>
                                          <p:spTgt spid="31"/>
                                        </p:tgtEl>
                                        <p:attrNameLst>
                                          <p:attrName>ppt_x</p:attrName>
                                        </p:attrNameLst>
                                      </p:cBhvr>
                                      <p:tavLst>
                                        <p:tav tm="0">
                                          <p:val>
                                            <p:strVal val="#ppt_x+#ppt_w*1.125000"/>
                                          </p:val>
                                        </p:tav>
                                        <p:tav tm="100000">
                                          <p:val>
                                            <p:strVal val="#ppt_x"/>
                                          </p:val>
                                        </p:tav>
                                      </p:tavLst>
                                    </p:anim>
                                    <p:animEffect filter="wipe(left)" transition="in">
                                      <p:cBhvr>
                                        <p:cTn dur="500" id="40"/>
                                        <p:tgtEl>
                                          <p:spTgt spid="31"/>
                                        </p:tgtEl>
                                      </p:cBhvr>
                                    </p:animEffect>
                                  </p:childTnLst>
                                </p:cTn>
                              </p:par>
                              <p:par>
                                <p:cTn fill="hold" grpId="0" id="41" nodeType="withEffect" presetClass="entr" presetID="12" presetSubtype="2">
                                  <p:stCondLst>
                                    <p:cond delay="0"/>
                                  </p:stCondLst>
                                  <p:childTnLst>
                                    <p:set>
                                      <p:cBhvr>
                                        <p:cTn dur="1" fill="hold" id="42">
                                          <p:stCondLst>
                                            <p:cond delay="0"/>
                                          </p:stCondLst>
                                        </p:cTn>
                                        <p:tgtEl>
                                          <p:spTgt spid="34"/>
                                        </p:tgtEl>
                                        <p:attrNameLst>
                                          <p:attrName>style.visibility</p:attrName>
                                        </p:attrNameLst>
                                      </p:cBhvr>
                                      <p:to>
                                        <p:strVal val="visible"/>
                                      </p:to>
                                    </p:set>
                                    <p:anim calcmode="lin" valueType="num">
                                      <p:cBhvr additive="base">
                                        <p:cTn dur="500" id="43"/>
                                        <p:tgtEl>
                                          <p:spTgt spid="34"/>
                                        </p:tgtEl>
                                        <p:attrNameLst>
                                          <p:attrName>ppt_x</p:attrName>
                                        </p:attrNameLst>
                                      </p:cBhvr>
                                      <p:tavLst>
                                        <p:tav tm="0">
                                          <p:val>
                                            <p:strVal val="#ppt_x+#ppt_w*1.125000"/>
                                          </p:val>
                                        </p:tav>
                                        <p:tav tm="100000">
                                          <p:val>
                                            <p:strVal val="#ppt_x"/>
                                          </p:val>
                                        </p:tav>
                                      </p:tavLst>
                                    </p:anim>
                                    <p:animEffect filter="wipe(left)" transition="in">
                                      <p:cBhvr>
                                        <p:cTn dur="500" id="44"/>
                                        <p:tgtEl>
                                          <p:spTgt spid="34"/>
                                        </p:tgtEl>
                                      </p:cBhvr>
                                    </p:animEffect>
                                  </p:childTnLst>
                                </p:cTn>
                              </p:par>
                              <p:par>
                                <p:cTn fill="hold" grpId="0" id="45" nodeType="withEffect" presetClass="entr" presetID="12" presetSubtype="2">
                                  <p:stCondLst>
                                    <p:cond delay="0"/>
                                  </p:stCondLst>
                                  <p:childTnLst>
                                    <p:set>
                                      <p:cBhvr>
                                        <p:cTn dur="1" fill="hold" id="46">
                                          <p:stCondLst>
                                            <p:cond delay="0"/>
                                          </p:stCondLst>
                                        </p:cTn>
                                        <p:tgtEl>
                                          <p:spTgt spid="35"/>
                                        </p:tgtEl>
                                        <p:attrNameLst>
                                          <p:attrName>style.visibility</p:attrName>
                                        </p:attrNameLst>
                                      </p:cBhvr>
                                      <p:to>
                                        <p:strVal val="visible"/>
                                      </p:to>
                                    </p:set>
                                    <p:anim calcmode="lin" valueType="num">
                                      <p:cBhvr additive="base">
                                        <p:cTn dur="500" id="47"/>
                                        <p:tgtEl>
                                          <p:spTgt spid="35"/>
                                        </p:tgtEl>
                                        <p:attrNameLst>
                                          <p:attrName>ppt_x</p:attrName>
                                        </p:attrNameLst>
                                      </p:cBhvr>
                                      <p:tavLst>
                                        <p:tav tm="0">
                                          <p:val>
                                            <p:strVal val="#ppt_x+#ppt_w*1.125000"/>
                                          </p:val>
                                        </p:tav>
                                        <p:tav tm="100000">
                                          <p:val>
                                            <p:strVal val="#ppt_x"/>
                                          </p:val>
                                        </p:tav>
                                      </p:tavLst>
                                    </p:anim>
                                    <p:animEffect filter="wipe(left)" transition="in">
                                      <p:cBhvr>
                                        <p:cTn dur="500" id="48"/>
                                        <p:tgtEl>
                                          <p:spTgt spid="35"/>
                                        </p:tgtEl>
                                      </p:cBhvr>
                                    </p:animEffect>
                                  </p:childTnLst>
                                </p:cTn>
                              </p:par>
                              <p:par>
                                <p:cTn fill="hold" grpId="0" id="49" nodeType="withEffect" presetClass="entr" presetID="12" presetSubtype="8">
                                  <p:stCondLst>
                                    <p:cond delay="0"/>
                                  </p:stCondLst>
                                  <p:childTnLst>
                                    <p:set>
                                      <p:cBhvr>
                                        <p:cTn dur="1" fill="hold" id="50">
                                          <p:stCondLst>
                                            <p:cond delay="0"/>
                                          </p:stCondLst>
                                        </p:cTn>
                                        <p:tgtEl>
                                          <p:spTgt spid="32"/>
                                        </p:tgtEl>
                                        <p:attrNameLst>
                                          <p:attrName>style.visibility</p:attrName>
                                        </p:attrNameLst>
                                      </p:cBhvr>
                                      <p:to>
                                        <p:strVal val="visible"/>
                                      </p:to>
                                    </p:set>
                                    <p:anim calcmode="lin" valueType="num">
                                      <p:cBhvr additive="base">
                                        <p:cTn dur="500" id="51"/>
                                        <p:tgtEl>
                                          <p:spTgt spid="32"/>
                                        </p:tgtEl>
                                        <p:attrNameLst>
                                          <p:attrName>ppt_x</p:attrName>
                                        </p:attrNameLst>
                                      </p:cBhvr>
                                      <p:tavLst>
                                        <p:tav tm="0">
                                          <p:val>
                                            <p:strVal val="#ppt_x-#ppt_w*1.125000"/>
                                          </p:val>
                                        </p:tav>
                                        <p:tav tm="100000">
                                          <p:val>
                                            <p:strVal val="#ppt_x"/>
                                          </p:val>
                                        </p:tav>
                                      </p:tavLst>
                                    </p:anim>
                                    <p:animEffect filter="wipe(right)" transition="in">
                                      <p:cBhvr>
                                        <p:cTn dur="500" id="52"/>
                                        <p:tgtEl>
                                          <p:spTgt spid="32"/>
                                        </p:tgtEl>
                                      </p:cBhvr>
                                    </p:animEffect>
                                  </p:childTnLst>
                                </p:cTn>
                              </p:par>
                              <p:par>
                                <p:cTn fill="hold" grpId="0" id="53" nodeType="withEffect" presetClass="entr" presetID="12" presetSubtype="8">
                                  <p:stCondLst>
                                    <p:cond delay="0"/>
                                  </p:stCondLst>
                                  <p:childTnLst>
                                    <p:set>
                                      <p:cBhvr>
                                        <p:cTn dur="1" fill="hold" id="54">
                                          <p:stCondLst>
                                            <p:cond delay="0"/>
                                          </p:stCondLst>
                                        </p:cTn>
                                        <p:tgtEl>
                                          <p:spTgt spid="33"/>
                                        </p:tgtEl>
                                        <p:attrNameLst>
                                          <p:attrName>style.visibility</p:attrName>
                                        </p:attrNameLst>
                                      </p:cBhvr>
                                      <p:to>
                                        <p:strVal val="visible"/>
                                      </p:to>
                                    </p:set>
                                    <p:anim calcmode="lin" valueType="num">
                                      <p:cBhvr additive="base">
                                        <p:cTn dur="500" id="55"/>
                                        <p:tgtEl>
                                          <p:spTgt spid="33"/>
                                        </p:tgtEl>
                                        <p:attrNameLst>
                                          <p:attrName>ppt_x</p:attrName>
                                        </p:attrNameLst>
                                      </p:cBhvr>
                                      <p:tavLst>
                                        <p:tav tm="0">
                                          <p:val>
                                            <p:strVal val="#ppt_x-#ppt_w*1.125000"/>
                                          </p:val>
                                        </p:tav>
                                        <p:tav tm="100000">
                                          <p:val>
                                            <p:strVal val="#ppt_x"/>
                                          </p:val>
                                        </p:tav>
                                      </p:tavLst>
                                    </p:anim>
                                    <p:animEffect filter="wipe(right)" transition="in">
                                      <p:cBhvr>
                                        <p:cTn dur="500" id="56"/>
                                        <p:tgtEl>
                                          <p:spTgt spid="33"/>
                                        </p:tgtEl>
                                      </p:cBhvr>
                                    </p:animEffect>
                                  </p:childTnLst>
                                </p:cTn>
                              </p:par>
                            </p:childTnLst>
                          </p:cTn>
                        </p:par>
                        <p:par>
                          <p:cTn fill="hold" id="57" nodeType="afterGroup">
                            <p:stCondLst>
                              <p:cond delay="1900"/>
                            </p:stCondLst>
                            <p:childTnLst>
                              <p:par>
                                <p:cTn fill="hold" id="58" nodeType="afterEffect" presetClass="entr" presetID="42" presetSubtype="0">
                                  <p:stCondLst>
                                    <p:cond delay="0"/>
                                  </p:stCondLst>
                                  <p:childTnLst>
                                    <p:set>
                                      <p:cBhvr>
                                        <p:cTn dur="1" fill="hold" id="59">
                                          <p:stCondLst>
                                            <p:cond delay="0"/>
                                          </p:stCondLst>
                                        </p:cTn>
                                        <p:tgtEl>
                                          <p:spTgt spid="36"/>
                                        </p:tgtEl>
                                        <p:attrNameLst>
                                          <p:attrName>style.visibility</p:attrName>
                                        </p:attrNameLst>
                                      </p:cBhvr>
                                      <p:to>
                                        <p:strVal val="visible"/>
                                      </p:to>
                                    </p:set>
                                    <p:animEffect filter="fade" transition="in">
                                      <p:cBhvr>
                                        <p:cTn dur="500" id="60"/>
                                        <p:tgtEl>
                                          <p:spTgt spid="36"/>
                                        </p:tgtEl>
                                      </p:cBhvr>
                                    </p:animEffect>
                                    <p:anim calcmode="lin" valueType="num">
                                      <p:cBhvr>
                                        <p:cTn dur="500" fill="hold" id="61"/>
                                        <p:tgtEl>
                                          <p:spTgt spid="36"/>
                                        </p:tgtEl>
                                        <p:attrNameLst>
                                          <p:attrName>ppt_x</p:attrName>
                                        </p:attrNameLst>
                                      </p:cBhvr>
                                      <p:tavLst>
                                        <p:tav tm="0">
                                          <p:val>
                                            <p:strVal val="#ppt_x"/>
                                          </p:val>
                                        </p:tav>
                                        <p:tav tm="100000">
                                          <p:val>
                                            <p:strVal val="#ppt_x"/>
                                          </p:val>
                                        </p:tav>
                                      </p:tavLst>
                                    </p:anim>
                                    <p:anim calcmode="lin" valueType="num">
                                      <p:cBhvr>
                                        <p:cTn dur="500" fill="hold" id="62"/>
                                        <p:tgtEl>
                                          <p:spTgt spid="36"/>
                                        </p:tgtEl>
                                        <p:attrNameLst>
                                          <p:attrName>ppt_y</p:attrName>
                                        </p:attrNameLst>
                                      </p:cBhvr>
                                      <p:tavLst>
                                        <p:tav tm="0">
                                          <p:val>
                                            <p:strVal val="#ppt_y+.1"/>
                                          </p:val>
                                        </p:tav>
                                        <p:tav tm="100000">
                                          <p:val>
                                            <p:strVal val="#ppt_y"/>
                                          </p:val>
                                        </p:tav>
                                      </p:tavLst>
                                    </p:anim>
                                  </p:childTnLst>
                                </p:cTn>
                              </p:par>
                            </p:childTnLst>
                          </p:cTn>
                        </p:par>
                        <p:par>
                          <p:cTn fill="hold" id="63" nodeType="afterGroup">
                            <p:stCondLst>
                              <p:cond delay="2400"/>
                            </p:stCondLst>
                            <p:childTnLst>
                              <p:par>
                                <p:cTn fill="hold" grpId="0" id="64" nodeType="afterEffect" presetClass="entr" presetID="22" presetSubtype="1">
                                  <p:stCondLst>
                                    <p:cond delay="0"/>
                                  </p:stCondLst>
                                  <p:childTnLst>
                                    <p:set>
                                      <p:cBhvr>
                                        <p:cTn dur="1" fill="hold" id="65">
                                          <p:stCondLst>
                                            <p:cond delay="0"/>
                                          </p:stCondLst>
                                        </p:cTn>
                                        <p:tgtEl>
                                          <p:spTgt spid="41"/>
                                        </p:tgtEl>
                                        <p:attrNameLst>
                                          <p:attrName>style.visibility</p:attrName>
                                        </p:attrNameLst>
                                      </p:cBhvr>
                                      <p:to>
                                        <p:strVal val="visible"/>
                                      </p:to>
                                    </p:set>
                                    <p:animEffect filter="wipe(up)" transition="in">
                                      <p:cBhvr>
                                        <p:cTn dur="500" id="66"/>
                                        <p:tgtEl>
                                          <p:spTgt spid="41"/>
                                        </p:tgtEl>
                                      </p:cBhvr>
                                    </p:animEffect>
                                  </p:childTnLst>
                                </p:cTn>
                              </p:par>
                              <p:par>
                                <p:cTn fill="hold" grpId="0" id="67" nodeType="withEffect" presetClass="entr" presetID="22" presetSubtype="1">
                                  <p:stCondLst>
                                    <p:cond delay="100"/>
                                  </p:stCondLst>
                                  <p:childTnLst>
                                    <p:set>
                                      <p:cBhvr>
                                        <p:cTn dur="1" fill="hold" id="68">
                                          <p:stCondLst>
                                            <p:cond delay="0"/>
                                          </p:stCondLst>
                                        </p:cTn>
                                        <p:tgtEl>
                                          <p:spTgt spid="42"/>
                                        </p:tgtEl>
                                        <p:attrNameLst>
                                          <p:attrName>style.visibility</p:attrName>
                                        </p:attrNameLst>
                                      </p:cBhvr>
                                      <p:to>
                                        <p:strVal val="visible"/>
                                      </p:to>
                                    </p:set>
                                    <p:animEffect filter="wipe(up)" transition="in">
                                      <p:cBhvr>
                                        <p:cTn dur="500" id="69"/>
                                        <p:tgtEl>
                                          <p:spTgt spid="42"/>
                                        </p:tgtEl>
                                      </p:cBhvr>
                                    </p:animEffect>
                                  </p:childTnLst>
                                </p:cTn>
                              </p:par>
                              <p:par>
                                <p:cTn fill="hold" grpId="0" id="70" nodeType="withEffect" presetClass="entr" presetID="22" presetSubtype="1">
                                  <p:stCondLst>
                                    <p:cond delay="200"/>
                                  </p:stCondLst>
                                  <p:childTnLst>
                                    <p:set>
                                      <p:cBhvr>
                                        <p:cTn dur="1" fill="hold" id="71">
                                          <p:stCondLst>
                                            <p:cond delay="0"/>
                                          </p:stCondLst>
                                        </p:cTn>
                                        <p:tgtEl>
                                          <p:spTgt spid="43"/>
                                        </p:tgtEl>
                                        <p:attrNameLst>
                                          <p:attrName>style.visibility</p:attrName>
                                        </p:attrNameLst>
                                      </p:cBhvr>
                                      <p:to>
                                        <p:strVal val="visible"/>
                                      </p:to>
                                    </p:set>
                                    <p:animEffect filter="wipe(up)" transition="in">
                                      <p:cBhvr>
                                        <p:cTn dur="500" id="72"/>
                                        <p:tgtEl>
                                          <p:spTgt spid="43"/>
                                        </p:tgtEl>
                                      </p:cBhvr>
                                    </p:animEffect>
                                  </p:childTnLst>
                                </p:cTn>
                              </p:par>
                            </p:childTnLst>
                          </p:cTn>
                        </p:par>
                        <p:par>
                          <p:cTn fill="hold" id="73" nodeType="afterGroup">
                            <p:stCondLst>
                              <p:cond delay="3100"/>
                            </p:stCondLst>
                            <p:childTnLst>
                              <p:par>
                                <p:cTn fill="hold" grpId="0" id="74" nodeType="afterEffect" presetClass="entr" presetID="10" presetSubtype="0">
                                  <p:stCondLst>
                                    <p:cond delay="0"/>
                                  </p:stCondLst>
                                  <p:childTnLst>
                                    <p:set>
                                      <p:cBhvr>
                                        <p:cTn dur="1" fill="hold" id="75">
                                          <p:stCondLst>
                                            <p:cond delay="0"/>
                                          </p:stCondLst>
                                        </p:cTn>
                                        <p:tgtEl>
                                          <p:spTgt spid="44"/>
                                        </p:tgtEl>
                                        <p:attrNameLst>
                                          <p:attrName>style.visibility</p:attrName>
                                        </p:attrNameLst>
                                      </p:cBhvr>
                                      <p:to>
                                        <p:strVal val="visible"/>
                                      </p:to>
                                    </p:set>
                                    <p:animEffect filter="fade" transition="in">
                                      <p:cBhvr>
                                        <p:cTn dur="500" id="76"/>
                                        <p:tgtEl>
                                          <p:spTgt spid="44"/>
                                        </p:tgtEl>
                                      </p:cBhvr>
                                    </p:animEffect>
                                  </p:childTnLst>
                                </p:cTn>
                              </p:par>
                              <p:par>
                                <p:cTn fill="hold" grpId="0" id="77" nodeType="withEffect" presetClass="entr" presetID="10" presetSubtype="0">
                                  <p:stCondLst>
                                    <p:cond delay="0"/>
                                  </p:stCondLst>
                                  <p:childTnLst>
                                    <p:set>
                                      <p:cBhvr>
                                        <p:cTn dur="1" fill="hold" id="78">
                                          <p:stCondLst>
                                            <p:cond delay="0"/>
                                          </p:stCondLst>
                                        </p:cTn>
                                        <p:tgtEl>
                                          <p:spTgt spid="45"/>
                                        </p:tgtEl>
                                        <p:attrNameLst>
                                          <p:attrName>style.visibility</p:attrName>
                                        </p:attrNameLst>
                                      </p:cBhvr>
                                      <p:to>
                                        <p:strVal val="visible"/>
                                      </p:to>
                                    </p:set>
                                    <p:animEffect filter="fade" transition="in">
                                      <p:cBhvr>
                                        <p:cTn dur="500" id="79"/>
                                        <p:tgtEl>
                                          <p:spTgt spid="45"/>
                                        </p:tgtEl>
                                      </p:cBhvr>
                                    </p:animEffect>
                                  </p:childTnLst>
                                </p:cTn>
                              </p:par>
                              <p:par>
                                <p:cTn fill="hold" grpId="0" id="80" nodeType="withEffect" presetClass="entr" presetID="10" presetSubtype="0">
                                  <p:stCondLst>
                                    <p:cond delay="0"/>
                                  </p:stCondLst>
                                  <p:childTnLst>
                                    <p:set>
                                      <p:cBhvr>
                                        <p:cTn dur="1" fill="hold" id="81">
                                          <p:stCondLst>
                                            <p:cond delay="0"/>
                                          </p:stCondLst>
                                        </p:cTn>
                                        <p:tgtEl>
                                          <p:spTgt spid="46"/>
                                        </p:tgtEl>
                                        <p:attrNameLst>
                                          <p:attrName>style.visibility</p:attrName>
                                        </p:attrNameLst>
                                      </p:cBhvr>
                                      <p:to>
                                        <p:strVal val="visible"/>
                                      </p:to>
                                    </p:set>
                                    <p:animEffect filter="fade" transition="in">
                                      <p:cBhvr>
                                        <p:cTn dur="500" id="82"/>
                                        <p:tgtEl>
                                          <p:spTgt spid="46"/>
                                        </p:tgtEl>
                                      </p:cBhvr>
                                    </p:animEffect>
                                  </p:childTnLst>
                                </p:cTn>
                              </p:par>
                              <p:par>
                                <p:cTn fill="hold" grpId="0" id="83" nodeType="withEffect" presetClass="entr" presetID="10" presetSubtype="0">
                                  <p:stCondLst>
                                    <p:cond delay="0"/>
                                  </p:stCondLst>
                                  <p:childTnLst>
                                    <p:set>
                                      <p:cBhvr>
                                        <p:cTn dur="1" fill="hold" id="84">
                                          <p:stCondLst>
                                            <p:cond delay="0"/>
                                          </p:stCondLst>
                                        </p:cTn>
                                        <p:tgtEl>
                                          <p:spTgt spid="48"/>
                                        </p:tgtEl>
                                        <p:attrNameLst>
                                          <p:attrName>style.visibility</p:attrName>
                                        </p:attrNameLst>
                                      </p:cBhvr>
                                      <p:to>
                                        <p:strVal val="visible"/>
                                      </p:to>
                                    </p:set>
                                    <p:animEffect filter="fade" transition="in">
                                      <p:cBhvr>
                                        <p:cTn dur="500" id="85"/>
                                        <p:tgtEl>
                                          <p:spTgt spid="48"/>
                                        </p:tgtEl>
                                      </p:cBhvr>
                                    </p:animEffect>
                                  </p:childTnLst>
                                </p:cTn>
                              </p:par>
                              <p:par>
                                <p:cTn fill="hold" grpId="0" id="86" nodeType="withEffect" presetClass="entr" presetID="10" presetSubtype="0">
                                  <p:stCondLst>
                                    <p:cond delay="0"/>
                                  </p:stCondLst>
                                  <p:childTnLst>
                                    <p:set>
                                      <p:cBhvr>
                                        <p:cTn dur="1" fill="hold" id="87">
                                          <p:stCondLst>
                                            <p:cond delay="0"/>
                                          </p:stCondLst>
                                        </p:cTn>
                                        <p:tgtEl>
                                          <p:spTgt spid="47"/>
                                        </p:tgtEl>
                                        <p:attrNameLst>
                                          <p:attrName>style.visibility</p:attrName>
                                        </p:attrNameLst>
                                      </p:cBhvr>
                                      <p:to>
                                        <p:strVal val="visible"/>
                                      </p:to>
                                    </p:set>
                                    <p:animEffect filter="fade" transition="in">
                                      <p:cBhvr>
                                        <p:cTn dur="500" id="88"/>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6"/>
      <p:bldP grpId="0" spid="27"/>
      <p:bldP grpId="0" spid="28"/>
      <p:bldP grpId="0" spid="29"/>
      <p:bldP grpId="0" spid="30"/>
      <p:bldP grpId="0" spid="31"/>
      <p:bldP grpId="0" spid="32"/>
      <p:bldP grpId="0" spid="33"/>
      <p:bldP grpId="0" spid="34"/>
      <p:bldP grpId="0" spid="35"/>
      <p:bldP grpId="0" spid="41"/>
      <p:bldP grpId="0" spid="42"/>
      <p:bldP grpId="0" spid="43"/>
      <p:bldP grpId="0" spid="44"/>
      <p:bldP grpId="0" spid="45"/>
      <p:bldP grpId="0" spid="46"/>
      <p:bldP grpId="0" spid="47"/>
      <p:bldP grpId="0" spid="4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smtClean="0">
                <a:latin charset="-122" panose="020b0600000000000000" pitchFamily="34" typeface="Noto Sans S Chinese Medium"/>
                <a:ea charset="-122" panose="020b0600000000000000" pitchFamily="34" typeface="Noto Sans S Chinese Medium"/>
              </a:rPr>
              <a:t>经验总结</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SUMMARY OF EXPERIENCE</a:t>
            </a:r>
          </a:p>
        </p:txBody>
      </p:sp>
      <p:sp>
        <p:nvSpPr>
          <p:cNvPr id="49" name="圆角矩形 48"/>
          <p:cNvSpPr/>
          <p:nvPr/>
        </p:nvSpPr>
        <p:spPr>
          <a:xfrm rot="5400000">
            <a:off x="3427516" y="3870679"/>
            <a:ext cx="2791377" cy="1548108"/>
          </a:xfrm>
          <a:prstGeom prst="roundRect">
            <a:avLst>
              <a:gd fmla="val 50000" name="adj"/>
            </a:avLst>
          </a:prstGeom>
          <a:solidFill>
            <a:srgbClr val="009999"/>
          </a:solidFill>
          <a:ln>
            <a:noFill/>
          </a:ln>
          <a:effectLst>
            <a:outerShdw algn="tr" blurRad="4445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nvGrpSpPr>
          <p:cNvPr id="50" name="组合 49"/>
          <p:cNvGrpSpPr/>
          <p:nvPr/>
        </p:nvGrpSpPr>
        <p:grpSpPr>
          <a:xfrm>
            <a:off x="4245857" y="4766696"/>
            <a:ext cx="1182195" cy="1182195"/>
            <a:chOff x="304800" y="673100"/>
            <a:chExt cx="4000500" cy="4000500"/>
          </a:xfrm>
          <a:effectLst>
            <a:outerShdw algn="tr" blurRad="444500" dir="8100000" dist="254000" rotWithShape="0">
              <a:prstClr val="black">
                <a:alpha val="50000"/>
              </a:prstClr>
            </a:outerShdw>
          </a:effectLst>
        </p:grpSpPr>
        <p:sp>
          <p:nvSpPr>
            <p:cNvPr id="51" name="同心圆 50"/>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52" name="椭圆 51"/>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53" name="组合 52"/>
          <p:cNvGrpSpPr/>
          <p:nvPr/>
        </p:nvGrpSpPr>
        <p:grpSpPr>
          <a:xfrm>
            <a:off x="2077955" y="2485583"/>
            <a:ext cx="1548108" cy="3554839"/>
            <a:chOff x="4013612" y="985436"/>
            <a:chExt cx="1443428" cy="3314468"/>
          </a:xfrm>
        </p:grpSpPr>
        <p:sp>
          <p:nvSpPr>
            <p:cNvPr id="54" name="圆角矩形 53"/>
            <p:cNvSpPr/>
            <p:nvPr/>
          </p:nvSpPr>
          <p:spPr>
            <a:xfrm rot="5400000">
              <a:off x="3078092" y="1920956"/>
              <a:ext cx="3314468" cy="1443428"/>
            </a:xfrm>
            <a:prstGeom prst="roundRect">
              <a:avLst>
                <a:gd fmla="val 50000" name="adj"/>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a:effectLst>
              <a:outerShdw algn="tr" blurRad="4445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55" name="圆角矩形 54"/>
            <p:cNvSpPr/>
            <p:nvPr/>
          </p:nvSpPr>
          <p:spPr>
            <a:xfrm rot="5400000">
              <a:off x="3109761" y="1976006"/>
              <a:ext cx="3251129" cy="1352701"/>
            </a:xfrm>
            <a:prstGeom prst="roundRect">
              <a:avLst>
                <a:gd fmla="val 50000" name="adj"/>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56" name="椭圆 55"/>
          <p:cNvSpPr/>
          <p:nvPr/>
        </p:nvSpPr>
        <p:spPr>
          <a:xfrm>
            <a:off x="2262598" y="4757807"/>
            <a:ext cx="1199975" cy="1199975"/>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57" name="圆角矩形 56"/>
          <p:cNvSpPr/>
          <p:nvPr/>
        </p:nvSpPr>
        <p:spPr>
          <a:xfrm rot="5400000">
            <a:off x="7048706" y="3549481"/>
            <a:ext cx="3433775" cy="1548108"/>
          </a:xfrm>
          <a:prstGeom prst="roundRect">
            <a:avLst>
              <a:gd fmla="val 50000" name="adj"/>
            </a:avLst>
          </a:prstGeom>
          <a:solidFill>
            <a:srgbClr val="009999"/>
          </a:solidFill>
          <a:ln>
            <a:noFill/>
          </a:ln>
          <a:effectLst>
            <a:outerShdw algn="tr" blurRad="4445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nvGrpSpPr>
          <p:cNvPr id="58" name="组合 57"/>
          <p:cNvGrpSpPr/>
          <p:nvPr/>
        </p:nvGrpSpPr>
        <p:grpSpPr>
          <a:xfrm>
            <a:off x="8194595" y="4766696"/>
            <a:ext cx="1182195" cy="1182195"/>
            <a:chOff x="304800" y="673100"/>
            <a:chExt cx="4000500" cy="4000500"/>
          </a:xfrm>
          <a:effectLst>
            <a:outerShdw algn="tr" blurRad="444500" dir="8100000" dist="254000" rotWithShape="0">
              <a:prstClr val="black">
                <a:alpha val="50000"/>
              </a:prstClr>
            </a:outerShdw>
          </a:effectLst>
        </p:grpSpPr>
        <p:sp>
          <p:nvSpPr>
            <p:cNvPr id="59" name="同心圆 58"/>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60" name="椭圆 59"/>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61" name="组合 60"/>
          <p:cNvGrpSpPr/>
          <p:nvPr/>
        </p:nvGrpSpPr>
        <p:grpSpPr>
          <a:xfrm>
            <a:off x="6020345" y="2485583"/>
            <a:ext cx="1548108" cy="3554839"/>
            <a:chOff x="4013612" y="985436"/>
            <a:chExt cx="1443428" cy="3314468"/>
          </a:xfrm>
        </p:grpSpPr>
        <p:sp>
          <p:nvSpPr>
            <p:cNvPr id="62" name="圆角矩形 61"/>
            <p:cNvSpPr/>
            <p:nvPr/>
          </p:nvSpPr>
          <p:spPr>
            <a:xfrm rot="5400000">
              <a:off x="3078092" y="1920956"/>
              <a:ext cx="3314468" cy="1443428"/>
            </a:xfrm>
            <a:prstGeom prst="roundRect">
              <a:avLst>
                <a:gd fmla="val 50000" name="adj"/>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a:effectLst>
              <a:outerShdw algn="tr" blurRad="444500" dir="8100000" dist="254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63" name="圆角矩形 62"/>
            <p:cNvSpPr/>
            <p:nvPr/>
          </p:nvSpPr>
          <p:spPr>
            <a:xfrm rot="5400000">
              <a:off x="3109761" y="1976006"/>
              <a:ext cx="3251129" cy="1352701"/>
            </a:xfrm>
            <a:prstGeom prst="roundRect">
              <a:avLst>
                <a:gd fmla="val 50000" name="adj"/>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64" name="椭圆 63"/>
          <p:cNvSpPr/>
          <p:nvPr/>
        </p:nvSpPr>
        <p:spPr>
          <a:xfrm>
            <a:off x="6211337" y="4757807"/>
            <a:ext cx="1199975" cy="1199975"/>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65" name="TextBox 123"/>
          <p:cNvSpPr txBox="1"/>
          <p:nvPr/>
        </p:nvSpPr>
        <p:spPr>
          <a:xfrm>
            <a:off x="6271431" y="3031404"/>
            <a:ext cx="813117" cy="457200"/>
          </a:xfrm>
          <a:prstGeom prst="rect">
            <a:avLst/>
          </a:prstGeom>
          <a:noFill/>
        </p:spPr>
        <p:txBody>
          <a:bodyPr rtlCol="0" wrap="none">
            <a:spAutoFit/>
          </a:bodyPr>
          <a:lstStyle/>
          <a:p>
            <a:pPr fontAlgn="base">
              <a:spcBef>
                <a:spcPct val="0"/>
              </a:spcBef>
              <a:spcAft>
                <a:spcPct val="0"/>
              </a:spcAft>
            </a:pPr>
            <a:r>
              <a:rPr altLang="zh-CN" lang="en-US" sz="2400">
                <a:solidFill>
                  <a:prstClr val="black"/>
                </a:solidFill>
                <a:latin typeface="微软雅黑"/>
              </a:rPr>
              <a:t>25%</a:t>
            </a:r>
          </a:p>
        </p:txBody>
      </p:sp>
      <p:sp>
        <p:nvSpPr>
          <p:cNvPr id="66" name="TextBox 124"/>
          <p:cNvSpPr txBox="1"/>
          <p:nvPr/>
        </p:nvSpPr>
        <p:spPr>
          <a:xfrm>
            <a:off x="2283360" y="3031404"/>
            <a:ext cx="813117" cy="457200"/>
          </a:xfrm>
          <a:prstGeom prst="rect">
            <a:avLst/>
          </a:prstGeom>
          <a:noFill/>
        </p:spPr>
        <p:txBody>
          <a:bodyPr rtlCol="0" wrap="none">
            <a:spAutoFit/>
          </a:bodyPr>
          <a:lstStyle/>
          <a:p>
            <a:pPr fontAlgn="base">
              <a:spcBef>
                <a:spcPct val="0"/>
              </a:spcBef>
              <a:spcAft>
                <a:spcPct val="0"/>
              </a:spcAft>
            </a:pPr>
            <a:r>
              <a:rPr altLang="zh-CN" lang="en-US" sz="2400">
                <a:solidFill>
                  <a:prstClr val="black"/>
                </a:solidFill>
                <a:latin typeface="微软雅黑"/>
              </a:rPr>
              <a:t>25%</a:t>
            </a:r>
          </a:p>
        </p:txBody>
      </p:sp>
      <p:sp>
        <p:nvSpPr>
          <p:cNvPr id="67" name="TextBox 127"/>
          <p:cNvSpPr txBox="1"/>
          <p:nvPr/>
        </p:nvSpPr>
        <p:spPr>
          <a:xfrm>
            <a:off x="4245858" y="3710934"/>
            <a:ext cx="813117" cy="457200"/>
          </a:xfrm>
          <a:prstGeom prst="rect">
            <a:avLst/>
          </a:prstGeom>
          <a:noFill/>
        </p:spPr>
        <p:txBody>
          <a:bodyPr rtlCol="0" wrap="none">
            <a:spAutoFit/>
          </a:bodyPr>
          <a:lstStyle/>
          <a:p>
            <a:pPr fontAlgn="base">
              <a:spcBef>
                <a:spcPct val="0"/>
              </a:spcBef>
              <a:spcAft>
                <a:spcPct val="0"/>
              </a:spcAft>
            </a:pPr>
            <a:r>
              <a:rPr altLang="zh-CN" lang="en-US" sz="2400">
                <a:solidFill>
                  <a:prstClr val="white"/>
                </a:solidFill>
                <a:latin typeface="微软雅黑"/>
              </a:rPr>
              <a:t>15%</a:t>
            </a:r>
          </a:p>
        </p:txBody>
      </p:sp>
      <p:sp>
        <p:nvSpPr>
          <p:cNvPr id="68" name="TextBox 128"/>
          <p:cNvSpPr txBox="1"/>
          <p:nvPr/>
        </p:nvSpPr>
        <p:spPr>
          <a:xfrm>
            <a:off x="8220397" y="3031404"/>
            <a:ext cx="813117" cy="457200"/>
          </a:xfrm>
          <a:prstGeom prst="rect">
            <a:avLst/>
          </a:prstGeom>
          <a:noFill/>
        </p:spPr>
        <p:txBody>
          <a:bodyPr rtlCol="0" wrap="none">
            <a:spAutoFit/>
          </a:bodyPr>
          <a:lstStyle/>
          <a:p>
            <a:pPr fontAlgn="base">
              <a:spcBef>
                <a:spcPct val="0"/>
              </a:spcBef>
              <a:spcAft>
                <a:spcPct val="0"/>
              </a:spcAft>
            </a:pPr>
            <a:r>
              <a:rPr altLang="zh-CN" lang="en-US" sz="2400">
                <a:solidFill>
                  <a:prstClr val="white"/>
                </a:solidFill>
                <a:latin typeface="微软雅黑"/>
              </a:rPr>
              <a:t>25%</a:t>
            </a:r>
          </a:p>
        </p:txBody>
      </p:sp>
      <p:sp>
        <p:nvSpPr>
          <p:cNvPr id="69" name="TextBox 131"/>
          <p:cNvSpPr txBox="1"/>
          <p:nvPr/>
        </p:nvSpPr>
        <p:spPr>
          <a:xfrm>
            <a:off x="5498970" y="1146965"/>
            <a:ext cx="1129030" cy="375971"/>
          </a:xfrm>
          <a:prstGeom prst="rect">
            <a:avLst/>
          </a:prstGeom>
          <a:noFill/>
        </p:spPr>
        <p:txBody>
          <a:bodyPr rtlCol="0" wrap="none">
            <a:spAutoFit/>
          </a:bodyPr>
          <a:lstStyle/>
          <a:p>
            <a:pPr fontAlgn="base">
              <a:spcBef>
                <a:spcPct val="0"/>
              </a:spcBef>
              <a:spcAft>
                <a:spcPct val="0"/>
              </a:spcAft>
            </a:pPr>
            <a:r>
              <a:rPr altLang="en-US" lang="zh-CN" sz="1867">
                <a:solidFill>
                  <a:srgbClr val="080808"/>
                </a:solidFill>
                <a:latin charset="-122" panose="020b0600000000000000" pitchFamily="34" typeface="Noto Sans S Chinese Medium"/>
                <a:ea charset="-122" panose="020b0600000000000000" pitchFamily="34" typeface="Noto Sans S Chinese Medium"/>
              </a:rPr>
              <a:t>输入标题</a:t>
            </a:r>
          </a:p>
        </p:txBody>
      </p:sp>
      <p:sp>
        <p:nvSpPr>
          <p:cNvPr id="70" name="TextBox 132"/>
          <p:cNvSpPr txBox="1"/>
          <p:nvPr/>
        </p:nvSpPr>
        <p:spPr>
          <a:xfrm>
            <a:off x="4160397" y="1540359"/>
            <a:ext cx="3569012" cy="822960"/>
          </a:xfrm>
          <a:prstGeom prst="rect">
            <a:avLst/>
          </a:prstGeom>
          <a:noFill/>
        </p:spPr>
        <p:txBody>
          <a:bodyPr rtlCol="0" wrap="none">
            <a:spAutoFit/>
          </a:bodyPr>
          <a:lstStyle/>
          <a:p>
            <a:pPr algn="ctr" fontAlgn="base" indent="-228594" marL="228594">
              <a:lnSpc>
                <a:spcPct val="150000"/>
              </a:lnSpc>
              <a:spcBef>
                <a:spcPct val="0"/>
              </a:spcBef>
              <a:spcAft>
                <a:spcPct val="0"/>
              </a:spcAft>
              <a:buFont charset="0" panose="020b0604020202020204" pitchFamily="34" typeface="Arial"/>
              <a:buChar char="•"/>
            </a:pPr>
            <a:r>
              <a:rPr altLang="en-US" lang="zh-CN" sz="16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a:p>
            <a:pPr algn="ctr" fontAlgn="base" indent="-228594" marL="228594">
              <a:lnSpc>
                <a:spcPct val="150000"/>
              </a:lnSpc>
              <a:spcBef>
                <a:spcPct val="0"/>
              </a:spcBef>
              <a:spcAft>
                <a:spcPct val="0"/>
              </a:spcAft>
              <a:buFont charset="0" panose="020b0604020202020204" pitchFamily="34" typeface="Arial"/>
              <a:buChar char="•"/>
            </a:pPr>
            <a:r>
              <a:rPr altLang="en-US" lang="zh-CN" sz="16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Tree>
    <p:extLst>
      <p:ext uri="{BB962C8B-B14F-4D97-AF65-F5344CB8AC3E}">
        <p14:creationId val="247141043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2" presetSubtype="8">
                                  <p:stCondLst>
                                    <p:cond delay="500"/>
                                  </p:stCondLst>
                                  <p:childTnLst>
                                    <p:set>
                                      <p:cBhvr>
                                        <p:cTn dur="1" fill="hold" id="6">
                                          <p:stCondLst>
                                            <p:cond delay="0"/>
                                          </p:stCondLst>
                                        </p:cTn>
                                        <p:tgtEl>
                                          <p:spTgt spid="69"/>
                                        </p:tgtEl>
                                        <p:attrNameLst>
                                          <p:attrName>style.visibility</p:attrName>
                                        </p:attrNameLst>
                                      </p:cBhvr>
                                      <p:to>
                                        <p:strVal val="visible"/>
                                      </p:to>
                                    </p:set>
                                    <p:anim calcmode="lin" valueType="num">
                                      <p:cBhvr additive="base">
                                        <p:cTn dur="500" id="7"/>
                                        <p:tgtEl>
                                          <p:spTgt spid="69"/>
                                        </p:tgtEl>
                                        <p:attrNameLst>
                                          <p:attrName>ppt_x</p:attrName>
                                        </p:attrNameLst>
                                      </p:cBhvr>
                                      <p:tavLst>
                                        <p:tav tm="0">
                                          <p:val>
                                            <p:strVal val="#ppt_x-#ppt_w*1.125000"/>
                                          </p:val>
                                        </p:tav>
                                        <p:tav tm="100000">
                                          <p:val>
                                            <p:strVal val="#ppt_x"/>
                                          </p:val>
                                        </p:tav>
                                      </p:tavLst>
                                    </p:anim>
                                    <p:animEffect filter="wipe(right)" transition="in">
                                      <p:cBhvr>
                                        <p:cTn dur="500" id="8"/>
                                        <p:tgtEl>
                                          <p:spTgt spid="69"/>
                                        </p:tgtEl>
                                      </p:cBhvr>
                                    </p:animEffect>
                                  </p:childTnLst>
                                </p:cTn>
                              </p:par>
                              <p:par>
                                <p:cTn fill="hold" grpId="0" id="9" nodeType="withEffect" presetClass="entr" presetID="12" presetSubtype="8">
                                  <p:stCondLst>
                                    <p:cond delay="500"/>
                                  </p:stCondLst>
                                  <p:childTnLst>
                                    <p:set>
                                      <p:cBhvr>
                                        <p:cTn dur="1" fill="hold" id="10">
                                          <p:stCondLst>
                                            <p:cond delay="0"/>
                                          </p:stCondLst>
                                        </p:cTn>
                                        <p:tgtEl>
                                          <p:spTgt spid="70"/>
                                        </p:tgtEl>
                                        <p:attrNameLst>
                                          <p:attrName>style.visibility</p:attrName>
                                        </p:attrNameLst>
                                      </p:cBhvr>
                                      <p:to>
                                        <p:strVal val="visible"/>
                                      </p:to>
                                    </p:set>
                                    <p:anim calcmode="lin" valueType="num">
                                      <p:cBhvr additive="base">
                                        <p:cTn dur="500" id="11"/>
                                        <p:tgtEl>
                                          <p:spTgt spid="70"/>
                                        </p:tgtEl>
                                        <p:attrNameLst>
                                          <p:attrName>ppt_x</p:attrName>
                                        </p:attrNameLst>
                                      </p:cBhvr>
                                      <p:tavLst>
                                        <p:tav tm="0">
                                          <p:val>
                                            <p:strVal val="#ppt_x-#ppt_w*1.125000"/>
                                          </p:val>
                                        </p:tav>
                                        <p:tav tm="100000">
                                          <p:val>
                                            <p:strVal val="#ppt_x"/>
                                          </p:val>
                                        </p:tav>
                                      </p:tavLst>
                                    </p:anim>
                                    <p:animEffect filter="wipe(right)" transition="in">
                                      <p:cBhvr>
                                        <p:cTn dur="500" id="12"/>
                                        <p:tgtEl>
                                          <p:spTgt spid="70"/>
                                        </p:tgtEl>
                                      </p:cBhvr>
                                    </p:animEffect>
                                  </p:childTnLst>
                                </p:cTn>
                              </p:par>
                            </p:childTnLst>
                          </p:cTn>
                        </p:par>
                        <p:par>
                          <p:cTn fill="hold" id="13" nodeType="afterGroup">
                            <p:stCondLst>
                              <p:cond delay="1000"/>
                            </p:stCondLst>
                            <p:childTnLst>
                              <p:par>
                                <p:cTn fill="hold" grpId="0" id="14" nodeType="afterEffect" presetClass="entr" presetID="2" presetSubtype="4">
                                  <p:stCondLst>
                                    <p:cond delay="0"/>
                                  </p:stCondLst>
                                  <p:childTnLst>
                                    <p:set>
                                      <p:cBhvr>
                                        <p:cTn dur="1" fill="hold" id="15">
                                          <p:stCondLst>
                                            <p:cond delay="0"/>
                                          </p:stCondLst>
                                        </p:cTn>
                                        <p:tgtEl>
                                          <p:spTgt spid="56"/>
                                        </p:tgtEl>
                                        <p:attrNameLst>
                                          <p:attrName>style.visibility</p:attrName>
                                        </p:attrNameLst>
                                      </p:cBhvr>
                                      <p:to>
                                        <p:strVal val="visible"/>
                                      </p:to>
                                    </p:set>
                                    <p:anim calcmode="lin" valueType="num">
                                      <p:cBhvr additive="base">
                                        <p:cTn dur="300" fill="hold" id="16"/>
                                        <p:tgtEl>
                                          <p:spTgt spid="56"/>
                                        </p:tgtEl>
                                        <p:attrNameLst>
                                          <p:attrName>ppt_x</p:attrName>
                                        </p:attrNameLst>
                                      </p:cBhvr>
                                      <p:tavLst>
                                        <p:tav tm="0">
                                          <p:val>
                                            <p:strVal val="#ppt_x"/>
                                          </p:val>
                                        </p:tav>
                                        <p:tav tm="100000">
                                          <p:val>
                                            <p:strVal val="#ppt_x"/>
                                          </p:val>
                                        </p:tav>
                                      </p:tavLst>
                                    </p:anim>
                                    <p:anim calcmode="lin" valueType="num">
                                      <p:cBhvr additive="base">
                                        <p:cTn dur="300" fill="hold" id="17"/>
                                        <p:tgtEl>
                                          <p:spTgt spid="56"/>
                                        </p:tgtEl>
                                        <p:attrNameLst>
                                          <p:attrName>ppt_y</p:attrName>
                                        </p:attrNameLst>
                                      </p:cBhvr>
                                      <p:tavLst>
                                        <p:tav tm="0">
                                          <p:val>
                                            <p:strVal val="1+#ppt_h/2"/>
                                          </p:val>
                                        </p:tav>
                                        <p:tav tm="100000">
                                          <p:val>
                                            <p:strVal val="#ppt_y"/>
                                          </p:val>
                                        </p:tav>
                                      </p:tavLst>
                                    </p:anim>
                                  </p:childTnLst>
                                </p:cTn>
                              </p:par>
                              <p:par>
                                <p:cTn fill="hold" id="18" nodeType="withEffect" presetClass="entr" presetID="2" presetSubtype="4">
                                  <p:stCondLst>
                                    <p:cond delay="200"/>
                                  </p:stCondLst>
                                  <p:childTnLst>
                                    <p:set>
                                      <p:cBhvr>
                                        <p:cTn dur="1" fill="hold" id="19">
                                          <p:stCondLst>
                                            <p:cond delay="0"/>
                                          </p:stCondLst>
                                        </p:cTn>
                                        <p:tgtEl>
                                          <p:spTgt spid="50"/>
                                        </p:tgtEl>
                                        <p:attrNameLst>
                                          <p:attrName>style.visibility</p:attrName>
                                        </p:attrNameLst>
                                      </p:cBhvr>
                                      <p:to>
                                        <p:strVal val="visible"/>
                                      </p:to>
                                    </p:set>
                                    <p:anim calcmode="lin" valueType="num">
                                      <p:cBhvr additive="base">
                                        <p:cTn dur="300" fill="hold" id="20"/>
                                        <p:tgtEl>
                                          <p:spTgt spid="50"/>
                                        </p:tgtEl>
                                        <p:attrNameLst>
                                          <p:attrName>ppt_x</p:attrName>
                                        </p:attrNameLst>
                                      </p:cBhvr>
                                      <p:tavLst>
                                        <p:tav tm="0">
                                          <p:val>
                                            <p:strVal val="#ppt_x"/>
                                          </p:val>
                                        </p:tav>
                                        <p:tav tm="100000">
                                          <p:val>
                                            <p:strVal val="#ppt_x"/>
                                          </p:val>
                                        </p:tav>
                                      </p:tavLst>
                                    </p:anim>
                                    <p:anim calcmode="lin" valueType="num">
                                      <p:cBhvr additive="base">
                                        <p:cTn dur="300" fill="hold" id="21"/>
                                        <p:tgtEl>
                                          <p:spTgt spid="50"/>
                                        </p:tgtEl>
                                        <p:attrNameLst>
                                          <p:attrName>ppt_y</p:attrName>
                                        </p:attrNameLst>
                                      </p:cBhvr>
                                      <p:tavLst>
                                        <p:tav tm="0">
                                          <p:val>
                                            <p:strVal val="1+#ppt_h/2"/>
                                          </p:val>
                                        </p:tav>
                                        <p:tav tm="100000">
                                          <p:val>
                                            <p:strVal val="#ppt_y"/>
                                          </p:val>
                                        </p:tav>
                                      </p:tavLst>
                                    </p:anim>
                                  </p:childTnLst>
                                </p:cTn>
                              </p:par>
                              <p:par>
                                <p:cTn fill="hold" grpId="0" id="22" nodeType="withEffect" presetClass="entr" presetID="2" presetSubtype="4">
                                  <p:stCondLst>
                                    <p:cond delay="400"/>
                                  </p:stCondLst>
                                  <p:childTnLst>
                                    <p:set>
                                      <p:cBhvr>
                                        <p:cTn dur="1" fill="hold" id="23">
                                          <p:stCondLst>
                                            <p:cond delay="0"/>
                                          </p:stCondLst>
                                        </p:cTn>
                                        <p:tgtEl>
                                          <p:spTgt spid="64"/>
                                        </p:tgtEl>
                                        <p:attrNameLst>
                                          <p:attrName>style.visibility</p:attrName>
                                        </p:attrNameLst>
                                      </p:cBhvr>
                                      <p:to>
                                        <p:strVal val="visible"/>
                                      </p:to>
                                    </p:set>
                                    <p:anim calcmode="lin" valueType="num">
                                      <p:cBhvr additive="base">
                                        <p:cTn dur="300" fill="hold" id="24"/>
                                        <p:tgtEl>
                                          <p:spTgt spid="64"/>
                                        </p:tgtEl>
                                        <p:attrNameLst>
                                          <p:attrName>ppt_x</p:attrName>
                                        </p:attrNameLst>
                                      </p:cBhvr>
                                      <p:tavLst>
                                        <p:tav tm="0">
                                          <p:val>
                                            <p:strVal val="#ppt_x"/>
                                          </p:val>
                                        </p:tav>
                                        <p:tav tm="100000">
                                          <p:val>
                                            <p:strVal val="#ppt_x"/>
                                          </p:val>
                                        </p:tav>
                                      </p:tavLst>
                                    </p:anim>
                                    <p:anim calcmode="lin" valueType="num">
                                      <p:cBhvr additive="base">
                                        <p:cTn dur="300" fill="hold" id="25"/>
                                        <p:tgtEl>
                                          <p:spTgt spid="64"/>
                                        </p:tgtEl>
                                        <p:attrNameLst>
                                          <p:attrName>ppt_y</p:attrName>
                                        </p:attrNameLst>
                                      </p:cBhvr>
                                      <p:tavLst>
                                        <p:tav tm="0">
                                          <p:val>
                                            <p:strVal val="1+#ppt_h/2"/>
                                          </p:val>
                                        </p:tav>
                                        <p:tav tm="100000">
                                          <p:val>
                                            <p:strVal val="#ppt_y"/>
                                          </p:val>
                                        </p:tav>
                                      </p:tavLst>
                                    </p:anim>
                                  </p:childTnLst>
                                </p:cTn>
                              </p:par>
                              <p:par>
                                <p:cTn fill="hold" id="26" nodeType="withEffect" presetClass="entr" presetID="2" presetSubtype="4">
                                  <p:stCondLst>
                                    <p:cond delay="600"/>
                                  </p:stCondLst>
                                  <p:childTnLst>
                                    <p:set>
                                      <p:cBhvr>
                                        <p:cTn dur="1" fill="hold" id="27">
                                          <p:stCondLst>
                                            <p:cond delay="0"/>
                                          </p:stCondLst>
                                        </p:cTn>
                                        <p:tgtEl>
                                          <p:spTgt spid="58"/>
                                        </p:tgtEl>
                                        <p:attrNameLst>
                                          <p:attrName>style.visibility</p:attrName>
                                        </p:attrNameLst>
                                      </p:cBhvr>
                                      <p:to>
                                        <p:strVal val="visible"/>
                                      </p:to>
                                    </p:set>
                                    <p:anim calcmode="lin" valueType="num">
                                      <p:cBhvr additive="base">
                                        <p:cTn dur="300" fill="hold" id="28"/>
                                        <p:tgtEl>
                                          <p:spTgt spid="58"/>
                                        </p:tgtEl>
                                        <p:attrNameLst>
                                          <p:attrName>ppt_x</p:attrName>
                                        </p:attrNameLst>
                                      </p:cBhvr>
                                      <p:tavLst>
                                        <p:tav tm="0">
                                          <p:val>
                                            <p:strVal val="#ppt_x"/>
                                          </p:val>
                                        </p:tav>
                                        <p:tav tm="100000">
                                          <p:val>
                                            <p:strVal val="#ppt_x"/>
                                          </p:val>
                                        </p:tav>
                                      </p:tavLst>
                                    </p:anim>
                                    <p:anim calcmode="lin" valueType="num">
                                      <p:cBhvr additive="base">
                                        <p:cTn dur="300" fill="hold" id="29"/>
                                        <p:tgtEl>
                                          <p:spTgt spid="58"/>
                                        </p:tgtEl>
                                        <p:attrNameLst>
                                          <p:attrName>ppt_y</p:attrName>
                                        </p:attrNameLst>
                                      </p:cBhvr>
                                      <p:tavLst>
                                        <p:tav tm="0">
                                          <p:val>
                                            <p:strVal val="1+#ppt_h/2"/>
                                          </p:val>
                                        </p:tav>
                                        <p:tav tm="100000">
                                          <p:val>
                                            <p:strVal val="#ppt_y"/>
                                          </p:val>
                                        </p:tav>
                                      </p:tavLst>
                                    </p:anim>
                                  </p:childTnLst>
                                </p:cTn>
                              </p:par>
                              <p:par>
                                <p:cTn fill="hold" id="30" nodeType="withEffect" presetClass="entr" presetID="22" presetSubtype="4">
                                  <p:stCondLst>
                                    <p:cond delay="300"/>
                                  </p:stCondLst>
                                  <p:childTnLst>
                                    <p:set>
                                      <p:cBhvr>
                                        <p:cTn dur="1" fill="hold" id="31">
                                          <p:stCondLst>
                                            <p:cond delay="0"/>
                                          </p:stCondLst>
                                        </p:cTn>
                                        <p:tgtEl>
                                          <p:spTgt spid="53"/>
                                        </p:tgtEl>
                                        <p:attrNameLst>
                                          <p:attrName>style.visibility</p:attrName>
                                        </p:attrNameLst>
                                      </p:cBhvr>
                                      <p:to>
                                        <p:strVal val="visible"/>
                                      </p:to>
                                    </p:set>
                                    <p:animEffect filter="wipe(down)" transition="in">
                                      <p:cBhvr>
                                        <p:cTn dur="500" id="32"/>
                                        <p:tgtEl>
                                          <p:spTgt spid="53"/>
                                        </p:tgtEl>
                                      </p:cBhvr>
                                    </p:animEffect>
                                  </p:childTnLst>
                                </p:cTn>
                              </p:par>
                              <p:par>
                                <p:cTn fill="hold" grpId="0" id="33" nodeType="withEffect" presetClass="entr" presetID="22" presetSubtype="4">
                                  <p:stCondLst>
                                    <p:cond delay="500"/>
                                  </p:stCondLst>
                                  <p:childTnLst>
                                    <p:set>
                                      <p:cBhvr>
                                        <p:cTn dur="1" fill="hold" id="34">
                                          <p:stCondLst>
                                            <p:cond delay="0"/>
                                          </p:stCondLst>
                                        </p:cTn>
                                        <p:tgtEl>
                                          <p:spTgt spid="49"/>
                                        </p:tgtEl>
                                        <p:attrNameLst>
                                          <p:attrName>style.visibility</p:attrName>
                                        </p:attrNameLst>
                                      </p:cBhvr>
                                      <p:to>
                                        <p:strVal val="visible"/>
                                      </p:to>
                                    </p:set>
                                    <p:animEffect filter="wipe(down)" transition="in">
                                      <p:cBhvr>
                                        <p:cTn dur="500" id="35"/>
                                        <p:tgtEl>
                                          <p:spTgt spid="49"/>
                                        </p:tgtEl>
                                      </p:cBhvr>
                                    </p:animEffect>
                                  </p:childTnLst>
                                </p:cTn>
                              </p:par>
                              <p:par>
                                <p:cTn fill="hold" id="36" nodeType="withEffect" presetClass="entr" presetID="22" presetSubtype="4">
                                  <p:stCondLst>
                                    <p:cond delay="700"/>
                                  </p:stCondLst>
                                  <p:childTnLst>
                                    <p:set>
                                      <p:cBhvr>
                                        <p:cTn dur="1" fill="hold" id="37">
                                          <p:stCondLst>
                                            <p:cond delay="0"/>
                                          </p:stCondLst>
                                        </p:cTn>
                                        <p:tgtEl>
                                          <p:spTgt spid="61"/>
                                        </p:tgtEl>
                                        <p:attrNameLst>
                                          <p:attrName>style.visibility</p:attrName>
                                        </p:attrNameLst>
                                      </p:cBhvr>
                                      <p:to>
                                        <p:strVal val="visible"/>
                                      </p:to>
                                    </p:set>
                                    <p:animEffect filter="wipe(down)" transition="in">
                                      <p:cBhvr>
                                        <p:cTn dur="500" id="38"/>
                                        <p:tgtEl>
                                          <p:spTgt spid="61"/>
                                        </p:tgtEl>
                                      </p:cBhvr>
                                    </p:animEffect>
                                  </p:childTnLst>
                                </p:cTn>
                              </p:par>
                              <p:par>
                                <p:cTn fill="hold" grpId="0" id="39" nodeType="withEffect" presetClass="entr" presetID="22" presetSubtype="4">
                                  <p:stCondLst>
                                    <p:cond delay="900"/>
                                  </p:stCondLst>
                                  <p:childTnLst>
                                    <p:set>
                                      <p:cBhvr>
                                        <p:cTn dur="1" fill="hold" id="40">
                                          <p:stCondLst>
                                            <p:cond delay="0"/>
                                          </p:stCondLst>
                                        </p:cTn>
                                        <p:tgtEl>
                                          <p:spTgt spid="57"/>
                                        </p:tgtEl>
                                        <p:attrNameLst>
                                          <p:attrName>style.visibility</p:attrName>
                                        </p:attrNameLst>
                                      </p:cBhvr>
                                      <p:to>
                                        <p:strVal val="visible"/>
                                      </p:to>
                                    </p:set>
                                    <p:animEffect filter="wipe(down)" transition="in">
                                      <p:cBhvr>
                                        <p:cTn dur="500" id="41"/>
                                        <p:tgtEl>
                                          <p:spTgt spid="57"/>
                                        </p:tgtEl>
                                      </p:cBhvr>
                                    </p:animEffect>
                                  </p:childTnLst>
                                </p:cTn>
                              </p:par>
                              <p:par>
                                <p:cTn fill="hold" grpId="0" id="42" nodeType="withEffect" presetClass="entr" presetID="12" presetSubtype="1">
                                  <p:stCondLst>
                                    <p:cond delay="800"/>
                                  </p:stCondLst>
                                  <p:childTnLst>
                                    <p:set>
                                      <p:cBhvr>
                                        <p:cTn dur="1" fill="hold" id="43">
                                          <p:stCondLst>
                                            <p:cond delay="0"/>
                                          </p:stCondLst>
                                        </p:cTn>
                                        <p:tgtEl>
                                          <p:spTgt spid="66"/>
                                        </p:tgtEl>
                                        <p:attrNameLst>
                                          <p:attrName>style.visibility</p:attrName>
                                        </p:attrNameLst>
                                      </p:cBhvr>
                                      <p:to>
                                        <p:strVal val="visible"/>
                                      </p:to>
                                    </p:set>
                                    <p:anim calcmode="lin" valueType="num">
                                      <p:cBhvr additive="base">
                                        <p:cTn dur="500" id="44"/>
                                        <p:tgtEl>
                                          <p:spTgt spid="66"/>
                                        </p:tgtEl>
                                        <p:attrNameLst>
                                          <p:attrName>ppt_y</p:attrName>
                                        </p:attrNameLst>
                                      </p:cBhvr>
                                      <p:tavLst>
                                        <p:tav tm="0">
                                          <p:val>
                                            <p:strVal val="#ppt_y-#ppt_h*1.125000"/>
                                          </p:val>
                                        </p:tav>
                                        <p:tav tm="100000">
                                          <p:val>
                                            <p:strVal val="#ppt_y"/>
                                          </p:val>
                                        </p:tav>
                                      </p:tavLst>
                                    </p:anim>
                                    <p:animEffect filter="wipe(down)" transition="in">
                                      <p:cBhvr>
                                        <p:cTn dur="500" id="45"/>
                                        <p:tgtEl>
                                          <p:spTgt spid="66"/>
                                        </p:tgtEl>
                                      </p:cBhvr>
                                    </p:animEffect>
                                  </p:childTnLst>
                                </p:cTn>
                              </p:par>
                              <p:par>
                                <p:cTn fill="hold" grpId="0" id="46" nodeType="withEffect" presetClass="entr" presetID="12" presetSubtype="1">
                                  <p:stCondLst>
                                    <p:cond delay="1000"/>
                                  </p:stCondLst>
                                  <p:childTnLst>
                                    <p:set>
                                      <p:cBhvr>
                                        <p:cTn dur="1" fill="hold" id="47">
                                          <p:stCondLst>
                                            <p:cond delay="0"/>
                                          </p:stCondLst>
                                        </p:cTn>
                                        <p:tgtEl>
                                          <p:spTgt spid="67"/>
                                        </p:tgtEl>
                                        <p:attrNameLst>
                                          <p:attrName>style.visibility</p:attrName>
                                        </p:attrNameLst>
                                      </p:cBhvr>
                                      <p:to>
                                        <p:strVal val="visible"/>
                                      </p:to>
                                    </p:set>
                                    <p:anim calcmode="lin" valueType="num">
                                      <p:cBhvr additive="base">
                                        <p:cTn dur="500" id="48"/>
                                        <p:tgtEl>
                                          <p:spTgt spid="67"/>
                                        </p:tgtEl>
                                        <p:attrNameLst>
                                          <p:attrName>ppt_y</p:attrName>
                                        </p:attrNameLst>
                                      </p:cBhvr>
                                      <p:tavLst>
                                        <p:tav tm="0">
                                          <p:val>
                                            <p:strVal val="#ppt_y-#ppt_h*1.125000"/>
                                          </p:val>
                                        </p:tav>
                                        <p:tav tm="100000">
                                          <p:val>
                                            <p:strVal val="#ppt_y"/>
                                          </p:val>
                                        </p:tav>
                                      </p:tavLst>
                                    </p:anim>
                                    <p:animEffect filter="wipe(down)" transition="in">
                                      <p:cBhvr>
                                        <p:cTn dur="500" id="49"/>
                                        <p:tgtEl>
                                          <p:spTgt spid="67"/>
                                        </p:tgtEl>
                                      </p:cBhvr>
                                    </p:animEffect>
                                  </p:childTnLst>
                                </p:cTn>
                              </p:par>
                              <p:par>
                                <p:cTn fill="hold" grpId="0" id="50" nodeType="withEffect" presetClass="entr" presetID="12" presetSubtype="1">
                                  <p:stCondLst>
                                    <p:cond delay="1200"/>
                                  </p:stCondLst>
                                  <p:childTnLst>
                                    <p:set>
                                      <p:cBhvr>
                                        <p:cTn dur="1" fill="hold" id="51">
                                          <p:stCondLst>
                                            <p:cond delay="0"/>
                                          </p:stCondLst>
                                        </p:cTn>
                                        <p:tgtEl>
                                          <p:spTgt spid="65"/>
                                        </p:tgtEl>
                                        <p:attrNameLst>
                                          <p:attrName>style.visibility</p:attrName>
                                        </p:attrNameLst>
                                      </p:cBhvr>
                                      <p:to>
                                        <p:strVal val="visible"/>
                                      </p:to>
                                    </p:set>
                                    <p:anim calcmode="lin" valueType="num">
                                      <p:cBhvr additive="base">
                                        <p:cTn dur="500" id="52"/>
                                        <p:tgtEl>
                                          <p:spTgt spid="65"/>
                                        </p:tgtEl>
                                        <p:attrNameLst>
                                          <p:attrName>ppt_y</p:attrName>
                                        </p:attrNameLst>
                                      </p:cBhvr>
                                      <p:tavLst>
                                        <p:tav tm="0">
                                          <p:val>
                                            <p:strVal val="#ppt_y-#ppt_h*1.125000"/>
                                          </p:val>
                                        </p:tav>
                                        <p:tav tm="100000">
                                          <p:val>
                                            <p:strVal val="#ppt_y"/>
                                          </p:val>
                                        </p:tav>
                                      </p:tavLst>
                                    </p:anim>
                                    <p:animEffect filter="wipe(down)" transition="in">
                                      <p:cBhvr>
                                        <p:cTn dur="500" id="53"/>
                                        <p:tgtEl>
                                          <p:spTgt spid="65"/>
                                        </p:tgtEl>
                                      </p:cBhvr>
                                    </p:animEffect>
                                  </p:childTnLst>
                                </p:cTn>
                              </p:par>
                              <p:par>
                                <p:cTn fill="hold" grpId="0" id="54" nodeType="withEffect" presetClass="entr" presetID="12" presetSubtype="1">
                                  <p:stCondLst>
                                    <p:cond delay="1400"/>
                                  </p:stCondLst>
                                  <p:childTnLst>
                                    <p:set>
                                      <p:cBhvr>
                                        <p:cTn dur="1" fill="hold" id="55">
                                          <p:stCondLst>
                                            <p:cond delay="0"/>
                                          </p:stCondLst>
                                        </p:cTn>
                                        <p:tgtEl>
                                          <p:spTgt spid="68"/>
                                        </p:tgtEl>
                                        <p:attrNameLst>
                                          <p:attrName>style.visibility</p:attrName>
                                        </p:attrNameLst>
                                      </p:cBhvr>
                                      <p:to>
                                        <p:strVal val="visible"/>
                                      </p:to>
                                    </p:set>
                                    <p:anim calcmode="lin" valueType="num">
                                      <p:cBhvr additive="base">
                                        <p:cTn dur="500" id="56"/>
                                        <p:tgtEl>
                                          <p:spTgt spid="68"/>
                                        </p:tgtEl>
                                        <p:attrNameLst>
                                          <p:attrName>ppt_y</p:attrName>
                                        </p:attrNameLst>
                                      </p:cBhvr>
                                      <p:tavLst>
                                        <p:tav tm="0">
                                          <p:val>
                                            <p:strVal val="#ppt_y-#ppt_h*1.125000"/>
                                          </p:val>
                                        </p:tav>
                                        <p:tav tm="100000">
                                          <p:val>
                                            <p:strVal val="#ppt_y"/>
                                          </p:val>
                                        </p:tav>
                                      </p:tavLst>
                                    </p:anim>
                                    <p:animEffect filter="wipe(down)" transition="in">
                                      <p:cBhvr>
                                        <p:cTn dur="500" id="57"/>
                                        <p:tgtEl>
                                          <p:spTgt spid="6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56"/>
      <p:bldP grpId="0" spid="57"/>
      <p:bldP grpId="0" spid="64"/>
      <p:bldP grpId="0" spid="65"/>
      <p:bldP grpId="0" spid="66"/>
      <p:bldP grpId="0" spid="67"/>
      <p:bldP grpId="0" spid="68"/>
      <p:bldP grpId="0" spid="69"/>
      <p:bldP grpId="0" spid="70"/>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a:grpSpLocks noChangeAspect="1"/>
          </p:cNvGrpSpPr>
          <p:nvPr/>
        </p:nvGrpSpPr>
        <p:grpSpPr>
          <a:xfrm>
            <a:off x="4105506" y="1233488"/>
            <a:ext cx="618455" cy="1800000"/>
            <a:chOff x="597712" y="2415605"/>
            <a:chExt cx="1076110" cy="3131998"/>
          </a:xfrm>
        </p:grpSpPr>
        <p:sp>
          <p:nvSpPr>
            <p:cNvPr id="10"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1" name="椭圆 10"/>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 name="组合 2"/>
          <p:cNvGrpSpPr>
            <a:grpSpLocks noChangeAspect="1"/>
          </p:cNvGrpSpPr>
          <p:nvPr/>
        </p:nvGrpSpPr>
        <p:grpSpPr>
          <a:xfrm>
            <a:off x="2760245" y="2023201"/>
            <a:ext cx="2027688" cy="6443998"/>
            <a:chOff x="935919" y="107043"/>
            <a:chExt cx="1818452" cy="5779044"/>
          </a:xfrm>
        </p:grpSpPr>
        <p:sp>
          <p:nvSpPr>
            <p:cNvPr id="4" name="等腰三角形 9"/>
            <p:cNvSpPr/>
            <p:nvPr/>
          </p:nvSpPr>
          <p:spPr>
            <a:xfrm rot="10800000">
              <a:off x="935919" y="1016252"/>
              <a:ext cx="1818452" cy="48698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 name="椭圆 4"/>
            <p:cNvSpPr>
              <a:spLocks noChangeAspect="1"/>
            </p:cNvSpPr>
            <p:nvPr/>
          </p:nvSpPr>
          <p:spPr>
            <a:xfrm>
              <a:off x="942885" y="107043"/>
              <a:ext cx="1799994" cy="180000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1" rtlCol="0"/>
            <a:lstStyle/>
            <a:p>
              <a:pPr algn="ctr">
                <a:lnSpc>
                  <a:spcPct val="130000"/>
                </a:lnSpc>
                <a:defRPr/>
              </a:pPr>
              <a:r>
                <a:rPr altLang="zh-CN" kern="0" lang="en-US" smtClean="0" sz="7200">
                  <a:solidFill>
                    <a:srgbClr val="009999"/>
                  </a:solidFill>
                  <a:latin charset="0" panose="020b0502020202020204" pitchFamily="34" typeface="Century Gothic"/>
                  <a:cs typeface="+mn-ea"/>
                  <a:sym typeface="+mn-lt"/>
                </a:rPr>
                <a:t>04</a:t>
              </a:r>
            </a:p>
          </p:txBody>
        </p:sp>
      </p:grpSp>
      <p:grpSp>
        <p:nvGrpSpPr>
          <p:cNvPr id="6" name="组合 5"/>
          <p:cNvGrpSpPr>
            <a:grpSpLocks noChangeAspect="1"/>
          </p:cNvGrpSpPr>
          <p:nvPr/>
        </p:nvGrpSpPr>
        <p:grpSpPr>
          <a:xfrm>
            <a:off x="1981669" y="4924887"/>
            <a:ext cx="1194018" cy="3475167"/>
            <a:chOff x="597712" y="2415605"/>
            <a:chExt cx="1076110" cy="3131998"/>
          </a:xfrm>
        </p:grpSpPr>
        <p:sp>
          <p:nvSpPr>
            <p:cNvPr id="7"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 name="椭圆 7"/>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 name="组合 11"/>
          <p:cNvGrpSpPr>
            <a:grpSpLocks noChangeAspect="1"/>
          </p:cNvGrpSpPr>
          <p:nvPr/>
        </p:nvGrpSpPr>
        <p:grpSpPr>
          <a:xfrm>
            <a:off x="4481255" y="4431190"/>
            <a:ext cx="618455" cy="1800000"/>
            <a:chOff x="597712" y="2415605"/>
            <a:chExt cx="1076110" cy="3131998"/>
          </a:xfrm>
        </p:grpSpPr>
        <p:sp>
          <p:nvSpPr>
            <p:cNvPr id="13"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 name="椭圆 13"/>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 name="组合 14"/>
          <p:cNvGrpSpPr>
            <a:grpSpLocks noChangeAspect="1"/>
          </p:cNvGrpSpPr>
          <p:nvPr/>
        </p:nvGrpSpPr>
        <p:grpSpPr>
          <a:xfrm>
            <a:off x="1033964" y="2075338"/>
            <a:ext cx="1150325" cy="3348000"/>
            <a:chOff x="597712" y="2415605"/>
            <a:chExt cx="1076110" cy="3131998"/>
          </a:xfrm>
        </p:grpSpPr>
        <p:sp>
          <p:nvSpPr>
            <p:cNvPr id="16"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7" name="椭圆 16"/>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24" name="文本框 23"/>
          <p:cNvSpPr txBox="1"/>
          <p:nvPr/>
        </p:nvSpPr>
        <p:spPr>
          <a:xfrm>
            <a:off x="6745025" y="2483475"/>
            <a:ext cx="3535680" cy="1097280"/>
          </a:xfrm>
          <a:prstGeom prst="rect">
            <a:avLst/>
          </a:prstGeom>
          <a:noFill/>
          <a:effectLst>
            <a:outerShdw algn="t" dir="5400000" dist="25400" rotWithShape="0">
              <a:schemeClr val="bg1">
                <a:alpha val="40000"/>
              </a:schemeClr>
            </a:outerShdw>
          </a:effectLst>
        </p:spPr>
        <p:txBody>
          <a:bodyPr anchor="b" anchorCtr="0" rtlCol="0" wrap="none">
            <a:spAutoFit/>
          </a:bodyPr>
          <a:lstStyle>
            <a:defPPr>
              <a:defRPr lang="zh-CN"/>
            </a:defPPr>
            <a:lvl1pPr>
              <a:defRPr b="1" sz="3600">
                <a:solidFill>
                  <a:schemeClr val="accent1">
                    <a:lumMod val="75000"/>
                  </a:schemeClr>
                </a:solidFill>
                <a:effectLst>
                  <a:innerShdw blurRad="127000" dir="16200000" dist="63500">
                    <a:prstClr val="black">
                      <a:alpha val="50000"/>
                    </a:prstClr>
                  </a:innerShdw>
                </a:effectLst>
                <a:latin typeface="微软雅黑"/>
                <a:ea typeface="微软雅黑"/>
              </a:defRPr>
            </a:lvl1pPr>
          </a:lstStyle>
          <a:p>
            <a:r>
              <a:rPr altLang="en-US" lang="zh-CN" sz="6600">
                <a:solidFill>
                  <a:srgbClr val="009999"/>
                </a:solidFill>
                <a:latin charset="-122" panose="020b0600000000000000" pitchFamily="34" typeface="Noto Sans S Chinese Medium"/>
                <a:ea charset="-122" panose="020b0600000000000000" pitchFamily="34" typeface="Noto Sans S Chinese Medium"/>
              </a:rPr>
              <a:t>工作规划</a:t>
            </a:r>
          </a:p>
        </p:txBody>
      </p:sp>
      <p:sp>
        <p:nvSpPr>
          <p:cNvPr id="2" name="文本框 1"/>
          <p:cNvSpPr txBox="1"/>
          <p:nvPr/>
        </p:nvSpPr>
        <p:spPr>
          <a:xfrm>
            <a:off x="6840179" y="3580755"/>
            <a:ext cx="3469667" cy="1066800"/>
          </a:xfrm>
          <a:prstGeom prst="rect">
            <a:avLst/>
          </a:prstGeom>
          <a:noFill/>
        </p:spPr>
        <p:txBody>
          <a:bodyPr rtlCol="0" wrap="square">
            <a:spAutoFit/>
          </a:bodyPr>
          <a:lstStyle/>
          <a:p>
            <a:r>
              <a:rPr altLang="zh-CN" lang="en-US" smtClean="0" sz="3200">
                <a:solidFill>
                  <a:srgbClr val="009999"/>
                </a:solidFill>
                <a:latin charset="-122" panose="020b0500000000000000" pitchFamily="34" typeface="Noto Sans S Chinese Regular"/>
                <a:ea charset="-122" panose="020b0500000000000000" pitchFamily="34" typeface="Noto Sans S Chinese Regular"/>
              </a:rPr>
              <a:t>WORK PLANNING</a:t>
            </a:r>
          </a:p>
        </p:txBody>
      </p:sp>
    </p:spTree>
    <p:extLst>
      <p:ext uri="{BB962C8B-B14F-4D97-AF65-F5344CB8AC3E}">
        <p14:creationId val="627799268"/>
      </p:ext>
    </p:extLst>
  </p:cSld>
  <p:clrMapOvr>
    <a:masterClrMapping/>
  </p:clrMapOvr>
  <mc:AlternateContent>
    <mc:Choice Requires="p14">
      <p:transition p14:dur="3900" spd="slow">
        <p14:glitter pattern="hexago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250" fill="hold" id="7"/>
                                        <p:tgtEl>
                                          <p:spTgt spid="9"/>
                                        </p:tgtEl>
                                        <p:attrNameLst>
                                          <p:attrName>ppt_x</p:attrName>
                                        </p:attrNameLst>
                                      </p:cBhvr>
                                      <p:tavLst>
                                        <p:tav tm="0">
                                          <p:val>
                                            <p:strVal val="#ppt_x"/>
                                          </p:val>
                                        </p:tav>
                                        <p:tav tm="100000">
                                          <p:val>
                                            <p:strVal val="#ppt_x"/>
                                          </p:val>
                                        </p:tav>
                                      </p:tavLst>
                                    </p:anim>
                                    <p:anim calcmode="lin" valueType="num">
                                      <p:cBhvr additive="base">
                                        <p:cTn dur="1250" fill="hold" id="8"/>
                                        <p:tgtEl>
                                          <p:spTgt spid="9"/>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25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1250" fill="hold" id="11"/>
                                        <p:tgtEl>
                                          <p:spTgt spid="15"/>
                                        </p:tgtEl>
                                        <p:attrNameLst>
                                          <p:attrName>ppt_x</p:attrName>
                                        </p:attrNameLst>
                                      </p:cBhvr>
                                      <p:tavLst>
                                        <p:tav tm="0">
                                          <p:val>
                                            <p:strVal val="#ppt_x"/>
                                          </p:val>
                                        </p:tav>
                                        <p:tav tm="100000">
                                          <p:val>
                                            <p:strVal val="#ppt_x"/>
                                          </p:val>
                                        </p:tav>
                                      </p:tavLst>
                                    </p:anim>
                                    <p:anim calcmode="lin" valueType="num">
                                      <p:cBhvr additive="base">
                                        <p:cTn dur="1250" fill="hold" id="12"/>
                                        <p:tgtEl>
                                          <p:spTgt spid="15"/>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500"/>
                                  </p:stCondLst>
                                  <p:childTnLst>
                                    <p:set>
                                      <p:cBhvr>
                                        <p:cTn dur="1" fill="hold" id="14">
                                          <p:stCondLst>
                                            <p:cond delay="0"/>
                                          </p:stCondLst>
                                        </p:cTn>
                                        <p:tgtEl>
                                          <p:spTgt spid="3"/>
                                        </p:tgtEl>
                                        <p:attrNameLst>
                                          <p:attrName>style.visibility</p:attrName>
                                        </p:attrNameLst>
                                      </p:cBhvr>
                                      <p:to>
                                        <p:strVal val="visible"/>
                                      </p:to>
                                    </p:set>
                                    <p:anim calcmode="lin" valueType="num">
                                      <p:cBhvr additive="base">
                                        <p:cTn dur="1250" fill="hold" id="15"/>
                                        <p:tgtEl>
                                          <p:spTgt spid="3"/>
                                        </p:tgtEl>
                                        <p:attrNameLst>
                                          <p:attrName>ppt_x</p:attrName>
                                        </p:attrNameLst>
                                      </p:cBhvr>
                                      <p:tavLst>
                                        <p:tav tm="0">
                                          <p:val>
                                            <p:strVal val="#ppt_x"/>
                                          </p:val>
                                        </p:tav>
                                        <p:tav tm="100000">
                                          <p:val>
                                            <p:strVal val="#ppt_x"/>
                                          </p:val>
                                        </p:tav>
                                      </p:tavLst>
                                    </p:anim>
                                    <p:anim calcmode="lin" valueType="num">
                                      <p:cBhvr additive="base">
                                        <p:cTn dur="1250" fill="hold" id="16"/>
                                        <p:tgtEl>
                                          <p:spTgt spid="3"/>
                                        </p:tgtEl>
                                        <p:attrNameLst>
                                          <p:attrName>ppt_y</p:attrName>
                                        </p:attrNameLst>
                                      </p:cBhvr>
                                      <p:tavLst>
                                        <p:tav tm="0">
                                          <p:val>
                                            <p:strVal val="1+#ppt_h/2"/>
                                          </p:val>
                                        </p:tav>
                                        <p:tav tm="100000">
                                          <p:val>
                                            <p:strVal val="#ppt_y"/>
                                          </p:val>
                                        </p:tav>
                                      </p:tavLst>
                                    </p:anim>
                                  </p:childTnLst>
                                </p:cTn>
                              </p:par>
                              <p:par>
                                <p:cTn decel="100000" fill="hold" id="17" nodeType="withEffect" presetClass="entr" presetID="2" presetSubtype="4">
                                  <p:stCondLst>
                                    <p:cond delay="750"/>
                                  </p:stCondLst>
                                  <p:childTnLst>
                                    <p:set>
                                      <p:cBhvr>
                                        <p:cTn dur="1" fill="hold" id="18">
                                          <p:stCondLst>
                                            <p:cond delay="0"/>
                                          </p:stCondLst>
                                        </p:cTn>
                                        <p:tgtEl>
                                          <p:spTgt spid="12"/>
                                        </p:tgtEl>
                                        <p:attrNameLst>
                                          <p:attrName>style.visibility</p:attrName>
                                        </p:attrNameLst>
                                      </p:cBhvr>
                                      <p:to>
                                        <p:strVal val="visible"/>
                                      </p:to>
                                    </p:set>
                                    <p:anim calcmode="lin" valueType="num">
                                      <p:cBhvr additive="base">
                                        <p:cTn dur="1250" fill="hold" id="19"/>
                                        <p:tgtEl>
                                          <p:spTgt spid="12"/>
                                        </p:tgtEl>
                                        <p:attrNameLst>
                                          <p:attrName>ppt_x</p:attrName>
                                        </p:attrNameLst>
                                      </p:cBhvr>
                                      <p:tavLst>
                                        <p:tav tm="0">
                                          <p:val>
                                            <p:strVal val="#ppt_x"/>
                                          </p:val>
                                        </p:tav>
                                        <p:tav tm="100000">
                                          <p:val>
                                            <p:strVal val="#ppt_x"/>
                                          </p:val>
                                        </p:tav>
                                      </p:tavLst>
                                    </p:anim>
                                    <p:anim calcmode="lin" valueType="num">
                                      <p:cBhvr additive="base">
                                        <p:cTn dur="1250" fill="hold" id="20"/>
                                        <p:tgtEl>
                                          <p:spTgt spid="12"/>
                                        </p:tgtEl>
                                        <p:attrNameLst>
                                          <p:attrName>ppt_y</p:attrName>
                                        </p:attrNameLst>
                                      </p:cBhvr>
                                      <p:tavLst>
                                        <p:tav tm="0">
                                          <p:val>
                                            <p:strVal val="1+#ppt_h/2"/>
                                          </p:val>
                                        </p:tav>
                                        <p:tav tm="100000">
                                          <p:val>
                                            <p:strVal val="#ppt_y"/>
                                          </p:val>
                                        </p:tav>
                                      </p:tavLst>
                                    </p:anim>
                                  </p:childTnLst>
                                </p:cTn>
                              </p:par>
                              <p:par>
                                <p:cTn decel="100000" fill="hold" id="21" nodeType="withEffect" presetClass="entr" presetID="2" presetSubtype="4">
                                  <p:stCondLst>
                                    <p:cond delay="100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1250" fill="hold" id="23"/>
                                        <p:tgtEl>
                                          <p:spTgt spid="6"/>
                                        </p:tgtEl>
                                        <p:attrNameLst>
                                          <p:attrName>ppt_x</p:attrName>
                                        </p:attrNameLst>
                                      </p:cBhvr>
                                      <p:tavLst>
                                        <p:tav tm="0">
                                          <p:val>
                                            <p:strVal val="#ppt_x"/>
                                          </p:val>
                                        </p:tav>
                                        <p:tav tm="100000">
                                          <p:val>
                                            <p:strVal val="#ppt_x"/>
                                          </p:val>
                                        </p:tav>
                                      </p:tavLst>
                                    </p:anim>
                                    <p:anim calcmode="lin" valueType="num">
                                      <p:cBhvr additive="base">
                                        <p:cTn dur="1250" fill="hold" id="24"/>
                                        <p:tgtEl>
                                          <p:spTgt spid="6"/>
                                        </p:tgtEl>
                                        <p:attrNameLst>
                                          <p:attrName>ppt_y</p:attrName>
                                        </p:attrNameLst>
                                      </p:cBhvr>
                                      <p:tavLst>
                                        <p:tav tm="0">
                                          <p:val>
                                            <p:strVal val="1+#ppt_h/2"/>
                                          </p:val>
                                        </p:tav>
                                        <p:tav tm="100000">
                                          <p:val>
                                            <p:strVal val="#ppt_y"/>
                                          </p:val>
                                        </p:tav>
                                      </p:tavLst>
                                    </p:anim>
                                  </p:childTnLst>
                                </p:cTn>
                              </p:par>
                              <p:par>
                                <p:cTn decel="100000" fill="hold" grpId="0" id="25" nodeType="withEffect" presetClass="entr" presetID="2" presetSubtype="2">
                                  <p:stCondLst>
                                    <p:cond delay="100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1500" fill="hold" id="27"/>
                                        <p:tgtEl>
                                          <p:spTgt spid="24"/>
                                        </p:tgtEl>
                                        <p:attrNameLst>
                                          <p:attrName>ppt_x</p:attrName>
                                        </p:attrNameLst>
                                      </p:cBhvr>
                                      <p:tavLst>
                                        <p:tav tm="0">
                                          <p:val>
                                            <p:strVal val="1+#ppt_w/2"/>
                                          </p:val>
                                        </p:tav>
                                        <p:tav tm="100000">
                                          <p:val>
                                            <p:strVal val="#ppt_x"/>
                                          </p:val>
                                        </p:tav>
                                      </p:tavLst>
                                    </p:anim>
                                    <p:anim calcmode="lin" valueType="num">
                                      <p:cBhvr additive="base">
                                        <p:cTn dur="1500" fill="hold" id="28"/>
                                        <p:tgtEl>
                                          <p:spTgt spid="24"/>
                                        </p:tgtEl>
                                        <p:attrNameLst>
                                          <p:attrName>ppt_y</p:attrName>
                                        </p:attrNameLst>
                                      </p:cBhvr>
                                      <p:tavLst>
                                        <p:tav tm="0">
                                          <p:val>
                                            <p:strVal val="#ppt_y"/>
                                          </p:val>
                                        </p:tav>
                                        <p:tav tm="100000">
                                          <p:val>
                                            <p:strVal val="#ppt_y"/>
                                          </p:val>
                                        </p:tav>
                                      </p:tavLst>
                                    </p:anim>
                                  </p:childTnLst>
                                </p:cTn>
                              </p:par>
                              <p:par>
                                <p:cTn fill="hold" grpId="0" id="29" nodeType="withEffect" presetClass="entr" presetID="42" presetSubtype="0">
                                  <p:stCondLst>
                                    <p:cond delay="1000"/>
                                  </p:stCondLst>
                                  <p:childTnLst>
                                    <p:set>
                                      <p:cBhvr>
                                        <p:cTn dur="1" fill="hold" id="30">
                                          <p:stCondLst>
                                            <p:cond delay="0"/>
                                          </p:stCondLst>
                                        </p:cTn>
                                        <p:tgtEl>
                                          <p:spTgt spid="2"/>
                                        </p:tgtEl>
                                        <p:attrNameLst>
                                          <p:attrName>style.visibility</p:attrName>
                                        </p:attrNameLst>
                                      </p:cBhvr>
                                      <p:to>
                                        <p:strVal val="visible"/>
                                      </p:to>
                                    </p:set>
                                    <p:animEffect filter="fade" transition="in">
                                      <p:cBhvr>
                                        <p:cTn dur="1000" id="31"/>
                                        <p:tgtEl>
                                          <p:spTgt spid="2"/>
                                        </p:tgtEl>
                                      </p:cBhvr>
                                    </p:animEffect>
                                    <p:anim calcmode="lin" valueType="num">
                                      <p:cBhvr>
                                        <p:cTn dur="1000" fill="hold" id="32"/>
                                        <p:tgtEl>
                                          <p:spTgt spid="2"/>
                                        </p:tgtEl>
                                        <p:attrNameLst>
                                          <p:attrName>ppt_x</p:attrName>
                                        </p:attrNameLst>
                                      </p:cBhvr>
                                      <p:tavLst>
                                        <p:tav tm="0">
                                          <p:val>
                                            <p:strVal val="#ppt_x"/>
                                          </p:val>
                                        </p:tav>
                                        <p:tav tm="100000">
                                          <p:val>
                                            <p:strVal val="#ppt_x"/>
                                          </p:val>
                                        </p:tav>
                                      </p:tavLst>
                                    </p:anim>
                                    <p:anim calcmode="lin" valueType="num">
                                      <p:cBhvr>
                                        <p:cTn dur="1000" fill="hold" id="33"/>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4" name="组合 33"/>
          <p:cNvGrpSpPr/>
          <p:nvPr/>
        </p:nvGrpSpPr>
        <p:grpSpPr>
          <a:xfrm>
            <a:off x="5713365" y="-3153028"/>
            <a:ext cx="6311948" cy="6008653"/>
            <a:chOff x="5713365" y="-3153028"/>
            <a:chExt cx="6311948" cy="6008653"/>
          </a:xfrm>
        </p:grpSpPr>
        <p:grpSp>
          <p:nvGrpSpPr>
            <p:cNvPr id="402" name="组合 401"/>
            <p:cNvGrpSpPr/>
            <p:nvPr/>
          </p:nvGrpSpPr>
          <p:grpSpPr>
            <a:xfrm>
              <a:off x="8085157" y="-1579282"/>
              <a:ext cx="587486" cy="1728000"/>
              <a:chOff x="8085157" y="5279067"/>
              <a:chExt cx="587486" cy="1728000"/>
            </a:xfrm>
          </p:grpSpPr>
          <p:sp>
            <p:nvSpPr>
              <p:cNvPr id="403" name="等腰三角形 9_4"/>
              <p:cNvSpPr/>
              <p:nvPr/>
            </p:nvSpPr>
            <p:spPr>
              <a:xfrm rot="10800000">
                <a:off x="8085157" y="5546117"/>
                <a:ext cx="587486" cy="146095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04" name="椭圆 403"/>
              <p:cNvSpPr>
                <a:spLocks noChangeAspect="1"/>
              </p:cNvSpPr>
              <p:nvPr/>
            </p:nvSpPr>
            <p:spPr>
              <a:xfrm>
                <a:off x="8111847" y="5279067"/>
                <a:ext cx="534106" cy="53409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08" name="组合 407"/>
            <p:cNvGrpSpPr/>
            <p:nvPr/>
          </p:nvGrpSpPr>
          <p:grpSpPr>
            <a:xfrm>
              <a:off x="8930899" y="-1838751"/>
              <a:ext cx="771066" cy="2268000"/>
              <a:chOff x="8930899" y="5019598"/>
              <a:chExt cx="771066" cy="2268000"/>
            </a:xfrm>
          </p:grpSpPr>
          <p:sp>
            <p:nvSpPr>
              <p:cNvPr id="409" name="等腰三角形 9_8"/>
              <p:cNvSpPr/>
              <p:nvPr/>
            </p:nvSpPr>
            <p:spPr>
              <a:xfrm rot="10800000">
                <a:off x="8930899" y="5370100"/>
                <a:ext cx="771066" cy="191749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10" name="椭圆 409"/>
              <p:cNvSpPr>
                <a:spLocks noChangeAspect="1"/>
              </p:cNvSpPr>
              <p:nvPr/>
            </p:nvSpPr>
            <p:spPr>
              <a:xfrm>
                <a:off x="8965930" y="5019598"/>
                <a:ext cx="701006" cy="701005"/>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14" name="组合 413"/>
            <p:cNvGrpSpPr/>
            <p:nvPr/>
          </p:nvGrpSpPr>
          <p:grpSpPr>
            <a:xfrm>
              <a:off x="8491539" y="-3153028"/>
              <a:ext cx="1248391" cy="3672000"/>
              <a:chOff x="8491539" y="3705321"/>
              <a:chExt cx="1248391" cy="3672000"/>
            </a:xfrm>
          </p:grpSpPr>
          <p:sp>
            <p:nvSpPr>
              <p:cNvPr id="415" name="等腰三角形 9_12"/>
              <p:cNvSpPr/>
              <p:nvPr/>
            </p:nvSpPr>
            <p:spPr>
              <a:xfrm rot="10800000">
                <a:off x="8491539" y="4272801"/>
                <a:ext cx="1248391" cy="310452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16" name="椭圆 415"/>
              <p:cNvSpPr>
                <a:spLocks noChangeAspect="1"/>
              </p:cNvSpPr>
              <p:nvPr/>
            </p:nvSpPr>
            <p:spPr>
              <a:xfrm>
                <a:off x="8548254" y="3705321"/>
                <a:ext cx="1134960" cy="1134960"/>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17" name="组合 416"/>
            <p:cNvGrpSpPr/>
            <p:nvPr/>
          </p:nvGrpSpPr>
          <p:grpSpPr>
            <a:xfrm>
              <a:off x="7678206" y="-2685027"/>
              <a:ext cx="905695" cy="2664001"/>
              <a:chOff x="7678206" y="4173322"/>
              <a:chExt cx="905695" cy="2664001"/>
            </a:xfrm>
          </p:grpSpPr>
          <p:sp>
            <p:nvSpPr>
              <p:cNvPr id="418" name="等腰三角形 9_14"/>
              <p:cNvSpPr/>
              <p:nvPr/>
            </p:nvSpPr>
            <p:spPr>
              <a:xfrm rot="10800000">
                <a:off x="7678206" y="4585024"/>
                <a:ext cx="905695" cy="225229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19" name="椭圆 418"/>
              <p:cNvSpPr>
                <a:spLocks noChangeAspect="1"/>
              </p:cNvSpPr>
              <p:nvPr/>
            </p:nvSpPr>
            <p:spPr>
              <a:xfrm>
                <a:off x="7719353" y="4173322"/>
                <a:ext cx="823402" cy="82340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20" name="组合 419"/>
            <p:cNvGrpSpPr/>
            <p:nvPr/>
          </p:nvGrpSpPr>
          <p:grpSpPr>
            <a:xfrm>
              <a:off x="8158768" y="-2346784"/>
              <a:ext cx="942412" cy="2772000"/>
              <a:chOff x="8158768" y="4511565"/>
              <a:chExt cx="942412" cy="2772000"/>
            </a:xfrm>
          </p:grpSpPr>
          <p:sp>
            <p:nvSpPr>
              <p:cNvPr id="421" name="等腰三角形 9_16"/>
              <p:cNvSpPr/>
              <p:nvPr/>
            </p:nvSpPr>
            <p:spPr>
              <a:xfrm rot="10800000">
                <a:off x="8158768" y="4939957"/>
                <a:ext cx="942412" cy="234360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22" name="椭圆 421"/>
              <p:cNvSpPr>
                <a:spLocks noChangeAspect="1"/>
              </p:cNvSpPr>
              <p:nvPr/>
            </p:nvSpPr>
            <p:spPr>
              <a:xfrm>
                <a:off x="8201583" y="4511565"/>
                <a:ext cx="856783" cy="85678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23" name="组合 422"/>
            <p:cNvGrpSpPr/>
            <p:nvPr/>
          </p:nvGrpSpPr>
          <p:grpSpPr>
            <a:xfrm>
              <a:off x="11309411" y="-847185"/>
              <a:ext cx="715902" cy="1980000"/>
              <a:chOff x="11309411" y="6011164"/>
              <a:chExt cx="715902" cy="1980000"/>
            </a:xfrm>
          </p:grpSpPr>
          <p:sp>
            <p:nvSpPr>
              <p:cNvPr id="424" name="等腰三角形 9_18"/>
              <p:cNvSpPr/>
              <p:nvPr/>
            </p:nvSpPr>
            <p:spPr>
              <a:xfrm rot="10800000">
                <a:off x="11309411" y="6317158"/>
                <a:ext cx="715902" cy="167400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25" name="椭圆 424"/>
              <p:cNvSpPr>
                <a:spLocks noChangeAspect="1"/>
              </p:cNvSpPr>
              <p:nvPr/>
            </p:nvSpPr>
            <p:spPr>
              <a:xfrm>
                <a:off x="11361368" y="6011164"/>
                <a:ext cx="611990" cy="61198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26" name="组合 425"/>
            <p:cNvGrpSpPr/>
            <p:nvPr/>
          </p:nvGrpSpPr>
          <p:grpSpPr>
            <a:xfrm>
              <a:off x="9272737" y="-684692"/>
              <a:ext cx="868978" cy="2556000"/>
              <a:chOff x="9272737" y="6173657"/>
              <a:chExt cx="868978" cy="2556000"/>
            </a:xfrm>
          </p:grpSpPr>
          <p:sp>
            <p:nvSpPr>
              <p:cNvPr id="427" name="等腰三角形 9_20"/>
              <p:cNvSpPr/>
              <p:nvPr/>
            </p:nvSpPr>
            <p:spPr>
              <a:xfrm rot="10800000">
                <a:off x="9272737" y="6568668"/>
                <a:ext cx="868978" cy="21609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28" name="椭圆 427"/>
              <p:cNvSpPr>
                <a:spLocks noChangeAspect="1"/>
              </p:cNvSpPr>
              <p:nvPr/>
            </p:nvSpPr>
            <p:spPr>
              <a:xfrm>
                <a:off x="9312216" y="6173657"/>
                <a:ext cx="790021" cy="79002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29" name="组合 428"/>
            <p:cNvGrpSpPr/>
            <p:nvPr/>
          </p:nvGrpSpPr>
          <p:grpSpPr>
            <a:xfrm>
              <a:off x="8447464" y="-1278114"/>
              <a:ext cx="1174957" cy="3455999"/>
              <a:chOff x="8447464" y="5580235"/>
              <a:chExt cx="1174957" cy="3455999"/>
            </a:xfrm>
          </p:grpSpPr>
          <p:sp>
            <p:nvSpPr>
              <p:cNvPr id="430" name="等腰三角形 9_22"/>
              <p:cNvSpPr/>
              <p:nvPr/>
            </p:nvSpPr>
            <p:spPr>
              <a:xfrm rot="10800000">
                <a:off x="8447464" y="6114333"/>
                <a:ext cx="1174957" cy="2921901"/>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31" name="椭圆 430"/>
              <p:cNvSpPr>
                <a:spLocks noChangeAspect="1"/>
              </p:cNvSpPr>
              <p:nvPr/>
            </p:nvSpPr>
            <p:spPr>
              <a:xfrm>
                <a:off x="8500844" y="5580235"/>
                <a:ext cx="1068199" cy="106819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32" name="组合 431"/>
            <p:cNvGrpSpPr/>
            <p:nvPr/>
          </p:nvGrpSpPr>
          <p:grpSpPr>
            <a:xfrm>
              <a:off x="5713365" y="-2216284"/>
              <a:ext cx="1358547" cy="3996000"/>
              <a:chOff x="5713365" y="4642065"/>
              <a:chExt cx="1358547" cy="3996000"/>
            </a:xfrm>
          </p:grpSpPr>
          <p:sp>
            <p:nvSpPr>
              <p:cNvPr id="433" name="等腰三角形 9_24"/>
              <p:cNvSpPr/>
              <p:nvPr/>
            </p:nvSpPr>
            <p:spPr>
              <a:xfrm rot="10800000">
                <a:off x="5713365" y="5259617"/>
                <a:ext cx="1358547" cy="337844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34" name="椭圆 433"/>
              <p:cNvSpPr>
                <a:spLocks noChangeAspect="1"/>
              </p:cNvSpPr>
              <p:nvPr/>
            </p:nvSpPr>
            <p:spPr>
              <a:xfrm>
                <a:off x="5775086" y="4642065"/>
                <a:ext cx="1235107" cy="123510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35" name="组合 434"/>
            <p:cNvGrpSpPr/>
            <p:nvPr/>
          </p:nvGrpSpPr>
          <p:grpSpPr>
            <a:xfrm>
              <a:off x="7146608" y="-1854039"/>
              <a:ext cx="820027" cy="2412000"/>
              <a:chOff x="7146608" y="5004310"/>
              <a:chExt cx="820027" cy="2412000"/>
            </a:xfrm>
          </p:grpSpPr>
          <p:sp>
            <p:nvSpPr>
              <p:cNvPr id="436" name="等腰三角形 9_26"/>
              <p:cNvSpPr/>
              <p:nvPr/>
            </p:nvSpPr>
            <p:spPr>
              <a:xfrm rot="10800000">
                <a:off x="7146608" y="5377067"/>
                <a:ext cx="820027" cy="2039243"/>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37" name="椭圆 436"/>
              <p:cNvSpPr>
                <a:spLocks noChangeAspect="1"/>
              </p:cNvSpPr>
              <p:nvPr/>
            </p:nvSpPr>
            <p:spPr>
              <a:xfrm>
                <a:off x="7183863" y="5004310"/>
                <a:ext cx="745518" cy="74551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38" name="组合 437"/>
            <p:cNvGrpSpPr/>
            <p:nvPr/>
          </p:nvGrpSpPr>
          <p:grpSpPr>
            <a:xfrm>
              <a:off x="6965950" y="-2432198"/>
              <a:ext cx="879620" cy="2555999"/>
              <a:chOff x="6965950" y="4426151"/>
              <a:chExt cx="879620" cy="2555999"/>
            </a:xfrm>
          </p:grpSpPr>
          <p:sp>
            <p:nvSpPr>
              <p:cNvPr id="439" name="等腰三角形 9_28"/>
              <p:cNvSpPr/>
              <p:nvPr/>
            </p:nvSpPr>
            <p:spPr>
              <a:xfrm rot="10800000">
                <a:off x="6965950" y="4821161"/>
                <a:ext cx="879620" cy="21609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40" name="椭圆 439"/>
              <p:cNvSpPr>
                <a:spLocks noChangeAspect="1"/>
              </p:cNvSpPr>
              <p:nvPr/>
            </p:nvSpPr>
            <p:spPr>
              <a:xfrm>
                <a:off x="7010750" y="4426151"/>
                <a:ext cx="790022" cy="790021"/>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65" name="组合 464"/>
            <p:cNvGrpSpPr/>
            <p:nvPr/>
          </p:nvGrpSpPr>
          <p:grpSpPr>
            <a:xfrm>
              <a:off x="7245345" y="-1392019"/>
              <a:ext cx="1358542" cy="3996000"/>
              <a:chOff x="7245345" y="5466330"/>
              <a:chExt cx="1358542" cy="3996000"/>
            </a:xfrm>
          </p:grpSpPr>
          <p:sp>
            <p:nvSpPr>
              <p:cNvPr id="466" name="等腰三角形 9_46"/>
              <p:cNvSpPr/>
              <p:nvPr/>
            </p:nvSpPr>
            <p:spPr>
              <a:xfrm rot="10800000">
                <a:off x="7245345" y="6083882"/>
                <a:ext cx="1358542" cy="337844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67" name="椭圆 466"/>
              <p:cNvSpPr>
                <a:spLocks noChangeAspect="1"/>
              </p:cNvSpPr>
              <p:nvPr/>
            </p:nvSpPr>
            <p:spPr>
              <a:xfrm>
                <a:off x="7307066" y="5466330"/>
                <a:ext cx="1235103" cy="123510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68" name="组合 467"/>
            <p:cNvGrpSpPr/>
            <p:nvPr/>
          </p:nvGrpSpPr>
          <p:grpSpPr>
            <a:xfrm>
              <a:off x="6696365" y="-1511431"/>
              <a:ext cx="917938" cy="2700000"/>
              <a:chOff x="6696365" y="5346918"/>
              <a:chExt cx="917938" cy="2700000"/>
            </a:xfrm>
          </p:grpSpPr>
          <p:sp>
            <p:nvSpPr>
              <p:cNvPr id="469" name="等腰三角形 9_48"/>
              <p:cNvSpPr/>
              <p:nvPr/>
            </p:nvSpPr>
            <p:spPr>
              <a:xfrm rot="10800000">
                <a:off x="6696365" y="5764183"/>
                <a:ext cx="917938" cy="22827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70" name="椭圆 469"/>
              <p:cNvSpPr>
                <a:spLocks noChangeAspect="1"/>
              </p:cNvSpPr>
              <p:nvPr/>
            </p:nvSpPr>
            <p:spPr>
              <a:xfrm>
                <a:off x="6738068" y="5346918"/>
                <a:ext cx="834533" cy="83453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71" name="组合 470"/>
            <p:cNvGrpSpPr/>
            <p:nvPr/>
          </p:nvGrpSpPr>
          <p:grpSpPr>
            <a:xfrm>
              <a:off x="6245184" y="-600374"/>
              <a:ext cx="1174953" cy="3455999"/>
              <a:chOff x="6245184" y="6257975"/>
              <a:chExt cx="1174953" cy="3455999"/>
            </a:xfrm>
          </p:grpSpPr>
          <p:sp>
            <p:nvSpPr>
              <p:cNvPr id="472" name="等腰三角形 9_50"/>
              <p:cNvSpPr/>
              <p:nvPr/>
            </p:nvSpPr>
            <p:spPr>
              <a:xfrm rot="10800000">
                <a:off x="6245184" y="6792073"/>
                <a:ext cx="1174953" cy="2921901"/>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73" name="椭圆 472"/>
              <p:cNvSpPr>
                <a:spLocks noChangeAspect="1"/>
              </p:cNvSpPr>
              <p:nvPr/>
            </p:nvSpPr>
            <p:spPr>
              <a:xfrm>
                <a:off x="6298564" y="6257975"/>
                <a:ext cx="1068195" cy="1068198"/>
              </a:xfrm>
              <a:prstGeom prst="ellipse">
                <a:avLst/>
              </a:prstGeom>
              <a:gradFill>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77" name="组合 476"/>
            <p:cNvGrpSpPr/>
            <p:nvPr/>
          </p:nvGrpSpPr>
          <p:grpSpPr>
            <a:xfrm>
              <a:off x="9417129" y="-1960953"/>
              <a:ext cx="1077041" cy="3168000"/>
              <a:chOff x="9417129" y="4897396"/>
              <a:chExt cx="1077041" cy="3168000"/>
            </a:xfrm>
          </p:grpSpPr>
          <p:sp>
            <p:nvSpPr>
              <p:cNvPr id="478" name="等腰三角形 9_54"/>
              <p:cNvSpPr/>
              <p:nvPr/>
            </p:nvSpPr>
            <p:spPr>
              <a:xfrm rot="10800000">
                <a:off x="9417129" y="5386987"/>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79" name="椭圆 478"/>
              <p:cNvSpPr>
                <a:spLocks noChangeAspect="1"/>
              </p:cNvSpPr>
              <p:nvPr/>
            </p:nvSpPr>
            <p:spPr>
              <a:xfrm>
                <a:off x="9466061" y="4897396"/>
                <a:ext cx="979179" cy="97918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80" name="组合 479"/>
            <p:cNvGrpSpPr/>
            <p:nvPr/>
          </p:nvGrpSpPr>
          <p:grpSpPr>
            <a:xfrm>
              <a:off x="10073620" y="-1211944"/>
              <a:ext cx="632480" cy="1692000"/>
              <a:chOff x="10073620" y="5646405"/>
              <a:chExt cx="632480" cy="1692000"/>
            </a:xfrm>
          </p:grpSpPr>
          <p:sp>
            <p:nvSpPr>
              <p:cNvPr id="481" name="等腰三角形 9_56"/>
              <p:cNvSpPr/>
              <p:nvPr/>
            </p:nvSpPr>
            <p:spPr>
              <a:xfrm rot="10800000">
                <a:off x="10073620" y="5907891"/>
                <a:ext cx="632480" cy="143051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82" name="椭圆 481"/>
              <p:cNvSpPr>
                <a:spLocks noChangeAspect="1"/>
              </p:cNvSpPr>
              <p:nvPr/>
            </p:nvSpPr>
            <p:spPr>
              <a:xfrm>
                <a:off x="10128371" y="5646405"/>
                <a:ext cx="522979" cy="52297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483" name="组合 482"/>
            <p:cNvGrpSpPr/>
            <p:nvPr/>
          </p:nvGrpSpPr>
          <p:grpSpPr>
            <a:xfrm>
              <a:off x="10231003" y="-614663"/>
              <a:ext cx="1077041" cy="3168000"/>
              <a:chOff x="10231003" y="6243686"/>
              <a:chExt cx="1077041" cy="3168000"/>
            </a:xfrm>
          </p:grpSpPr>
          <p:sp>
            <p:nvSpPr>
              <p:cNvPr id="484" name="等腰三角形 9"/>
              <p:cNvSpPr/>
              <p:nvPr/>
            </p:nvSpPr>
            <p:spPr>
              <a:xfrm rot="10800000">
                <a:off x="10231003" y="6733277"/>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85" name="椭圆 484"/>
              <p:cNvSpPr>
                <a:spLocks noChangeAspect="1"/>
              </p:cNvSpPr>
              <p:nvPr/>
            </p:nvSpPr>
            <p:spPr>
              <a:xfrm>
                <a:off x="10279935" y="6243686"/>
                <a:ext cx="979179" cy="979182"/>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sp>
        <p:nvSpPr>
          <p:cNvPr id="20" name="弧形 19"/>
          <p:cNvSpPr/>
          <p:nvPr/>
        </p:nvSpPr>
        <p:spPr>
          <a:xfrm>
            <a:off x="-2290773" y="-1637259"/>
            <a:ext cx="4767943" cy="4767943"/>
          </a:xfrm>
          <a:prstGeom prst="arc">
            <a:avLst>
              <a:gd fmla="val 1279359" name="adj1"/>
              <a:gd fmla="val 188280" name="adj2"/>
            </a:avLst>
          </a:prstGeom>
          <a:ln>
            <a:solidFill>
              <a:schemeClr val="bg1">
                <a:lumMod val="75000"/>
              </a:schemeClr>
            </a:solidFill>
            <a:headEnd len="sm" type="oval" w="sm"/>
            <a:tailEnd len="sm" type="oval" w="sm"/>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000000"/>
              </a:solidFill>
              <a:cs typeface="+mn-ea"/>
              <a:sym typeface="+mn-lt"/>
            </a:endParaRPr>
          </a:p>
        </p:txBody>
      </p:sp>
      <p:sp>
        <p:nvSpPr>
          <p:cNvPr id="53" name="任意多边形 52"/>
          <p:cNvSpPr/>
          <p:nvPr/>
        </p:nvSpPr>
        <p:spPr>
          <a:xfrm>
            <a:off x="-57150" y="5408413"/>
            <a:ext cx="12325350" cy="1330769"/>
          </a:xfrm>
          <a:custGeom>
            <a:gdLst>
              <a:gd fmla="*/ 0 w 12325350" name="connsiteX0"/>
              <a:gd fmla="*/ 859037 h 1330769" name="connsiteY0"/>
              <a:gd fmla="*/ 323850 w 12325350" name="connsiteX1"/>
              <a:gd fmla="*/ 478037 h 1330769" name="connsiteY1"/>
              <a:gd fmla="*/ 638175 w 12325350" name="connsiteX2"/>
              <a:gd fmla="*/ 220862 h 1330769" name="connsiteY2"/>
              <a:gd fmla="*/ 895350 w 12325350" name="connsiteX3"/>
              <a:gd fmla="*/ 97037 h 1330769" name="connsiteY3"/>
              <a:gd fmla="*/ 1200150 w 12325350" name="connsiteX4"/>
              <a:gd fmla="*/ 135137 h 1330769" name="connsiteY4"/>
              <a:gd fmla="*/ 1419225 w 12325350" name="connsiteX5"/>
              <a:gd fmla="*/ 306587 h 1330769" name="connsiteY5"/>
              <a:gd fmla="*/ 1800225 w 12325350" name="connsiteX6"/>
              <a:gd fmla="*/ 754262 h 1330769" name="connsiteY6"/>
              <a:gd fmla="*/ 2105025 w 12325350" name="connsiteX7"/>
              <a:gd fmla="*/ 1040012 h 1330769" name="connsiteY7"/>
              <a:gd fmla="*/ 2305050 w 12325350" name="connsiteX8"/>
              <a:gd fmla="*/ 1173362 h 1330769" name="connsiteY8"/>
              <a:gd fmla="*/ 2533650 w 12325350" name="connsiteX9"/>
              <a:gd fmla="*/ 1240037 h 1330769" name="connsiteY9"/>
              <a:gd fmla="*/ 3000375 w 12325350" name="connsiteX10"/>
              <a:gd fmla="*/ 1173362 h 1330769" name="connsiteY10"/>
              <a:gd fmla="*/ 3914775 w 12325350" name="connsiteX11"/>
              <a:gd fmla="*/ 639962 h 1330769" name="connsiteY11"/>
              <a:gd fmla="*/ 4629150 w 12325350" name="connsiteX12"/>
              <a:gd fmla="*/ 230387 h 1330769" name="connsiteY12"/>
              <a:gd fmla="*/ 5124450 w 12325350" name="connsiteX13"/>
              <a:gd fmla="*/ 58937 h 1330769" name="connsiteY13"/>
              <a:gd fmla="*/ 5495925 w 12325350" name="connsiteX14"/>
              <a:gd fmla="*/ 30362 h 1330769" name="connsiteY14"/>
              <a:gd fmla="*/ 6181725 w 12325350" name="connsiteX15"/>
              <a:gd fmla="*/ 468512 h 1330769" name="connsiteY15"/>
              <a:gd fmla="*/ 6781800 w 12325350" name="connsiteX16"/>
              <a:gd fmla="*/ 1154312 h 1330769" name="connsiteY16"/>
              <a:gd fmla="*/ 7191375 w 12325350" name="connsiteX17"/>
              <a:gd fmla="*/ 1325762 h 1330769" name="connsiteY17"/>
              <a:gd fmla="*/ 7648575 w 12325350" name="connsiteX18"/>
              <a:gd fmla="*/ 1020962 h 1330769" name="connsiteY18"/>
              <a:gd fmla="*/ 8181975 w 12325350" name="connsiteX19"/>
              <a:gd fmla="*/ 316112 h 1330769" name="connsiteY19"/>
              <a:gd fmla="*/ 8505825 w 12325350" name="connsiteX20"/>
              <a:gd fmla="*/ 68462 h 1330769" name="connsiteY20"/>
              <a:gd fmla="*/ 8848725 w 12325350" name="connsiteX21"/>
              <a:gd fmla="*/ 163712 h 1330769" name="connsiteY21"/>
              <a:gd fmla="*/ 9391650 w 12325350" name="connsiteX22"/>
              <a:gd fmla="*/ 782837 h 1330769" name="connsiteY22"/>
              <a:gd fmla="*/ 9839325 w 12325350" name="connsiteX23"/>
              <a:gd fmla="*/ 1230512 h 1330769" name="connsiteY23"/>
              <a:gd fmla="*/ 10267950 w 12325350" name="connsiteX24"/>
              <a:gd fmla="*/ 1240037 h 1330769" name="connsiteY24"/>
              <a:gd fmla="*/ 10839450 w 12325350" name="connsiteX25"/>
              <a:gd fmla="*/ 782837 h 1330769" name="connsiteY25"/>
              <a:gd fmla="*/ 11153775 w 12325350" name="connsiteX26"/>
              <a:gd fmla="*/ 487562 h 1330769" name="connsiteY26"/>
              <a:gd fmla="*/ 11563350 w 12325350" name="connsiteX27"/>
              <a:gd fmla="*/ 354212 h 1330769" name="connsiteY27"/>
              <a:gd fmla="*/ 11896725 w 12325350" name="connsiteX28"/>
              <a:gd fmla="*/ 439937 h 1330769" name="connsiteY28"/>
              <a:gd fmla="*/ 12325350 w 12325350" name="connsiteX29"/>
              <a:gd fmla="*/ 763787 h 1330769"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1330769" w="12325350">
                <a:moveTo>
                  <a:pt x="0" y="859037"/>
                </a:moveTo>
                <a:cubicBezTo>
                  <a:pt x="108744" y="721718"/>
                  <a:pt x="217488" y="584399"/>
                  <a:pt x="323850" y="478037"/>
                </a:cubicBezTo>
                <a:cubicBezTo>
                  <a:pt x="430212" y="371675"/>
                  <a:pt x="542925" y="284362"/>
                  <a:pt x="638175" y="220862"/>
                </a:cubicBezTo>
                <a:cubicBezTo>
                  <a:pt x="733425" y="157362"/>
                  <a:pt x="801688" y="111324"/>
                  <a:pt x="895350" y="97037"/>
                </a:cubicBezTo>
                <a:cubicBezTo>
                  <a:pt x="989012" y="82750"/>
                  <a:pt x="1112838" y="100212"/>
                  <a:pt x="1200150" y="135137"/>
                </a:cubicBezTo>
                <a:cubicBezTo>
                  <a:pt x="1287462" y="170062"/>
                  <a:pt x="1319213" y="203400"/>
                  <a:pt x="1419225" y="306587"/>
                </a:cubicBezTo>
                <a:cubicBezTo>
                  <a:pt x="1519237" y="409774"/>
                  <a:pt x="1685925" y="632025"/>
                  <a:pt x="1800225" y="754262"/>
                </a:cubicBezTo>
                <a:cubicBezTo>
                  <a:pt x="1914525" y="876499"/>
                  <a:pt x="2020888" y="970162"/>
                  <a:pt x="2105025" y="1040012"/>
                </a:cubicBezTo>
                <a:cubicBezTo>
                  <a:pt x="2189163" y="1109862"/>
                  <a:pt x="2233613" y="1140025"/>
                  <a:pt x="2305050" y="1173362"/>
                </a:cubicBezTo>
                <a:cubicBezTo>
                  <a:pt x="2376487" y="1206699"/>
                  <a:pt x="2417763" y="1240037"/>
                  <a:pt x="2533650" y="1240037"/>
                </a:cubicBezTo>
                <a:cubicBezTo>
                  <a:pt x="2649537" y="1240037"/>
                  <a:pt x="2770188" y="1273374"/>
                  <a:pt x="3000375" y="1173362"/>
                </a:cubicBezTo>
                <a:cubicBezTo>
                  <a:pt x="3230562" y="1073350"/>
                  <a:pt x="3914775" y="639962"/>
                  <a:pt x="3914775" y="639962"/>
                </a:cubicBezTo>
                <a:cubicBezTo>
                  <a:pt x="4186238" y="482799"/>
                  <a:pt x="4427538" y="327224"/>
                  <a:pt x="4629150" y="230387"/>
                </a:cubicBezTo>
                <a:cubicBezTo>
                  <a:pt x="4830763" y="133549"/>
                  <a:pt x="4979988" y="92274"/>
                  <a:pt x="5124450" y="58937"/>
                </a:cubicBezTo>
                <a:cubicBezTo>
                  <a:pt x="5268913" y="25599"/>
                  <a:pt x="5319713" y="-37900"/>
                  <a:pt x="5495925" y="30362"/>
                </a:cubicBezTo>
                <a:cubicBezTo>
                  <a:pt x="5672137" y="98624"/>
                  <a:pt x="5967412" y="281187"/>
                  <a:pt x="6181725" y="468512"/>
                </a:cubicBezTo>
                <a:cubicBezTo>
                  <a:pt x="6396038" y="655837"/>
                  <a:pt x="6613525" y="1011437"/>
                  <a:pt x="6781800" y="1154312"/>
                </a:cubicBezTo>
                <a:cubicBezTo>
                  <a:pt x="6950075" y="1297187"/>
                  <a:pt x="7046913" y="1347987"/>
                  <a:pt x="7191375" y="1325762"/>
                </a:cubicBezTo>
                <a:cubicBezTo>
                  <a:pt x="7335837" y="1303537"/>
                  <a:pt x="7483475" y="1189237"/>
                  <a:pt x="7648575" y="1020962"/>
                </a:cubicBezTo>
                <a:cubicBezTo>
                  <a:pt x="7813675" y="852687"/>
                  <a:pt x="8039100" y="474862"/>
                  <a:pt x="8181975" y="316112"/>
                </a:cubicBezTo>
                <a:cubicBezTo>
                  <a:pt x="8324850" y="157362"/>
                  <a:pt x="8394700" y="93862"/>
                  <a:pt x="8505825" y="68462"/>
                </a:cubicBezTo>
                <a:cubicBezTo>
                  <a:pt x="8616950" y="43062"/>
                  <a:pt x="8701087" y="44649"/>
                  <a:pt x="8848725" y="163712"/>
                </a:cubicBezTo>
                <a:cubicBezTo>
                  <a:pt x="8996363" y="282775"/>
                  <a:pt x="9226550" y="605037"/>
                  <a:pt x="9391650" y="782837"/>
                </a:cubicBezTo>
                <a:cubicBezTo>
                  <a:pt x="9556750" y="960637"/>
                  <a:pt x="9693275" y="1154312"/>
                  <a:pt x="9839325" y="1230512"/>
                </a:cubicBezTo>
                <a:cubicBezTo>
                  <a:pt x="9985375" y="1306712"/>
                  <a:pt x="10101263" y="1314649"/>
                  <a:pt x="10267950" y="1240037"/>
                </a:cubicBezTo>
                <a:cubicBezTo>
                  <a:pt x="10434637" y="1165425"/>
                  <a:pt x="10691813" y="908249"/>
                  <a:pt x="10839450" y="782837"/>
                </a:cubicBezTo>
                <a:cubicBezTo>
                  <a:pt x="10987087" y="657425"/>
                  <a:pt x="11033125" y="558999"/>
                  <a:pt x="11153775" y="487562"/>
                </a:cubicBezTo>
                <a:cubicBezTo>
                  <a:pt x="11274425" y="416125"/>
                  <a:pt x="11439525" y="362149"/>
                  <a:pt x="11563350" y="354212"/>
                </a:cubicBezTo>
                <a:cubicBezTo>
                  <a:pt x="11687175" y="346274"/>
                  <a:pt x="11769725" y="371674"/>
                  <a:pt x="11896725" y="439937"/>
                </a:cubicBezTo>
                <a:cubicBezTo>
                  <a:pt x="12023725" y="508199"/>
                  <a:pt x="12174537" y="635993"/>
                  <a:pt x="12325350" y="763787"/>
                </a:cubicBezTo>
              </a:path>
            </a:pathLst>
          </a:custGeom>
          <a:noFill/>
          <a:ln algn="ctr" cap="rnd" cmpd="sng" w="25400">
            <a:solidFill>
              <a:srgbClr val="7C7C7C"/>
            </a:solidFill>
            <a:prstDash val="dash"/>
            <a:miter lim="800000"/>
          </a:ln>
          <a:effectLst/>
        </p:spPr>
        <p:txBody>
          <a:bodyPr anchor="ctr" rtlCol="0"/>
          <a:lstStyle/>
          <a:p>
            <a:pPr algn="ctr"/>
            <a:endParaRPr altLang="en-US" kern="0" lang="zh-CN">
              <a:solidFill>
                <a:prstClr val="white"/>
              </a:solidFill>
              <a:cs typeface="+mn-ea"/>
              <a:sym typeface="+mn-lt"/>
            </a:endParaRPr>
          </a:p>
        </p:txBody>
      </p:sp>
      <p:grpSp>
        <p:nvGrpSpPr>
          <p:cNvPr id="2" name="组合 1"/>
          <p:cNvGrpSpPr/>
          <p:nvPr/>
        </p:nvGrpSpPr>
        <p:grpSpPr>
          <a:xfrm>
            <a:off x="466871" y="5167055"/>
            <a:ext cx="1008000" cy="2936689"/>
            <a:chOff x="466871" y="5154355"/>
            <a:chExt cx="1008000" cy="2936689"/>
          </a:xfrm>
        </p:grpSpPr>
        <p:sp>
          <p:nvSpPr>
            <p:cNvPr id="48" name="等腰三角形 9"/>
            <p:cNvSpPr/>
            <p:nvPr/>
          </p:nvSpPr>
          <p:spPr>
            <a:xfrm rot="10800000">
              <a:off x="466871" y="5608198"/>
              <a:ext cx="1008000" cy="248284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9" name="椭圆 48"/>
            <p:cNvSpPr>
              <a:spLocks noChangeAspect="1"/>
            </p:cNvSpPr>
            <p:nvPr/>
          </p:nvSpPr>
          <p:spPr>
            <a:xfrm>
              <a:off x="517029" y="5154355"/>
              <a:ext cx="907686" cy="907687"/>
            </a:xfrm>
            <a:prstGeom prst="ellipse">
              <a:avLst/>
            </a:prstGeom>
            <a:gradFill>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 name="组合 2"/>
          <p:cNvGrpSpPr/>
          <p:nvPr/>
        </p:nvGrpSpPr>
        <p:grpSpPr>
          <a:xfrm>
            <a:off x="1745295" y="6092326"/>
            <a:ext cx="741401" cy="2160000"/>
            <a:chOff x="1770695" y="6092326"/>
            <a:chExt cx="741401" cy="2160000"/>
          </a:xfrm>
        </p:grpSpPr>
        <p:sp>
          <p:nvSpPr>
            <p:cNvPr id="51" name="等腰三角形 9"/>
            <p:cNvSpPr/>
            <p:nvPr/>
          </p:nvSpPr>
          <p:spPr>
            <a:xfrm rot="10800000">
              <a:off x="1770695" y="6426137"/>
              <a:ext cx="741401" cy="18261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2" name="椭圆 51"/>
            <p:cNvSpPr>
              <a:spLocks noChangeAspect="1"/>
            </p:cNvSpPr>
            <p:nvPr/>
          </p:nvSpPr>
          <p:spPr>
            <a:xfrm>
              <a:off x="1807586" y="6092326"/>
              <a:ext cx="669600" cy="669605"/>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5" name="组合 4"/>
          <p:cNvGrpSpPr/>
          <p:nvPr/>
        </p:nvGrpSpPr>
        <p:grpSpPr>
          <a:xfrm>
            <a:off x="3127820" y="6074100"/>
            <a:ext cx="605980" cy="1656000"/>
            <a:chOff x="3127820" y="6086800"/>
            <a:chExt cx="605980" cy="1656000"/>
          </a:xfrm>
        </p:grpSpPr>
        <p:sp>
          <p:nvSpPr>
            <p:cNvPr id="76" name="等腰三角形 9"/>
            <p:cNvSpPr/>
            <p:nvPr/>
          </p:nvSpPr>
          <p:spPr>
            <a:xfrm rot="10800000">
              <a:off x="3127820" y="6342722"/>
              <a:ext cx="605980" cy="140007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7" name="椭圆 76"/>
            <p:cNvSpPr>
              <a:spLocks noChangeAspect="1"/>
            </p:cNvSpPr>
            <p:nvPr/>
          </p:nvSpPr>
          <p:spPr>
            <a:xfrm>
              <a:off x="3174892" y="6086800"/>
              <a:ext cx="513356" cy="51336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6" name="组合 5"/>
          <p:cNvGrpSpPr/>
          <p:nvPr/>
        </p:nvGrpSpPr>
        <p:grpSpPr>
          <a:xfrm>
            <a:off x="4445045" y="5183458"/>
            <a:ext cx="864000" cy="2517173"/>
            <a:chOff x="4445045" y="5208858"/>
            <a:chExt cx="864000" cy="2517173"/>
          </a:xfrm>
        </p:grpSpPr>
        <p:sp>
          <p:nvSpPr>
            <p:cNvPr id="79" name="等腰三角形 9"/>
            <p:cNvSpPr/>
            <p:nvPr/>
          </p:nvSpPr>
          <p:spPr>
            <a:xfrm rot="10800000">
              <a:off x="4445045" y="5597868"/>
              <a:ext cx="864000" cy="2128163"/>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0" name="椭圆 79"/>
            <p:cNvSpPr>
              <a:spLocks noChangeAspect="1"/>
            </p:cNvSpPr>
            <p:nvPr/>
          </p:nvSpPr>
          <p:spPr>
            <a:xfrm>
              <a:off x="4488037" y="5208858"/>
              <a:ext cx="780326" cy="780329"/>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7" name="组合 6"/>
          <p:cNvGrpSpPr/>
          <p:nvPr/>
        </p:nvGrpSpPr>
        <p:grpSpPr>
          <a:xfrm>
            <a:off x="5845726" y="5660469"/>
            <a:ext cx="1037968" cy="3024000"/>
            <a:chOff x="5845726" y="5660469"/>
            <a:chExt cx="1037968" cy="3024000"/>
          </a:xfrm>
        </p:grpSpPr>
        <p:sp>
          <p:nvSpPr>
            <p:cNvPr id="82" name="等腰三角形 9"/>
            <p:cNvSpPr/>
            <p:nvPr/>
          </p:nvSpPr>
          <p:spPr>
            <a:xfrm rot="10800000">
              <a:off x="5845726" y="6127805"/>
              <a:ext cx="1037968" cy="255666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3" name="椭圆 82"/>
            <p:cNvSpPr>
              <a:spLocks noChangeAspect="1"/>
            </p:cNvSpPr>
            <p:nvPr/>
          </p:nvSpPr>
          <p:spPr>
            <a:xfrm>
              <a:off x="5897374" y="5660469"/>
              <a:ext cx="937446" cy="937447"/>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8" name="组合 7"/>
          <p:cNvGrpSpPr/>
          <p:nvPr/>
        </p:nvGrpSpPr>
        <p:grpSpPr>
          <a:xfrm>
            <a:off x="8682069" y="5544686"/>
            <a:ext cx="654812" cy="1783018"/>
            <a:chOff x="8682069" y="5557386"/>
            <a:chExt cx="654812" cy="1783018"/>
          </a:xfrm>
        </p:grpSpPr>
        <p:sp>
          <p:nvSpPr>
            <p:cNvPr id="85" name="等腰三角形 9"/>
            <p:cNvSpPr/>
            <p:nvPr/>
          </p:nvSpPr>
          <p:spPr>
            <a:xfrm rot="10800000">
              <a:off x="8682069" y="5832938"/>
              <a:ext cx="654812" cy="150746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6" name="椭圆 85"/>
            <p:cNvSpPr>
              <a:spLocks noChangeAspect="1"/>
            </p:cNvSpPr>
            <p:nvPr/>
          </p:nvSpPr>
          <p:spPr>
            <a:xfrm>
              <a:off x="8733927" y="5557386"/>
              <a:ext cx="552731" cy="55274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1" name="组合 30"/>
          <p:cNvGrpSpPr/>
          <p:nvPr/>
        </p:nvGrpSpPr>
        <p:grpSpPr>
          <a:xfrm>
            <a:off x="11330422" y="5471913"/>
            <a:ext cx="716685" cy="2088000"/>
            <a:chOff x="11330422" y="5408413"/>
            <a:chExt cx="716685" cy="2088000"/>
          </a:xfrm>
        </p:grpSpPr>
        <p:sp>
          <p:nvSpPr>
            <p:cNvPr id="88" name="等腰三角形 9"/>
            <p:cNvSpPr/>
            <p:nvPr/>
          </p:nvSpPr>
          <p:spPr>
            <a:xfrm rot="10800000">
              <a:off x="11330422" y="5731097"/>
              <a:ext cx="716685" cy="176531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10000"/>
                  </a:srgbClr>
                </a:gs>
                <a:gs pos="50000">
                  <a:srgbClr val="000000">
                    <a:alpha val="5000"/>
                  </a:srgbClr>
                </a:gs>
                <a:gs pos="30000">
                  <a:schemeClr val="tx1">
                    <a:alpha val="0"/>
                  </a:schemeClr>
                </a:gs>
                <a:gs pos="100000">
                  <a:schemeClr val="tx1">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9" name="椭圆 88"/>
            <p:cNvSpPr>
              <a:spLocks noChangeAspect="1"/>
            </p:cNvSpPr>
            <p:nvPr/>
          </p:nvSpPr>
          <p:spPr>
            <a:xfrm>
              <a:off x="11366083" y="5408413"/>
              <a:ext cx="647278" cy="647285"/>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91" name="文本框 90"/>
          <p:cNvSpPr txBox="1"/>
          <p:nvPr/>
        </p:nvSpPr>
        <p:spPr>
          <a:xfrm>
            <a:off x="1687385" y="671150"/>
            <a:ext cx="641668" cy="914400"/>
          </a:xfrm>
          <a:prstGeom prst="rect">
            <a:avLst/>
          </a:prstGeom>
          <a:noFill/>
        </p:spPr>
        <p:txBody>
          <a:bodyPr rtlCol="0" wrap="none">
            <a:spAutoFit/>
          </a:bodyPr>
          <a:lstStyle/>
          <a:p>
            <a:r>
              <a:rPr altLang="zh-CN" lang="en-US" sz="5400">
                <a:solidFill>
                  <a:srgbClr val="000000">
                    <a:lumMod val="75000"/>
                    <a:lumOff val="25000"/>
                  </a:srgbClr>
                </a:solidFill>
                <a:effectLst>
                  <a:reflection algn="bl" blurRad="12700" dir="5400000" dist="12700" endPos="40000" rotWithShape="0" stA="40000" sy="-100000"/>
                </a:effectLst>
                <a:latin charset="-122" panose="020b0600000000000000" pitchFamily="34" typeface="Noto Sans S Chinese Medium"/>
                <a:ea charset="-122" panose="020b0600000000000000" pitchFamily="34" typeface="Noto Sans S Chinese Medium"/>
                <a:cs typeface="+mn-ea"/>
                <a:sym typeface="+mn-lt"/>
              </a:rPr>
              <a:t>C</a:t>
            </a:r>
          </a:p>
        </p:txBody>
      </p:sp>
      <p:sp>
        <p:nvSpPr>
          <p:cNvPr id="92" name="文本框 91"/>
          <p:cNvSpPr txBox="1"/>
          <p:nvPr/>
        </p:nvSpPr>
        <p:spPr>
          <a:xfrm>
            <a:off x="2140524" y="662768"/>
            <a:ext cx="2511821" cy="914400"/>
          </a:xfrm>
          <a:prstGeom prst="rect">
            <a:avLst/>
          </a:prstGeom>
          <a:noFill/>
        </p:spPr>
        <p:txBody>
          <a:bodyPr rtlCol="0" wrap="square">
            <a:spAutoFit/>
          </a:bodyPr>
          <a:lstStyle/>
          <a:p>
            <a:r>
              <a:rPr altLang="zh-CN" lang="en-US" smtClean="0" sz="5400">
                <a:solidFill>
                  <a:srgbClr val="000000">
                    <a:lumMod val="75000"/>
                    <a:lumOff val="25000"/>
                  </a:srgbClr>
                </a:solidFill>
                <a:effectLst>
                  <a:reflection algn="bl" blurRad="12700" dir="5400000" dist="6350" endPos="25000" rotWithShape="0" stA="40000" sy="-100000"/>
                </a:effectLst>
                <a:latin charset="-122" panose="020b0600000000000000" pitchFamily="34" typeface="Noto Sans S Chinese Medium"/>
                <a:ea charset="-122" panose="020b0600000000000000" pitchFamily="34" typeface="Noto Sans S Chinese Medium"/>
                <a:cs typeface="+mn-ea"/>
                <a:sym typeface="+mn-lt"/>
              </a:rPr>
              <a:t>onents</a:t>
            </a:r>
          </a:p>
        </p:txBody>
      </p:sp>
      <p:sp>
        <p:nvSpPr>
          <p:cNvPr id="13" name="椭圆 12"/>
          <p:cNvSpPr>
            <a:spLocks noChangeAspect="1"/>
          </p:cNvSpPr>
          <p:nvPr/>
        </p:nvSpPr>
        <p:spPr>
          <a:xfrm>
            <a:off x="2152071" y="2434358"/>
            <a:ext cx="576000" cy="576000"/>
          </a:xfrm>
          <a:prstGeom prst="ellipse">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solidFill>
                  <a:srgbClr val="000000">
                    <a:lumMod val="65000"/>
                    <a:lumOff val="35000"/>
                  </a:srgbClr>
                </a:solidFill>
                <a:latin charset="-122" panose="020b0600000000000000" pitchFamily="34" typeface="Noto Sans S Chinese Medium"/>
                <a:ea charset="-122" panose="020b0600000000000000" pitchFamily="34" typeface="Noto Sans S Chinese Medium"/>
                <a:cs typeface="+mn-ea"/>
                <a:sym typeface="+mn-lt"/>
              </a:rPr>
              <a:t>1</a:t>
            </a:r>
          </a:p>
        </p:txBody>
      </p:sp>
      <p:sp>
        <p:nvSpPr>
          <p:cNvPr id="15" name="文本框 14"/>
          <p:cNvSpPr txBox="1"/>
          <p:nvPr/>
        </p:nvSpPr>
        <p:spPr>
          <a:xfrm>
            <a:off x="2816070" y="2425583"/>
            <a:ext cx="1808480" cy="579120"/>
          </a:xfrm>
          <a:prstGeom prst="rect">
            <a:avLst/>
          </a:prstGeom>
          <a:noFill/>
        </p:spPr>
        <p:txBody>
          <a:bodyPr rtlCol="0" wrap="none">
            <a:spAutoFit/>
          </a:bodyPr>
          <a:lstStyle>
            <a:defPPr>
              <a:defRPr lang="zh-CN"/>
            </a:defPPr>
            <a:lvl1pPr>
              <a:defRPr sz="2800">
                <a:solidFill>
                  <a:schemeClr val="tx1">
                    <a:lumMod val="75000"/>
                    <a:lumOff val="25000"/>
                  </a:schemeClr>
                </a:solidFill>
                <a:cs typeface="+mn-ea"/>
              </a:defRPr>
            </a:lvl1pPr>
          </a:lstStyle>
          <a:p>
            <a:r>
              <a:rPr altLang="en-US" lang="zh-CN" smtClean="0" sz="3200">
                <a:latin charset="-122" panose="020b0600000000000000" pitchFamily="34" typeface="Noto Sans S Chinese Medium"/>
                <a:ea charset="-122" panose="020b0600000000000000" pitchFamily="34" typeface="Noto Sans S Chinese Medium"/>
                <a:sym typeface="+mn-lt"/>
              </a:rPr>
              <a:t>工作概述</a:t>
            </a:r>
          </a:p>
        </p:txBody>
      </p:sp>
      <p:sp>
        <p:nvSpPr>
          <p:cNvPr id="19" name="椭圆 18"/>
          <p:cNvSpPr>
            <a:spLocks noChangeAspect="1"/>
          </p:cNvSpPr>
          <p:nvPr/>
        </p:nvSpPr>
        <p:spPr>
          <a:xfrm>
            <a:off x="6566362" y="2434358"/>
            <a:ext cx="576000" cy="576000"/>
          </a:xfrm>
          <a:prstGeom prst="ellipse">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solidFill>
                  <a:srgbClr val="000000">
                    <a:lumMod val="65000"/>
                    <a:lumOff val="35000"/>
                  </a:srgbClr>
                </a:solidFill>
                <a:latin charset="-122" panose="020b0600000000000000" pitchFamily="34" typeface="Noto Sans S Chinese Medium"/>
                <a:ea charset="-122" panose="020b0600000000000000" pitchFamily="34" typeface="Noto Sans S Chinese Medium"/>
                <a:cs typeface="+mn-ea"/>
                <a:sym typeface="+mn-lt"/>
              </a:rPr>
              <a:t>2</a:t>
            </a:r>
          </a:p>
        </p:txBody>
      </p:sp>
      <p:sp>
        <p:nvSpPr>
          <p:cNvPr id="21" name="文本框 20"/>
          <p:cNvSpPr txBox="1"/>
          <p:nvPr/>
        </p:nvSpPr>
        <p:spPr>
          <a:xfrm>
            <a:off x="7315795" y="2425582"/>
            <a:ext cx="1808480" cy="579120"/>
          </a:xfrm>
          <a:prstGeom prst="rect">
            <a:avLst/>
          </a:prstGeom>
          <a:noFill/>
        </p:spPr>
        <p:txBody>
          <a:bodyPr rtlCol="0" wrap="none">
            <a:spAutoFit/>
          </a:bodyPr>
          <a:lstStyle/>
          <a:p>
            <a:r>
              <a:rPr altLang="en-US" lang="zh-CN" smtClean="0" sz="3200">
                <a:solidFill>
                  <a:schemeClr val="tx1">
                    <a:lumMod val="75000"/>
                    <a:lumOff val="25000"/>
                  </a:schemeClr>
                </a:solidFill>
                <a:latin charset="-122" panose="020b0600000000000000" pitchFamily="34" typeface="Noto Sans S Chinese Medium"/>
                <a:ea charset="-122" panose="020b0600000000000000" pitchFamily="34" typeface="Noto Sans S Chinese Medium"/>
                <a:cs typeface="+mn-ea"/>
                <a:sym typeface="+mn-lt"/>
              </a:rPr>
              <a:t>业绩展示</a:t>
            </a:r>
          </a:p>
        </p:txBody>
      </p:sp>
      <p:sp>
        <p:nvSpPr>
          <p:cNvPr id="24" name="椭圆 23"/>
          <p:cNvSpPr>
            <a:spLocks noChangeAspect="1"/>
          </p:cNvSpPr>
          <p:nvPr/>
        </p:nvSpPr>
        <p:spPr>
          <a:xfrm>
            <a:off x="2152071" y="3689711"/>
            <a:ext cx="576000" cy="576000"/>
          </a:xfrm>
          <a:prstGeom prst="ellipse">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solidFill>
                  <a:srgbClr val="000000">
                    <a:lumMod val="65000"/>
                    <a:lumOff val="35000"/>
                  </a:srgbClr>
                </a:solidFill>
                <a:latin charset="-122" panose="020b0600000000000000" pitchFamily="34" typeface="Noto Sans S Chinese Medium"/>
                <a:ea charset="-122" panose="020b0600000000000000" pitchFamily="34" typeface="Noto Sans S Chinese Medium"/>
                <a:cs typeface="+mn-ea"/>
                <a:sym typeface="+mn-lt"/>
              </a:rPr>
              <a:t>3</a:t>
            </a:r>
          </a:p>
        </p:txBody>
      </p:sp>
      <p:sp>
        <p:nvSpPr>
          <p:cNvPr id="25" name="文本框 24"/>
          <p:cNvSpPr txBox="1"/>
          <p:nvPr/>
        </p:nvSpPr>
        <p:spPr>
          <a:xfrm>
            <a:off x="2816069" y="3701202"/>
            <a:ext cx="1808480" cy="579120"/>
          </a:xfrm>
          <a:prstGeom prst="rect">
            <a:avLst/>
          </a:prstGeom>
          <a:noFill/>
        </p:spPr>
        <p:txBody>
          <a:bodyPr rtlCol="0" wrap="none">
            <a:spAutoFit/>
          </a:bodyPr>
          <a:lstStyle/>
          <a:p>
            <a:r>
              <a:rPr altLang="en-US" lang="zh-CN" smtClean="0" sz="3200">
                <a:solidFill>
                  <a:schemeClr val="tx1">
                    <a:lumMod val="75000"/>
                    <a:lumOff val="25000"/>
                  </a:schemeClr>
                </a:solidFill>
                <a:latin charset="-122" panose="020b0600000000000000" pitchFamily="34" typeface="Noto Sans S Chinese Medium"/>
                <a:ea charset="-122" panose="020b0600000000000000" pitchFamily="34" typeface="Noto Sans S Chinese Medium"/>
                <a:cs typeface="+mn-ea"/>
                <a:sym typeface="+mn-lt"/>
              </a:rPr>
              <a:t>经验总结</a:t>
            </a:r>
          </a:p>
        </p:txBody>
      </p:sp>
      <p:sp>
        <p:nvSpPr>
          <p:cNvPr id="28" name="椭圆 27"/>
          <p:cNvSpPr>
            <a:spLocks noChangeAspect="1"/>
          </p:cNvSpPr>
          <p:nvPr/>
        </p:nvSpPr>
        <p:spPr>
          <a:xfrm>
            <a:off x="6566362" y="3689711"/>
            <a:ext cx="576000" cy="576000"/>
          </a:xfrm>
          <a:prstGeom prst="ellipse">
            <a:avLst/>
          </a:prstGeom>
          <a:noFill/>
          <a:ln w="635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800">
                <a:solidFill>
                  <a:srgbClr val="000000">
                    <a:lumMod val="65000"/>
                    <a:lumOff val="35000"/>
                  </a:srgbClr>
                </a:solidFill>
                <a:latin charset="-122" panose="020b0600000000000000" pitchFamily="34" typeface="Noto Sans S Chinese Medium"/>
                <a:ea charset="-122" panose="020b0600000000000000" pitchFamily="34" typeface="Noto Sans S Chinese Medium"/>
                <a:cs typeface="+mn-ea"/>
                <a:sym typeface="+mn-lt"/>
              </a:rPr>
              <a:t>4</a:t>
            </a:r>
          </a:p>
        </p:txBody>
      </p:sp>
      <p:sp>
        <p:nvSpPr>
          <p:cNvPr id="29" name="文本框 28"/>
          <p:cNvSpPr txBox="1"/>
          <p:nvPr/>
        </p:nvSpPr>
        <p:spPr>
          <a:xfrm>
            <a:off x="7315795" y="3706256"/>
            <a:ext cx="1808480" cy="579120"/>
          </a:xfrm>
          <a:prstGeom prst="rect">
            <a:avLst/>
          </a:prstGeom>
          <a:noFill/>
        </p:spPr>
        <p:txBody>
          <a:bodyPr rtlCol="0" wrap="none">
            <a:spAutoFit/>
          </a:bodyPr>
          <a:lstStyle/>
          <a:p>
            <a:r>
              <a:rPr altLang="en-US" lang="zh-CN" smtClean="0" sz="3200">
                <a:solidFill>
                  <a:schemeClr val="tx1">
                    <a:lumMod val="75000"/>
                    <a:lumOff val="25000"/>
                  </a:schemeClr>
                </a:solidFill>
                <a:latin charset="-122" panose="020b0600000000000000" pitchFamily="34" typeface="Noto Sans S Chinese Medium"/>
                <a:ea charset="-122" panose="020b0600000000000000" pitchFamily="34" typeface="Noto Sans S Chinese Medium"/>
                <a:cs typeface="+mn-ea"/>
                <a:sym typeface="+mn-lt"/>
              </a:rPr>
              <a:t>工作规划</a:t>
            </a:r>
          </a:p>
        </p:txBody>
      </p:sp>
    </p:spTree>
    <p:extLst>
      <p:ext uri="{BB962C8B-B14F-4D97-AF65-F5344CB8AC3E}">
        <p14:creationId val="4133310920"/>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91"/>
                                        </p:tgtEl>
                                        <p:attrNameLst>
                                          <p:attrName>style.visibility</p:attrName>
                                        </p:attrNameLst>
                                      </p:cBhvr>
                                      <p:to>
                                        <p:strVal val="visible"/>
                                      </p:to>
                                    </p:set>
                                    <p:animEffect filter="fade" transition="in">
                                      <p:cBhvr>
                                        <p:cTn dur="750" id="7"/>
                                        <p:tgtEl>
                                          <p:spTgt spid="91"/>
                                        </p:tgtEl>
                                      </p:cBhvr>
                                    </p:animEffect>
                                  </p:childTnLst>
                                </p:cTn>
                              </p:par>
                              <p:par>
                                <p:cTn decel="100000" fill="hold" grpId="1" id="8" nodeType="withEffect" presetClass="path" presetID="35" presetSubtype="0">
                                  <p:stCondLst>
                                    <p:cond delay="0"/>
                                  </p:stCondLst>
                                  <p:childTnLst>
                                    <p:animMotion origin="layout" path="M -4.16667E-07 -7.40741E-07 L -0.11901 -7.40741E-07" pathEditMode="relative" ptsTypes="AA" rAng="0">
                                      <p:cBhvr>
                                        <p:cTn dur="1250" fill="hold" id="9" spd="-100000"/>
                                        <p:tgtEl>
                                          <p:spTgt spid="91"/>
                                        </p:tgtEl>
                                        <p:attrNameLst>
                                          <p:attrName>ppt_x</p:attrName>
                                          <p:attrName>ppt_y</p:attrName>
                                        </p:attrNameLst>
                                      </p:cBhvr>
                                      <p:rCtr x="-5951" y="0"/>
                                    </p:animMotion>
                                  </p:childTnLst>
                                </p:cTn>
                              </p:par>
                              <p:par>
                                <p:cTn fill="hold" grpId="0" id="10" nodeType="withEffect" presetClass="entr" presetID="10" presetSubtype="0">
                                  <p:stCondLst>
                                    <p:cond delay="0"/>
                                  </p:stCondLst>
                                  <p:childTnLst>
                                    <p:set>
                                      <p:cBhvr>
                                        <p:cTn dur="1" fill="hold" id="11">
                                          <p:stCondLst>
                                            <p:cond delay="0"/>
                                          </p:stCondLst>
                                        </p:cTn>
                                        <p:tgtEl>
                                          <p:spTgt spid="92"/>
                                        </p:tgtEl>
                                        <p:attrNameLst>
                                          <p:attrName>style.visibility</p:attrName>
                                        </p:attrNameLst>
                                      </p:cBhvr>
                                      <p:to>
                                        <p:strVal val="visible"/>
                                      </p:to>
                                    </p:set>
                                    <p:animEffect filter="fade" transition="in">
                                      <p:cBhvr>
                                        <p:cTn dur="750" id="12"/>
                                        <p:tgtEl>
                                          <p:spTgt spid="92"/>
                                        </p:tgtEl>
                                      </p:cBhvr>
                                    </p:animEffect>
                                  </p:childTnLst>
                                </p:cTn>
                              </p:par>
                              <p:par>
                                <p:cTn decel="100000" fill="hold" grpId="1" id="13" nodeType="withEffect" presetClass="path" presetID="63" presetSubtype="0">
                                  <p:stCondLst>
                                    <p:cond delay="0"/>
                                  </p:stCondLst>
                                  <p:childTnLst>
                                    <p:animMotion origin="layout" path="M -3.33333E-06 -3.7037E-07 L 0.09037 -3.7037E-07" pathEditMode="relative" ptsTypes="AA" rAng="0">
                                      <p:cBhvr>
                                        <p:cTn dur="1250" fill="hold" id="14" spd="-100000"/>
                                        <p:tgtEl>
                                          <p:spTgt spid="92"/>
                                        </p:tgtEl>
                                        <p:attrNameLst>
                                          <p:attrName>ppt_x</p:attrName>
                                          <p:attrName>ppt_y</p:attrName>
                                        </p:attrNameLst>
                                      </p:cBhvr>
                                      <p:rCtr x="4518" y="0"/>
                                    </p:animMotion>
                                  </p:childTnLst>
                                </p:cTn>
                              </p:par>
                              <p:par>
                                <p:cTn fill="hold" grpId="0" id="15" nodeType="withEffect" presetClass="entr" presetID="22" presetSubtype="8">
                                  <p:stCondLst>
                                    <p:cond delay="0"/>
                                  </p:stCondLst>
                                  <p:childTnLst>
                                    <p:set>
                                      <p:cBhvr>
                                        <p:cTn dur="1" fill="hold" id="16">
                                          <p:stCondLst>
                                            <p:cond delay="0"/>
                                          </p:stCondLst>
                                        </p:cTn>
                                        <p:tgtEl>
                                          <p:spTgt spid="53"/>
                                        </p:tgtEl>
                                        <p:attrNameLst>
                                          <p:attrName>style.visibility</p:attrName>
                                        </p:attrNameLst>
                                      </p:cBhvr>
                                      <p:to>
                                        <p:strVal val="visible"/>
                                      </p:to>
                                    </p:set>
                                    <p:animEffect filter="wipe(left)" transition="in">
                                      <p:cBhvr>
                                        <p:cTn dur="3000" id="17"/>
                                        <p:tgtEl>
                                          <p:spTgt spid="53"/>
                                        </p:tgtEl>
                                      </p:cBhvr>
                                    </p:animEffect>
                                  </p:childTnLst>
                                </p:cTn>
                              </p:par>
                              <p:par>
                                <p:cTn fill="hold" id="18" nodeType="withEffect" presetClass="entr" presetID="2" presetSubtype="4">
                                  <p:stCondLst>
                                    <p:cond delay="0"/>
                                  </p:stCondLst>
                                  <p:childTnLst>
                                    <p:set>
                                      <p:cBhvr>
                                        <p:cTn dur="1" fill="hold" id="19">
                                          <p:stCondLst>
                                            <p:cond delay="0"/>
                                          </p:stCondLst>
                                        </p:cTn>
                                        <p:tgtEl>
                                          <p:spTgt spid="2"/>
                                        </p:tgtEl>
                                        <p:attrNameLst>
                                          <p:attrName>style.visibility</p:attrName>
                                        </p:attrNameLst>
                                      </p:cBhvr>
                                      <p:to>
                                        <p:strVal val="visible"/>
                                      </p:to>
                                    </p:set>
                                    <p:anim calcmode="lin" valueType="num">
                                      <p:cBhvr additive="base">
                                        <p:cTn dur="1500" fill="hold" id="20"/>
                                        <p:tgtEl>
                                          <p:spTgt spid="2"/>
                                        </p:tgtEl>
                                        <p:attrNameLst>
                                          <p:attrName>ppt_x</p:attrName>
                                        </p:attrNameLst>
                                      </p:cBhvr>
                                      <p:tavLst>
                                        <p:tav tm="0">
                                          <p:val>
                                            <p:strVal val="#ppt_x"/>
                                          </p:val>
                                        </p:tav>
                                        <p:tav tm="100000">
                                          <p:val>
                                            <p:strVal val="#ppt_x"/>
                                          </p:val>
                                        </p:tav>
                                      </p:tavLst>
                                    </p:anim>
                                    <p:anim calcmode="lin" valueType="num">
                                      <p:cBhvr additive="base">
                                        <p:cTn dur="1500" fill="hold" id="21"/>
                                        <p:tgtEl>
                                          <p:spTgt spid="2"/>
                                        </p:tgtEl>
                                        <p:attrNameLst>
                                          <p:attrName>ppt_y</p:attrName>
                                        </p:attrNameLst>
                                      </p:cBhvr>
                                      <p:tavLst>
                                        <p:tav tm="0">
                                          <p:val>
                                            <p:strVal val="1+#ppt_h/2"/>
                                          </p:val>
                                        </p:tav>
                                        <p:tav tm="100000">
                                          <p:val>
                                            <p:strVal val="#ppt_y"/>
                                          </p:val>
                                        </p:tav>
                                      </p:tavLst>
                                    </p:anim>
                                  </p:childTnLst>
                                </p:cTn>
                              </p:par>
                              <p:par>
                                <p:cTn fill="hold" id="22" nodeType="withEffect" presetClass="entr" presetID="2" presetSubtype="4">
                                  <p:stCondLst>
                                    <p:cond delay="250"/>
                                  </p:stCondLst>
                                  <p:childTnLst>
                                    <p:set>
                                      <p:cBhvr>
                                        <p:cTn dur="1" fill="hold" id="23">
                                          <p:stCondLst>
                                            <p:cond delay="0"/>
                                          </p:stCondLst>
                                        </p:cTn>
                                        <p:tgtEl>
                                          <p:spTgt spid="3"/>
                                        </p:tgtEl>
                                        <p:attrNameLst>
                                          <p:attrName>style.visibility</p:attrName>
                                        </p:attrNameLst>
                                      </p:cBhvr>
                                      <p:to>
                                        <p:strVal val="visible"/>
                                      </p:to>
                                    </p:set>
                                    <p:anim calcmode="lin" valueType="num">
                                      <p:cBhvr additive="base">
                                        <p:cTn dur="1500" fill="hold" id="24"/>
                                        <p:tgtEl>
                                          <p:spTgt spid="3"/>
                                        </p:tgtEl>
                                        <p:attrNameLst>
                                          <p:attrName>ppt_x</p:attrName>
                                        </p:attrNameLst>
                                      </p:cBhvr>
                                      <p:tavLst>
                                        <p:tav tm="0">
                                          <p:val>
                                            <p:strVal val="#ppt_x"/>
                                          </p:val>
                                        </p:tav>
                                        <p:tav tm="100000">
                                          <p:val>
                                            <p:strVal val="#ppt_x"/>
                                          </p:val>
                                        </p:tav>
                                      </p:tavLst>
                                    </p:anim>
                                    <p:anim calcmode="lin" valueType="num">
                                      <p:cBhvr additive="base">
                                        <p:cTn dur="1500" fill="hold" id="25"/>
                                        <p:tgtEl>
                                          <p:spTgt spid="3"/>
                                        </p:tgtEl>
                                        <p:attrNameLst>
                                          <p:attrName>ppt_y</p:attrName>
                                        </p:attrNameLst>
                                      </p:cBhvr>
                                      <p:tavLst>
                                        <p:tav tm="0">
                                          <p:val>
                                            <p:strVal val="1+#ppt_h/2"/>
                                          </p:val>
                                        </p:tav>
                                        <p:tav tm="100000">
                                          <p:val>
                                            <p:strVal val="#ppt_y"/>
                                          </p:val>
                                        </p:tav>
                                      </p:tavLst>
                                    </p:anim>
                                  </p:childTnLst>
                                </p:cTn>
                              </p:par>
                              <p:par>
                                <p:cTn fill="hold" id="26" nodeType="withEffect" presetClass="entr" presetID="2" presetSubtype="4">
                                  <p:stCondLst>
                                    <p:cond delay="500"/>
                                  </p:stCondLst>
                                  <p:childTnLst>
                                    <p:set>
                                      <p:cBhvr>
                                        <p:cTn dur="1" fill="hold" id="27">
                                          <p:stCondLst>
                                            <p:cond delay="0"/>
                                          </p:stCondLst>
                                        </p:cTn>
                                        <p:tgtEl>
                                          <p:spTgt spid="5"/>
                                        </p:tgtEl>
                                        <p:attrNameLst>
                                          <p:attrName>style.visibility</p:attrName>
                                        </p:attrNameLst>
                                      </p:cBhvr>
                                      <p:to>
                                        <p:strVal val="visible"/>
                                      </p:to>
                                    </p:set>
                                    <p:anim calcmode="lin" valueType="num">
                                      <p:cBhvr additive="base">
                                        <p:cTn dur="1500" fill="hold" id="28"/>
                                        <p:tgtEl>
                                          <p:spTgt spid="5"/>
                                        </p:tgtEl>
                                        <p:attrNameLst>
                                          <p:attrName>ppt_x</p:attrName>
                                        </p:attrNameLst>
                                      </p:cBhvr>
                                      <p:tavLst>
                                        <p:tav tm="0">
                                          <p:val>
                                            <p:strVal val="#ppt_x"/>
                                          </p:val>
                                        </p:tav>
                                        <p:tav tm="100000">
                                          <p:val>
                                            <p:strVal val="#ppt_x"/>
                                          </p:val>
                                        </p:tav>
                                      </p:tavLst>
                                    </p:anim>
                                    <p:anim calcmode="lin" valueType="num">
                                      <p:cBhvr additive="base">
                                        <p:cTn dur="1500" fill="hold" id="29"/>
                                        <p:tgtEl>
                                          <p:spTgt spid="5"/>
                                        </p:tgtEl>
                                        <p:attrNameLst>
                                          <p:attrName>ppt_y</p:attrName>
                                        </p:attrNameLst>
                                      </p:cBhvr>
                                      <p:tavLst>
                                        <p:tav tm="0">
                                          <p:val>
                                            <p:strVal val="1+#ppt_h/2"/>
                                          </p:val>
                                        </p:tav>
                                        <p:tav tm="100000">
                                          <p:val>
                                            <p:strVal val="#ppt_y"/>
                                          </p:val>
                                        </p:tav>
                                      </p:tavLst>
                                    </p:anim>
                                  </p:childTnLst>
                                </p:cTn>
                              </p:par>
                              <p:par>
                                <p:cTn fill="hold" id="30" nodeType="withEffect" presetClass="entr" presetID="2" presetSubtype="4">
                                  <p:stCondLst>
                                    <p:cond delay="750"/>
                                  </p:stCondLst>
                                  <p:childTnLst>
                                    <p:set>
                                      <p:cBhvr>
                                        <p:cTn dur="1" fill="hold" id="31">
                                          <p:stCondLst>
                                            <p:cond delay="0"/>
                                          </p:stCondLst>
                                        </p:cTn>
                                        <p:tgtEl>
                                          <p:spTgt spid="6"/>
                                        </p:tgtEl>
                                        <p:attrNameLst>
                                          <p:attrName>style.visibility</p:attrName>
                                        </p:attrNameLst>
                                      </p:cBhvr>
                                      <p:to>
                                        <p:strVal val="visible"/>
                                      </p:to>
                                    </p:set>
                                    <p:anim calcmode="lin" valueType="num">
                                      <p:cBhvr additive="base">
                                        <p:cTn dur="1500" fill="hold" id="32"/>
                                        <p:tgtEl>
                                          <p:spTgt spid="6"/>
                                        </p:tgtEl>
                                        <p:attrNameLst>
                                          <p:attrName>ppt_x</p:attrName>
                                        </p:attrNameLst>
                                      </p:cBhvr>
                                      <p:tavLst>
                                        <p:tav tm="0">
                                          <p:val>
                                            <p:strVal val="#ppt_x"/>
                                          </p:val>
                                        </p:tav>
                                        <p:tav tm="100000">
                                          <p:val>
                                            <p:strVal val="#ppt_x"/>
                                          </p:val>
                                        </p:tav>
                                      </p:tavLst>
                                    </p:anim>
                                    <p:anim calcmode="lin" valueType="num">
                                      <p:cBhvr additive="base">
                                        <p:cTn dur="1500" fill="hold" id="33"/>
                                        <p:tgtEl>
                                          <p:spTgt spid="6"/>
                                        </p:tgtEl>
                                        <p:attrNameLst>
                                          <p:attrName>ppt_y</p:attrName>
                                        </p:attrNameLst>
                                      </p:cBhvr>
                                      <p:tavLst>
                                        <p:tav tm="0">
                                          <p:val>
                                            <p:strVal val="1+#ppt_h/2"/>
                                          </p:val>
                                        </p:tav>
                                        <p:tav tm="100000">
                                          <p:val>
                                            <p:strVal val="#ppt_y"/>
                                          </p:val>
                                        </p:tav>
                                      </p:tavLst>
                                    </p:anim>
                                  </p:childTnLst>
                                </p:cTn>
                              </p:par>
                              <p:par>
                                <p:cTn fill="hold" id="34" nodeType="withEffect" presetClass="entr" presetID="2" presetSubtype="4">
                                  <p:stCondLst>
                                    <p:cond delay="1000"/>
                                  </p:stCondLst>
                                  <p:childTnLst>
                                    <p:set>
                                      <p:cBhvr>
                                        <p:cTn dur="1" fill="hold" id="35">
                                          <p:stCondLst>
                                            <p:cond delay="0"/>
                                          </p:stCondLst>
                                        </p:cTn>
                                        <p:tgtEl>
                                          <p:spTgt spid="7"/>
                                        </p:tgtEl>
                                        <p:attrNameLst>
                                          <p:attrName>style.visibility</p:attrName>
                                        </p:attrNameLst>
                                      </p:cBhvr>
                                      <p:to>
                                        <p:strVal val="visible"/>
                                      </p:to>
                                    </p:set>
                                    <p:anim calcmode="lin" valueType="num">
                                      <p:cBhvr additive="base">
                                        <p:cTn dur="1500" fill="hold" id="36"/>
                                        <p:tgtEl>
                                          <p:spTgt spid="7"/>
                                        </p:tgtEl>
                                        <p:attrNameLst>
                                          <p:attrName>ppt_x</p:attrName>
                                        </p:attrNameLst>
                                      </p:cBhvr>
                                      <p:tavLst>
                                        <p:tav tm="0">
                                          <p:val>
                                            <p:strVal val="#ppt_x"/>
                                          </p:val>
                                        </p:tav>
                                        <p:tav tm="100000">
                                          <p:val>
                                            <p:strVal val="#ppt_x"/>
                                          </p:val>
                                        </p:tav>
                                      </p:tavLst>
                                    </p:anim>
                                    <p:anim calcmode="lin" valueType="num">
                                      <p:cBhvr additive="base">
                                        <p:cTn dur="1500" fill="hold" id="37"/>
                                        <p:tgtEl>
                                          <p:spTgt spid="7"/>
                                        </p:tgtEl>
                                        <p:attrNameLst>
                                          <p:attrName>ppt_y</p:attrName>
                                        </p:attrNameLst>
                                      </p:cBhvr>
                                      <p:tavLst>
                                        <p:tav tm="0">
                                          <p:val>
                                            <p:strVal val="1+#ppt_h/2"/>
                                          </p:val>
                                        </p:tav>
                                        <p:tav tm="100000">
                                          <p:val>
                                            <p:strVal val="#ppt_y"/>
                                          </p:val>
                                        </p:tav>
                                      </p:tavLst>
                                    </p:anim>
                                  </p:childTnLst>
                                </p:cTn>
                              </p:par>
                              <p:par>
                                <p:cTn fill="hold" id="38" nodeType="withEffect" presetClass="entr" presetID="2" presetSubtype="4">
                                  <p:stCondLst>
                                    <p:cond delay="1500"/>
                                  </p:stCondLst>
                                  <p:childTnLst>
                                    <p:set>
                                      <p:cBhvr>
                                        <p:cTn dur="1" fill="hold" id="39">
                                          <p:stCondLst>
                                            <p:cond delay="0"/>
                                          </p:stCondLst>
                                        </p:cTn>
                                        <p:tgtEl>
                                          <p:spTgt spid="8"/>
                                        </p:tgtEl>
                                        <p:attrNameLst>
                                          <p:attrName>style.visibility</p:attrName>
                                        </p:attrNameLst>
                                      </p:cBhvr>
                                      <p:to>
                                        <p:strVal val="visible"/>
                                      </p:to>
                                    </p:set>
                                    <p:anim calcmode="lin" valueType="num">
                                      <p:cBhvr additive="base">
                                        <p:cTn dur="1500" fill="hold" id="40"/>
                                        <p:tgtEl>
                                          <p:spTgt spid="8"/>
                                        </p:tgtEl>
                                        <p:attrNameLst>
                                          <p:attrName>ppt_x</p:attrName>
                                        </p:attrNameLst>
                                      </p:cBhvr>
                                      <p:tavLst>
                                        <p:tav tm="0">
                                          <p:val>
                                            <p:strVal val="#ppt_x"/>
                                          </p:val>
                                        </p:tav>
                                        <p:tav tm="100000">
                                          <p:val>
                                            <p:strVal val="#ppt_x"/>
                                          </p:val>
                                        </p:tav>
                                      </p:tavLst>
                                    </p:anim>
                                    <p:anim calcmode="lin" valueType="num">
                                      <p:cBhvr additive="base">
                                        <p:cTn dur="1500" fill="hold" id="41"/>
                                        <p:tgtEl>
                                          <p:spTgt spid="8"/>
                                        </p:tgtEl>
                                        <p:attrNameLst>
                                          <p:attrName>ppt_y</p:attrName>
                                        </p:attrNameLst>
                                      </p:cBhvr>
                                      <p:tavLst>
                                        <p:tav tm="0">
                                          <p:val>
                                            <p:strVal val="1+#ppt_h/2"/>
                                          </p:val>
                                        </p:tav>
                                        <p:tav tm="100000">
                                          <p:val>
                                            <p:strVal val="#ppt_y"/>
                                          </p:val>
                                        </p:tav>
                                      </p:tavLst>
                                    </p:anim>
                                  </p:childTnLst>
                                </p:cTn>
                              </p:par>
                              <p:par>
                                <p:cTn fill="hold" id="42" nodeType="withEffect" presetClass="entr" presetID="2" presetSubtype="4">
                                  <p:stCondLst>
                                    <p:cond delay="2000"/>
                                  </p:stCondLst>
                                  <p:childTnLst>
                                    <p:set>
                                      <p:cBhvr>
                                        <p:cTn dur="1" fill="hold" id="43">
                                          <p:stCondLst>
                                            <p:cond delay="0"/>
                                          </p:stCondLst>
                                        </p:cTn>
                                        <p:tgtEl>
                                          <p:spTgt spid="31"/>
                                        </p:tgtEl>
                                        <p:attrNameLst>
                                          <p:attrName>style.visibility</p:attrName>
                                        </p:attrNameLst>
                                      </p:cBhvr>
                                      <p:to>
                                        <p:strVal val="visible"/>
                                      </p:to>
                                    </p:set>
                                    <p:anim calcmode="lin" valueType="num">
                                      <p:cBhvr additive="base">
                                        <p:cTn dur="1500" fill="hold" id="44"/>
                                        <p:tgtEl>
                                          <p:spTgt spid="31"/>
                                        </p:tgtEl>
                                        <p:attrNameLst>
                                          <p:attrName>ppt_x</p:attrName>
                                        </p:attrNameLst>
                                      </p:cBhvr>
                                      <p:tavLst>
                                        <p:tav tm="0">
                                          <p:val>
                                            <p:strVal val="#ppt_x"/>
                                          </p:val>
                                        </p:tav>
                                        <p:tav tm="100000">
                                          <p:val>
                                            <p:strVal val="#ppt_x"/>
                                          </p:val>
                                        </p:tav>
                                      </p:tavLst>
                                    </p:anim>
                                    <p:anim calcmode="lin" valueType="num">
                                      <p:cBhvr additive="base">
                                        <p:cTn dur="1500" fill="hold" id="45"/>
                                        <p:tgtEl>
                                          <p:spTgt spid="31"/>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3500"/>
                            </p:stCondLst>
                            <p:childTnLst>
                              <p:par>
                                <p:cTn fill="hold" grpId="0" id="47" nodeType="afterEffect" presetClass="entr" presetID="10"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1000" id="49"/>
                                        <p:tgtEl>
                                          <p:spTgt spid="13"/>
                                        </p:tgtEl>
                                      </p:cBhvr>
                                    </p:animEffect>
                                  </p:childTnLst>
                                </p:cTn>
                              </p:par>
                              <p:par>
                                <p:cTn decel="100000" fill="hold" grpId="1" id="50" nodeType="withEffect" presetClass="path" presetID="42" presetSubtype="0">
                                  <p:stCondLst>
                                    <p:cond delay="0"/>
                                  </p:stCondLst>
                                  <p:childTnLst>
                                    <p:animMotion origin="layout" path="M -3.54167E-06 -2.96296E-06 L -3.54167E-06 0.12917" pathEditMode="relative" ptsTypes="AA" rAng="0">
                                      <p:cBhvr>
                                        <p:cTn dur="1500" fill="hold" id="51" spd="-100000"/>
                                        <p:tgtEl>
                                          <p:spTgt spid="13"/>
                                        </p:tgtEl>
                                        <p:attrNameLst>
                                          <p:attrName>ppt_x</p:attrName>
                                          <p:attrName>ppt_y</p:attrName>
                                        </p:attrNameLst>
                                      </p:cBhvr>
                                      <p:rCtr x="0" y="6458"/>
                                    </p:animMotion>
                                  </p:childTnLst>
                                </p:cTn>
                              </p:par>
                              <p:par>
                                <p:cTn fill="hold" grpId="0" id="52" nodeType="withEffect" presetClass="entr" presetID="10" presetSubtype="0">
                                  <p:stCondLst>
                                    <p:cond delay="250"/>
                                  </p:stCondLst>
                                  <p:childTnLst>
                                    <p:set>
                                      <p:cBhvr>
                                        <p:cTn dur="1" fill="hold" id="53">
                                          <p:stCondLst>
                                            <p:cond delay="0"/>
                                          </p:stCondLst>
                                        </p:cTn>
                                        <p:tgtEl>
                                          <p:spTgt spid="15"/>
                                        </p:tgtEl>
                                        <p:attrNameLst>
                                          <p:attrName>style.visibility</p:attrName>
                                        </p:attrNameLst>
                                      </p:cBhvr>
                                      <p:to>
                                        <p:strVal val="visible"/>
                                      </p:to>
                                    </p:set>
                                    <p:animEffect filter="fade" transition="in">
                                      <p:cBhvr>
                                        <p:cTn dur="1000" id="54"/>
                                        <p:tgtEl>
                                          <p:spTgt spid="15"/>
                                        </p:tgtEl>
                                      </p:cBhvr>
                                    </p:animEffect>
                                  </p:childTnLst>
                                </p:cTn>
                              </p:par>
                              <p:par>
                                <p:cTn decel="100000" fill="hold" grpId="1" id="55" nodeType="withEffect" presetClass="path" presetID="63" presetSubtype="0">
                                  <p:stCondLst>
                                    <p:cond delay="250"/>
                                  </p:stCondLst>
                                  <p:childTnLst>
                                    <p:animMotion origin="layout" path="M -3.33333E-06 -3.7037E-07 L 0.09037 -3.7037E-07" pathEditMode="relative" ptsTypes="AA" rAng="0">
                                      <p:cBhvr>
                                        <p:cTn dur="1500" fill="hold" id="56" spd="-100000"/>
                                        <p:tgtEl>
                                          <p:spTgt spid="15"/>
                                        </p:tgtEl>
                                        <p:attrNameLst>
                                          <p:attrName>ppt_x</p:attrName>
                                          <p:attrName>ppt_y</p:attrName>
                                        </p:attrNameLst>
                                      </p:cBhvr>
                                      <p:rCtr x="4518" y="0"/>
                                    </p:animMotion>
                                  </p:childTnLst>
                                </p:cTn>
                              </p:par>
                              <p:par>
                                <p:cTn fill="hold" grpId="0" id="57" nodeType="withEffect" presetClass="entr" presetID="10" presetSubtype="0">
                                  <p:stCondLst>
                                    <p:cond delay="750"/>
                                  </p:stCondLst>
                                  <p:childTnLst>
                                    <p:set>
                                      <p:cBhvr>
                                        <p:cTn dur="1" fill="hold" id="58">
                                          <p:stCondLst>
                                            <p:cond delay="0"/>
                                          </p:stCondLst>
                                        </p:cTn>
                                        <p:tgtEl>
                                          <p:spTgt spid="19"/>
                                        </p:tgtEl>
                                        <p:attrNameLst>
                                          <p:attrName>style.visibility</p:attrName>
                                        </p:attrNameLst>
                                      </p:cBhvr>
                                      <p:to>
                                        <p:strVal val="visible"/>
                                      </p:to>
                                    </p:set>
                                    <p:animEffect filter="fade" transition="in">
                                      <p:cBhvr>
                                        <p:cTn dur="1000" id="59"/>
                                        <p:tgtEl>
                                          <p:spTgt spid="19"/>
                                        </p:tgtEl>
                                      </p:cBhvr>
                                    </p:animEffect>
                                  </p:childTnLst>
                                </p:cTn>
                              </p:par>
                              <p:par>
                                <p:cTn decel="100000" fill="hold" grpId="1" id="60" nodeType="withEffect" presetClass="path" presetID="42" presetSubtype="0">
                                  <p:stCondLst>
                                    <p:cond delay="750"/>
                                  </p:stCondLst>
                                  <p:childTnLst>
                                    <p:animMotion origin="layout" path="M -3.54167E-06 -2.96296E-06 L -3.54167E-06 0.12917" pathEditMode="relative" ptsTypes="AA" rAng="0">
                                      <p:cBhvr>
                                        <p:cTn dur="1500" fill="hold" id="61" spd="-100000"/>
                                        <p:tgtEl>
                                          <p:spTgt spid="19"/>
                                        </p:tgtEl>
                                        <p:attrNameLst>
                                          <p:attrName>ppt_x</p:attrName>
                                          <p:attrName>ppt_y</p:attrName>
                                        </p:attrNameLst>
                                      </p:cBhvr>
                                      <p:rCtr x="0" y="6458"/>
                                    </p:animMotion>
                                  </p:childTnLst>
                                </p:cTn>
                              </p:par>
                              <p:par>
                                <p:cTn fill="hold" grpId="0" id="62" nodeType="withEffect" presetClass="entr" presetID="10" presetSubtype="0">
                                  <p:stCondLst>
                                    <p:cond delay="1000"/>
                                  </p:stCondLst>
                                  <p:childTnLst>
                                    <p:set>
                                      <p:cBhvr>
                                        <p:cTn dur="1" fill="hold" id="63">
                                          <p:stCondLst>
                                            <p:cond delay="0"/>
                                          </p:stCondLst>
                                        </p:cTn>
                                        <p:tgtEl>
                                          <p:spTgt spid="21"/>
                                        </p:tgtEl>
                                        <p:attrNameLst>
                                          <p:attrName>style.visibility</p:attrName>
                                        </p:attrNameLst>
                                      </p:cBhvr>
                                      <p:to>
                                        <p:strVal val="visible"/>
                                      </p:to>
                                    </p:set>
                                    <p:animEffect filter="fade" transition="in">
                                      <p:cBhvr>
                                        <p:cTn dur="1000" id="64"/>
                                        <p:tgtEl>
                                          <p:spTgt spid="21"/>
                                        </p:tgtEl>
                                      </p:cBhvr>
                                    </p:animEffect>
                                  </p:childTnLst>
                                </p:cTn>
                              </p:par>
                              <p:par>
                                <p:cTn decel="100000" fill="hold" grpId="1" id="65" nodeType="withEffect" presetClass="path" presetID="63" presetSubtype="0">
                                  <p:stCondLst>
                                    <p:cond delay="1000"/>
                                  </p:stCondLst>
                                  <p:childTnLst>
                                    <p:animMotion origin="layout" path="M -3.33333E-06 -3.7037E-07 L 0.09037 -3.7037E-07" pathEditMode="relative" ptsTypes="AA" rAng="0">
                                      <p:cBhvr>
                                        <p:cTn dur="1500" fill="hold" id="66" spd="-100000"/>
                                        <p:tgtEl>
                                          <p:spTgt spid="21"/>
                                        </p:tgtEl>
                                        <p:attrNameLst>
                                          <p:attrName>ppt_x</p:attrName>
                                          <p:attrName>ppt_y</p:attrName>
                                        </p:attrNameLst>
                                      </p:cBhvr>
                                      <p:rCtr x="4518" y="0"/>
                                    </p:animMotion>
                                  </p:childTnLst>
                                </p:cTn>
                              </p:par>
                              <p:par>
                                <p:cTn fill="hold" grpId="0" id="67" nodeType="withEffect" presetClass="entr" presetID="10" presetSubtype="0">
                                  <p:stCondLst>
                                    <p:cond delay="1500"/>
                                  </p:stCondLst>
                                  <p:childTnLst>
                                    <p:set>
                                      <p:cBhvr>
                                        <p:cTn dur="1" fill="hold" id="68">
                                          <p:stCondLst>
                                            <p:cond delay="0"/>
                                          </p:stCondLst>
                                        </p:cTn>
                                        <p:tgtEl>
                                          <p:spTgt spid="24"/>
                                        </p:tgtEl>
                                        <p:attrNameLst>
                                          <p:attrName>style.visibility</p:attrName>
                                        </p:attrNameLst>
                                      </p:cBhvr>
                                      <p:to>
                                        <p:strVal val="visible"/>
                                      </p:to>
                                    </p:set>
                                    <p:animEffect filter="fade" transition="in">
                                      <p:cBhvr>
                                        <p:cTn dur="1000" id="69"/>
                                        <p:tgtEl>
                                          <p:spTgt spid="24"/>
                                        </p:tgtEl>
                                      </p:cBhvr>
                                    </p:animEffect>
                                  </p:childTnLst>
                                </p:cTn>
                              </p:par>
                              <p:par>
                                <p:cTn decel="100000" fill="hold" grpId="1" id="70" nodeType="withEffect" presetClass="path" presetID="42" presetSubtype="0">
                                  <p:stCondLst>
                                    <p:cond delay="1500"/>
                                  </p:stCondLst>
                                  <p:childTnLst>
                                    <p:animMotion origin="layout" path="M -3.54167E-06 -2.96296E-06 L -3.54167E-06 0.12917" pathEditMode="relative" ptsTypes="AA" rAng="0">
                                      <p:cBhvr>
                                        <p:cTn dur="1500" fill="hold" id="71" spd="-100000"/>
                                        <p:tgtEl>
                                          <p:spTgt spid="24"/>
                                        </p:tgtEl>
                                        <p:attrNameLst>
                                          <p:attrName>ppt_x</p:attrName>
                                          <p:attrName>ppt_y</p:attrName>
                                        </p:attrNameLst>
                                      </p:cBhvr>
                                      <p:rCtr x="0" y="6458"/>
                                    </p:animMotion>
                                  </p:childTnLst>
                                </p:cTn>
                              </p:par>
                              <p:par>
                                <p:cTn fill="hold" grpId="0" id="72" nodeType="withEffect" presetClass="entr" presetID="10" presetSubtype="0">
                                  <p:stCondLst>
                                    <p:cond delay="1750"/>
                                  </p:stCondLst>
                                  <p:childTnLst>
                                    <p:set>
                                      <p:cBhvr>
                                        <p:cTn dur="1" fill="hold" id="73">
                                          <p:stCondLst>
                                            <p:cond delay="0"/>
                                          </p:stCondLst>
                                        </p:cTn>
                                        <p:tgtEl>
                                          <p:spTgt spid="25"/>
                                        </p:tgtEl>
                                        <p:attrNameLst>
                                          <p:attrName>style.visibility</p:attrName>
                                        </p:attrNameLst>
                                      </p:cBhvr>
                                      <p:to>
                                        <p:strVal val="visible"/>
                                      </p:to>
                                    </p:set>
                                    <p:animEffect filter="fade" transition="in">
                                      <p:cBhvr>
                                        <p:cTn dur="1000" id="74"/>
                                        <p:tgtEl>
                                          <p:spTgt spid="25"/>
                                        </p:tgtEl>
                                      </p:cBhvr>
                                    </p:animEffect>
                                  </p:childTnLst>
                                </p:cTn>
                              </p:par>
                              <p:par>
                                <p:cTn decel="100000" fill="hold" grpId="1" id="75" nodeType="withEffect" presetClass="path" presetID="63" presetSubtype="0">
                                  <p:stCondLst>
                                    <p:cond delay="1750"/>
                                  </p:stCondLst>
                                  <p:childTnLst>
                                    <p:animMotion origin="layout" path="M -3.33333E-06 -3.7037E-07 L 0.09037 -3.7037E-07" pathEditMode="relative" ptsTypes="AA" rAng="0">
                                      <p:cBhvr>
                                        <p:cTn dur="1500" fill="hold" id="76" spd="-100000"/>
                                        <p:tgtEl>
                                          <p:spTgt spid="25"/>
                                        </p:tgtEl>
                                        <p:attrNameLst>
                                          <p:attrName>ppt_x</p:attrName>
                                          <p:attrName>ppt_y</p:attrName>
                                        </p:attrNameLst>
                                      </p:cBhvr>
                                      <p:rCtr x="4518" y="0"/>
                                    </p:animMotion>
                                  </p:childTnLst>
                                </p:cTn>
                              </p:par>
                              <p:par>
                                <p:cTn fill="hold" grpId="0" id="77" nodeType="withEffect" presetClass="entr" presetID="10" presetSubtype="0">
                                  <p:stCondLst>
                                    <p:cond delay="2250"/>
                                  </p:stCondLst>
                                  <p:childTnLst>
                                    <p:set>
                                      <p:cBhvr>
                                        <p:cTn dur="1" fill="hold" id="78">
                                          <p:stCondLst>
                                            <p:cond delay="0"/>
                                          </p:stCondLst>
                                        </p:cTn>
                                        <p:tgtEl>
                                          <p:spTgt spid="28"/>
                                        </p:tgtEl>
                                        <p:attrNameLst>
                                          <p:attrName>style.visibility</p:attrName>
                                        </p:attrNameLst>
                                      </p:cBhvr>
                                      <p:to>
                                        <p:strVal val="visible"/>
                                      </p:to>
                                    </p:set>
                                    <p:animEffect filter="fade" transition="in">
                                      <p:cBhvr>
                                        <p:cTn dur="1000" id="79"/>
                                        <p:tgtEl>
                                          <p:spTgt spid="28"/>
                                        </p:tgtEl>
                                      </p:cBhvr>
                                    </p:animEffect>
                                  </p:childTnLst>
                                </p:cTn>
                              </p:par>
                              <p:par>
                                <p:cTn decel="100000" fill="hold" grpId="1" id="80" nodeType="withEffect" presetClass="path" presetID="42" presetSubtype="0">
                                  <p:stCondLst>
                                    <p:cond delay="2250"/>
                                  </p:stCondLst>
                                  <p:childTnLst>
                                    <p:animMotion origin="layout" path="M -3.54167E-06 -2.96296E-06 L -3.54167E-06 0.12917" pathEditMode="relative" ptsTypes="AA" rAng="0">
                                      <p:cBhvr>
                                        <p:cTn dur="1500" fill="hold" id="81" spd="-100000"/>
                                        <p:tgtEl>
                                          <p:spTgt spid="28"/>
                                        </p:tgtEl>
                                        <p:attrNameLst>
                                          <p:attrName>ppt_x</p:attrName>
                                          <p:attrName>ppt_y</p:attrName>
                                        </p:attrNameLst>
                                      </p:cBhvr>
                                      <p:rCtr x="0" y="6458"/>
                                    </p:animMotion>
                                  </p:childTnLst>
                                </p:cTn>
                              </p:par>
                              <p:par>
                                <p:cTn fill="hold" grpId="0" id="82" nodeType="withEffect" presetClass="entr" presetID="10" presetSubtype="0">
                                  <p:stCondLst>
                                    <p:cond delay="2500"/>
                                  </p:stCondLst>
                                  <p:childTnLst>
                                    <p:set>
                                      <p:cBhvr>
                                        <p:cTn dur="1" fill="hold" id="83">
                                          <p:stCondLst>
                                            <p:cond delay="0"/>
                                          </p:stCondLst>
                                        </p:cTn>
                                        <p:tgtEl>
                                          <p:spTgt spid="29"/>
                                        </p:tgtEl>
                                        <p:attrNameLst>
                                          <p:attrName>style.visibility</p:attrName>
                                        </p:attrNameLst>
                                      </p:cBhvr>
                                      <p:to>
                                        <p:strVal val="visible"/>
                                      </p:to>
                                    </p:set>
                                    <p:animEffect filter="fade" transition="in">
                                      <p:cBhvr>
                                        <p:cTn dur="1000" id="84"/>
                                        <p:tgtEl>
                                          <p:spTgt spid="29"/>
                                        </p:tgtEl>
                                      </p:cBhvr>
                                    </p:animEffect>
                                  </p:childTnLst>
                                </p:cTn>
                              </p:par>
                              <p:par>
                                <p:cTn decel="100000" fill="hold" grpId="1" id="85" nodeType="withEffect" presetClass="path" presetID="63" presetSubtype="0">
                                  <p:stCondLst>
                                    <p:cond delay="2500"/>
                                  </p:stCondLst>
                                  <p:childTnLst>
                                    <p:animMotion origin="layout" path="M -3.33333E-06 -3.7037E-07 L 0.09037 -3.7037E-07" pathEditMode="relative" ptsTypes="AA" rAng="0">
                                      <p:cBhvr>
                                        <p:cTn dur="1500" fill="hold" id="86" spd="-100000"/>
                                        <p:tgtEl>
                                          <p:spTgt spid="29"/>
                                        </p:tgtEl>
                                        <p:attrNameLst>
                                          <p:attrName>ppt_x</p:attrName>
                                          <p:attrName>ppt_y</p:attrName>
                                        </p:attrNameLst>
                                      </p:cBhvr>
                                      <p:rCtr x="4518"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91"/>
      <p:bldP grpId="1" spid="91"/>
      <p:bldP grpId="0" spid="92"/>
      <p:bldP grpId="1" spid="92"/>
      <p:bldP grpId="0" spid="13"/>
      <p:bldP grpId="1" spid="13"/>
      <p:bldP grpId="0" spid="15"/>
      <p:bldP grpId="1" spid="15"/>
      <p:bldP grpId="0" spid="19"/>
      <p:bldP grpId="1" spid="19"/>
      <p:bldP grpId="0" spid="21"/>
      <p:bldP grpId="1" spid="21"/>
      <p:bldP grpId="0" spid="24"/>
      <p:bldP grpId="1" spid="24"/>
      <p:bldP grpId="0" spid="25"/>
      <p:bldP grpId="1" spid="25"/>
      <p:bldP grpId="0" spid="28"/>
      <p:bldP grpId="1" spid="28"/>
      <p:bldP grpId="0" spid="29"/>
      <p:bldP grpId="1" spid="2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工作规划</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WORK PLANNING</a:t>
            </a:r>
          </a:p>
        </p:txBody>
      </p:sp>
      <p:sp>
        <p:nvSpPr>
          <p:cNvPr id="26" name="矩形 25"/>
          <p:cNvSpPr/>
          <p:nvPr/>
        </p:nvSpPr>
        <p:spPr>
          <a:xfrm>
            <a:off x="2" y="3815229"/>
            <a:ext cx="12194117" cy="871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1563" lIns="123124" rIns="123124" rtlCol="0" tIns="61563"/>
          <a:lstStyle/>
          <a:p>
            <a:pPr algn="ctr" fontAlgn="base">
              <a:spcBef>
                <a:spcPct val="0"/>
              </a:spcBef>
              <a:spcAft>
                <a:spcPct val="0"/>
              </a:spcAft>
            </a:pPr>
            <a:endParaRPr altLang="en-US" lang="zh-CN" sz="2400">
              <a:solidFill>
                <a:prstClr val="white"/>
              </a:solidFill>
              <a:latin typeface="微软雅黑"/>
            </a:endParaRPr>
          </a:p>
        </p:txBody>
      </p:sp>
      <p:grpSp>
        <p:nvGrpSpPr>
          <p:cNvPr id="27" name="组合 26"/>
          <p:cNvGrpSpPr/>
          <p:nvPr/>
        </p:nvGrpSpPr>
        <p:grpSpPr>
          <a:xfrm>
            <a:off x="1307268" y="3251020"/>
            <a:ext cx="1159947" cy="1159761"/>
            <a:chOff x="1466675" y="3784103"/>
            <a:chExt cx="1301392" cy="1301862"/>
          </a:xfrm>
        </p:grpSpPr>
        <p:grpSp>
          <p:nvGrpSpPr>
            <p:cNvPr id="28" name="组合 27"/>
            <p:cNvGrpSpPr/>
            <p:nvPr/>
          </p:nvGrpSpPr>
          <p:grpSpPr>
            <a:xfrm>
              <a:off x="1466675" y="3784103"/>
              <a:ext cx="1301392" cy="1301862"/>
              <a:chOff x="4345444" y="2542859"/>
              <a:chExt cx="1810550" cy="1811205"/>
            </a:xfrm>
          </p:grpSpPr>
          <p:grpSp>
            <p:nvGrpSpPr>
              <p:cNvPr id="30" name="组合 29"/>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32" name="同心圆 31"/>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33" name="椭圆 32"/>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31" name="椭圆 30"/>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29" name="TextBox 97"/>
            <p:cNvSpPr txBox="1"/>
            <p:nvPr/>
          </p:nvSpPr>
          <p:spPr>
            <a:xfrm>
              <a:off x="1692270" y="4180596"/>
              <a:ext cx="850203" cy="526225"/>
            </a:xfrm>
            <a:prstGeom prst="rect">
              <a:avLst/>
            </a:prstGeom>
            <a:noFill/>
          </p:spPr>
          <p:txBody>
            <a:bodyPr bIns="92128" lIns="184256" rIns="184256" rtlCol="0" tIns="92128" wrap="square">
              <a:spAutoFit/>
            </a:bodyPr>
            <a:lstStyle/>
            <a:p>
              <a:pPr fontAlgn="base">
                <a:spcBef>
                  <a:spcPct val="0"/>
                </a:spcBef>
                <a:spcAft>
                  <a:spcPct val="0"/>
                </a:spcAft>
              </a:pPr>
              <a:r>
                <a:rPr altLang="zh-CN" lang="en-US" sz="1867">
                  <a:solidFill>
                    <a:prstClr val="white"/>
                  </a:solidFill>
                  <a:latin typeface="微软雅黑"/>
                </a:rPr>
                <a:t>6月</a:t>
              </a:r>
            </a:p>
          </p:txBody>
        </p:sp>
      </p:grpSp>
      <p:grpSp>
        <p:nvGrpSpPr>
          <p:cNvPr id="34" name="组合 33"/>
          <p:cNvGrpSpPr/>
          <p:nvPr/>
        </p:nvGrpSpPr>
        <p:grpSpPr>
          <a:xfrm>
            <a:off x="2778245" y="3407000"/>
            <a:ext cx="877900" cy="877759"/>
            <a:chOff x="3117025" y="3959191"/>
            <a:chExt cx="984950" cy="985306"/>
          </a:xfrm>
        </p:grpSpPr>
        <p:grpSp>
          <p:nvGrpSpPr>
            <p:cNvPr id="35" name="组合 34"/>
            <p:cNvGrpSpPr/>
            <p:nvPr/>
          </p:nvGrpSpPr>
          <p:grpSpPr>
            <a:xfrm>
              <a:off x="3117025" y="3959191"/>
              <a:ext cx="984950" cy="985306"/>
              <a:chOff x="4345444" y="2542859"/>
              <a:chExt cx="1810550" cy="1811205"/>
            </a:xfrm>
          </p:grpSpPr>
          <p:grpSp>
            <p:nvGrpSpPr>
              <p:cNvPr id="37" name="组合 36"/>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39" name="同心圆 38"/>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40" name="椭圆 39"/>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38" name="椭圆 37"/>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36" name="TextBox 104"/>
            <p:cNvSpPr txBox="1"/>
            <p:nvPr/>
          </p:nvSpPr>
          <p:spPr>
            <a:xfrm>
              <a:off x="3188495" y="4196695"/>
              <a:ext cx="850204" cy="526225"/>
            </a:xfrm>
            <a:prstGeom prst="rect">
              <a:avLst/>
            </a:prstGeom>
            <a:noFill/>
          </p:spPr>
          <p:txBody>
            <a:bodyPr bIns="92128" lIns="184256" rIns="184256" rtlCol="0" tIns="92128" wrap="square">
              <a:spAutoFit/>
            </a:bodyPr>
            <a:lstStyle/>
            <a:p>
              <a:pPr fontAlgn="base">
                <a:spcBef>
                  <a:spcPct val="0"/>
                </a:spcBef>
                <a:spcAft>
                  <a:spcPct val="0"/>
                </a:spcAft>
              </a:pPr>
              <a:r>
                <a:rPr altLang="zh-CN" lang="en-US" sz="1867">
                  <a:solidFill>
                    <a:prstClr val="white"/>
                  </a:solidFill>
                  <a:latin typeface="微软雅黑"/>
                </a:rPr>
                <a:t>7月</a:t>
              </a:r>
            </a:p>
          </p:txBody>
        </p:sp>
      </p:grpSp>
      <p:grpSp>
        <p:nvGrpSpPr>
          <p:cNvPr id="41" name="组合 40"/>
          <p:cNvGrpSpPr/>
          <p:nvPr/>
        </p:nvGrpSpPr>
        <p:grpSpPr>
          <a:xfrm>
            <a:off x="3967175" y="3258011"/>
            <a:ext cx="1175915" cy="1175726"/>
            <a:chOff x="4450933" y="3791953"/>
            <a:chExt cx="1319306" cy="1319782"/>
          </a:xfrm>
        </p:grpSpPr>
        <p:grpSp>
          <p:nvGrpSpPr>
            <p:cNvPr id="42" name="组合 41"/>
            <p:cNvGrpSpPr/>
            <p:nvPr/>
          </p:nvGrpSpPr>
          <p:grpSpPr>
            <a:xfrm>
              <a:off x="4450933" y="3791953"/>
              <a:ext cx="1319306" cy="1319782"/>
              <a:chOff x="4345444" y="2542859"/>
              <a:chExt cx="1810550" cy="1811205"/>
            </a:xfrm>
          </p:grpSpPr>
          <p:grpSp>
            <p:nvGrpSpPr>
              <p:cNvPr id="44" name="组合 43"/>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46" name="同心圆 45"/>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47" name="椭圆 46"/>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45" name="椭圆 44"/>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43" name="TextBox 111"/>
            <p:cNvSpPr txBox="1"/>
            <p:nvPr/>
          </p:nvSpPr>
          <p:spPr>
            <a:xfrm>
              <a:off x="4685485" y="4180596"/>
              <a:ext cx="850203" cy="526225"/>
            </a:xfrm>
            <a:prstGeom prst="rect">
              <a:avLst/>
            </a:prstGeom>
            <a:noFill/>
          </p:spPr>
          <p:txBody>
            <a:bodyPr bIns="92128" lIns="184256" rIns="184256" rtlCol="0" tIns="92128" wrap="square">
              <a:spAutoFit/>
            </a:bodyPr>
            <a:lstStyle/>
            <a:p>
              <a:pPr fontAlgn="base">
                <a:spcBef>
                  <a:spcPct val="0"/>
                </a:spcBef>
                <a:spcAft>
                  <a:spcPct val="0"/>
                </a:spcAft>
              </a:pPr>
              <a:r>
                <a:rPr altLang="zh-CN" lang="en-US" sz="1867">
                  <a:solidFill>
                    <a:prstClr val="white"/>
                  </a:solidFill>
                  <a:latin typeface="微软雅黑"/>
                </a:rPr>
                <a:t>8月</a:t>
              </a:r>
            </a:p>
          </p:txBody>
        </p:sp>
      </p:grpSp>
      <p:grpSp>
        <p:nvGrpSpPr>
          <p:cNvPr id="48" name="组合 47"/>
          <p:cNvGrpSpPr/>
          <p:nvPr/>
        </p:nvGrpSpPr>
        <p:grpSpPr>
          <a:xfrm>
            <a:off x="5454119" y="3392021"/>
            <a:ext cx="907853" cy="907708"/>
            <a:chOff x="6119197" y="3942381"/>
            <a:chExt cx="1018558" cy="1018926"/>
          </a:xfrm>
        </p:grpSpPr>
        <p:grpSp>
          <p:nvGrpSpPr>
            <p:cNvPr id="71" name="组合 70"/>
            <p:cNvGrpSpPr/>
            <p:nvPr/>
          </p:nvGrpSpPr>
          <p:grpSpPr>
            <a:xfrm>
              <a:off x="6119197" y="3942381"/>
              <a:ext cx="1018558" cy="1018926"/>
              <a:chOff x="4345444" y="2542859"/>
              <a:chExt cx="1810550" cy="1811205"/>
            </a:xfrm>
          </p:grpSpPr>
          <p:grpSp>
            <p:nvGrpSpPr>
              <p:cNvPr id="73" name="组合 72"/>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77" name="同心圆 76"/>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78" name="椭圆 77"/>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74" name="椭圆 73"/>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72" name="TextBox 118"/>
            <p:cNvSpPr txBox="1"/>
            <p:nvPr/>
          </p:nvSpPr>
          <p:spPr>
            <a:xfrm>
              <a:off x="6209133" y="4196697"/>
              <a:ext cx="850205" cy="526225"/>
            </a:xfrm>
            <a:prstGeom prst="rect">
              <a:avLst/>
            </a:prstGeom>
            <a:noFill/>
          </p:spPr>
          <p:txBody>
            <a:bodyPr bIns="92128" lIns="184256" rIns="184256" rtlCol="0" tIns="92128" wrap="square">
              <a:spAutoFit/>
            </a:bodyPr>
            <a:lstStyle/>
            <a:p>
              <a:pPr fontAlgn="base">
                <a:spcBef>
                  <a:spcPct val="0"/>
                </a:spcBef>
                <a:spcAft>
                  <a:spcPct val="0"/>
                </a:spcAft>
              </a:pPr>
              <a:r>
                <a:rPr altLang="zh-CN" lang="en-US" sz="1867">
                  <a:solidFill>
                    <a:prstClr val="white"/>
                  </a:solidFill>
                  <a:latin typeface="微软雅黑"/>
                </a:rPr>
                <a:t>9月</a:t>
              </a:r>
            </a:p>
          </p:txBody>
        </p:sp>
      </p:grpSp>
      <p:grpSp>
        <p:nvGrpSpPr>
          <p:cNvPr id="79" name="组合 78"/>
          <p:cNvGrpSpPr/>
          <p:nvPr/>
        </p:nvGrpSpPr>
        <p:grpSpPr>
          <a:xfrm>
            <a:off x="6673006" y="3392023"/>
            <a:ext cx="944820" cy="907708"/>
            <a:chOff x="7486713" y="3942381"/>
            <a:chExt cx="1060031" cy="1018926"/>
          </a:xfrm>
        </p:grpSpPr>
        <p:grpSp>
          <p:nvGrpSpPr>
            <p:cNvPr id="80" name="组合 79"/>
            <p:cNvGrpSpPr/>
            <p:nvPr/>
          </p:nvGrpSpPr>
          <p:grpSpPr>
            <a:xfrm>
              <a:off x="7486713" y="3942381"/>
              <a:ext cx="1018558" cy="1018926"/>
              <a:chOff x="4345444" y="2542859"/>
              <a:chExt cx="1810550" cy="1811205"/>
            </a:xfrm>
          </p:grpSpPr>
          <p:grpSp>
            <p:nvGrpSpPr>
              <p:cNvPr id="82" name="组合 81"/>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84" name="同心圆 83"/>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85" name="椭圆 84"/>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83" name="椭圆 82"/>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81" name="TextBox 125"/>
            <p:cNvSpPr txBox="1"/>
            <p:nvPr/>
          </p:nvSpPr>
          <p:spPr>
            <a:xfrm>
              <a:off x="7555666" y="4199438"/>
              <a:ext cx="991078" cy="480549"/>
            </a:xfrm>
            <a:prstGeom prst="rect">
              <a:avLst/>
            </a:prstGeom>
            <a:noFill/>
          </p:spPr>
          <p:txBody>
            <a:bodyPr bIns="92128" lIns="184256" rIns="184256" rtlCol="0" tIns="92128" wrap="square">
              <a:spAutoFit/>
            </a:bodyPr>
            <a:lstStyle/>
            <a:p>
              <a:pPr fontAlgn="base">
                <a:spcBef>
                  <a:spcPct val="0"/>
                </a:spcBef>
                <a:spcAft>
                  <a:spcPct val="0"/>
                </a:spcAft>
              </a:pPr>
              <a:r>
                <a:rPr altLang="zh-CN" lang="en-US" sz="1600">
                  <a:solidFill>
                    <a:prstClr val="white"/>
                  </a:solidFill>
                  <a:latin typeface="微软雅黑"/>
                </a:rPr>
                <a:t>10月</a:t>
              </a:r>
            </a:p>
          </p:txBody>
        </p:sp>
      </p:grpSp>
      <p:grpSp>
        <p:nvGrpSpPr>
          <p:cNvPr id="86" name="组合 85"/>
          <p:cNvGrpSpPr/>
          <p:nvPr/>
        </p:nvGrpSpPr>
        <p:grpSpPr>
          <a:xfrm>
            <a:off x="7891889" y="3241470"/>
            <a:ext cx="1209007" cy="1208814"/>
            <a:chOff x="8854229" y="3773382"/>
            <a:chExt cx="1356434" cy="1356924"/>
          </a:xfrm>
        </p:grpSpPr>
        <p:grpSp>
          <p:nvGrpSpPr>
            <p:cNvPr id="87" name="组合 86"/>
            <p:cNvGrpSpPr/>
            <p:nvPr/>
          </p:nvGrpSpPr>
          <p:grpSpPr>
            <a:xfrm>
              <a:off x="8854229" y="3773382"/>
              <a:ext cx="1356434" cy="1356924"/>
              <a:chOff x="4345444" y="2542859"/>
              <a:chExt cx="1810550" cy="1811205"/>
            </a:xfrm>
          </p:grpSpPr>
          <p:grpSp>
            <p:nvGrpSpPr>
              <p:cNvPr id="89" name="组合 88"/>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91" name="同心圆 90"/>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92" name="椭圆 91"/>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90" name="椭圆 89"/>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88" name="TextBox 132"/>
            <p:cNvSpPr txBox="1"/>
            <p:nvPr/>
          </p:nvSpPr>
          <p:spPr>
            <a:xfrm>
              <a:off x="9068719" y="4180594"/>
              <a:ext cx="1015119" cy="526225"/>
            </a:xfrm>
            <a:prstGeom prst="rect">
              <a:avLst/>
            </a:prstGeom>
            <a:noFill/>
          </p:spPr>
          <p:txBody>
            <a:bodyPr bIns="92128" lIns="184256" rIns="184256" rtlCol="0" tIns="92128" wrap="square">
              <a:spAutoFit/>
            </a:bodyPr>
            <a:lstStyle/>
            <a:p>
              <a:pPr fontAlgn="base">
                <a:spcBef>
                  <a:spcPct val="0"/>
                </a:spcBef>
                <a:spcAft>
                  <a:spcPct val="0"/>
                </a:spcAft>
              </a:pPr>
              <a:r>
                <a:rPr altLang="zh-CN" lang="en-US" sz="1867">
                  <a:solidFill>
                    <a:prstClr val="white"/>
                  </a:solidFill>
                  <a:latin typeface="微软雅黑"/>
                </a:rPr>
                <a:t>11月</a:t>
              </a:r>
            </a:p>
          </p:txBody>
        </p:sp>
      </p:grpSp>
      <p:grpSp>
        <p:nvGrpSpPr>
          <p:cNvPr id="93" name="组合 92"/>
          <p:cNvGrpSpPr/>
          <p:nvPr/>
        </p:nvGrpSpPr>
        <p:grpSpPr>
          <a:xfrm>
            <a:off x="9411927" y="3023851"/>
            <a:ext cx="1644309" cy="1644047"/>
            <a:chOff x="10559621" y="3529102"/>
            <a:chExt cx="1844818" cy="1845484"/>
          </a:xfrm>
        </p:grpSpPr>
        <p:grpSp>
          <p:nvGrpSpPr>
            <p:cNvPr id="94" name="组合 93"/>
            <p:cNvGrpSpPr/>
            <p:nvPr/>
          </p:nvGrpSpPr>
          <p:grpSpPr>
            <a:xfrm>
              <a:off x="10559621" y="3529102"/>
              <a:ext cx="1844818" cy="1845484"/>
              <a:chOff x="4345444" y="2542859"/>
              <a:chExt cx="1810550" cy="1811205"/>
            </a:xfrm>
          </p:grpSpPr>
          <p:grpSp>
            <p:nvGrpSpPr>
              <p:cNvPr id="96" name="组合 95"/>
              <p:cNvGrpSpPr/>
              <p:nvPr/>
            </p:nvGrpSpPr>
            <p:grpSpPr>
              <a:xfrm>
                <a:off x="4345444" y="2542859"/>
                <a:ext cx="1810550" cy="1811205"/>
                <a:chOff x="1463339" y="1072758"/>
                <a:chExt cx="1546058" cy="1546058"/>
              </a:xfrm>
              <a:effectLst>
                <a:outerShdw algn="t" blurRad="330200" dir="6900000" dist="215900" rotWithShape="0" sx="91000" sy="91000">
                  <a:prstClr val="black">
                    <a:alpha val="49000"/>
                  </a:prstClr>
                </a:outerShdw>
              </a:effectLst>
            </p:grpSpPr>
            <p:sp>
              <p:nvSpPr>
                <p:cNvPr id="98" name="同心圆 97"/>
                <p:cNvSpPr/>
                <p:nvPr/>
              </p:nvSpPr>
              <p:spPr>
                <a:xfrm>
                  <a:off x="1463339" y="1072758"/>
                  <a:ext cx="1546058" cy="1546058"/>
                </a:xfrm>
                <a:prstGeom prst="donut">
                  <a:avLst>
                    <a:gd fmla="val 4879" name="adj"/>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black"/>
                    </a:solidFill>
                    <a:latin typeface="微软雅黑"/>
                  </a:endParaRPr>
                </a:p>
              </p:txBody>
            </p:sp>
            <p:sp>
              <p:nvSpPr>
                <p:cNvPr id="99" name="椭圆 98"/>
                <p:cNvSpPr/>
                <p:nvPr/>
              </p:nvSpPr>
              <p:spPr>
                <a:xfrm>
                  <a:off x="1484232" y="1093651"/>
                  <a:ext cx="1504274" cy="1504273"/>
                </a:xfrm>
                <a:prstGeom prst="ellipse">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97" name="椭圆 96"/>
              <p:cNvSpPr/>
              <p:nvPr/>
            </p:nvSpPr>
            <p:spPr>
              <a:xfrm>
                <a:off x="4565570" y="2763062"/>
                <a:ext cx="1370298" cy="1370793"/>
              </a:xfrm>
              <a:prstGeom prst="ellipse">
                <a:avLst/>
              </a:prstGeom>
              <a:solidFill>
                <a:srgbClr val="00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867">
                  <a:solidFill>
                    <a:prstClr val="white"/>
                  </a:solidFill>
                  <a:latin typeface="微软雅黑"/>
                </a:endParaRPr>
              </a:p>
            </p:txBody>
          </p:sp>
        </p:grpSp>
        <p:sp>
          <p:nvSpPr>
            <p:cNvPr id="95" name="TextBox 139"/>
            <p:cNvSpPr txBox="1"/>
            <p:nvPr/>
          </p:nvSpPr>
          <p:spPr>
            <a:xfrm>
              <a:off x="10948736" y="4180595"/>
              <a:ext cx="1097152" cy="526225"/>
            </a:xfrm>
            <a:prstGeom prst="rect">
              <a:avLst/>
            </a:prstGeom>
            <a:noFill/>
          </p:spPr>
          <p:txBody>
            <a:bodyPr bIns="92128" lIns="184256" rIns="184256" rtlCol="0" tIns="92128" wrap="square">
              <a:spAutoFit/>
            </a:bodyPr>
            <a:lstStyle/>
            <a:p>
              <a:pPr fontAlgn="base">
                <a:spcBef>
                  <a:spcPct val="0"/>
                </a:spcBef>
                <a:spcAft>
                  <a:spcPct val="0"/>
                </a:spcAft>
              </a:pPr>
              <a:r>
                <a:rPr altLang="zh-CN" lang="en-US" sz="1867">
                  <a:solidFill>
                    <a:prstClr val="white"/>
                  </a:solidFill>
                  <a:latin typeface="微软雅黑"/>
                </a:rPr>
                <a:t>12月</a:t>
              </a:r>
            </a:p>
          </p:txBody>
        </p:sp>
      </p:grpSp>
      <p:grpSp>
        <p:nvGrpSpPr>
          <p:cNvPr id="100" name="组合 99"/>
          <p:cNvGrpSpPr/>
          <p:nvPr/>
        </p:nvGrpSpPr>
        <p:grpSpPr>
          <a:xfrm>
            <a:off x="694206" y="1700808"/>
            <a:ext cx="2588797" cy="1456387"/>
            <a:chOff x="689131" y="1318791"/>
            <a:chExt cx="1631535" cy="1036935"/>
          </a:xfrm>
        </p:grpSpPr>
        <p:sp>
          <p:nvSpPr>
            <p:cNvPr id="101" name="TextBox 145"/>
            <p:cNvSpPr txBox="1"/>
            <p:nvPr/>
          </p:nvSpPr>
          <p:spPr>
            <a:xfrm>
              <a:off x="800766" y="1667530"/>
              <a:ext cx="1363987" cy="425339"/>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02" name="组合 101"/>
            <p:cNvGrpSpPr/>
            <p:nvPr/>
          </p:nvGrpSpPr>
          <p:grpSpPr>
            <a:xfrm>
              <a:off x="689131" y="1318791"/>
              <a:ext cx="1631535" cy="1036935"/>
              <a:chOff x="689131" y="1318791"/>
              <a:chExt cx="1631535" cy="1036935"/>
            </a:xfrm>
          </p:grpSpPr>
          <p:cxnSp>
            <p:nvCxnSpPr>
              <p:cNvPr id="103" name="直接连接符 102"/>
              <p:cNvCxnSpPr/>
              <p:nvPr/>
            </p:nvCxnSpPr>
            <p:spPr>
              <a:xfrm flipH="1" flipV="1">
                <a:off x="1481601" y="2139702"/>
                <a:ext cx="0" cy="216024"/>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04" name="TextBox 148"/>
              <p:cNvSpPr txBox="1"/>
              <p:nvPr/>
            </p:nvSpPr>
            <p:spPr>
              <a:xfrm>
                <a:off x="689131" y="1318791"/>
                <a:ext cx="1631535" cy="347170"/>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grpSp>
        <p:nvGrpSpPr>
          <p:cNvPr id="105" name="组合 104"/>
          <p:cNvGrpSpPr/>
          <p:nvPr/>
        </p:nvGrpSpPr>
        <p:grpSpPr>
          <a:xfrm>
            <a:off x="3407701" y="1822331"/>
            <a:ext cx="2100419" cy="1287224"/>
            <a:chOff x="873900" y="1541325"/>
            <a:chExt cx="1166203" cy="814401"/>
          </a:xfrm>
        </p:grpSpPr>
        <p:sp>
          <p:nvSpPr>
            <p:cNvPr id="106" name="TextBox 150"/>
            <p:cNvSpPr txBox="1"/>
            <p:nvPr/>
          </p:nvSpPr>
          <p:spPr>
            <a:xfrm>
              <a:off x="873900" y="1767302"/>
              <a:ext cx="1166203" cy="377959"/>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07" name="组合 106"/>
            <p:cNvGrpSpPr/>
            <p:nvPr/>
          </p:nvGrpSpPr>
          <p:grpSpPr>
            <a:xfrm>
              <a:off x="947384" y="1541325"/>
              <a:ext cx="1008112" cy="814401"/>
              <a:chOff x="947384" y="1541325"/>
              <a:chExt cx="1008112" cy="814401"/>
            </a:xfrm>
          </p:grpSpPr>
          <p:cxnSp>
            <p:nvCxnSpPr>
              <p:cNvPr id="108" name="直接连接符 107"/>
              <p:cNvCxnSpPr/>
              <p:nvPr/>
            </p:nvCxnSpPr>
            <p:spPr>
              <a:xfrm flipH="1" flipV="1">
                <a:off x="1481601" y="2139702"/>
                <a:ext cx="0" cy="216024"/>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09" name="TextBox 153"/>
              <p:cNvSpPr txBox="1"/>
              <p:nvPr/>
            </p:nvSpPr>
            <p:spPr>
              <a:xfrm>
                <a:off x="947384" y="1541325"/>
                <a:ext cx="1008112" cy="308497"/>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grpSp>
        <p:nvGrpSpPr>
          <p:cNvPr id="110" name="组合 109"/>
          <p:cNvGrpSpPr/>
          <p:nvPr/>
        </p:nvGrpSpPr>
        <p:grpSpPr>
          <a:xfrm>
            <a:off x="5999990" y="1700808"/>
            <a:ext cx="2185753" cy="1401525"/>
            <a:chOff x="873900" y="1541325"/>
            <a:chExt cx="1166203" cy="814401"/>
          </a:xfrm>
        </p:grpSpPr>
        <p:sp>
          <p:nvSpPr>
            <p:cNvPr id="111" name="TextBox 155"/>
            <p:cNvSpPr txBox="1"/>
            <p:nvPr/>
          </p:nvSpPr>
          <p:spPr>
            <a:xfrm>
              <a:off x="873900" y="1767302"/>
              <a:ext cx="1166203" cy="347135"/>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12" name="组合 111"/>
            <p:cNvGrpSpPr/>
            <p:nvPr/>
          </p:nvGrpSpPr>
          <p:grpSpPr>
            <a:xfrm>
              <a:off x="947384" y="1541325"/>
              <a:ext cx="1008112" cy="814401"/>
              <a:chOff x="947384" y="1541325"/>
              <a:chExt cx="1008112" cy="814401"/>
            </a:xfrm>
          </p:grpSpPr>
          <p:cxnSp>
            <p:nvCxnSpPr>
              <p:cNvPr id="113" name="直接连接符 112"/>
              <p:cNvCxnSpPr/>
              <p:nvPr/>
            </p:nvCxnSpPr>
            <p:spPr>
              <a:xfrm flipH="1" flipV="1">
                <a:off x="1481601" y="2139702"/>
                <a:ext cx="0" cy="216024"/>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14" name="TextBox 158"/>
              <p:cNvSpPr txBox="1"/>
              <p:nvPr/>
            </p:nvSpPr>
            <p:spPr>
              <a:xfrm>
                <a:off x="947384" y="1541325"/>
                <a:ext cx="1008112" cy="283338"/>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grpSp>
        <p:nvGrpSpPr>
          <p:cNvPr id="115" name="组合 114"/>
          <p:cNvGrpSpPr/>
          <p:nvPr/>
        </p:nvGrpSpPr>
        <p:grpSpPr>
          <a:xfrm>
            <a:off x="9117037" y="1768130"/>
            <a:ext cx="2067529" cy="1089749"/>
            <a:chOff x="873900" y="1541325"/>
            <a:chExt cx="1166203" cy="652383"/>
          </a:xfrm>
        </p:grpSpPr>
        <p:sp>
          <p:nvSpPr>
            <p:cNvPr id="116" name="TextBox 160"/>
            <p:cNvSpPr txBox="1"/>
            <p:nvPr/>
          </p:nvSpPr>
          <p:spPr>
            <a:xfrm>
              <a:off x="873900" y="1767302"/>
              <a:ext cx="1166203" cy="357633"/>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17" name="组合 116"/>
            <p:cNvGrpSpPr/>
            <p:nvPr/>
          </p:nvGrpSpPr>
          <p:grpSpPr>
            <a:xfrm>
              <a:off x="947384" y="1541325"/>
              <a:ext cx="1008112" cy="652383"/>
              <a:chOff x="947384" y="1541325"/>
              <a:chExt cx="1008112" cy="652383"/>
            </a:xfrm>
          </p:grpSpPr>
          <p:cxnSp>
            <p:nvCxnSpPr>
              <p:cNvPr id="118" name="直接连接符 117"/>
              <p:cNvCxnSpPr/>
              <p:nvPr/>
            </p:nvCxnSpPr>
            <p:spPr>
              <a:xfrm flipH="1" flipV="1">
                <a:off x="1481601" y="2085697"/>
                <a:ext cx="0" cy="108011"/>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19" name="TextBox 163"/>
              <p:cNvSpPr txBox="1"/>
              <p:nvPr/>
            </p:nvSpPr>
            <p:spPr>
              <a:xfrm>
                <a:off x="947384" y="1541325"/>
                <a:ext cx="1008112" cy="291906"/>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grpSp>
        <p:nvGrpSpPr>
          <p:cNvPr id="120" name="组合 119"/>
          <p:cNvGrpSpPr/>
          <p:nvPr/>
        </p:nvGrpSpPr>
        <p:grpSpPr>
          <a:xfrm>
            <a:off x="2079900" y="4563111"/>
            <a:ext cx="2166061" cy="1220016"/>
            <a:chOff x="873900" y="1340833"/>
            <a:chExt cx="1166203" cy="843561"/>
          </a:xfrm>
        </p:grpSpPr>
        <p:sp>
          <p:nvSpPr>
            <p:cNvPr id="121" name="TextBox 165"/>
            <p:cNvSpPr txBox="1"/>
            <p:nvPr/>
          </p:nvSpPr>
          <p:spPr>
            <a:xfrm>
              <a:off x="873900" y="1767301"/>
              <a:ext cx="1166203" cy="413059"/>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22" name="组合 121"/>
            <p:cNvGrpSpPr/>
            <p:nvPr/>
          </p:nvGrpSpPr>
          <p:grpSpPr>
            <a:xfrm>
              <a:off x="947384" y="1340833"/>
              <a:ext cx="1008112" cy="540940"/>
              <a:chOff x="947384" y="1340833"/>
              <a:chExt cx="1008112" cy="540940"/>
            </a:xfrm>
          </p:grpSpPr>
          <p:cxnSp>
            <p:nvCxnSpPr>
              <p:cNvPr id="123" name="直接连接符 122"/>
              <p:cNvCxnSpPr/>
              <p:nvPr/>
            </p:nvCxnSpPr>
            <p:spPr>
              <a:xfrm flipH="1">
                <a:off x="1481601" y="1340833"/>
                <a:ext cx="0" cy="200492"/>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24" name="TextBox 168"/>
              <p:cNvSpPr txBox="1"/>
              <p:nvPr/>
            </p:nvSpPr>
            <p:spPr>
              <a:xfrm>
                <a:off x="947384" y="1541325"/>
                <a:ext cx="1008112" cy="337146"/>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grpSp>
        <p:nvGrpSpPr>
          <p:cNvPr id="125" name="组合 124"/>
          <p:cNvGrpSpPr/>
          <p:nvPr/>
        </p:nvGrpSpPr>
        <p:grpSpPr>
          <a:xfrm>
            <a:off x="4737350" y="4563111"/>
            <a:ext cx="2166061" cy="1220016"/>
            <a:chOff x="873900" y="1340833"/>
            <a:chExt cx="1166203" cy="843561"/>
          </a:xfrm>
        </p:grpSpPr>
        <p:sp>
          <p:nvSpPr>
            <p:cNvPr id="126" name="TextBox 170"/>
            <p:cNvSpPr txBox="1"/>
            <p:nvPr/>
          </p:nvSpPr>
          <p:spPr>
            <a:xfrm>
              <a:off x="873900" y="1767301"/>
              <a:ext cx="1166203" cy="413059"/>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27" name="组合 126"/>
            <p:cNvGrpSpPr/>
            <p:nvPr/>
          </p:nvGrpSpPr>
          <p:grpSpPr>
            <a:xfrm>
              <a:off x="947384" y="1340833"/>
              <a:ext cx="1008112" cy="540940"/>
              <a:chOff x="947384" y="1340833"/>
              <a:chExt cx="1008112" cy="540940"/>
            </a:xfrm>
          </p:grpSpPr>
          <p:cxnSp>
            <p:nvCxnSpPr>
              <p:cNvPr id="128" name="直接连接符 127"/>
              <p:cNvCxnSpPr/>
              <p:nvPr/>
            </p:nvCxnSpPr>
            <p:spPr>
              <a:xfrm flipH="1">
                <a:off x="1481601" y="1340833"/>
                <a:ext cx="0" cy="200492"/>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29" name="TextBox 173"/>
              <p:cNvSpPr txBox="1"/>
              <p:nvPr/>
            </p:nvSpPr>
            <p:spPr>
              <a:xfrm>
                <a:off x="947384" y="1541325"/>
                <a:ext cx="1008112" cy="337146"/>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grpSp>
        <p:nvGrpSpPr>
          <p:cNvPr id="130" name="组合 129"/>
          <p:cNvGrpSpPr/>
          <p:nvPr/>
        </p:nvGrpSpPr>
        <p:grpSpPr>
          <a:xfrm>
            <a:off x="7386323" y="4637283"/>
            <a:ext cx="2166061" cy="1220016"/>
            <a:chOff x="873900" y="1340833"/>
            <a:chExt cx="1166203" cy="843561"/>
          </a:xfrm>
        </p:grpSpPr>
        <p:sp>
          <p:nvSpPr>
            <p:cNvPr id="131" name="TextBox 175"/>
            <p:cNvSpPr txBox="1"/>
            <p:nvPr/>
          </p:nvSpPr>
          <p:spPr>
            <a:xfrm>
              <a:off x="873900" y="1767301"/>
              <a:ext cx="1166203" cy="413059"/>
            </a:xfrm>
            <a:prstGeom prst="rect">
              <a:avLst/>
            </a:prstGeom>
            <a:noFill/>
          </p:spPr>
          <p:txBody>
            <a:bodyPr bIns="60953" lIns="121908" rIns="121908" rtlCol="0" tIns="60953" wrap="square">
              <a:spAutoFit/>
            </a:bodyPr>
            <a:lstStyle/>
            <a:p>
              <a:pPr algn="ctr" fontAlgn="base">
                <a:lnSpc>
                  <a:spcPct val="130000"/>
                </a:lnSpc>
                <a:spcBef>
                  <a:spcPct val="0"/>
                </a:spcBef>
                <a:spcAft>
                  <a:spcPct val="0"/>
                </a:spcAft>
              </a:pPr>
              <a:r>
                <a:rPr altLang="en-US" lang="zh-CN" sz="12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grpSp>
          <p:nvGrpSpPr>
            <p:cNvPr id="132" name="组合 131"/>
            <p:cNvGrpSpPr/>
            <p:nvPr/>
          </p:nvGrpSpPr>
          <p:grpSpPr>
            <a:xfrm>
              <a:off x="947384" y="1340833"/>
              <a:ext cx="1008112" cy="540940"/>
              <a:chOff x="947384" y="1340833"/>
              <a:chExt cx="1008112" cy="540940"/>
            </a:xfrm>
          </p:grpSpPr>
          <p:cxnSp>
            <p:nvCxnSpPr>
              <p:cNvPr id="133" name="直接连接符 132"/>
              <p:cNvCxnSpPr/>
              <p:nvPr/>
            </p:nvCxnSpPr>
            <p:spPr>
              <a:xfrm flipH="1">
                <a:off x="1481601" y="1340833"/>
                <a:ext cx="0" cy="200492"/>
              </a:xfrm>
              <a:prstGeom prst="line">
                <a:avLst/>
              </a:prstGeom>
              <a:ln>
                <a:solidFill>
                  <a:srgbClr val="016B42"/>
                </a:solidFill>
                <a:headEnd len="sm" type="oval" w="sm"/>
              </a:ln>
            </p:spPr>
            <p:style>
              <a:lnRef idx="1">
                <a:schemeClr val="accent1"/>
              </a:lnRef>
              <a:fillRef idx="0">
                <a:schemeClr val="accent1"/>
              </a:fillRef>
              <a:effectRef idx="0">
                <a:schemeClr val="accent1"/>
              </a:effectRef>
              <a:fontRef idx="minor">
                <a:schemeClr val="tx1"/>
              </a:fontRef>
            </p:style>
          </p:cxnSp>
          <p:sp>
            <p:nvSpPr>
              <p:cNvPr id="134" name="TextBox 178"/>
              <p:cNvSpPr txBox="1"/>
              <p:nvPr/>
            </p:nvSpPr>
            <p:spPr>
              <a:xfrm>
                <a:off x="947385" y="1541325"/>
                <a:ext cx="1008112" cy="337146"/>
              </a:xfrm>
              <a:prstGeom prst="rect">
                <a:avLst/>
              </a:prstGeom>
              <a:noFill/>
            </p:spPr>
            <p:txBody>
              <a:bodyPr anchor="t" bIns="0" lIns="121908" rIns="121908" rtlCol="0" tIns="0" wrap="square">
                <a:spAutoFit/>
              </a:bodyPr>
              <a:lstStyle/>
              <a:p>
                <a:pPr algn="ctr" fontAlgn="base">
                  <a:lnSpc>
                    <a:spcPct val="150000"/>
                  </a:lnSpc>
                  <a:spcBef>
                    <a:spcPct val="0"/>
                  </a:spcBef>
                  <a:spcAft>
                    <a:spcPct val="0"/>
                  </a:spcAft>
                </a:pPr>
                <a:r>
                  <a:rPr altLang="en-US" lang="zh-CN" sz="2133">
                    <a:solidFill>
                      <a:prstClr val="black"/>
                    </a:solidFill>
                    <a:latin charset="-122" panose="020b0600000000000000" pitchFamily="34" typeface="Noto Sans S Chinese Medium"/>
                    <a:ea charset="-122" panose="020b0600000000000000" pitchFamily="34" typeface="Noto Sans S Chinese Medium"/>
                    <a:cs charset="-122" pitchFamily="2" typeface="华文黑体"/>
                  </a:rPr>
                  <a:t>输入标题</a:t>
                </a:r>
              </a:p>
            </p:txBody>
          </p:sp>
        </p:grpSp>
      </p:grpSp>
    </p:spTree>
    <p:extLst>
      <p:ext uri="{BB962C8B-B14F-4D97-AF65-F5344CB8AC3E}">
        <p14:creationId val="11741434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6"/>
                                        </p:tgtEl>
                                        <p:attrNameLst>
                                          <p:attrName>style.visibility</p:attrName>
                                        </p:attrNameLst>
                                      </p:cBhvr>
                                      <p:to>
                                        <p:strVal val="visible"/>
                                      </p:to>
                                    </p:set>
                                    <p:animEffect filter="wipe(left)" transition="in">
                                      <p:cBhvr>
                                        <p:cTn dur="1000" id="7"/>
                                        <p:tgtEl>
                                          <p:spTgt spid="26"/>
                                        </p:tgtEl>
                                      </p:cBhvr>
                                    </p:animEffect>
                                  </p:childTnLst>
                                </p:cTn>
                              </p:par>
                            </p:childTnLst>
                          </p:cTn>
                        </p:par>
                        <p:par>
                          <p:cTn fill="hold" id="8" nodeType="afterGroup">
                            <p:stCondLst>
                              <p:cond delay="1000"/>
                            </p:stCondLst>
                            <p:childTnLst>
                              <p:par>
                                <p:cTn accel="58000" fill="hold" id="9" nodeType="afterEffect" presetClass="entr" presetID="2" presetSubtype="2">
                                  <p:stCondLst>
                                    <p:cond delay="0"/>
                                  </p:stCondLst>
                                  <p:childTnLst>
                                    <p:set>
                                      <p:cBhvr>
                                        <p:cTn dur="1" fill="hold" id="10">
                                          <p:stCondLst>
                                            <p:cond delay="0"/>
                                          </p:stCondLst>
                                        </p:cTn>
                                        <p:tgtEl>
                                          <p:spTgt spid="27"/>
                                        </p:tgtEl>
                                        <p:attrNameLst>
                                          <p:attrName>style.visibility</p:attrName>
                                        </p:attrNameLst>
                                      </p:cBhvr>
                                      <p:to>
                                        <p:strVal val="visible"/>
                                      </p:to>
                                    </p:set>
                                    <p:anim calcmode="lin" valueType="num">
                                      <p:cBhvr additive="base">
                                        <p:cTn dur="1500" fill="hold" id="11"/>
                                        <p:tgtEl>
                                          <p:spTgt spid="27"/>
                                        </p:tgtEl>
                                        <p:attrNameLst>
                                          <p:attrName>ppt_x</p:attrName>
                                        </p:attrNameLst>
                                      </p:cBhvr>
                                      <p:tavLst>
                                        <p:tav tm="0">
                                          <p:val>
                                            <p:strVal val="1+#ppt_w/2"/>
                                          </p:val>
                                        </p:tav>
                                        <p:tav tm="100000">
                                          <p:val>
                                            <p:strVal val="#ppt_x"/>
                                          </p:val>
                                        </p:tav>
                                      </p:tavLst>
                                    </p:anim>
                                    <p:anim calcmode="lin" valueType="num">
                                      <p:cBhvr additive="base">
                                        <p:cTn dur="1500" fill="hold" id="12"/>
                                        <p:tgtEl>
                                          <p:spTgt spid="27"/>
                                        </p:tgtEl>
                                        <p:attrNameLst>
                                          <p:attrName>ppt_y</p:attrName>
                                        </p:attrNameLst>
                                      </p:cBhvr>
                                      <p:tavLst>
                                        <p:tav tm="0">
                                          <p:val>
                                            <p:strVal val="#ppt_y"/>
                                          </p:val>
                                        </p:tav>
                                        <p:tav tm="100000">
                                          <p:val>
                                            <p:strVal val="#ppt_y"/>
                                          </p:val>
                                        </p:tav>
                                      </p:tavLst>
                                    </p:anim>
                                  </p:childTnLst>
                                </p:cTn>
                              </p:par>
                              <p:par>
                                <p:cTn accel="58000" fill="hold" id="13" nodeType="withEffect" presetClass="entr" presetID="2" presetSubtype="2">
                                  <p:stCondLst>
                                    <p:cond delay="200"/>
                                  </p:stCondLst>
                                  <p:childTnLst>
                                    <p:set>
                                      <p:cBhvr>
                                        <p:cTn dur="1" fill="hold" id="14">
                                          <p:stCondLst>
                                            <p:cond delay="0"/>
                                          </p:stCondLst>
                                        </p:cTn>
                                        <p:tgtEl>
                                          <p:spTgt spid="34"/>
                                        </p:tgtEl>
                                        <p:attrNameLst>
                                          <p:attrName>style.visibility</p:attrName>
                                        </p:attrNameLst>
                                      </p:cBhvr>
                                      <p:to>
                                        <p:strVal val="visible"/>
                                      </p:to>
                                    </p:set>
                                    <p:anim calcmode="lin" valueType="num">
                                      <p:cBhvr additive="base">
                                        <p:cTn dur="1500" fill="hold" id="15"/>
                                        <p:tgtEl>
                                          <p:spTgt spid="34"/>
                                        </p:tgtEl>
                                        <p:attrNameLst>
                                          <p:attrName>ppt_x</p:attrName>
                                        </p:attrNameLst>
                                      </p:cBhvr>
                                      <p:tavLst>
                                        <p:tav tm="0">
                                          <p:val>
                                            <p:strVal val="1+#ppt_w/2"/>
                                          </p:val>
                                        </p:tav>
                                        <p:tav tm="100000">
                                          <p:val>
                                            <p:strVal val="#ppt_x"/>
                                          </p:val>
                                        </p:tav>
                                      </p:tavLst>
                                    </p:anim>
                                    <p:anim calcmode="lin" valueType="num">
                                      <p:cBhvr additive="base">
                                        <p:cTn dur="1500" fill="hold" id="16"/>
                                        <p:tgtEl>
                                          <p:spTgt spid="34"/>
                                        </p:tgtEl>
                                        <p:attrNameLst>
                                          <p:attrName>ppt_y</p:attrName>
                                        </p:attrNameLst>
                                      </p:cBhvr>
                                      <p:tavLst>
                                        <p:tav tm="0">
                                          <p:val>
                                            <p:strVal val="#ppt_y"/>
                                          </p:val>
                                        </p:tav>
                                        <p:tav tm="100000">
                                          <p:val>
                                            <p:strVal val="#ppt_y"/>
                                          </p:val>
                                        </p:tav>
                                      </p:tavLst>
                                    </p:anim>
                                  </p:childTnLst>
                                </p:cTn>
                              </p:par>
                              <p:par>
                                <p:cTn accel="58000" fill="hold" id="17" nodeType="withEffect" presetClass="entr" presetID="2" presetSubtype="2">
                                  <p:stCondLst>
                                    <p:cond delay="40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500" fill="hold" id="19"/>
                                        <p:tgtEl>
                                          <p:spTgt spid="41"/>
                                        </p:tgtEl>
                                        <p:attrNameLst>
                                          <p:attrName>ppt_x</p:attrName>
                                        </p:attrNameLst>
                                      </p:cBhvr>
                                      <p:tavLst>
                                        <p:tav tm="0">
                                          <p:val>
                                            <p:strVal val="1+#ppt_w/2"/>
                                          </p:val>
                                        </p:tav>
                                        <p:tav tm="100000">
                                          <p:val>
                                            <p:strVal val="#ppt_x"/>
                                          </p:val>
                                        </p:tav>
                                      </p:tavLst>
                                    </p:anim>
                                    <p:anim calcmode="lin" valueType="num">
                                      <p:cBhvr additive="base">
                                        <p:cTn dur="1500" fill="hold" id="20"/>
                                        <p:tgtEl>
                                          <p:spTgt spid="41"/>
                                        </p:tgtEl>
                                        <p:attrNameLst>
                                          <p:attrName>ppt_y</p:attrName>
                                        </p:attrNameLst>
                                      </p:cBhvr>
                                      <p:tavLst>
                                        <p:tav tm="0">
                                          <p:val>
                                            <p:strVal val="#ppt_y"/>
                                          </p:val>
                                        </p:tav>
                                        <p:tav tm="100000">
                                          <p:val>
                                            <p:strVal val="#ppt_y"/>
                                          </p:val>
                                        </p:tav>
                                      </p:tavLst>
                                    </p:anim>
                                  </p:childTnLst>
                                </p:cTn>
                              </p:par>
                              <p:par>
                                <p:cTn accel="58000" fill="hold" id="21" nodeType="withEffect" presetClass="entr" presetID="2" presetSubtype="2">
                                  <p:stCondLst>
                                    <p:cond delay="600"/>
                                  </p:stCondLst>
                                  <p:childTnLst>
                                    <p:set>
                                      <p:cBhvr>
                                        <p:cTn dur="1" fill="hold" id="22">
                                          <p:stCondLst>
                                            <p:cond delay="0"/>
                                          </p:stCondLst>
                                        </p:cTn>
                                        <p:tgtEl>
                                          <p:spTgt spid="48"/>
                                        </p:tgtEl>
                                        <p:attrNameLst>
                                          <p:attrName>style.visibility</p:attrName>
                                        </p:attrNameLst>
                                      </p:cBhvr>
                                      <p:to>
                                        <p:strVal val="visible"/>
                                      </p:to>
                                    </p:set>
                                    <p:anim calcmode="lin" valueType="num">
                                      <p:cBhvr additive="base">
                                        <p:cTn dur="1500" fill="hold" id="23"/>
                                        <p:tgtEl>
                                          <p:spTgt spid="48"/>
                                        </p:tgtEl>
                                        <p:attrNameLst>
                                          <p:attrName>ppt_x</p:attrName>
                                        </p:attrNameLst>
                                      </p:cBhvr>
                                      <p:tavLst>
                                        <p:tav tm="0">
                                          <p:val>
                                            <p:strVal val="1+#ppt_w/2"/>
                                          </p:val>
                                        </p:tav>
                                        <p:tav tm="100000">
                                          <p:val>
                                            <p:strVal val="#ppt_x"/>
                                          </p:val>
                                        </p:tav>
                                      </p:tavLst>
                                    </p:anim>
                                    <p:anim calcmode="lin" valueType="num">
                                      <p:cBhvr additive="base">
                                        <p:cTn dur="1500" fill="hold" id="24"/>
                                        <p:tgtEl>
                                          <p:spTgt spid="48"/>
                                        </p:tgtEl>
                                        <p:attrNameLst>
                                          <p:attrName>ppt_y</p:attrName>
                                        </p:attrNameLst>
                                      </p:cBhvr>
                                      <p:tavLst>
                                        <p:tav tm="0">
                                          <p:val>
                                            <p:strVal val="#ppt_y"/>
                                          </p:val>
                                        </p:tav>
                                        <p:tav tm="100000">
                                          <p:val>
                                            <p:strVal val="#ppt_y"/>
                                          </p:val>
                                        </p:tav>
                                      </p:tavLst>
                                    </p:anim>
                                  </p:childTnLst>
                                </p:cTn>
                              </p:par>
                              <p:par>
                                <p:cTn accel="58000" fill="hold" id="25" nodeType="withEffect" presetClass="entr" presetID="2" presetSubtype="2">
                                  <p:stCondLst>
                                    <p:cond delay="800"/>
                                  </p:stCondLst>
                                  <p:childTnLst>
                                    <p:set>
                                      <p:cBhvr>
                                        <p:cTn dur="1" fill="hold" id="26">
                                          <p:stCondLst>
                                            <p:cond delay="0"/>
                                          </p:stCondLst>
                                        </p:cTn>
                                        <p:tgtEl>
                                          <p:spTgt spid="79"/>
                                        </p:tgtEl>
                                        <p:attrNameLst>
                                          <p:attrName>style.visibility</p:attrName>
                                        </p:attrNameLst>
                                      </p:cBhvr>
                                      <p:to>
                                        <p:strVal val="visible"/>
                                      </p:to>
                                    </p:set>
                                    <p:anim calcmode="lin" valueType="num">
                                      <p:cBhvr additive="base">
                                        <p:cTn dur="1500" fill="hold" id="27"/>
                                        <p:tgtEl>
                                          <p:spTgt spid="79"/>
                                        </p:tgtEl>
                                        <p:attrNameLst>
                                          <p:attrName>ppt_x</p:attrName>
                                        </p:attrNameLst>
                                      </p:cBhvr>
                                      <p:tavLst>
                                        <p:tav tm="0">
                                          <p:val>
                                            <p:strVal val="1+#ppt_w/2"/>
                                          </p:val>
                                        </p:tav>
                                        <p:tav tm="100000">
                                          <p:val>
                                            <p:strVal val="#ppt_x"/>
                                          </p:val>
                                        </p:tav>
                                      </p:tavLst>
                                    </p:anim>
                                    <p:anim calcmode="lin" valueType="num">
                                      <p:cBhvr additive="base">
                                        <p:cTn dur="1500" fill="hold" id="28"/>
                                        <p:tgtEl>
                                          <p:spTgt spid="79"/>
                                        </p:tgtEl>
                                        <p:attrNameLst>
                                          <p:attrName>ppt_y</p:attrName>
                                        </p:attrNameLst>
                                      </p:cBhvr>
                                      <p:tavLst>
                                        <p:tav tm="0">
                                          <p:val>
                                            <p:strVal val="#ppt_y"/>
                                          </p:val>
                                        </p:tav>
                                        <p:tav tm="100000">
                                          <p:val>
                                            <p:strVal val="#ppt_y"/>
                                          </p:val>
                                        </p:tav>
                                      </p:tavLst>
                                    </p:anim>
                                  </p:childTnLst>
                                </p:cTn>
                              </p:par>
                              <p:par>
                                <p:cTn accel="58000" fill="hold" id="29" nodeType="withEffect" presetClass="entr" presetID="2" presetSubtype="2">
                                  <p:stCondLst>
                                    <p:cond delay="1000"/>
                                  </p:stCondLst>
                                  <p:childTnLst>
                                    <p:set>
                                      <p:cBhvr>
                                        <p:cTn dur="1" fill="hold" id="30">
                                          <p:stCondLst>
                                            <p:cond delay="0"/>
                                          </p:stCondLst>
                                        </p:cTn>
                                        <p:tgtEl>
                                          <p:spTgt spid="86"/>
                                        </p:tgtEl>
                                        <p:attrNameLst>
                                          <p:attrName>style.visibility</p:attrName>
                                        </p:attrNameLst>
                                      </p:cBhvr>
                                      <p:to>
                                        <p:strVal val="visible"/>
                                      </p:to>
                                    </p:set>
                                    <p:anim calcmode="lin" valueType="num">
                                      <p:cBhvr additive="base">
                                        <p:cTn dur="1500" fill="hold" id="31"/>
                                        <p:tgtEl>
                                          <p:spTgt spid="86"/>
                                        </p:tgtEl>
                                        <p:attrNameLst>
                                          <p:attrName>ppt_x</p:attrName>
                                        </p:attrNameLst>
                                      </p:cBhvr>
                                      <p:tavLst>
                                        <p:tav tm="0">
                                          <p:val>
                                            <p:strVal val="1+#ppt_w/2"/>
                                          </p:val>
                                        </p:tav>
                                        <p:tav tm="100000">
                                          <p:val>
                                            <p:strVal val="#ppt_x"/>
                                          </p:val>
                                        </p:tav>
                                      </p:tavLst>
                                    </p:anim>
                                    <p:anim calcmode="lin" valueType="num">
                                      <p:cBhvr additive="base">
                                        <p:cTn dur="1500" fill="hold" id="32"/>
                                        <p:tgtEl>
                                          <p:spTgt spid="86"/>
                                        </p:tgtEl>
                                        <p:attrNameLst>
                                          <p:attrName>ppt_y</p:attrName>
                                        </p:attrNameLst>
                                      </p:cBhvr>
                                      <p:tavLst>
                                        <p:tav tm="0">
                                          <p:val>
                                            <p:strVal val="#ppt_y"/>
                                          </p:val>
                                        </p:tav>
                                        <p:tav tm="100000">
                                          <p:val>
                                            <p:strVal val="#ppt_y"/>
                                          </p:val>
                                        </p:tav>
                                      </p:tavLst>
                                    </p:anim>
                                  </p:childTnLst>
                                </p:cTn>
                              </p:par>
                              <p:par>
                                <p:cTn accel="58000" fill="hold" id="33" nodeType="withEffect" presetClass="entr" presetID="2" presetSubtype="2">
                                  <p:stCondLst>
                                    <p:cond delay="1200"/>
                                  </p:stCondLst>
                                  <p:childTnLst>
                                    <p:set>
                                      <p:cBhvr>
                                        <p:cTn dur="1" fill="hold" id="34">
                                          <p:stCondLst>
                                            <p:cond delay="0"/>
                                          </p:stCondLst>
                                        </p:cTn>
                                        <p:tgtEl>
                                          <p:spTgt spid="93"/>
                                        </p:tgtEl>
                                        <p:attrNameLst>
                                          <p:attrName>style.visibility</p:attrName>
                                        </p:attrNameLst>
                                      </p:cBhvr>
                                      <p:to>
                                        <p:strVal val="visible"/>
                                      </p:to>
                                    </p:set>
                                    <p:anim calcmode="lin" valueType="num">
                                      <p:cBhvr additive="base">
                                        <p:cTn dur="1500" fill="hold" id="35"/>
                                        <p:tgtEl>
                                          <p:spTgt spid="93"/>
                                        </p:tgtEl>
                                        <p:attrNameLst>
                                          <p:attrName>ppt_x</p:attrName>
                                        </p:attrNameLst>
                                      </p:cBhvr>
                                      <p:tavLst>
                                        <p:tav tm="0">
                                          <p:val>
                                            <p:strVal val="1+#ppt_w/2"/>
                                          </p:val>
                                        </p:tav>
                                        <p:tav tm="100000">
                                          <p:val>
                                            <p:strVal val="#ppt_x"/>
                                          </p:val>
                                        </p:tav>
                                      </p:tavLst>
                                    </p:anim>
                                    <p:anim calcmode="lin" valueType="num">
                                      <p:cBhvr additive="base">
                                        <p:cTn dur="1500" fill="hold" id="36"/>
                                        <p:tgtEl>
                                          <p:spTgt spid="93"/>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3700"/>
                            </p:stCondLst>
                            <p:childTnLst>
                              <p:par>
                                <p:cTn fill="hold" id="38" nodeType="afterEffect" presetClass="entr" presetID="47" presetSubtype="0">
                                  <p:stCondLst>
                                    <p:cond delay="0"/>
                                  </p:stCondLst>
                                  <p:childTnLst>
                                    <p:set>
                                      <p:cBhvr>
                                        <p:cTn dur="1" fill="hold" id="39">
                                          <p:stCondLst>
                                            <p:cond delay="0"/>
                                          </p:stCondLst>
                                        </p:cTn>
                                        <p:tgtEl>
                                          <p:spTgt spid="115"/>
                                        </p:tgtEl>
                                        <p:attrNameLst>
                                          <p:attrName>style.visibility</p:attrName>
                                        </p:attrNameLst>
                                      </p:cBhvr>
                                      <p:to>
                                        <p:strVal val="visible"/>
                                      </p:to>
                                    </p:set>
                                    <p:animEffect filter="fade" transition="in">
                                      <p:cBhvr>
                                        <p:cTn dur="500" id="40"/>
                                        <p:tgtEl>
                                          <p:spTgt spid="115"/>
                                        </p:tgtEl>
                                      </p:cBhvr>
                                    </p:animEffect>
                                    <p:anim calcmode="lin" valueType="num">
                                      <p:cBhvr>
                                        <p:cTn dur="500" fill="hold" id="41"/>
                                        <p:tgtEl>
                                          <p:spTgt spid="115"/>
                                        </p:tgtEl>
                                        <p:attrNameLst>
                                          <p:attrName>ppt_x</p:attrName>
                                        </p:attrNameLst>
                                      </p:cBhvr>
                                      <p:tavLst>
                                        <p:tav tm="0">
                                          <p:val>
                                            <p:strVal val="#ppt_x"/>
                                          </p:val>
                                        </p:tav>
                                        <p:tav tm="100000">
                                          <p:val>
                                            <p:strVal val="#ppt_x"/>
                                          </p:val>
                                        </p:tav>
                                      </p:tavLst>
                                    </p:anim>
                                    <p:anim calcmode="lin" valueType="num">
                                      <p:cBhvr>
                                        <p:cTn dur="500" fill="hold" id="42"/>
                                        <p:tgtEl>
                                          <p:spTgt spid="115"/>
                                        </p:tgtEl>
                                        <p:attrNameLst>
                                          <p:attrName>ppt_y</p:attrName>
                                        </p:attrNameLst>
                                      </p:cBhvr>
                                      <p:tavLst>
                                        <p:tav tm="0">
                                          <p:val>
                                            <p:strVal val="#ppt_y-.1"/>
                                          </p:val>
                                        </p:tav>
                                        <p:tav tm="100000">
                                          <p:val>
                                            <p:strVal val="#ppt_y"/>
                                          </p:val>
                                        </p:tav>
                                      </p:tavLst>
                                    </p:anim>
                                  </p:childTnLst>
                                </p:cTn>
                              </p:par>
                              <p:par>
                                <p:cTn fill="hold" id="43" nodeType="withEffect" presetClass="entr" presetID="47" presetSubtype="0">
                                  <p:stCondLst>
                                    <p:cond delay="300"/>
                                  </p:stCondLst>
                                  <p:childTnLst>
                                    <p:set>
                                      <p:cBhvr>
                                        <p:cTn dur="1" fill="hold" id="44">
                                          <p:stCondLst>
                                            <p:cond delay="0"/>
                                          </p:stCondLst>
                                        </p:cTn>
                                        <p:tgtEl>
                                          <p:spTgt spid="110"/>
                                        </p:tgtEl>
                                        <p:attrNameLst>
                                          <p:attrName>style.visibility</p:attrName>
                                        </p:attrNameLst>
                                      </p:cBhvr>
                                      <p:to>
                                        <p:strVal val="visible"/>
                                      </p:to>
                                    </p:set>
                                    <p:animEffect filter="fade" transition="in">
                                      <p:cBhvr>
                                        <p:cTn dur="500" id="45"/>
                                        <p:tgtEl>
                                          <p:spTgt spid="110"/>
                                        </p:tgtEl>
                                      </p:cBhvr>
                                    </p:animEffect>
                                    <p:anim calcmode="lin" valueType="num">
                                      <p:cBhvr>
                                        <p:cTn dur="500" fill="hold" id="46"/>
                                        <p:tgtEl>
                                          <p:spTgt spid="110"/>
                                        </p:tgtEl>
                                        <p:attrNameLst>
                                          <p:attrName>ppt_x</p:attrName>
                                        </p:attrNameLst>
                                      </p:cBhvr>
                                      <p:tavLst>
                                        <p:tav tm="0">
                                          <p:val>
                                            <p:strVal val="#ppt_x"/>
                                          </p:val>
                                        </p:tav>
                                        <p:tav tm="100000">
                                          <p:val>
                                            <p:strVal val="#ppt_x"/>
                                          </p:val>
                                        </p:tav>
                                      </p:tavLst>
                                    </p:anim>
                                    <p:anim calcmode="lin" valueType="num">
                                      <p:cBhvr>
                                        <p:cTn dur="500" fill="hold" id="47"/>
                                        <p:tgtEl>
                                          <p:spTgt spid="110"/>
                                        </p:tgtEl>
                                        <p:attrNameLst>
                                          <p:attrName>ppt_y</p:attrName>
                                        </p:attrNameLst>
                                      </p:cBhvr>
                                      <p:tavLst>
                                        <p:tav tm="0">
                                          <p:val>
                                            <p:strVal val="#ppt_y-.1"/>
                                          </p:val>
                                        </p:tav>
                                        <p:tav tm="100000">
                                          <p:val>
                                            <p:strVal val="#ppt_y"/>
                                          </p:val>
                                        </p:tav>
                                      </p:tavLst>
                                    </p:anim>
                                  </p:childTnLst>
                                </p:cTn>
                              </p:par>
                              <p:par>
                                <p:cTn fill="hold" id="48" nodeType="withEffect" presetClass="entr" presetID="47" presetSubtype="0">
                                  <p:stCondLst>
                                    <p:cond delay="600"/>
                                  </p:stCondLst>
                                  <p:childTnLst>
                                    <p:set>
                                      <p:cBhvr>
                                        <p:cTn dur="1" fill="hold" id="49">
                                          <p:stCondLst>
                                            <p:cond delay="0"/>
                                          </p:stCondLst>
                                        </p:cTn>
                                        <p:tgtEl>
                                          <p:spTgt spid="105"/>
                                        </p:tgtEl>
                                        <p:attrNameLst>
                                          <p:attrName>style.visibility</p:attrName>
                                        </p:attrNameLst>
                                      </p:cBhvr>
                                      <p:to>
                                        <p:strVal val="visible"/>
                                      </p:to>
                                    </p:set>
                                    <p:animEffect filter="fade" transition="in">
                                      <p:cBhvr>
                                        <p:cTn dur="500" id="50"/>
                                        <p:tgtEl>
                                          <p:spTgt spid="105"/>
                                        </p:tgtEl>
                                      </p:cBhvr>
                                    </p:animEffect>
                                    <p:anim calcmode="lin" valueType="num">
                                      <p:cBhvr>
                                        <p:cTn dur="500" fill="hold" id="51"/>
                                        <p:tgtEl>
                                          <p:spTgt spid="105"/>
                                        </p:tgtEl>
                                        <p:attrNameLst>
                                          <p:attrName>ppt_x</p:attrName>
                                        </p:attrNameLst>
                                      </p:cBhvr>
                                      <p:tavLst>
                                        <p:tav tm="0">
                                          <p:val>
                                            <p:strVal val="#ppt_x"/>
                                          </p:val>
                                        </p:tav>
                                        <p:tav tm="100000">
                                          <p:val>
                                            <p:strVal val="#ppt_x"/>
                                          </p:val>
                                        </p:tav>
                                      </p:tavLst>
                                    </p:anim>
                                    <p:anim calcmode="lin" valueType="num">
                                      <p:cBhvr>
                                        <p:cTn dur="500" fill="hold" id="52"/>
                                        <p:tgtEl>
                                          <p:spTgt spid="105"/>
                                        </p:tgtEl>
                                        <p:attrNameLst>
                                          <p:attrName>ppt_y</p:attrName>
                                        </p:attrNameLst>
                                      </p:cBhvr>
                                      <p:tavLst>
                                        <p:tav tm="0">
                                          <p:val>
                                            <p:strVal val="#ppt_y-.1"/>
                                          </p:val>
                                        </p:tav>
                                        <p:tav tm="100000">
                                          <p:val>
                                            <p:strVal val="#ppt_y"/>
                                          </p:val>
                                        </p:tav>
                                      </p:tavLst>
                                    </p:anim>
                                  </p:childTnLst>
                                </p:cTn>
                              </p:par>
                              <p:par>
                                <p:cTn fill="hold" id="53" nodeType="withEffect" presetClass="entr" presetID="47" presetSubtype="0">
                                  <p:stCondLst>
                                    <p:cond delay="800"/>
                                  </p:stCondLst>
                                  <p:childTnLst>
                                    <p:set>
                                      <p:cBhvr>
                                        <p:cTn dur="1" fill="hold" id="54">
                                          <p:stCondLst>
                                            <p:cond delay="0"/>
                                          </p:stCondLst>
                                        </p:cTn>
                                        <p:tgtEl>
                                          <p:spTgt spid="100"/>
                                        </p:tgtEl>
                                        <p:attrNameLst>
                                          <p:attrName>style.visibility</p:attrName>
                                        </p:attrNameLst>
                                      </p:cBhvr>
                                      <p:to>
                                        <p:strVal val="visible"/>
                                      </p:to>
                                    </p:set>
                                    <p:animEffect filter="fade" transition="in">
                                      <p:cBhvr>
                                        <p:cTn dur="500" id="55"/>
                                        <p:tgtEl>
                                          <p:spTgt spid="100"/>
                                        </p:tgtEl>
                                      </p:cBhvr>
                                    </p:animEffect>
                                    <p:anim calcmode="lin" valueType="num">
                                      <p:cBhvr>
                                        <p:cTn dur="500" fill="hold" id="56"/>
                                        <p:tgtEl>
                                          <p:spTgt spid="100"/>
                                        </p:tgtEl>
                                        <p:attrNameLst>
                                          <p:attrName>ppt_x</p:attrName>
                                        </p:attrNameLst>
                                      </p:cBhvr>
                                      <p:tavLst>
                                        <p:tav tm="0">
                                          <p:val>
                                            <p:strVal val="#ppt_x"/>
                                          </p:val>
                                        </p:tav>
                                        <p:tav tm="100000">
                                          <p:val>
                                            <p:strVal val="#ppt_x"/>
                                          </p:val>
                                        </p:tav>
                                      </p:tavLst>
                                    </p:anim>
                                    <p:anim calcmode="lin" valueType="num">
                                      <p:cBhvr>
                                        <p:cTn dur="500" fill="hold" id="57"/>
                                        <p:tgtEl>
                                          <p:spTgt spid="100"/>
                                        </p:tgtEl>
                                        <p:attrNameLst>
                                          <p:attrName>ppt_y</p:attrName>
                                        </p:attrNameLst>
                                      </p:cBhvr>
                                      <p:tavLst>
                                        <p:tav tm="0">
                                          <p:val>
                                            <p:strVal val="#ppt_y-.1"/>
                                          </p:val>
                                        </p:tav>
                                        <p:tav tm="100000">
                                          <p:val>
                                            <p:strVal val="#ppt_y"/>
                                          </p:val>
                                        </p:tav>
                                      </p:tavLst>
                                    </p:anim>
                                  </p:childTnLst>
                                </p:cTn>
                              </p:par>
                              <p:par>
                                <p:cTn fill="hold" id="58" nodeType="withEffect" presetClass="entr" presetID="42" presetSubtype="0">
                                  <p:stCondLst>
                                    <p:cond delay="0"/>
                                  </p:stCondLst>
                                  <p:childTnLst>
                                    <p:set>
                                      <p:cBhvr>
                                        <p:cTn dur="1" fill="hold" id="59">
                                          <p:stCondLst>
                                            <p:cond delay="0"/>
                                          </p:stCondLst>
                                        </p:cTn>
                                        <p:tgtEl>
                                          <p:spTgt spid="120"/>
                                        </p:tgtEl>
                                        <p:attrNameLst>
                                          <p:attrName>style.visibility</p:attrName>
                                        </p:attrNameLst>
                                      </p:cBhvr>
                                      <p:to>
                                        <p:strVal val="visible"/>
                                      </p:to>
                                    </p:set>
                                    <p:animEffect filter="fade" transition="in">
                                      <p:cBhvr>
                                        <p:cTn dur="500" id="60"/>
                                        <p:tgtEl>
                                          <p:spTgt spid="120"/>
                                        </p:tgtEl>
                                      </p:cBhvr>
                                    </p:animEffect>
                                    <p:anim calcmode="lin" valueType="num">
                                      <p:cBhvr>
                                        <p:cTn dur="500" fill="hold" id="61"/>
                                        <p:tgtEl>
                                          <p:spTgt spid="120"/>
                                        </p:tgtEl>
                                        <p:attrNameLst>
                                          <p:attrName>ppt_x</p:attrName>
                                        </p:attrNameLst>
                                      </p:cBhvr>
                                      <p:tavLst>
                                        <p:tav tm="0">
                                          <p:val>
                                            <p:strVal val="#ppt_x"/>
                                          </p:val>
                                        </p:tav>
                                        <p:tav tm="100000">
                                          <p:val>
                                            <p:strVal val="#ppt_x"/>
                                          </p:val>
                                        </p:tav>
                                      </p:tavLst>
                                    </p:anim>
                                    <p:anim calcmode="lin" valueType="num">
                                      <p:cBhvr>
                                        <p:cTn dur="500" fill="hold" id="62"/>
                                        <p:tgtEl>
                                          <p:spTgt spid="120"/>
                                        </p:tgtEl>
                                        <p:attrNameLst>
                                          <p:attrName>ppt_y</p:attrName>
                                        </p:attrNameLst>
                                      </p:cBhvr>
                                      <p:tavLst>
                                        <p:tav tm="0">
                                          <p:val>
                                            <p:strVal val="#ppt_y+.1"/>
                                          </p:val>
                                        </p:tav>
                                        <p:tav tm="100000">
                                          <p:val>
                                            <p:strVal val="#ppt_y"/>
                                          </p:val>
                                        </p:tav>
                                      </p:tavLst>
                                    </p:anim>
                                  </p:childTnLst>
                                </p:cTn>
                              </p:par>
                              <p:par>
                                <p:cTn fill="hold" id="63" nodeType="withEffect" presetClass="entr" presetID="42" presetSubtype="0">
                                  <p:stCondLst>
                                    <p:cond delay="300"/>
                                  </p:stCondLst>
                                  <p:childTnLst>
                                    <p:set>
                                      <p:cBhvr>
                                        <p:cTn dur="1" fill="hold" id="64">
                                          <p:stCondLst>
                                            <p:cond delay="0"/>
                                          </p:stCondLst>
                                        </p:cTn>
                                        <p:tgtEl>
                                          <p:spTgt spid="125"/>
                                        </p:tgtEl>
                                        <p:attrNameLst>
                                          <p:attrName>style.visibility</p:attrName>
                                        </p:attrNameLst>
                                      </p:cBhvr>
                                      <p:to>
                                        <p:strVal val="visible"/>
                                      </p:to>
                                    </p:set>
                                    <p:animEffect filter="fade" transition="in">
                                      <p:cBhvr>
                                        <p:cTn dur="500" id="65"/>
                                        <p:tgtEl>
                                          <p:spTgt spid="125"/>
                                        </p:tgtEl>
                                      </p:cBhvr>
                                    </p:animEffect>
                                    <p:anim calcmode="lin" valueType="num">
                                      <p:cBhvr>
                                        <p:cTn dur="500" fill="hold" id="66"/>
                                        <p:tgtEl>
                                          <p:spTgt spid="125"/>
                                        </p:tgtEl>
                                        <p:attrNameLst>
                                          <p:attrName>ppt_x</p:attrName>
                                        </p:attrNameLst>
                                      </p:cBhvr>
                                      <p:tavLst>
                                        <p:tav tm="0">
                                          <p:val>
                                            <p:strVal val="#ppt_x"/>
                                          </p:val>
                                        </p:tav>
                                        <p:tav tm="100000">
                                          <p:val>
                                            <p:strVal val="#ppt_x"/>
                                          </p:val>
                                        </p:tav>
                                      </p:tavLst>
                                    </p:anim>
                                    <p:anim calcmode="lin" valueType="num">
                                      <p:cBhvr>
                                        <p:cTn dur="500" fill="hold" id="67"/>
                                        <p:tgtEl>
                                          <p:spTgt spid="125"/>
                                        </p:tgtEl>
                                        <p:attrNameLst>
                                          <p:attrName>ppt_y</p:attrName>
                                        </p:attrNameLst>
                                      </p:cBhvr>
                                      <p:tavLst>
                                        <p:tav tm="0">
                                          <p:val>
                                            <p:strVal val="#ppt_y+.1"/>
                                          </p:val>
                                        </p:tav>
                                        <p:tav tm="100000">
                                          <p:val>
                                            <p:strVal val="#ppt_y"/>
                                          </p:val>
                                        </p:tav>
                                      </p:tavLst>
                                    </p:anim>
                                  </p:childTnLst>
                                </p:cTn>
                              </p:par>
                              <p:par>
                                <p:cTn fill="hold" id="68" nodeType="withEffect" presetClass="entr" presetID="42" presetSubtype="0">
                                  <p:stCondLst>
                                    <p:cond delay="600"/>
                                  </p:stCondLst>
                                  <p:childTnLst>
                                    <p:set>
                                      <p:cBhvr>
                                        <p:cTn dur="1" fill="hold" id="69">
                                          <p:stCondLst>
                                            <p:cond delay="0"/>
                                          </p:stCondLst>
                                        </p:cTn>
                                        <p:tgtEl>
                                          <p:spTgt spid="130"/>
                                        </p:tgtEl>
                                        <p:attrNameLst>
                                          <p:attrName>style.visibility</p:attrName>
                                        </p:attrNameLst>
                                      </p:cBhvr>
                                      <p:to>
                                        <p:strVal val="visible"/>
                                      </p:to>
                                    </p:set>
                                    <p:animEffect filter="fade" transition="in">
                                      <p:cBhvr>
                                        <p:cTn dur="500" id="70"/>
                                        <p:tgtEl>
                                          <p:spTgt spid="130"/>
                                        </p:tgtEl>
                                      </p:cBhvr>
                                    </p:animEffect>
                                    <p:anim calcmode="lin" valueType="num">
                                      <p:cBhvr>
                                        <p:cTn dur="500" fill="hold" id="71"/>
                                        <p:tgtEl>
                                          <p:spTgt spid="130"/>
                                        </p:tgtEl>
                                        <p:attrNameLst>
                                          <p:attrName>ppt_x</p:attrName>
                                        </p:attrNameLst>
                                      </p:cBhvr>
                                      <p:tavLst>
                                        <p:tav tm="0">
                                          <p:val>
                                            <p:strVal val="#ppt_x"/>
                                          </p:val>
                                        </p:tav>
                                        <p:tav tm="100000">
                                          <p:val>
                                            <p:strVal val="#ppt_x"/>
                                          </p:val>
                                        </p:tav>
                                      </p:tavLst>
                                    </p:anim>
                                    <p:anim calcmode="lin" valueType="num">
                                      <p:cBhvr>
                                        <p:cTn dur="500" fill="hold" id="72"/>
                                        <p:tgtEl>
                                          <p:spTgt spid="13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工作规划</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WORK PLANNING</a:t>
            </a:r>
          </a:p>
        </p:txBody>
      </p:sp>
      <p:pic>
        <p:nvPicPr>
          <p:cNvPr descr="C:\Users\Administrator\Desktop\787637.png" id="135" name="Picture 3"/>
          <p:cNvPicPr>
            <a:picLocks noChangeArrowheads="1" noChangeAspect="1"/>
          </p:cNvPicPr>
          <p:nvPr/>
        </p:nvPicPr>
        <p:blipFill>
          <a:blip r:embed="rId4">
            <a:extLst>
              <a:ext uri="{28A0092B-C50C-407E-A947-70E740481C1C}">
                <a14:useLocalDpi val="0"/>
              </a:ext>
            </a:extLst>
          </a:blip>
          <a:stretch>
            <a:fillRect/>
          </a:stretch>
        </p:blipFill>
        <p:spPr bwMode="auto">
          <a:xfrm>
            <a:off x="3845984" y="1194859"/>
            <a:ext cx="3876675" cy="5457439"/>
          </a:xfrm>
          <a:prstGeom prst="rect">
            <a:avLst/>
          </a:prstGeom>
          <a:noFill/>
          <a:effectLst>
            <a:outerShdw algn="t" blurRad="50800" dir="5400000" dist="38100" rotWithShape="0">
              <a:prstClr val="black">
                <a:alpha val="40000"/>
              </a:prstClr>
            </a:outerShdw>
          </a:effectLst>
          <a:extLst>
            <a:ext uri="{909E8E84-426E-40DD-AFC4-6F175D3DCCD1}">
              <a14:hiddenFill>
                <a:solidFill>
                  <a:srgbClr val="FFFFFF"/>
                </a:solidFill>
              </a14:hiddenFill>
            </a:ext>
          </a:extLst>
        </p:spPr>
      </p:pic>
      <p:grpSp>
        <p:nvGrpSpPr>
          <p:cNvPr id="136" name="组合 135"/>
          <p:cNvGrpSpPr/>
          <p:nvPr/>
        </p:nvGrpSpPr>
        <p:grpSpPr>
          <a:xfrm>
            <a:off x="5274459" y="5487459"/>
            <a:ext cx="1019724" cy="1019724"/>
            <a:chOff x="3832873" y="2297208"/>
            <a:chExt cx="1516550" cy="1516550"/>
          </a:xfrm>
        </p:grpSpPr>
        <p:grpSp>
          <p:nvGrpSpPr>
            <p:cNvPr id="137" name="组合 136"/>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39" name="同心圆 138"/>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a:defRPr/>
                </a:pPr>
                <a:endParaRPr altLang="en-US" kern="0" lang="zh-CN" sz="2400">
                  <a:solidFill>
                    <a:sysClr lastClr="000000" val="windowText"/>
                  </a:solidFill>
                  <a:latin typeface="微软雅黑"/>
                </a:endParaRPr>
              </a:p>
            </p:txBody>
          </p:sp>
          <p:sp>
            <p:nvSpPr>
              <p:cNvPr id="140" name="椭圆 139"/>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a:defRPr/>
                </a:pPr>
                <a:endParaRPr altLang="en-US" kern="0" lang="zh-CN" sz="2400">
                  <a:solidFill>
                    <a:sysClr lastClr="FFFFFF" val="window"/>
                  </a:solidFill>
                  <a:latin typeface="微软雅黑"/>
                </a:endParaRPr>
              </a:p>
            </p:txBody>
          </p:sp>
        </p:grpSp>
        <p:sp>
          <p:nvSpPr>
            <p:cNvPr id="138" name="椭圆 137"/>
            <p:cNvSpPr/>
            <p:nvPr/>
          </p:nvSpPr>
          <p:spPr>
            <a:xfrm>
              <a:off x="3983164" y="2466913"/>
              <a:ext cx="1185736" cy="1185736"/>
            </a:xfrm>
            <a:prstGeom prst="ellipse">
              <a:avLst/>
            </a:prstGeom>
            <a:solidFill>
              <a:srgbClr val="009999"/>
            </a:solid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141" name="组合 140"/>
          <p:cNvGrpSpPr/>
          <p:nvPr/>
        </p:nvGrpSpPr>
        <p:grpSpPr>
          <a:xfrm>
            <a:off x="4264535" y="4399678"/>
            <a:ext cx="1019724" cy="1019724"/>
            <a:chOff x="3832873" y="2297208"/>
            <a:chExt cx="1516550" cy="1516550"/>
          </a:xfrm>
        </p:grpSpPr>
        <p:grpSp>
          <p:nvGrpSpPr>
            <p:cNvPr id="142" name="组合 141"/>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44" name="同心圆 143"/>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a:defRPr/>
                </a:pPr>
                <a:endParaRPr altLang="en-US" kern="0" lang="zh-CN" sz="2400">
                  <a:solidFill>
                    <a:sysClr lastClr="000000" val="windowText"/>
                  </a:solidFill>
                  <a:latin typeface="微软雅黑"/>
                </a:endParaRPr>
              </a:p>
            </p:txBody>
          </p:sp>
          <p:sp>
            <p:nvSpPr>
              <p:cNvPr id="145" name="椭圆 144"/>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a:defRPr/>
                </a:pPr>
                <a:endParaRPr altLang="en-US" kern="0" lang="zh-CN" sz="2400">
                  <a:solidFill>
                    <a:sysClr lastClr="FFFFFF" val="window"/>
                  </a:solidFill>
                  <a:latin typeface="微软雅黑"/>
                </a:endParaRPr>
              </a:p>
            </p:txBody>
          </p:sp>
        </p:grpSp>
        <p:sp>
          <p:nvSpPr>
            <p:cNvPr id="143" name="椭圆 142"/>
            <p:cNvSpPr/>
            <p:nvPr/>
          </p:nvSpPr>
          <p:spPr>
            <a:xfrm>
              <a:off x="3983164" y="2466913"/>
              <a:ext cx="1185736" cy="1185736"/>
            </a:xfrm>
            <a:prstGeom prst="ellipse">
              <a:avLst/>
            </a:prstGeom>
            <a:solidFill>
              <a:srgbClr val="009999"/>
            </a:solid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146" name="组合 145"/>
          <p:cNvGrpSpPr/>
          <p:nvPr/>
        </p:nvGrpSpPr>
        <p:grpSpPr>
          <a:xfrm>
            <a:off x="6300259" y="3734859"/>
            <a:ext cx="1019724" cy="1019724"/>
            <a:chOff x="3832873" y="2297208"/>
            <a:chExt cx="1516550" cy="1516550"/>
          </a:xfrm>
        </p:grpSpPr>
        <p:grpSp>
          <p:nvGrpSpPr>
            <p:cNvPr id="147" name="组合 146"/>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49" name="同心圆 148"/>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a:defRPr/>
                </a:pPr>
                <a:endParaRPr altLang="en-US" kern="0" lang="zh-CN" sz="2400">
                  <a:solidFill>
                    <a:sysClr lastClr="000000" val="windowText"/>
                  </a:solidFill>
                  <a:latin typeface="微软雅黑"/>
                </a:endParaRPr>
              </a:p>
            </p:txBody>
          </p:sp>
          <p:sp>
            <p:nvSpPr>
              <p:cNvPr id="150" name="椭圆 149"/>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a:defRPr/>
                </a:pPr>
                <a:endParaRPr altLang="en-US" kern="0" lang="zh-CN" sz="2400">
                  <a:solidFill>
                    <a:sysClr lastClr="FFFFFF" val="window"/>
                  </a:solidFill>
                  <a:latin typeface="微软雅黑"/>
                </a:endParaRPr>
              </a:p>
            </p:txBody>
          </p:sp>
        </p:grpSp>
        <p:sp>
          <p:nvSpPr>
            <p:cNvPr id="148" name="椭圆 147"/>
            <p:cNvSpPr/>
            <p:nvPr/>
          </p:nvSpPr>
          <p:spPr>
            <a:xfrm>
              <a:off x="3983164" y="2466913"/>
              <a:ext cx="1185736" cy="1185736"/>
            </a:xfrm>
            <a:prstGeom prst="ellipse">
              <a:avLst/>
            </a:prstGeom>
            <a:solidFill>
              <a:srgbClr val="009999"/>
            </a:solid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151" name="组合 150"/>
          <p:cNvGrpSpPr/>
          <p:nvPr/>
        </p:nvGrpSpPr>
        <p:grpSpPr>
          <a:xfrm>
            <a:off x="4264535" y="3104278"/>
            <a:ext cx="1019724" cy="1019724"/>
            <a:chOff x="3832873" y="2297208"/>
            <a:chExt cx="1516550" cy="1516550"/>
          </a:xfrm>
        </p:grpSpPr>
        <p:grpSp>
          <p:nvGrpSpPr>
            <p:cNvPr id="152" name="组合 151"/>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54" name="同心圆 153"/>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a:defRPr/>
                </a:pPr>
                <a:endParaRPr altLang="en-US" kern="0" lang="zh-CN" sz="2400">
                  <a:solidFill>
                    <a:sysClr lastClr="000000" val="windowText"/>
                  </a:solidFill>
                  <a:latin typeface="微软雅黑"/>
                </a:endParaRPr>
              </a:p>
            </p:txBody>
          </p:sp>
          <p:sp>
            <p:nvSpPr>
              <p:cNvPr id="155" name="椭圆 154"/>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a:defRPr/>
                </a:pPr>
                <a:endParaRPr altLang="en-US" kern="0" lang="zh-CN" sz="2400">
                  <a:solidFill>
                    <a:sysClr lastClr="FFFFFF" val="window"/>
                  </a:solidFill>
                  <a:latin typeface="微软雅黑"/>
                </a:endParaRPr>
              </a:p>
            </p:txBody>
          </p:sp>
        </p:grpSp>
        <p:sp>
          <p:nvSpPr>
            <p:cNvPr id="153" name="椭圆 152"/>
            <p:cNvSpPr/>
            <p:nvPr/>
          </p:nvSpPr>
          <p:spPr>
            <a:xfrm>
              <a:off x="3983164" y="2466913"/>
              <a:ext cx="1185736" cy="1185736"/>
            </a:xfrm>
            <a:prstGeom prst="ellipse">
              <a:avLst/>
            </a:prstGeom>
            <a:solidFill>
              <a:srgbClr val="009999"/>
            </a:solid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156" name="组合 155"/>
          <p:cNvGrpSpPr/>
          <p:nvPr/>
        </p:nvGrpSpPr>
        <p:grpSpPr>
          <a:xfrm>
            <a:off x="6300259" y="2424219"/>
            <a:ext cx="1019724" cy="1019724"/>
            <a:chOff x="3832873" y="2297208"/>
            <a:chExt cx="1516550" cy="1516550"/>
          </a:xfrm>
        </p:grpSpPr>
        <p:grpSp>
          <p:nvGrpSpPr>
            <p:cNvPr id="157" name="组合 156"/>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59" name="同心圆 158"/>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a:defRPr/>
                </a:pPr>
                <a:endParaRPr altLang="en-US" kern="0" lang="zh-CN" sz="2400">
                  <a:solidFill>
                    <a:sysClr lastClr="000000" val="windowText"/>
                  </a:solidFill>
                  <a:latin typeface="微软雅黑"/>
                </a:endParaRPr>
              </a:p>
            </p:txBody>
          </p:sp>
          <p:sp>
            <p:nvSpPr>
              <p:cNvPr id="160" name="椭圆 159"/>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a:defRPr/>
                </a:pPr>
                <a:endParaRPr altLang="en-US" kern="0" lang="zh-CN" sz="2400">
                  <a:solidFill>
                    <a:sysClr lastClr="FFFFFF" val="window"/>
                  </a:solidFill>
                  <a:latin typeface="微软雅黑"/>
                </a:endParaRPr>
              </a:p>
            </p:txBody>
          </p:sp>
        </p:grpSp>
        <p:sp>
          <p:nvSpPr>
            <p:cNvPr id="158" name="椭圆 157"/>
            <p:cNvSpPr/>
            <p:nvPr/>
          </p:nvSpPr>
          <p:spPr>
            <a:xfrm>
              <a:off x="3983164" y="2466913"/>
              <a:ext cx="1185736" cy="1185736"/>
            </a:xfrm>
            <a:prstGeom prst="ellipse">
              <a:avLst/>
            </a:prstGeom>
            <a:solidFill>
              <a:srgbClr val="009999"/>
            </a:solid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161" name="组合 160"/>
          <p:cNvGrpSpPr/>
          <p:nvPr/>
        </p:nvGrpSpPr>
        <p:grpSpPr>
          <a:xfrm>
            <a:off x="5274459" y="1296459"/>
            <a:ext cx="1019724" cy="1019724"/>
            <a:chOff x="3832873" y="2297208"/>
            <a:chExt cx="1516550" cy="1516550"/>
          </a:xfrm>
        </p:grpSpPr>
        <p:grpSp>
          <p:nvGrpSpPr>
            <p:cNvPr id="162" name="组合 161"/>
            <p:cNvGrpSpPr/>
            <p:nvPr/>
          </p:nvGrpSpPr>
          <p:grpSpPr>
            <a:xfrm>
              <a:off x="3832873" y="2297208"/>
              <a:ext cx="1516550" cy="1516550"/>
              <a:chOff x="304800" y="673100"/>
              <a:chExt cx="4000500" cy="4000500"/>
            </a:xfrm>
            <a:effectLst>
              <a:outerShdw algn="tr" blurRad="444500" dir="8100000" dist="254000" rotWithShape="0">
                <a:prstClr val="black">
                  <a:alpha val="50000"/>
                </a:prstClr>
              </a:outerShdw>
            </a:effectLst>
          </p:grpSpPr>
          <p:sp>
            <p:nvSpPr>
              <p:cNvPr id="164" name="同心圆 163"/>
              <p:cNvSpPr/>
              <p:nvPr/>
            </p:nvSpPr>
            <p:spPr>
              <a:xfrm>
                <a:off x="304800" y="673100"/>
                <a:ext cx="4000500" cy="4000500"/>
              </a:xfrm>
              <a:prstGeom prst="donut">
                <a:avLst>
                  <a:gd fmla="val 4879" name="adj"/>
                </a:avLst>
              </a:prstGeom>
              <a:gradFill>
                <a:gsLst>
                  <a:gs pos="0">
                    <a:sysClr lastClr="FFFFFF" val="window"/>
                  </a:gs>
                  <a:gs pos="55000">
                    <a:sysClr lastClr="FFFFFF" val="window">
                      <a:lumMod val="95000"/>
                    </a:sysClr>
                  </a:gs>
                  <a:gs pos="100000">
                    <a:sysClr lastClr="FFFFFF" val="window">
                      <a:lumMod val="65000"/>
                    </a:sysClr>
                  </a:gs>
                </a:gsLst>
                <a:lin ang="8100000" scaled="0"/>
              </a:gradFill>
              <a:ln algn="ctr" cap="flat" cmpd="sng" w="25400">
                <a:noFill/>
                <a:prstDash val="solid"/>
              </a:ln>
              <a:effectLst/>
            </p:spPr>
            <p:txBody>
              <a:bodyPr anchor="ctr" rtlCol="0"/>
              <a:lstStyle/>
              <a:p>
                <a:pPr algn="ctr">
                  <a:defRPr/>
                </a:pPr>
                <a:endParaRPr altLang="en-US" kern="0" lang="zh-CN" sz="2400">
                  <a:solidFill>
                    <a:sysClr lastClr="000000" val="windowText"/>
                  </a:solidFill>
                  <a:latin typeface="微软雅黑"/>
                </a:endParaRPr>
              </a:p>
            </p:txBody>
          </p:sp>
          <p:sp>
            <p:nvSpPr>
              <p:cNvPr id="165" name="椭圆 164"/>
              <p:cNvSpPr/>
              <p:nvPr/>
            </p:nvSpPr>
            <p:spPr>
              <a:xfrm>
                <a:off x="392113" y="760413"/>
                <a:ext cx="3825874" cy="3825874"/>
              </a:xfrm>
              <a:prstGeom prst="ellipse">
                <a:avLst/>
              </a:prstGeom>
              <a:gradFill>
                <a:gsLst>
                  <a:gs pos="0">
                    <a:sysClr lastClr="FFFFFF" val="window"/>
                  </a:gs>
                  <a:gs pos="51000">
                    <a:sysClr lastClr="FFFFFF" val="window">
                      <a:lumMod val="95000"/>
                    </a:sysClr>
                  </a:gs>
                  <a:gs pos="100000">
                    <a:sysClr lastClr="FFFFFF" val="window">
                      <a:lumMod val="75000"/>
                    </a:sysClr>
                  </a:gs>
                </a:gsLst>
                <a:lin ang="18900000" scaled="0"/>
              </a:gradFill>
              <a:ln algn="ctr" cap="flat" cmpd="sng" w="25400">
                <a:noFill/>
                <a:prstDash val="solid"/>
              </a:ln>
              <a:effectLst/>
            </p:spPr>
            <p:txBody>
              <a:bodyPr anchor="ctr" rtlCol="0"/>
              <a:lstStyle/>
              <a:p>
                <a:pPr algn="ctr">
                  <a:defRPr/>
                </a:pPr>
                <a:endParaRPr altLang="en-US" kern="0" lang="zh-CN" sz="2400">
                  <a:solidFill>
                    <a:sysClr lastClr="FFFFFF" val="window"/>
                  </a:solidFill>
                  <a:latin typeface="微软雅黑"/>
                </a:endParaRPr>
              </a:p>
            </p:txBody>
          </p:sp>
        </p:grpSp>
        <p:sp>
          <p:nvSpPr>
            <p:cNvPr id="163" name="椭圆 162"/>
            <p:cNvSpPr/>
            <p:nvPr/>
          </p:nvSpPr>
          <p:spPr>
            <a:xfrm>
              <a:off x="3983164" y="2466913"/>
              <a:ext cx="1185736" cy="1185736"/>
            </a:xfrm>
            <a:prstGeom prst="ellipse">
              <a:avLst/>
            </a:prstGeom>
            <a:solidFill>
              <a:srgbClr val="009999"/>
            </a:solidFill>
            <a:ln>
              <a:noFill/>
            </a:ln>
            <a:effectLst>
              <a:innerShdw blurRad="368300" dist="254000">
                <a:prstClr val="black">
                  <a:alpha val="2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166" name="Group 34"/>
          <p:cNvGrpSpPr/>
          <p:nvPr/>
        </p:nvGrpSpPr>
        <p:grpSpPr>
          <a:xfrm>
            <a:off x="5596134" y="1580127"/>
            <a:ext cx="399325" cy="324941"/>
            <a:chOff x="1550139" y="1314466"/>
            <a:chExt cx="509139" cy="414300"/>
          </a:xfrm>
          <a:solidFill>
            <a:schemeClr val="bg1"/>
          </a:solidFill>
        </p:grpSpPr>
        <p:sp>
          <p:nvSpPr>
            <p:cNvPr id="167" name="Freeform 5"/>
            <p:cNvSpPr>
              <a:spLocks noEditPoints="1"/>
            </p:cNvSpPr>
            <p:nvPr/>
          </p:nvSpPr>
          <p:spPr bwMode="auto">
            <a:xfrm>
              <a:off x="1550139" y="1314466"/>
              <a:ext cx="509139" cy="414300"/>
            </a:xfrm>
            <a:custGeom>
              <a:gdLst>
                <a:gd fmla="*/ 78 w 153" name="T0"/>
                <a:gd fmla="*/ 0 h 125" name="T1"/>
                <a:gd fmla="*/ 0 w 153" name="T2"/>
                <a:gd fmla="*/ 69 h 125" name="T3"/>
                <a:gd fmla="*/ 15 w 153" name="T4"/>
                <a:gd fmla="*/ 69 h 125" name="T5"/>
                <a:gd fmla="*/ 21 w 153" name="T6"/>
                <a:gd fmla="*/ 64 h 125" name="T7"/>
                <a:gd fmla="*/ 21 w 153" name="T8"/>
                <a:gd fmla="*/ 121 h 125" name="T9"/>
                <a:gd fmla="*/ 24 w 153" name="T10"/>
                <a:gd fmla="*/ 125 h 125" name="T11"/>
                <a:gd fmla="*/ 62 w 153" name="T12"/>
                <a:gd fmla="*/ 125 h 125" name="T13"/>
                <a:gd fmla="*/ 63 w 153" name="T14"/>
                <a:gd fmla="*/ 93 h 125" name="T15"/>
                <a:gd fmla="*/ 67 w 153" name="T16"/>
                <a:gd fmla="*/ 88 h 125" name="T17"/>
                <a:gd fmla="*/ 83 w 153" name="T18"/>
                <a:gd fmla="*/ 88 h 125" name="T19"/>
                <a:gd fmla="*/ 89 w 153" name="T20"/>
                <a:gd fmla="*/ 93 h 125" name="T21"/>
                <a:gd fmla="*/ 89 w 153" name="T22"/>
                <a:gd fmla="*/ 125 h 125" name="T23"/>
                <a:gd fmla="*/ 126 w 153" name="T24"/>
                <a:gd fmla="*/ 125 h 125" name="T25"/>
                <a:gd fmla="*/ 130 w 153" name="T26"/>
                <a:gd fmla="*/ 120 h 125" name="T27"/>
                <a:gd fmla="*/ 130 w 153" name="T28"/>
                <a:gd fmla="*/ 63 h 125" name="T29"/>
                <a:gd fmla="*/ 136 w 153" name="T30"/>
                <a:gd fmla="*/ 69 h 125" name="T31"/>
                <a:gd fmla="*/ 153 w 153" name="T32"/>
                <a:gd fmla="*/ 69 h 125" name="T33"/>
                <a:gd fmla="*/ 78 w 153" name="T34"/>
                <a:gd fmla="*/ 0 h 125" name="T35"/>
                <a:gd fmla="*/ 76 w 153" name="T36"/>
                <a:gd fmla="*/ 76 h 125" name="T37"/>
                <a:gd fmla="*/ 60 w 153" name="T38"/>
                <a:gd fmla="*/ 60 h 125" name="T39"/>
                <a:gd fmla="*/ 76 w 153" name="T40"/>
                <a:gd fmla="*/ 43 h 125" name="T41"/>
                <a:gd fmla="*/ 92 w 153" name="T42"/>
                <a:gd fmla="*/ 60 h 125" name="T43"/>
                <a:gd fmla="*/ 76 w 153" name="T44"/>
                <a:gd fmla="*/ 76 h 12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25" w="153">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68" name="Freeform 6"/>
            <p:cNvSpPr/>
            <p:nvPr/>
          </p:nvSpPr>
          <p:spPr bwMode="auto">
            <a:xfrm>
              <a:off x="1949464" y="1366877"/>
              <a:ext cx="49916" cy="102328"/>
            </a:xfrm>
            <a:custGeom>
              <a:gdLst>
                <a:gd fmla="*/ 20 w 20" name="T0"/>
                <a:gd fmla="*/ 41 h 41" name="T1"/>
                <a:gd fmla="*/ 20 w 20" name="T2"/>
                <a:gd fmla="*/ 0 h 41" name="T3"/>
                <a:gd fmla="*/ 0 w 20" name="T4"/>
                <a:gd fmla="*/ 0 h 41" name="T5"/>
                <a:gd fmla="*/ 0 w 20" name="T6"/>
                <a:gd fmla="*/ 24 h 41" name="T7"/>
                <a:gd fmla="*/ 20 w 20" name="T8"/>
                <a:gd fmla="*/ 41 h 41" name="T9"/>
              </a:gdLst>
              <a:cxnLst>
                <a:cxn ang="0">
                  <a:pos x="T0" y="T1"/>
                </a:cxn>
                <a:cxn ang="0">
                  <a:pos x="T2" y="T3"/>
                </a:cxn>
                <a:cxn ang="0">
                  <a:pos x="T4" y="T5"/>
                </a:cxn>
                <a:cxn ang="0">
                  <a:pos x="T6" y="T7"/>
                </a:cxn>
                <a:cxn ang="0">
                  <a:pos x="T8" y="T9"/>
                </a:cxn>
              </a:cxnLst>
              <a:rect b="b" l="0" r="r" t="0"/>
              <a:pathLst>
                <a:path h="41" w="20">
                  <a:moveTo>
                    <a:pt x="20" y="41"/>
                  </a:moveTo>
                  <a:lnTo>
                    <a:pt x="20" y="0"/>
                  </a:lnTo>
                  <a:lnTo>
                    <a:pt x="0" y="0"/>
                  </a:lnTo>
                  <a:lnTo>
                    <a:pt x="0" y="24"/>
                  </a:lnTo>
                  <a:lnTo>
                    <a:pt x="20" y="41"/>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69" name="Oval 7"/>
            <p:cNvSpPr>
              <a:spLocks noChangeArrowheads="1"/>
            </p:cNvSpPr>
            <p:nvPr/>
          </p:nvSpPr>
          <p:spPr bwMode="auto">
            <a:xfrm>
              <a:off x="1777255" y="1484179"/>
              <a:ext cx="52412" cy="54907"/>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grpSp>
      <p:sp>
        <p:nvSpPr>
          <p:cNvPr id="170" name="矩形 3"/>
          <p:cNvSpPr>
            <a:spLocks noChangeArrowheads="1"/>
          </p:cNvSpPr>
          <p:nvPr/>
        </p:nvSpPr>
        <p:spPr bwMode="auto">
          <a:xfrm>
            <a:off x="6486403" y="1607544"/>
            <a:ext cx="944886" cy="39624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45723" lIns="91443" rIns="91443" tIns="45723" wrap="none">
            <a:spAutoFit/>
          </a:bodyPr>
          <a:lstStyle/>
          <a:p>
            <a:pPr fontAlgn="base">
              <a:spcBef>
                <a:spcPct val="0"/>
              </a:spcBef>
              <a:spcAft>
                <a:spcPct val="0"/>
              </a:spcAft>
            </a:pPr>
            <a:r>
              <a:rPr altLang="en-US" lang="zh-CN" sz="2000">
                <a:solidFill>
                  <a:prstClr val="black"/>
                </a:solidFill>
                <a:latin charset="-122" panose="020b0600000000000000" pitchFamily="34" typeface="Noto Sans S Chinese Medium"/>
                <a:ea charset="-122" panose="020b0600000000000000" pitchFamily="34" typeface="Noto Sans S Chinese Medium"/>
                <a:sym charset="0" panose="020b0604020202020204" pitchFamily="34" typeface="Arial"/>
              </a:rPr>
              <a:t>阶段一</a:t>
            </a:r>
          </a:p>
        </p:txBody>
      </p:sp>
      <p:sp>
        <p:nvSpPr>
          <p:cNvPr id="171" name="文本框 13"/>
          <p:cNvSpPr txBox="1"/>
          <p:nvPr/>
        </p:nvSpPr>
        <p:spPr>
          <a:xfrm>
            <a:off x="7621060" y="1410569"/>
            <a:ext cx="3251200" cy="697210"/>
          </a:xfrm>
          <a:prstGeom prst="rect">
            <a:avLst/>
          </a:prstGeom>
          <a:noFill/>
        </p:spPr>
        <p:txBody>
          <a:bodyPr bIns="43881" lIns="87765" rIns="87765" rtlCol="0" tIns="43881" wrap="square">
            <a:spAutoFit/>
          </a:bodyPr>
          <a:lstStyle/>
          <a:p>
            <a:pPr fontAlgn="base" indent="-228594" marL="228594">
              <a:lnSpc>
                <a:spcPct val="150000"/>
              </a:lnSpc>
              <a:spcBef>
                <a:spcPct val="0"/>
              </a:spcBef>
              <a:spcAft>
                <a:spcPct val="0"/>
              </a:spcAft>
              <a:buFont charset="0" panose="020b0604020202020204" pitchFamily="34" typeface="Arial"/>
              <a:buChar char="•"/>
            </a:pPr>
            <a:r>
              <a:rPr altLang="en-US" lang="zh-CN" sz="1333">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172" name="矩形 3"/>
          <p:cNvSpPr>
            <a:spLocks noChangeArrowheads="1"/>
          </p:cNvSpPr>
          <p:nvPr/>
        </p:nvSpPr>
        <p:spPr bwMode="auto">
          <a:xfrm>
            <a:off x="7629665" y="2414059"/>
            <a:ext cx="944886" cy="39624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45723" lIns="91443" rIns="91443" tIns="45723" wrap="none">
            <a:spAutoFit/>
          </a:bodyPr>
          <a:lstStyle/>
          <a:p>
            <a:pPr fontAlgn="base">
              <a:spcBef>
                <a:spcPct val="0"/>
              </a:spcBef>
              <a:spcAft>
                <a:spcPct val="0"/>
              </a:spcAft>
            </a:pPr>
            <a:r>
              <a:rPr altLang="en-US" lang="zh-CN" sz="2000">
                <a:solidFill>
                  <a:prstClr val="black"/>
                </a:solidFill>
                <a:latin charset="-122" panose="020b0600000000000000" pitchFamily="34" typeface="Noto Sans S Chinese Medium"/>
                <a:ea charset="-122" panose="020b0600000000000000" pitchFamily="34" typeface="Noto Sans S Chinese Medium"/>
                <a:sym charset="0" panose="020b0604020202020204" pitchFamily="34" typeface="Arial"/>
              </a:rPr>
              <a:t>阶段二</a:t>
            </a:r>
          </a:p>
        </p:txBody>
      </p:sp>
      <p:sp>
        <p:nvSpPr>
          <p:cNvPr id="173" name="文本框 13"/>
          <p:cNvSpPr txBox="1"/>
          <p:nvPr/>
        </p:nvSpPr>
        <p:spPr>
          <a:xfrm>
            <a:off x="7621060" y="2820459"/>
            <a:ext cx="3251200" cy="697210"/>
          </a:xfrm>
          <a:prstGeom prst="rect">
            <a:avLst/>
          </a:prstGeom>
          <a:noFill/>
        </p:spPr>
        <p:txBody>
          <a:bodyPr bIns="43881" lIns="87765" rIns="87765" rtlCol="0" tIns="43881" wrap="square">
            <a:spAutoFit/>
          </a:bodyPr>
          <a:lstStyle/>
          <a:p>
            <a:pPr fontAlgn="base" indent="-228594" marL="228594">
              <a:lnSpc>
                <a:spcPct val="150000"/>
              </a:lnSpc>
              <a:spcBef>
                <a:spcPct val="0"/>
              </a:spcBef>
              <a:spcAft>
                <a:spcPct val="0"/>
              </a:spcAft>
              <a:buFont charset="0" panose="020b0604020202020204" pitchFamily="34" typeface="Arial"/>
              <a:buChar char="•"/>
            </a:pPr>
            <a:r>
              <a:rPr altLang="en-US" lang="zh-CN" sz="1333">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174" name="Freeform 20"/>
          <p:cNvSpPr>
            <a:spLocks noEditPoints="1"/>
          </p:cNvSpPr>
          <p:nvPr/>
        </p:nvSpPr>
        <p:spPr bwMode="auto">
          <a:xfrm>
            <a:off x="6601027" y="2786879"/>
            <a:ext cx="397859" cy="270360"/>
          </a:xfrm>
          <a:custGeom>
            <a:gdLst>
              <a:gd fmla="*/ 135 w 157" name="T0"/>
              <a:gd fmla="*/ 46 h 107" name="T1"/>
              <a:gd fmla="*/ 136 w 157" name="T2"/>
              <a:gd fmla="*/ 37 h 107" name="T3"/>
              <a:gd fmla="*/ 99 w 157" name="T4"/>
              <a:gd fmla="*/ 0 h 107" name="T5"/>
              <a:gd fmla="*/ 73 w 157" name="T6"/>
              <a:gd fmla="*/ 18 h 107" name="T7"/>
              <a:gd fmla="*/ 45 w 157" name="T8"/>
              <a:gd fmla="*/ 8 h 107" name="T9"/>
              <a:gd fmla="*/ 19 w 157" name="T10"/>
              <a:gd fmla="*/ 40 h 107" name="T11"/>
              <a:gd fmla="*/ 20 w 157" name="T12"/>
              <a:gd fmla="*/ 47 h 107" name="T13"/>
              <a:gd fmla="*/ 0 w 157" name="T14"/>
              <a:gd fmla="*/ 76 h 107" name="T15"/>
              <a:gd fmla="*/ 31 w 157" name="T16"/>
              <a:gd fmla="*/ 107 h 107" name="T17"/>
              <a:gd fmla="*/ 126 w 157" name="T18"/>
              <a:gd fmla="*/ 107 h 107" name="T19"/>
              <a:gd fmla="*/ 157 w 157" name="T20"/>
              <a:gd fmla="*/ 76 h 107" name="T21"/>
              <a:gd fmla="*/ 135 w 157" name="T22"/>
              <a:gd fmla="*/ 46 h 107" name="T23"/>
              <a:gd fmla="*/ 120 w 157" name="T24"/>
              <a:gd fmla="*/ 100 h 107" name="T25"/>
              <a:gd fmla="*/ 79 w 157" name="T26"/>
              <a:gd fmla="*/ 100 h 107" name="T27"/>
              <a:gd fmla="*/ 103 w 157" name="T28"/>
              <a:gd fmla="*/ 75 h 107" name="T29"/>
              <a:gd fmla="*/ 102 w 157" name="T30"/>
              <a:gd fmla="*/ 72 h 107" name="T31"/>
              <a:gd fmla="*/ 92 w 157" name="T32"/>
              <a:gd fmla="*/ 72 h 107" name="T33"/>
              <a:gd fmla="*/ 92 w 157" name="T34"/>
              <a:gd fmla="*/ 68 h 107" name="T35"/>
              <a:gd fmla="*/ 92 w 157" name="T36"/>
              <a:gd fmla="*/ 37 h 107" name="T37"/>
              <a:gd fmla="*/ 90 w 157" name="T38"/>
              <a:gd fmla="*/ 36 h 107" name="T39"/>
              <a:gd fmla="*/ 64 w 157" name="T40"/>
              <a:gd fmla="*/ 36 h 107" name="T41"/>
              <a:gd fmla="*/ 62 w 157" name="T42"/>
              <a:gd fmla="*/ 38 h 107" name="T43"/>
              <a:gd fmla="*/ 62 w 157" name="T44"/>
              <a:gd fmla="*/ 68 h 107" name="T45"/>
              <a:gd fmla="*/ 62 w 157" name="T46"/>
              <a:gd fmla="*/ 73 h 107" name="T47"/>
              <a:gd fmla="*/ 51 w 157" name="T48"/>
              <a:gd fmla="*/ 73 h 107" name="T49"/>
              <a:gd fmla="*/ 50 w 157" name="T50"/>
              <a:gd fmla="*/ 76 h 107" name="T51"/>
              <a:gd fmla="*/ 75 w 157" name="T52"/>
              <a:gd fmla="*/ 100 h 107" name="T53"/>
              <a:gd fmla="*/ 38 w 157" name="T54"/>
              <a:gd fmla="*/ 100 h 107" name="T55"/>
              <a:gd fmla="*/ 11 w 157" name="T56"/>
              <a:gd fmla="*/ 74 h 107" name="T57"/>
              <a:gd fmla="*/ 29 w 157" name="T58"/>
              <a:gd fmla="*/ 50 h 107" name="T59"/>
              <a:gd fmla="*/ 28 w 157" name="T60"/>
              <a:gd fmla="*/ 44 h 107" name="T61"/>
              <a:gd fmla="*/ 50 w 157" name="T62"/>
              <a:gd fmla="*/ 17 h 107" name="T63"/>
              <a:gd fmla="*/ 74 w 157" name="T64"/>
              <a:gd fmla="*/ 29 h 107" name="T65"/>
              <a:gd fmla="*/ 97 w 157" name="T66"/>
              <a:gd fmla="*/ 11 h 107" name="T67"/>
              <a:gd fmla="*/ 128 w 157" name="T68"/>
              <a:gd fmla="*/ 42 h 107" name="T69"/>
              <a:gd fmla="*/ 127 w 157" name="T70"/>
              <a:gd fmla="*/ 50 h 107" name="T71"/>
              <a:gd fmla="*/ 147 w 157" name="T72"/>
              <a:gd fmla="*/ 74 h 107" name="T73"/>
              <a:gd fmla="*/ 120 w 157" name="T74"/>
              <a:gd fmla="*/ 100 h 10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7" w="157">
                <a:moveTo>
                  <a:pt x="135" y="46"/>
                </a:moveTo>
                <a:cubicBezTo>
                  <a:pt x="136" y="43"/>
                  <a:pt x="136" y="40"/>
                  <a:pt x="136" y="37"/>
                </a:cubicBezTo>
                <a:cubicBezTo>
                  <a:pt x="136" y="17"/>
                  <a:pt x="120" y="0"/>
                  <a:pt x="99" y="0"/>
                </a:cubicBezTo>
                <a:cubicBezTo>
                  <a:pt x="76" y="0"/>
                  <a:pt x="73" y="18"/>
                  <a:pt x="73" y="18"/>
                </a:cubicBezTo>
                <a:cubicBezTo>
                  <a:pt x="73" y="18"/>
                  <a:pt x="63" y="6"/>
                  <a:pt x="45" y="8"/>
                </a:cubicBezTo>
                <a:cubicBezTo>
                  <a:pt x="30" y="11"/>
                  <a:pt x="19" y="25"/>
                  <a:pt x="19" y="40"/>
                </a:cubicBezTo>
                <a:cubicBezTo>
                  <a:pt x="19" y="42"/>
                  <a:pt x="20" y="45"/>
                  <a:pt x="20" y="47"/>
                </a:cubicBezTo>
                <a:cubicBezTo>
                  <a:pt x="9" y="51"/>
                  <a:pt x="0" y="63"/>
                  <a:pt x="0" y="76"/>
                </a:cubicBezTo>
                <a:cubicBezTo>
                  <a:pt x="0" y="93"/>
                  <a:pt x="14" y="107"/>
                  <a:pt x="31" y="107"/>
                </a:cubicBezTo>
                <a:cubicBezTo>
                  <a:pt x="126" y="107"/>
                  <a:pt x="126" y="107"/>
                  <a:pt x="126" y="107"/>
                </a:cubicBezTo>
                <a:cubicBezTo>
                  <a:pt x="143" y="107"/>
                  <a:pt x="157" y="93"/>
                  <a:pt x="157" y="76"/>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1"/>
                  <a:pt x="92" y="68"/>
                </a:cubicBezTo>
                <a:cubicBezTo>
                  <a:pt x="92" y="60"/>
                  <a:pt x="92" y="43"/>
                  <a:pt x="92" y="37"/>
                </a:cubicBezTo>
                <a:cubicBezTo>
                  <a:pt x="92" y="37"/>
                  <a:pt x="92" y="36"/>
                  <a:pt x="90" y="36"/>
                </a:cubicBezTo>
                <a:cubicBezTo>
                  <a:pt x="88" y="36"/>
                  <a:pt x="67" y="36"/>
                  <a:pt x="64" y="36"/>
                </a:cubicBezTo>
                <a:cubicBezTo>
                  <a:pt x="61" y="36"/>
                  <a:pt x="62" y="38"/>
                  <a:pt x="62" y="38"/>
                </a:cubicBezTo>
                <a:cubicBezTo>
                  <a:pt x="62" y="44"/>
                  <a:pt x="62" y="60"/>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9"/>
                  <a:pt x="11" y="74"/>
                </a:cubicBezTo>
                <a:cubicBezTo>
                  <a:pt x="11" y="63"/>
                  <a:pt x="18" y="54"/>
                  <a:pt x="29" y="50"/>
                </a:cubicBezTo>
                <a:cubicBezTo>
                  <a:pt x="28" y="48"/>
                  <a:pt x="28" y="46"/>
                  <a:pt x="28" y="44"/>
                </a:cubicBezTo>
                <a:cubicBezTo>
                  <a:pt x="28" y="32"/>
                  <a:pt x="37" y="20"/>
                  <a:pt x="50" y="17"/>
                </a:cubicBezTo>
                <a:cubicBezTo>
                  <a:pt x="65" y="15"/>
                  <a:pt x="74" y="29"/>
                  <a:pt x="74" y="29"/>
                </a:cubicBezTo>
                <a:cubicBezTo>
                  <a:pt x="74" y="29"/>
                  <a:pt x="77" y="11"/>
                  <a:pt x="97" y="11"/>
                </a:cubicBezTo>
                <a:cubicBezTo>
                  <a:pt x="115" y="11"/>
                  <a:pt x="128" y="25"/>
                  <a:pt x="128" y="42"/>
                </a:cubicBezTo>
                <a:cubicBezTo>
                  <a:pt x="128" y="45"/>
                  <a:pt x="127" y="47"/>
                  <a:pt x="127" y="50"/>
                </a:cubicBezTo>
                <a:cubicBezTo>
                  <a:pt x="138" y="53"/>
                  <a:pt x="147" y="63"/>
                  <a:pt x="147" y="74"/>
                </a:cubicBezTo>
                <a:cubicBezTo>
                  <a:pt x="147" y="89"/>
                  <a:pt x="135" y="100"/>
                  <a:pt x="120" y="10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75" name="矩形 3"/>
          <p:cNvSpPr>
            <a:spLocks noChangeArrowheads="1"/>
          </p:cNvSpPr>
          <p:nvPr/>
        </p:nvSpPr>
        <p:spPr bwMode="auto">
          <a:xfrm>
            <a:off x="2933642" y="2922059"/>
            <a:ext cx="944886" cy="39624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45723" lIns="91443" rIns="91443" tIns="45723" wrap="none">
            <a:spAutoFit/>
          </a:bodyPr>
          <a:lstStyle/>
          <a:p>
            <a:pPr fontAlgn="base">
              <a:spcBef>
                <a:spcPct val="0"/>
              </a:spcBef>
              <a:spcAft>
                <a:spcPct val="0"/>
              </a:spcAft>
            </a:pPr>
            <a:r>
              <a:rPr altLang="en-US" lang="zh-CN" sz="2000">
                <a:solidFill>
                  <a:prstClr val="black"/>
                </a:solidFill>
                <a:latin charset="-122" panose="020b0600000000000000" pitchFamily="34" typeface="Noto Sans S Chinese Medium"/>
                <a:ea charset="-122" panose="020b0600000000000000" pitchFamily="34" typeface="Noto Sans S Chinese Medium"/>
                <a:sym charset="0" panose="020b0604020202020204" pitchFamily="34" typeface="Arial"/>
              </a:rPr>
              <a:t>阶段三</a:t>
            </a:r>
          </a:p>
        </p:txBody>
      </p:sp>
      <p:sp>
        <p:nvSpPr>
          <p:cNvPr id="176" name="文本框 13"/>
          <p:cNvSpPr txBox="1"/>
          <p:nvPr/>
        </p:nvSpPr>
        <p:spPr>
          <a:xfrm>
            <a:off x="915457" y="3313975"/>
            <a:ext cx="3111544" cy="697210"/>
          </a:xfrm>
          <a:prstGeom prst="rect">
            <a:avLst/>
          </a:prstGeom>
          <a:noFill/>
        </p:spPr>
        <p:txBody>
          <a:bodyPr bIns="43881" lIns="87765" rIns="87765" rtlCol="0" tIns="43881" wrap="square">
            <a:spAutoFit/>
          </a:bodyPr>
          <a:lstStyle/>
          <a:p>
            <a:pPr algn="r" fontAlgn="base" indent="-228594" marL="228594">
              <a:lnSpc>
                <a:spcPct val="150000"/>
              </a:lnSpc>
              <a:spcBef>
                <a:spcPct val="0"/>
              </a:spcBef>
              <a:spcAft>
                <a:spcPct val="0"/>
              </a:spcAft>
              <a:buFont charset="0" panose="020b0604020202020204" pitchFamily="34" typeface="Arial"/>
              <a:buChar char="•"/>
            </a:pPr>
            <a:r>
              <a:rPr altLang="en-US" lang="zh-CN" sz="1333">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grpSp>
        <p:nvGrpSpPr>
          <p:cNvPr id="177" name="Group 20"/>
          <p:cNvGrpSpPr/>
          <p:nvPr/>
        </p:nvGrpSpPr>
        <p:grpSpPr>
          <a:xfrm>
            <a:off x="4557957" y="3449722"/>
            <a:ext cx="412551" cy="285749"/>
            <a:chOff x="7416800" y="1122363"/>
            <a:chExt cx="366713" cy="254000"/>
          </a:xfrm>
          <a:solidFill>
            <a:schemeClr val="bg1"/>
          </a:solidFill>
        </p:grpSpPr>
        <p:sp>
          <p:nvSpPr>
            <p:cNvPr id="178" name="Freeform 48"/>
            <p:cNvSpPr>
              <a:spLocks noEditPoints="1"/>
            </p:cNvSpPr>
            <p:nvPr/>
          </p:nvSpPr>
          <p:spPr bwMode="auto">
            <a:xfrm>
              <a:off x="7416800" y="1122363"/>
              <a:ext cx="260350" cy="254000"/>
            </a:xfrm>
            <a:custGeom>
              <a:gdLst>
                <a:gd fmla="*/ 86 w 99" name="T0"/>
                <a:gd fmla="*/ 59 h 97" name="T1"/>
                <a:gd fmla="*/ 99 w 99" name="T2"/>
                <a:gd fmla="*/ 53 h 97" name="T3"/>
                <a:gd fmla="*/ 99 w 99" name="T4"/>
                <a:gd fmla="*/ 42 h 97" name="T5"/>
                <a:gd fmla="*/ 86 w 99" name="T6"/>
                <a:gd fmla="*/ 37 h 97" name="T7"/>
                <a:gd fmla="*/ 83 w 99" name="T8"/>
                <a:gd fmla="*/ 31 h 97" name="T9"/>
                <a:gd fmla="*/ 89 w 99" name="T10"/>
                <a:gd fmla="*/ 17 h 97" name="T11"/>
                <a:gd fmla="*/ 81 w 99" name="T12"/>
                <a:gd fmla="*/ 10 h 97" name="T13"/>
                <a:gd fmla="*/ 67 w 99" name="T14"/>
                <a:gd fmla="*/ 15 h 97" name="T15"/>
                <a:gd fmla="*/ 61 w 99" name="T16"/>
                <a:gd fmla="*/ 13 h 97" name="T17"/>
                <a:gd fmla="*/ 55 w 99" name="T18"/>
                <a:gd fmla="*/ 0 h 97" name="T19"/>
                <a:gd fmla="*/ 44 w 99" name="T20"/>
                <a:gd fmla="*/ 0 h 97" name="T21"/>
                <a:gd fmla="*/ 39 w 99" name="T22"/>
                <a:gd fmla="*/ 13 h 97" name="T23"/>
                <a:gd fmla="*/ 32 w 99" name="T24"/>
                <a:gd fmla="*/ 15 h 97" name="T25"/>
                <a:gd fmla="*/ 19 w 99" name="T26"/>
                <a:gd fmla="*/ 10 h 97" name="T27"/>
                <a:gd fmla="*/ 11 w 99" name="T28"/>
                <a:gd fmla="*/ 18 h 97" name="T29"/>
                <a:gd fmla="*/ 16 w 99" name="T30"/>
                <a:gd fmla="*/ 31 h 97" name="T31"/>
                <a:gd fmla="*/ 14 w 99" name="T32"/>
                <a:gd fmla="*/ 37 h 97" name="T33"/>
                <a:gd fmla="*/ 0 w 99" name="T34"/>
                <a:gd fmla="*/ 43 h 97" name="T35"/>
                <a:gd fmla="*/ 0 w 99" name="T36"/>
                <a:gd fmla="*/ 54 h 97" name="T37"/>
                <a:gd fmla="*/ 14 w 99" name="T38"/>
                <a:gd fmla="*/ 59 h 97" name="T39"/>
                <a:gd fmla="*/ 16 w 99" name="T40"/>
                <a:gd fmla="*/ 65 h 97" name="T41"/>
                <a:gd fmla="*/ 11 w 99" name="T42"/>
                <a:gd fmla="*/ 79 h 97" name="T43"/>
                <a:gd fmla="*/ 19 w 99" name="T44"/>
                <a:gd fmla="*/ 86 h 97" name="T45"/>
                <a:gd fmla="*/ 33 w 99" name="T46"/>
                <a:gd fmla="*/ 81 h 97" name="T47"/>
                <a:gd fmla="*/ 39 w 99" name="T48"/>
                <a:gd fmla="*/ 83 h 97" name="T49"/>
                <a:gd fmla="*/ 45 w 99" name="T50"/>
                <a:gd fmla="*/ 97 h 97" name="T51"/>
                <a:gd fmla="*/ 56 w 99" name="T52"/>
                <a:gd fmla="*/ 97 h 97" name="T53"/>
                <a:gd fmla="*/ 61 w 99" name="T54"/>
                <a:gd fmla="*/ 83 h 97" name="T55"/>
                <a:gd fmla="*/ 67 w 99" name="T56"/>
                <a:gd fmla="*/ 81 h 97" name="T57"/>
                <a:gd fmla="*/ 81 w 99" name="T58"/>
                <a:gd fmla="*/ 86 h 97" name="T59"/>
                <a:gd fmla="*/ 89 w 99" name="T60"/>
                <a:gd fmla="*/ 78 h 97" name="T61"/>
                <a:gd fmla="*/ 83 w 99" name="T62"/>
                <a:gd fmla="*/ 65 h 97" name="T63"/>
                <a:gd fmla="*/ 86 w 99" name="T64"/>
                <a:gd fmla="*/ 59 h 97" name="T65"/>
                <a:gd fmla="*/ 50 w 99" name="T66"/>
                <a:gd fmla="*/ 64 h 97" name="T67"/>
                <a:gd fmla="*/ 34 w 99" name="T68"/>
                <a:gd fmla="*/ 48 h 97" name="T69"/>
                <a:gd fmla="*/ 50 w 99" name="T70"/>
                <a:gd fmla="*/ 33 h 97" name="T71"/>
                <a:gd fmla="*/ 66 w 99" name="T72"/>
                <a:gd fmla="*/ 48 h 97" name="T73"/>
                <a:gd fmla="*/ 50 w 99" name="T74"/>
                <a:gd fmla="*/ 64 h 9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7" w="99">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79" name="Freeform 49"/>
            <p:cNvSpPr>
              <a:spLocks noEditPoints="1"/>
            </p:cNvSpPr>
            <p:nvPr/>
          </p:nvSpPr>
          <p:spPr bwMode="auto">
            <a:xfrm>
              <a:off x="7661275" y="1247775"/>
              <a:ext cx="122238" cy="123825"/>
            </a:xfrm>
            <a:custGeom>
              <a:gdLst>
                <a:gd fmla="*/ 41 w 47" name="T0"/>
                <a:gd fmla="*/ 22 h 47" name="T1"/>
                <a:gd fmla="*/ 41 w 47" name="T2"/>
                <a:gd fmla="*/ 19 h 47" name="T3"/>
                <a:gd fmla="*/ 45 w 47" name="T4"/>
                <a:gd fmla="*/ 13 h 47" name="T5"/>
                <a:gd fmla="*/ 42 w 47" name="T6"/>
                <a:gd fmla="*/ 9 h 47" name="T7"/>
                <a:gd fmla="*/ 35 w 47" name="T8"/>
                <a:gd fmla="*/ 10 h 47" name="T9"/>
                <a:gd fmla="*/ 33 w 47" name="T10"/>
                <a:gd fmla="*/ 8 h 47" name="T11"/>
                <a:gd fmla="*/ 32 w 47" name="T12"/>
                <a:gd fmla="*/ 1 h 47" name="T13"/>
                <a:gd fmla="*/ 27 w 47" name="T14"/>
                <a:gd fmla="*/ 0 h 47" name="T15"/>
                <a:gd fmla="*/ 22 w 47" name="T16"/>
                <a:gd fmla="*/ 6 h 47" name="T17"/>
                <a:gd fmla="*/ 19 w 47" name="T18"/>
                <a:gd fmla="*/ 6 h 47" name="T19"/>
                <a:gd fmla="*/ 14 w 47" name="T20"/>
                <a:gd fmla="*/ 2 h 47" name="T21"/>
                <a:gd fmla="*/ 9 w 47" name="T22"/>
                <a:gd fmla="*/ 5 h 47" name="T23"/>
                <a:gd fmla="*/ 10 w 47" name="T24"/>
                <a:gd fmla="*/ 12 h 47" name="T25"/>
                <a:gd fmla="*/ 9 w 47" name="T26"/>
                <a:gd fmla="*/ 14 h 47" name="T27"/>
                <a:gd fmla="*/ 2 w 47" name="T28"/>
                <a:gd fmla="*/ 16 h 47" name="T29"/>
                <a:gd fmla="*/ 0 w 47" name="T30"/>
                <a:gd fmla="*/ 21 h 47" name="T31"/>
                <a:gd fmla="*/ 6 w 47" name="T32"/>
                <a:gd fmla="*/ 25 h 47" name="T33"/>
                <a:gd fmla="*/ 6 w 47" name="T34"/>
                <a:gd fmla="*/ 28 h 47" name="T35"/>
                <a:gd fmla="*/ 2 w 47" name="T36"/>
                <a:gd fmla="*/ 34 h 47" name="T37"/>
                <a:gd fmla="*/ 5 w 47" name="T38"/>
                <a:gd fmla="*/ 38 h 47" name="T39"/>
                <a:gd fmla="*/ 12 w 47" name="T40"/>
                <a:gd fmla="*/ 37 h 47" name="T41"/>
                <a:gd fmla="*/ 14 w 47" name="T42"/>
                <a:gd fmla="*/ 39 h 47" name="T43"/>
                <a:gd fmla="*/ 16 w 47" name="T44"/>
                <a:gd fmla="*/ 46 h 47" name="T45"/>
                <a:gd fmla="*/ 20 w 47" name="T46"/>
                <a:gd fmla="*/ 47 h 47" name="T47"/>
                <a:gd fmla="*/ 25 w 47" name="T48"/>
                <a:gd fmla="*/ 42 h 47" name="T49"/>
                <a:gd fmla="*/ 28 w 47" name="T50"/>
                <a:gd fmla="*/ 41 h 47" name="T51"/>
                <a:gd fmla="*/ 33 w 47" name="T52"/>
                <a:gd fmla="*/ 45 h 47" name="T53"/>
                <a:gd fmla="*/ 38 w 47" name="T54"/>
                <a:gd fmla="*/ 42 h 47" name="T55"/>
                <a:gd fmla="*/ 37 w 47" name="T56"/>
                <a:gd fmla="*/ 35 h 47" name="T57"/>
                <a:gd fmla="*/ 39 w 47" name="T58"/>
                <a:gd fmla="*/ 33 h 47" name="T59"/>
                <a:gd fmla="*/ 45 w 47" name="T60"/>
                <a:gd fmla="*/ 32 h 47" name="T61"/>
                <a:gd fmla="*/ 47 w 47" name="T62"/>
                <a:gd fmla="*/ 27 h 47" name="T63"/>
                <a:gd fmla="*/ 41 w 47" name="T64"/>
                <a:gd fmla="*/ 22 h 47" name="T65"/>
                <a:gd fmla="*/ 31 w 47" name="T66"/>
                <a:gd fmla="*/ 25 h 47" name="T67"/>
                <a:gd fmla="*/ 22 w 47" name="T68"/>
                <a:gd fmla="*/ 31 h 47" name="T69"/>
                <a:gd fmla="*/ 16 w 47" name="T70"/>
                <a:gd fmla="*/ 22 h 47" name="T71"/>
                <a:gd fmla="*/ 25 w 47" name="T72"/>
                <a:gd fmla="*/ 16 h 47" name="T73"/>
                <a:gd fmla="*/ 31 w 47" name="T74"/>
                <a:gd fmla="*/ 25 h 4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7" w="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grpSp>
      <p:sp>
        <p:nvSpPr>
          <p:cNvPr id="180" name="文本框 13"/>
          <p:cNvSpPr txBox="1"/>
          <p:nvPr/>
        </p:nvSpPr>
        <p:spPr>
          <a:xfrm>
            <a:off x="7621060" y="4124326"/>
            <a:ext cx="3251200" cy="697210"/>
          </a:xfrm>
          <a:prstGeom prst="rect">
            <a:avLst/>
          </a:prstGeom>
          <a:noFill/>
        </p:spPr>
        <p:txBody>
          <a:bodyPr bIns="43881" lIns="87765" rIns="87765" rtlCol="0" tIns="43881" wrap="square">
            <a:spAutoFit/>
          </a:bodyPr>
          <a:lstStyle/>
          <a:p>
            <a:pPr fontAlgn="base" indent="-228594" marL="228594">
              <a:lnSpc>
                <a:spcPct val="150000"/>
              </a:lnSpc>
              <a:spcBef>
                <a:spcPct val="0"/>
              </a:spcBef>
              <a:spcAft>
                <a:spcPct val="0"/>
              </a:spcAft>
              <a:buFont charset="0" panose="020b0604020202020204" pitchFamily="34" typeface="Arial"/>
              <a:buChar char="•"/>
            </a:pPr>
            <a:r>
              <a:rPr altLang="en-US" lang="zh-CN" sz="1333">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grpSp>
        <p:nvGrpSpPr>
          <p:cNvPr id="181" name="组合 180"/>
          <p:cNvGrpSpPr/>
          <p:nvPr/>
        </p:nvGrpSpPr>
        <p:grpSpPr>
          <a:xfrm>
            <a:off x="6603001" y="3999687"/>
            <a:ext cx="422291" cy="403672"/>
            <a:chOff x="3294063" y="754063"/>
            <a:chExt cx="5600701" cy="5353051"/>
          </a:xfrm>
          <a:solidFill>
            <a:schemeClr val="bg1"/>
          </a:solidFill>
        </p:grpSpPr>
        <p:sp>
          <p:nvSpPr>
            <p:cNvPr id="182" name="Freeform 458"/>
            <p:cNvSpPr/>
            <p:nvPr/>
          </p:nvSpPr>
          <p:spPr bwMode="auto">
            <a:xfrm>
              <a:off x="8235951" y="3122613"/>
              <a:ext cx="658813" cy="307975"/>
            </a:xfrm>
            <a:custGeom>
              <a:gdLst>
                <a:gd fmla="*/ 135 w 175" name="T0"/>
                <a:gd fmla="*/ 0 h 82" name="T1"/>
                <a:gd fmla="*/ 175 w 175" name="T2"/>
                <a:gd fmla="*/ 41 h 82" name="T3"/>
                <a:gd fmla="*/ 135 w 175" name="T4"/>
                <a:gd fmla="*/ 82 h 82" name="T5"/>
                <a:gd fmla="*/ 41 w 175" name="T6"/>
                <a:gd fmla="*/ 82 h 82" name="T7"/>
                <a:gd fmla="*/ 0 w 175" name="T8"/>
                <a:gd fmla="*/ 41 h 82" name="T9"/>
                <a:gd fmla="*/ 12 w 175" name="T10"/>
                <a:gd fmla="*/ 12 h 82" name="T11"/>
                <a:gd fmla="*/ 41 w 175" name="T12"/>
                <a:gd fmla="*/ 0 h 82" name="T13"/>
                <a:gd fmla="*/ 135 w 175" name="T14"/>
                <a:gd fmla="*/ 0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175">
                  <a:moveTo>
                    <a:pt x="135" y="0"/>
                  </a:moveTo>
                  <a:cubicBezTo>
                    <a:pt x="157" y="0"/>
                    <a:pt x="175" y="19"/>
                    <a:pt x="175" y="41"/>
                  </a:cubicBezTo>
                  <a:cubicBezTo>
                    <a:pt x="175" y="64"/>
                    <a:pt x="157" y="82"/>
                    <a:pt x="135" y="82"/>
                  </a:cubicBezTo>
                  <a:cubicBezTo>
                    <a:pt x="41" y="82"/>
                    <a:pt x="41" y="82"/>
                    <a:pt x="41" y="82"/>
                  </a:cubicBezTo>
                  <a:cubicBezTo>
                    <a:pt x="19" y="82"/>
                    <a:pt x="0" y="64"/>
                    <a:pt x="0" y="41"/>
                  </a:cubicBezTo>
                  <a:cubicBezTo>
                    <a:pt x="0" y="30"/>
                    <a:pt x="5" y="20"/>
                    <a:pt x="12" y="12"/>
                  </a:cubicBezTo>
                  <a:cubicBezTo>
                    <a:pt x="20" y="5"/>
                    <a:pt x="30" y="0"/>
                    <a:pt x="41" y="0"/>
                  </a:cubicBezTo>
                  <a:lnTo>
                    <a:pt x="135"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3" name="Freeform 459"/>
            <p:cNvSpPr/>
            <p:nvPr/>
          </p:nvSpPr>
          <p:spPr bwMode="auto">
            <a:xfrm>
              <a:off x="7646988" y="1539876"/>
              <a:ext cx="571500" cy="587375"/>
            </a:xfrm>
            <a:custGeom>
              <a:gdLst>
                <a:gd fmla="*/ 136 w 152" name="T0"/>
                <a:gd fmla="*/ 16 h 156" name="T1"/>
                <a:gd fmla="*/ 136 w 152" name="T2"/>
                <a:gd fmla="*/ 74 h 156" name="T3"/>
                <a:gd fmla="*/ 70 w 152" name="T4"/>
                <a:gd fmla="*/ 140 h 156" name="T5"/>
                <a:gd fmla="*/ 12 w 152" name="T6"/>
                <a:gd fmla="*/ 140 h 156" name="T7"/>
                <a:gd fmla="*/ 0 w 152" name="T8"/>
                <a:gd fmla="*/ 111 h 156" name="T9"/>
                <a:gd fmla="*/ 12 w 152" name="T10"/>
                <a:gd fmla="*/ 82 h 156" name="T11"/>
                <a:gd fmla="*/ 78 w 152" name="T12"/>
                <a:gd fmla="*/ 16 h 156" name="T13"/>
                <a:gd fmla="*/ 136 w 152" name="T14"/>
                <a:gd fmla="*/ 16 h 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6" w="152">
                  <a:moveTo>
                    <a:pt x="136" y="16"/>
                  </a:moveTo>
                  <a:cubicBezTo>
                    <a:pt x="152" y="32"/>
                    <a:pt x="152" y="58"/>
                    <a:pt x="136" y="74"/>
                  </a:cubicBezTo>
                  <a:cubicBezTo>
                    <a:pt x="70" y="140"/>
                    <a:pt x="70" y="140"/>
                    <a:pt x="70" y="140"/>
                  </a:cubicBezTo>
                  <a:cubicBezTo>
                    <a:pt x="54" y="156"/>
                    <a:pt x="28" y="156"/>
                    <a:pt x="12" y="140"/>
                  </a:cubicBezTo>
                  <a:cubicBezTo>
                    <a:pt x="4" y="132"/>
                    <a:pt x="0" y="121"/>
                    <a:pt x="0" y="111"/>
                  </a:cubicBezTo>
                  <a:cubicBezTo>
                    <a:pt x="0" y="100"/>
                    <a:pt x="4" y="90"/>
                    <a:pt x="12" y="82"/>
                  </a:cubicBezTo>
                  <a:cubicBezTo>
                    <a:pt x="78" y="16"/>
                    <a:pt x="78" y="16"/>
                    <a:pt x="78" y="16"/>
                  </a:cubicBezTo>
                  <a:cubicBezTo>
                    <a:pt x="94" y="0"/>
                    <a:pt x="120" y="0"/>
                    <a:pt x="136" y="16"/>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4" name="Freeform 460"/>
            <p:cNvSpPr>
              <a:spLocks noEditPoints="1"/>
            </p:cNvSpPr>
            <p:nvPr/>
          </p:nvSpPr>
          <p:spPr bwMode="auto">
            <a:xfrm>
              <a:off x="4170363" y="1525588"/>
              <a:ext cx="3863975" cy="3567113"/>
            </a:xfrm>
            <a:custGeom>
              <a:gdLst>
                <a:gd fmla="*/ 1028 w 1028" name="T0"/>
                <a:gd fmla="*/ 514 h 949" name="T1"/>
                <a:gd fmla="*/ 787 w 1028" name="T2"/>
                <a:gd fmla="*/ 949 h 949" name="T3"/>
                <a:gd fmla="*/ 241 w 1028" name="T4"/>
                <a:gd fmla="*/ 949 h 949" name="T5"/>
                <a:gd fmla="*/ 0 w 1028" name="T6"/>
                <a:gd fmla="*/ 514 h 949" name="T7"/>
                <a:gd fmla="*/ 514 w 1028" name="T8"/>
                <a:gd fmla="*/ 0 h 949" name="T9"/>
                <a:gd fmla="*/ 1028 w 1028" name="T10"/>
                <a:gd fmla="*/ 514 h 949" name="T11"/>
                <a:gd fmla="*/ 714 w 1028" name="T12"/>
                <a:gd fmla="*/ 345 h 949" name="T13"/>
                <a:gd fmla="*/ 714 w 1028" name="T14"/>
                <a:gd fmla="*/ 251 h 949" name="T15"/>
                <a:gd fmla="*/ 632 w 1028" name="T16"/>
                <a:gd fmla="*/ 187 h 949" name="T17"/>
                <a:gd fmla="*/ 563 w 1028" name="T18"/>
                <a:gd fmla="*/ 187 h 949" name="T19"/>
                <a:gd fmla="*/ 563 w 1028" name="T20"/>
                <a:gd fmla="*/ 153 h 949" name="T21"/>
                <a:gd fmla="*/ 466 w 1028" name="T22"/>
                <a:gd fmla="*/ 153 h 949" name="T23"/>
                <a:gd fmla="*/ 466 w 1028" name="T24"/>
                <a:gd fmla="*/ 187 h 949" name="T25"/>
                <a:gd fmla="*/ 397 w 1028" name="T26"/>
                <a:gd fmla="*/ 187 h 949" name="T27"/>
                <a:gd fmla="*/ 316 w 1028" name="T28"/>
                <a:gd fmla="*/ 251 h 949" name="T29"/>
                <a:gd fmla="*/ 316 w 1028" name="T30"/>
                <a:gd fmla="*/ 438 h 949" name="T31"/>
                <a:gd fmla="*/ 397 w 1028" name="T32"/>
                <a:gd fmla="*/ 503 h 949" name="T33"/>
                <a:gd fmla="*/ 466 w 1028" name="T34"/>
                <a:gd fmla="*/ 503 h 949" name="T35"/>
                <a:gd fmla="*/ 466 w 1028" name="T36"/>
                <a:gd fmla="*/ 701 h 949" name="T37"/>
                <a:gd fmla="*/ 440 w 1028" name="T38"/>
                <a:gd fmla="*/ 701 h 949" name="T39"/>
                <a:gd fmla="*/ 389 w 1028" name="T40"/>
                <a:gd fmla="*/ 661 h 949" name="T41"/>
                <a:gd fmla="*/ 389 w 1028" name="T42"/>
                <a:gd fmla="*/ 602 h 949" name="T43"/>
                <a:gd fmla="*/ 315 w 1028" name="T44"/>
                <a:gd fmla="*/ 602 h 949" name="T45"/>
                <a:gd fmla="*/ 315 w 1028" name="T46"/>
                <a:gd fmla="*/ 696 h 949" name="T47"/>
                <a:gd fmla="*/ 396 w 1028" name="T48"/>
                <a:gd fmla="*/ 760 h 949" name="T49"/>
                <a:gd fmla="*/ 466 w 1028" name="T50"/>
                <a:gd fmla="*/ 760 h 949" name="T51"/>
                <a:gd fmla="*/ 466 w 1028" name="T52"/>
                <a:gd fmla="*/ 796 h 949" name="T53"/>
                <a:gd fmla="*/ 563 w 1028" name="T54"/>
                <a:gd fmla="*/ 796 h 949" name="T55"/>
                <a:gd fmla="*/ 563 w 1028" name="T56"/>
                <a:gd fmla="*/ 760 h 949" name="T57"/>
                <a:gd fmla="*/ 632 w 1028" name="T58"/>
                <a:gd fmla="*/ 760 h 949" name="T59"/>
                <a:gd fmla="*/ 713 w 1028" name="T60"/>
                <a:gd fmla="*/ 696 h 949" name="T61"/>
                <a:gd fmla="*/ 713 w 1028" name="T62"/>
                <a:gd fmla="*/ 509 h 949" name="T63"/>
                <a:gd fmla="*/ 632 w 1028" name="T64"/>
                <a:gd fmla="*/ 444 h 949" name="T65"/>
                <a:gd fmla="*/ 563 w 1028" name="T66"/>
                <a:gd fmla="*/ 444 h 949" name="T67"/>
                <a:gd fmla="*/ 563 w 1028" name="T68"/>
                <a:gd fmla="*/ 246 h 949" name="T69"/>
                <a:gd fmla="*/ 588 w 1028" name="T70"/>
                <a:gd fmla="*/ 246 h 949" name="T71"/>
                <a:gd fmla="*/ 639 w 1028" name="T72"/>
                <a:gd fmla="*/ 286 h 949" name="T73"/>
                <a:gd fmla="*/ 639 w 1028" name="T74"/>
                <a:gd fmla="*/ 345 h 949" name="T75"/>
                <a:gd fmla="*/ 714 w 1028" name="T76"/>
                <a:gd fmla="*/ 345 h 94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949" w="1028">
                  <a:moveTo>
                    <a:pt x="1028" y="514"/>
                  </a:moveTo>
                  <a:cubicBezTo>
                    <a:pt x="1028" y="697"/>
                    <a:pt x="932" y="858"/>
                    <a:pt x="787" y="949"/>
                  </a:cubicBezTo>
                  <a:cubicBezTo>
                    <a:pt x="241" y="949"/>
                    <a:pt x="241" y="949"/>
                    <a:pt x="241" y="949"/>
                  </a:cubicBezTo>
                  <a:cubicBezTo>
                    <a:pt x="97" y="858"/>
                    <a:pt x="0" y="697"/>
                    <a:pt x="0" y="514"/>
                  </a:cubicBezTo>
                  <a:cubicBezTo>
                    <a:pt x="0" y="230"/>
                    <a:pt x="231" y="0"/>
                    <a:pt x="514" y="0"/>
                  </a:cubicBezTo>
                  <a:cubicBezTo>
                    <a:pt x="798" y="0"/>
                    <a:pt x="1028" y="230"/>
                    <a:pt x="1028" y="514"/>
                  </a:cubicBezTo>
                  <a:close/>
                  <a:moveTo>
                    <a:pt x="714" y="345"/>
                  </a:moveTo>
                  <a:cubicBezTo>
                    <a:pt x="714" y="251"/>
                    <a:pt x="714" y="251"/>
                    <a:pt x="714" y="251"/>
                  </a:cubicBezTo>
                  <a:cubicBezTo>
                    <a:pt x="714" y="216"/>
                    <a:pt x="677" y="187"/>
                    <a:pt x="632" y="187"/>
                  </a:cubicBezTo>
                  <a:cubicBezTo>
                    <a:pt x="563" y="187"/>
                    <a:pt x="563" y="187"/>
                    <a:pt x="563" y="187"/>
                  </a:cubicBezTo>
                  <a:cubicBezTo>
                    <a:pt x="563" y="153"/>
                    <a:pt x="563" y="153"/>
                    <a:pt x="563" y="153"/>
                  </a:cubicBezTo>
                  <a:cubicBezTo>
                    <a:pt x="466" y="153"/>
                    <a:pt x="466" y="153"/>
                    <a:pt x="466" y="153"/>
                  </a:cubicBezTo>
                  <a:cubicBezTo>
                    <a:pt x="466" y="187"/>
                    <a:pt x="466" y="187"/>
                    <a:pt x="466" y="187"/>
                  </a:cubicBezTo>
                  <a:cubicBezTo>
                    <a:pt x="397" y="187"/>
                    <a:pt x="397" y="187"/>
                    <a:pt x="397" y="187"/>
                  </a:cubicBezTo>
                  <a:cubicBezTo>
                    <a:pt x="352" y="187"/>
                    <a:pt x="316" y="216"/>
                    <a:pt x="316" y="251"/>
                  </a:cubicBezTo>
                  <a:cubicBezTo>
                    <a:pt x="316" y="438"/>
                    <a:pt x="316" y="438"/>
                    <a:pt x="316" y="438"/>
                  </a:cubicBezTo>
                  <a:cubicBezTo>
                    <a:pt x="316" y="474"/>
                    <a:pt x="352" y="503"/>
                    <a:pt x="397" y="503"/>
                  </a:cubicBezTo>
                  <a:cubicBezTo>
                    <a:pt x="466" y="503"/>
                    <a:pt x="466" y="503"/>
                    <a:pt x="466" y="503"/>
                  </a:cubicBezTo>
                  <a:cubicBezTo>
                    <a:pt x="466" y="701"/>
                    <a:pt x="466" y="701"/>
                    <a:pt x="466" y="701"/>
                  </a:cubicBezTo>
                  <a:cubicBezTo>
                    <a:pt x="440" y="701"/>
                    <a:pt x="440" y="701"/>
                    <a:pt x="440" y="701"/>
                  </a:cubicBezTo>
                  <a:cubicBezTo>
                    <a:pt x="412" y="701"/>
                    <a:pt x="389" y="683"/>
                    <a:pt x="389" y="661"/>
                  </a:cubicBezTo>
                  <a:cubicBezTo>
                    <a:pt x="389" y="602"/>
                    <a:pt x="389" y="602"/>
                    <a:pt x="389" y="602"/>
                  </a:cubicBezTo>
                  <a:cubicBezTo>
                    <a:pt x="315" y="602"/>
                    <a:pt x="315" y="602"/>
                    <a:pt x="315" y="602"/>
                  </a:cubicBezTo>
                  <a:cubicBezTo>
                    <a:pt x="315" y="696"/>
                    <a:pt x="315" y="696"/>
                    <a:pt x="315" y="696"/>
                  </a:cubicBezTo>
                  <a:cubicBezTo>
                    <a:pt x="315" y="731"/>
                    <a:pt x="351" y="760"/>
                    <a:pt x="396" y="760"/>
                  </a:cubicBezTo>
                  <a:cubicBezTo>
                    <a:pt x="466" y="760"/>
                    <a:pt x="466" y="760"/>
                    <a:pt x="466" y="760"/>
                  </a:cubicBezTo>
                  <a:cubicBezTo>
                    <a:pt x="466" y="796"/>
                    <a:pt x="466" y="796"/>
                    <a:pt x="466" y="796"/>
                  </a:cubicBezTo>
                  <a:cubicBezTo>
                    <a:pt x="563" y="796"/>
                    <a:pt x="563" y="796"/>
                    <a:pt x="563" y="796"/>
                  </a:cubicBezTo>
                  <a:cubicBezTo>
                    <a:pt x="563" y="760"/>
                    <a:pt x="563" y="760"/>
                    <a:pt x="563" y="760"/>
                  </a:cubicBezTo>
                  <a:cubicBezTo>
                    <a:pt x="632" y="760"/>
                    <a:pt x="632" y="760"/>
                    <a:pt x="632" y="760"/>
                  </a:cubicBezTo>
                  <a:cubicBezTo>
                    <a:pt x="677" y="760"/>
                    <a:pt x="713" y="731"/>
                    <a:pt x="713" y="696"/>
                  </a:cubicBezTo>
                  <a:cubicBezTo>
                    <a:pt x="713" y="509"/>
                    <a:pt x="713" y="509"/>
                    <a:pt x="713" y="509"/>
                  </a:cubicBezTo>
                  <a:cubicBezTo>
                    <a:pt x="713" y="473"/>
                    <a:pt x="677" y="444"/>
                    <a:pt x="632" y="444"/>
                  </a:cubicBezTo>
                  <a:cubicBezTo>
                    <a:pt x="563" y="444"/>
                    <a:pt x="563" y="444"/>
                    <a:pt x="563" y="444"/>
                  </a:cubicBezTo>
                  <a:cubicBezTo>
                    <a:pt x="563" y="246"/>
                    <a:pt x="563" y="246"/>
                    <a:pt x="563" y="246"/>
                  </a:cubicBezTo>
                  <a:cubicBezTo>
                    <a:pt x="588" y="246"/>
                    <a:pt x="588" y="246"/>
                    <a:pt x="588" y="246"/>
                  </a:cubicBezTo>
                  <a:cubicBezTo>
                    <a:pt x="617" y="246"/>
                    <a:pt x="639" y="264"/>
                    <a:pt x="639" y="286"/>
                  </a:cubicBezTo>
                  <a:cubicBezTo>
                    <a:pt x="639" y="345"/>
                    <a:pt x="639" y="345"/>
                    <a:pt x="639" y="345"/>
                  </a:cubicBezTo>
                  <a:lnTo>
                    <a:pt x="714" y="345"/>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5" name="Freeform 461"/>
            <p:cNvSpPr/>
            <p:nvPr/>
          </p:nvSpPr>
          <p:spPr bwMode="auto">
            <a:xfrm>
              <a:off x="5187951" y="5254626"/>
              <a:ext cx="1827213" cy="209550"/>
            </a:xfrm>
            <a:custGeom>
              <a:gdLst>
                <a:gd fmla="*/ 436 w 486" name="T0"/>
                <a:gd fmla="*/ 0 h 56" name="T1"/>
                <a:gd fmla="*/ 486 w 486" name="T2"/>
                <a:gd fmla="*/ 28 h 56" name="T3"/>
                <a:gd fmla="*/ 436 w 486" name="T4"/>
                <a:gd fmla="*/ 56 h 56" name="T5"/>
                <a:gd fmla="*/ 51 w 486" name="T6"/>
                <a:gd fmla="*/ 56 h 56" name="T7"/>
                <a:gd fmla="*/ 0 w 486" name="T8"/>
                <a:gd fmla="*/ 28 h 56" name="T9"/>
                <a:gd fmla="*/ 15 w 486" name="T10"/>
                <a:gd fmla="*/ 8 h 56" name="T11"/>
                <a:gd fmla="*/ 51 w 486" name="T12"/>
                <a:gd fmla="*/ 0 h 56" name="T13"/>
                <a:gd fmla="*/ 436 w 486"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486">
                  <a:moveTo>
                    <a:pt x="436" y="0"/>
                  </a:moveTo>
                  <a:cubicBezTo>
                    <a:pt x="464" y="0"/>
                    <a:pt x="486" y="13"/>
                    <a:pt x="486" y="28"/>
                  </a:cubicBezTo>
                  <a:cubicBezTo>
                    <a:pt x="486" y="44"/>
                    <a:pt x="464" y="56"/>
                    <a:pt x="436" y="56"/>
                  </a:cubicBezTo>
                  <a:cubicBezTo>
                    <a:pt x="51" y="56"/>
                    <a:pt x="51" y="56"/>
                    <a:pt x="51" y="56"/>
                  </a:cubicBezTo>
                  <a:cubicBezTo>
                    <a:pt x="23" y="56"/>
                    <a:pt x="0" y="44"/>
                    <a:pt x="0" y="28"/>
                  </a:cubicBezTo>
                  <a:cubicBezTo>
                    <a:pt x="0" y="20"/>
                    <a:pt x="6" y="13"/>
                    <a:pt x="15" y="8"/>
                  </a:cubicBezTo>
                  <a:cubicBezTo>
                    <a:pt x="24" y="3"/>
                    <a:pt x="37" y="0"/>
                    <a:pt x="51" y="0"/>
                  </a:cubicBezTo>
                  <a:lnTo>
                    <a:pt x="436"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6" name="Freeform 462"/>
            <p:cNvSpPr/>
            <p:nvPr/>
          </p:nvSpPr>
          <p:spPr bwMode="auto">
            <a:xfrm>
              <a:off x="5368926" y="5576888"/>
              <a:ext cx="1470025" cy="211138"/>
            </a:xfrm>
            <a:custGeom>
              <a:gdLst>
                <a:gd fmla="*/ 341 w 391" name="T0"/>
                <a:gd fmla="*/ 0 h 56" name="T1"/>
                <a:gd fmla="*/ 391 w 391" name="T2"/>
                <a:gd fmla="*/ 28 h 56" name="T3"/>
                <a:gd fmla="*/ 341 w 391" name="T4"/>
                <a:gd fmla="*/ 56 h 56" name="T5"/>
                <a:gd fmla="*/ 50 w 391" name="T6"/>
                <a:gd fmla="*/ 56 h 56" name="T7"/>
                <a:gd fmla="*/ 0 w 391" name="T8"/>
                <a:gd fmla="*/ 28 h 56" name="T9"/>
                <a:gd fmla="*/ 14 w 391" name="T10"/>
                <a:gd fmla="*/ 8 h 56" name="T11"/>
                <a:gd fmla="*/ 50 w 391" name="T12"/>
                <a:gd fmla="*/ 0 h 56" name="T13"/>
                <a:gd fmla="*/ 341 w 391"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391">
                  <a:moveTo>
                    <a:pt x="341" y="0"/>
                  </a:moveTo>
                  <a:cubicBezTo>
                    <a:pt x="369" y="0"/>
                    <a:pt x="391" y="12"/>
                    <a:pt x="391" y="28"/>
                  </a:cubicBezTo>
                  <a:cubicBezTo>
                    <a:pt x="391" y="43"/>
                    <a:pt x="369" y="56"/>
                    <a:pt x="341" y="56"/>
                  </a:cubicBezTo>
                  <a:cubicBezTo>
                    <a:pt x="50" y="56"/>
                    <a:pt x="50" y="56"/>
                    <a:pt x="50" y="56"/>
                  </a:cubicBezTo>
                  <a:cubicBezTo>
                    <a:pt x="22" y="56"/>
                    <a:pt x="0" y="43"/>
                    <a:pt x="0" y="28"/>
                  </a:cubicBezTo>
                  <a:cubicBezTo>
                    <a:pt x="0" y="20"/>
                    <a:pt x="5" y="13"/>
                    <a:pt x="14" y="8"/>
                  </a:cubicBezTo>
                  <a:cubicBezTo>
                    <a:pt x="24" y="3"/>
                    <a:pt x="36" y="0"/>
                    <a:pt x="50" y="0"/>
                  </a:cubicBezTo>
                  <a:lnTo>
                    <a:pt x="341"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7" name="Freeform 463"/>
            <p:cNvSpPr/>
            <p:nvPr/>
          </p:nvSpPr>
          <p:spPr bwMode="auto">
            <a:xfrm>
              <a:off x="5556251" y="5895976"/>
              <a:ext cx="1090613" cy="211138"/>
            </a:xfrm>
            <a:custGeom>
              <a:gdLst>
                <a:gd fmla="*/ 240 w 290" name="T0"/>
                <a:gd fmla="*/ 0 h 56" name="T1"/>
                <a:gd fmla="*/ 290 w 290" name="T2"/>
                <a:gd fmla="*/ 28 h 56" name="T3"/>
                <a:gd fmla="*/ 240 w 290" name="T4"/>
                <a:gd fmla="*/ 56 h 56" name="T5"/>
                <a:gd fmla="*/ 50 w 290" name="T6"/>
                <a:gd fmla="*/ 56 h 56" name="T7"/>
                <a:gd fmla="*/ 0 w 290" name="T8"/>
                <a:gd fmla="*/ 28 h 56" name="T9"/>
                <a:gd fmla="*/ 15 w 290" name="T10"/>
                <a:gd fmla="*/ 8 h 56" name="T11"/>
                <a:gd fmla="*/ 50 w 290" name="T12"/>
                <a:gd fmla="*/ 0 h 56" name="T13"/>
                <a:gd fmla="*/ 240 w 290"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290">
                  <a:moveTo>
                    <a:pt x="240" y="0"/>
                  </a:moveTo>
                  <a:cubicBezTo>
                    <a:pt x="268" y="0"/>
                    <a:pt x="290" y="12"/>
                    <a:pt x="290" y="28"/>
                  </a:cubicBezTo>
                  <a:cubicBezTo>
                    <a:pt x="290" y="43"/>
                    <a:pt x="268" y="56"/>
                    <a:pt x="240" y="56"/>
                  </a:cubicBezTo>
                  <a:cubicBezTo>
                    <a:pt x="50" y="56"/>
                    <a:pt x="50" y="56"/>
                    <a:pt x="50" y="56"/>
                  </a:cubicBezTo>
                  <a:cubicBezTo>
                    <a:pt x="23" y="56"/>
                    <a:pt x="0" y="43"/>
                    <a:pt x="0" y="28"/>
                  </a:cubicBezTo>
                  <a:cubicBezTo>
                    <a:pt x="0" y="20"/>
                    <a:pt x="6" y="13"/>
                    <a:pt x="15" y="8"/>
                  </a:cubicBezTo>
                  <a:cubicBezTo>
                    <a:pt x="24" y="3"/>
                    <a:pt x="37" y="0"/>
                    <a:pt x="50" y="0"/>
                  </a:cubicBezTo>
                  <a:lnTo>
                    <a:pt x="240"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8" name="Freeform 464"/>
            <p:cNvSpPr/>
            <p:nvPr/>
          </p:nvSpPr>
          <p:spPr bwMode="auto">
            <a:xfrm>
              <a:off x="6286501" y="3416301"/>
              <a:ext cx="285750" cy="744538"/>
            </a:xfrm>
            <a:custGeom>
              <a:gdLst>
                <a:gd fmla="*/ 76 w 76" name="T0"/>
                <a:gd fmla="*/ 41 h 198" name="T1"/>
                <a:gd fmla="*/ 76 w 76" name="T2"/>
                <a:gd fmla="*/ 158 h 198" name="T3"/>
                <a:gd fmla="*/ 25 w 76" name="T4"/>
                <a:gd fmla="*/ 198 h 198" name="T5"/>
                <a:gd fmla="*/ 0 w 76" name="T6"/>
                <a:gd fmla="*/ 198 h 198" name="T7"/>
                <a:gd fmla="*/ 0 w 76" name="T8"/>
                <a:gd fmla="*/ 0 h 198" name="T9"/>
                <a:gd fmla="*/ 25 w 76" name="T10"/>
                <a:gd fmla="*/ 0 h 198" name="T11"/>
                <a:gd fmla="*/ 76 w 76" name="T12"/>
                <a:gd fmla="*/ 41 h 198" name="T13"/>
              </a:gdLst>
              <a:cxnLst>
                <a:cxn ang="0">
                  <a:pos x="T0" y="T1"/>
                </a:cxn>
                <a:cxn ang="0">
                  <a:pos x="T2" y="T3"/>
                </a:cxn>
                <a:cxn ang="0">
                  <a:pos x="T4" y="T5"/>
                </a:cxn>
                <a:cxn ang="0">
                  <a:pos x="T6" y="T7"/>
                </a:cxn>
                <a:cxn ang="0">
                  <a:pos x="T8" y="T9"/>
                </a:cxn>
                <a:cxn ang="0">
                  <a:pos x="T10" y="T11"/>
                </a:cxn>
                <a:cxn ang="0">
                  <a:pos x="T12" y="T13"/>
                </a:cxn>
              </a:cxnLst>
              <a:rect b="b" l="0" r="r" t="0"/>
              <a:pathLst>
                <a:path h="198" w="76">
                  <a:moveTo>
                    <a:pt x="76" y="41"/>
                  </a:moveTo>
                  <a:cubicBezTo>
                    <a:pt x="76" y="158"/>
                    <a:pt x="76" y="158"/>
                    <a:pt x="76" y="158"/>
                  </a:cubicBezTo>
                  <a:cubicBezTo>
                    <a:pt x="76" y="180"/>
                    <a:pt x="53" y="198"/>
                    <a:pt x="25" y="198"/>
                  </a:cubicBezTo>
                  <a:cubicBezTo>
                    <a:pt x="0" y="198"/>
                    <a:pt x="0" y="198"/>
                    <a:pt x="0" y="198"/>
                  </a:cubicBezTo>
                  <a:cubicBezTo>
                    <a:pt x="0" y="0"/>
                    <a:pt x="0" y="0"/>
                    <a:pt x="0" y="0"/>
                  </a:cubicBezTo>
                  <a:cubicBezTo>
                    <a:pt x="25" y="0"/>
                    <a:pt x="25" y="0"/>
                    <a:pt x="25" y="0"/>
                  </a:cubicBezTo>
                  <a:cubicBezTo>
                    <a:pt x="53" y="0"/>
                    <a:pt x="76" y="18"/>
                    <a:pt x="76" y="41"/>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89" name="Freeform 465"/>
            <p:cNvSpPr/>
            <p:nvPr/>
          </p:nvSpPr>
          <p:spPr bwMode="auto">
            <a:xfrm>
              <a:off x="5948363" y="754063"/>
              <a:ext cx="307975" cy="658813"/>
            </a:xfrm>
            <a:custGeom>
              <a:gdLst>
                <a:gd fmla="*/ 82 w 82" name="T0"/>
                <a:gd fmla="*/ 41 h 175" name="T1"/>
                <a:gd fmla="*/ 82 w 82" name="T2"/>
                <a:gd fmla="*/ 134 h 175" name="T3"/>
                <a:gd fmla="*/ 41 w 82" name="T4"/>
                <a:gd fmla="*/ 175 h 175" name="T5"/>
                <a:gd fmla="*/ 12 w 82" name="T6"/>
                <a:gd fmla="*/ 163 h 175" name="T7"/>
                <a:gd fmla="*/ 0 w 82" name="T8"/>
                <a:gd fmla="*/ 134 h 175" name="T9"/>
                <a:gd fmla="*/ 0 w 82" name="T10"/>
                <a:gd fmla="*/ 41 h 175" name="T11"/>
                <a:gd fmla="*/ 41 w 82" name="T12"/>
                <a:gd fmla="*/ 0 h 175" name="T13"/>
                <a:gd fmla="*/ 82 w 82" name="T14"/>
                <a:gd fmla="*/ 41 h 17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5" w="82">
                  <a:moveTo>
                    <a:pt x="82" y="41"/>
                  </a:moveTo>
                  <a:cubicBezTo>
                    <a:pt x="82" y="134"/>
                    <a:pt x="82" y="134"/>
                    <a:pt x="82" y="134"/>
                  </a:cubicBezTo>
                  <a:cubicBezTo>
                    <a:pt x="82" y="157"/>
                    <a:pt x="64" y="175"/>
                    <a:pt x="41" y="175"/>
                  </a:cubicBezTo>
                  <a:cubicBezTo>
                    <a:pt x="30" y="175"/>
                    <a:pt x="20" y="171"/>
                    <a:pt x="12" y="163"/>
                  </a:cubicBezTo>
                  <a:cubicBezTo>
                    <a:pt x="5" y="156"/>
                    <a:pt x="0" y="146"/>
                    <a:pt x="0" y="134"/>
                  </a:cubicBezTo>
                  <a:cubicBezTo>
                    <a:pt x="0" y="41"/>
                    <a:pt x="0" y="41"/>
                    <a:pt x="0" y="41"/>
                  </a:cubicBezTo>
                  <a:cubicBezTo>
                    <a:pt x="0" y="19"/>
                    <a:pt x="19" y="0"/>
                    <a:pt x="41" y="0"/>
                  </a:cubicBezTo>
                  <a:cubicBezTo>
                    <a:pt x="64" y="0"/>
                    <a:pt x="82" y="19"/>
                    <a:pt x="82" y="41"/>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90" name="Freeform 466"/>
            <p:cNvSpPr/>
            <p:nvPr/>
          </p:nvSpPr>
          <p:spPr bwMode="auto">
            <a:xfrm>
              <a:off x="5635626" y="2449513"/>
              <a:ext cx="285750" cy="744538"/>
            </a:xfrm>
            <a:custGeom>
              <a:gdLst>
                <a:gd fmla="*/ 76 w 76" name="T0"/>
                <a:gd fmla="*/ 0 h 198" name="T1"/>
                <a:gd fmla="*/ 76 w 76" name="T2"/>
                <a:gd fmla="*/ 198 h 198" name="T3"/>
                <a:gd fmla="*/ 51 w 76" name="T4"/>
                <a:gd fmla="*/ 198 h 198" name="T5"/>
                <a:gd fmla="*/ 0 w 76" name="T6"/>
                <a:gd fmla="*/ 157 h 198" name="T7"/>
                <a:gd fmla="*/ 0 w 76" name="T8"/>
                <a:gd fmla="*/ 40 h 198" name="T9"/>
                <a:gd fmla="*/ 51 w 76" name="T10"/>
                <a:gd fmla="*/ 0 h 198" name="T11"/>
                <a:gd fmla="*/ 76 w 76" name="T12"/>
                <a:gd fmla="*/ 0 h 198" name="T13"/>
              </a:gdLst>
              <a:cxnLst>
                <a:cxn ang="0">
                  <a:pos x="T0" y="T1"/>
                </a:cxn>
                <a:cxn ang="0">
                  <a:pos x="T2" y="T3"/>
                </a:cxn>
                <a:cxn ang="0">
                  <a:pos x="T4" y="T5"/>
                </a:cxn>
                <a:cxn ang="0">
                  <a:pos x="T6" y="T7"/>
                </a:cxn>
                <a:cxn ang="0">
                  <a:pos x="T8" y="T9"/>
                </a:cxn>
                <a:cxn ang="0">
                  <a:pos x="T10" y="T11"/>
                </a:cxn>
                <a:cxn ang="0">
                  <a:pos x="T12" y="T13"/>
                </a:cxn>
              </a:cxnLst>
              <a:rect b="b" l="0" r="r" t="0"/>
              <a:pathLst>
                <a:path h="198" w="76">
                  <a:moveTo>
                    <a:pt x="76" y="0"/>
                  </a:moveTo>
                  <a:cubicBezTo>
                    <a:pt x="76" y="198"/>
                    <a:pt x="76" y="198"/>
                    <a:pt x="76" y="198"/>
                  </a:cubicBezTo>
                  <a:cubicBezTo>
                    <a:pt x="51" y="198"/>
                    <a:pt x="51" y="198"/>
                    <a:pt x="51" y="198"/>
                  </a:cubicBezTo>
                  <a:cubicBezTo>
                    <a:pt x="23" y="198"/>
                    <a:pt x="0" y="180"/>
                    <a:pt x="0" y="157"/>
                  </a:cubicBezTo>
                  <a:cubicBezTo>
                    <a:pt x="0" y="40"/>
                    <a:pt x="0" y="40"/>
                    <a:pt x="0" y="40"/>
                  </a:cubicBezTo>
                  <a:cubicBezTo>
                    <a:pt x="0" y="18"/>
                    <a:pt x="23" y="0"/>
                    <a:pt x="51" y="0"/>
                  </a:cubicBezTo>
                  <a:lnTo>
                    <a:pt x="76"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91" name="Freeform 467"/>
            <p:cNvSpPr/>
            <p:nvPr/>
          </p:nvSpPr>
          <p:spPr bwMode="auto">
            <a:xfrm>
              <a:off x="3951288" y="1539876"/>
              <a:ext cx="571500" cy="587375"/>
            </a:xfrm>
            <a:custGeom>
              <a:gdLst>
                <a:gd fmla="*/ 140 w 152" name="T0"/>
                <a:gd fmla="*/ 82 h 156" name="T1"/>
                <a:gd fmla="*/ 152 w 152" name="T2"/>
                <a:gd fmla="*/ 111 h 156" name="T3"/>
                <a:gd fmla="*/ 140 w 152" name="T4"/>
                <a:gd fmla="*/ 140 h 156" name="T5"/>
                <a:gd fmla="*/ 82 w 152" name="T6"/>
                <a:gd fmla="*/ 140 h 156" name="T7"/>
                <a:gd fmla="*/ 16 w 152" name="T8"/>
                <a:gd fmla="*/ 74 h 156" name="T9"/>
                <a:gd fmla="*/ 16 w 152" name="T10"/>
                <a:gd fmla="*/ 16 h 156" name="T11"/>
                <a:gd fmla="*/ 74 w 152" name="T12"/>
                <a:gd fmla="*/ 16 h 156" name="T13"/>
                <a:gd fmla="*/ 140 w 152" name="T14"/>
                <a:gd fmla="*/ 82 h 1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6" w="152">
                  <a:moveTo>
                    <a:pt x="140" y="82"/>
                  </a:moveTo>
                  <a:cubicBezTo>
                    <a:pt x="148" y="90"/>
                    <a:pt x="152" y="100"/>
                    <a:pt x="152" y="111"/>
                  </a:cubicBezTo>
                  <a:cubicBezTo>
                    <a:pt x="152" y="121"/>
                    <a:pt x="148" y="132"/>
                    <a:pt x="140" y="140"/>
                  </a:cubicBezTo>
                  <a:cubicBezTo>
                    <a:pt x="124" y="156"/>
                    <a:pt x="98" y="156"/>
                    <a:pt x="82" y="140"/>
                  </a:cubicBezTo>
                  <a:cubicBezTo>
                    <a:pt x="16" y="74"/>
                    <a:pt x="16" y="74"/>
                    <a:pt x="16" y="74"/>
                  </a:cubicBezTo>
                  <a:cubicBezTo>
                    <a:pt x="0" y="58"/>
                    <a:pt x="0" y="32"/>
                    <a:pt x="16" y="16"/>
                  </a:cubicBezTo>
                  <a:cubicBezTo>
                    <a:pt x="32" y="0"/>
                    <a:pt x="58" y="0"/>
                    <a:pt x="74" y="16"/>
                  </a:cubicBezTo>
                  <a:lnTo>
                    <a:pt x="140" y="82"/>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sp>
          <p:nvSpPr>
            <p:cNvPr id="192" name="Freeform 468"/>
            <p:cNvSpPr/>
            <p:nvPr/>
          </p:nvSpPr>
          <p:spPr bwMode="auto">
            <a:xfrm>
              <a:off x="3294063" y="3122613"/>
              <a:ext cx="657225" cy="307975"/>
            </a:xfrm>
            <a:custGeom>
              <a:gdLst>
                <a:gd fmla="*/ 134 w 175" name="T0"/>
                <a:gd fmla="*/ 0 h 82" name="T1"/>
                <a:gd fmla="*/ 175 w 175" name="T2"/>
                <a:gd fmla="*/ 41 h 82" name="T3"/>
                <a:gd fmla="*/ 134 w 175" name="T4"/>
                <a:gd fmla="*/ 82 h 82" name="T5"/>
                <a:gd fmla="*/ 41 w 175" name="T6"/>
                <a:gd fmla="*/ 82 h 82" name="T7"/>
                <a:gd fmla="*/ 0 w 175" name="T8"/>
                <a:gd fmla="*/ 41 h 82" name="T9"/>
                <a:gd fmla="*/ 12 w 175" name="T10"/>
                <a:gd fmla="*/ 12 h 82" name="T11"/>
                <a:gd fmla="*/ 41 w 175" name="T12"/>
                <a:gd fmla="*/ 0 h 82" name="T13"/>
                <a:gd fmla="*/ 134 w 175" name="T14"/>
                <a:gd fmla="*/ 0 h 8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2" w="175">
                  <a:moveTo>
                    <a:pt x="134" y="0"/>
                  </a:moveTo>
                  <a:cubicBezTo>
                    <a:pt x="156" y="0"/>
                    <a:pt x="175" y="19"/>
                    <a:pt x="175" y="41"/>
                  </a:cubicBezTo>
                  <a:cubicBezTo>
                    <a:pt x="175" y="64"/>
                    <a:pt x="156" y="82"/>
                    <a:pt x="134" y="82"/>
                  </a:cubicBezTo>
                  <a:cubicBezTo>
                    <a:pt x="41" y="82"/>
                    <a:pt x="41" y="82"/>
                    <a:pt x="41" y="82"/>
                  </a:cubicBezTo>
                  <a:cubicBezTo>
                    <a:pt x="18" y="82"/>
                    <a:pt x="0" y="64"/>
                    <a:pt x="0" y="41"/>
                  </a:cubicBezTo>
                  <a:cubicBezTo>
                    <a:pt x="0" y="30"/>
                    <a:pt x="4" y="20"/>
                    <a:pt x="12" y="12"/>
                  </a:cubicBezTo>
                  <a:cubicBezTo>
                    <a:pt x="19" y="5"/>
                    <a:pt x="29" y="0"/>
                    <a:pt x="41" y="0"/>
                  </a:cubicBezTo>
                  <a:lnTo>
                    <a:pt x="134"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913112"/>
              <a:endParaRPr altLang="en-US" lang="zh-CN" sz="1867">
                <a:solidFill>
                  <a:prstClr val="black"/>
                </a:solidFill>
                <a:latin typeface="微软雅黑"/>
              </a:endParaRPr>
            </a:p>
          </p:txBody>
        </p:sp>
      </p:grpSp>
      <p:sp>
        <p:nvSpPr>
          <p:cNvPr id="193" name="矩形 3"/>
          <p:cNvSpPr>
            <a:spLocks noChangeArrowheads="1"/>
          </p:cNvSpPr>
          <p:nvPr/>
        </p:nvSpPr>
        <p:spPr bwMode="auto">
          <a:xfrm>
            <a:off x="2933642" y="4471458"/>
            <a:ext cx="944886" cy="39624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45723" lIns="91443" rIns="91443" tIns="45723" wrap="none">
            <a:spAutoFit/>
          </a:bodyPr>
          <a:lstStyle/>
          <a:p>
            <a:pPr fontAlgn="base">
              <a:spcBef>
                <a:spcPct val="0"/>
              </a:spcBef>
              <a:spcAft>
                <a:spcPct val="0"/>
              </a:spcAft>
            </a:pPr>
            <a:r>
              <a:rPr altLang="en-US" lang="zh-CN" sz="2000">
                <a:solidFill>
                  <a:prstClr val="black"/>
                </a:solidFill>
                <a:latin charset="-122" panose="020b0600000000000000" pitchFamily="34" typeface="Noto Sans S Chinese Medium"/>
                <a:ea charset="-122" panose="020b0600000000000000" pitchFamily="34" typeface="Noto Sans S Chinese Medium"/>
                <a:sym charset="0" panose="020b0604020202020204" pitchFamily="34" typeface="Arial"/>
              </a:rPr>
              <a:t>阶段五</a:t>
            </a:r>
          </a:p>
        </p:txBody>
      </p:sp>
      <p:sp>
        <p:nvSpPr>
          <p:cNvPr id="194" name="文本框 13"/>
          <p:cNvSpPr txBox="1"/>
          <p:nvPr/>
        </p:nvSpPr>
        <p:spPr>
          <a:xfrm>
            <a:off x="915457" y="4825275"/>
            <a:ext cx="3111544" cy="697210"/>
          </a:xfrm>
          <a:prstGeom prst="rect">
            <a:avLst/>
          </a:prstGeom>
          <a:noFill/>
        </p:spPr>
        <p:txBody>
          <a:bodyPr bIns="43881" lIns="87765" rIns="87765" rtlCol="0" tIns="43881" wrap="square">
            <a:spAutoFit/>
          </a:bodyPr>
          <a:lstStyle/>
          <a:p>
            <a:pPr algn="r" fontAlgn="base" indent="-228594" marL="228594">
              <a:lnSpc>
                <a:spcPct val="150000"/>
              </a:lnSpc>
              <a:spcBef>
                <a:spcPct val="0"/>
              </a:spcBef>
              <a:spcAft>
                <a:spcPct val="0"/>
              </a:spcAft>
              <a:buFont charset="0" panose="020b0604020202020204" pitchFamily="34" typeface="Arial"/>
              <a:buChar char="•"/>
            </a:pPr>
            <a:r>
              <a:rPr altLang="en-US" lang="zh-CN" sz="1333">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grpSp>
        <p:nvGrpSpPr>
          <p:cNvPr id="195" name="Group 23"/>
          <p:cNvGrpSpPr/>
          <p:nvPr/>
        </p:nvGrpSpPr>
        <p:grpSpPr>
          <a:xfrm>
            <a:off x="4636866" y="4750859"/>
            <a:ext cx="342593" cy="298671"/>
            <a:chOff x="7540014" y="4306907"/>
            <a:chExt cx="389342" cy="339426"/>
          </a:xfrm>
          <a:solidFill>
            <a:schemeClr val="bg1"/>
          </a:solidFill>
        </p:grpSpPr>
        <p:sp>
          <p:nvSpPr>
            <p:cNvPr id="196" name="Freeform 110"/>
            <p:cNvSpPr/>
            <p:nvPr/>
          </p:nvSpPr>
          <p:spPr bwMode="auto">
            <a:xfrm>
              <a:off x="7799575" y="4409234"/>
              <a:ext cx="102328" cy="102328"/>
            </a:xfrm>
            <a:custGeom>
              <a:gdLst>
                <a:gd fmla="*/ 0 w 41" name="T0"/>
                <a:gd fmla="*/ 39 h 41" name="T1"/>
                <a:gd fmla="*/ 3 w 41" name="T2"/>
                <a:gd fmla="*/ 41 h 41" name="T3"/>
                <a:gd fmla="*/ 41 w 41" name="T4"/>
                <a:gd fmla="*/ 3 h 41" name="T5"/>
                <a:gd fmla="*/ 39 w 41" name="T6"/>
                <a:gd fmla="*/ 0 h 41" name="T7"/>
                <a:gd fmla="*/ 0 w 41" name="T8"/>
                <a:gd fmla="*/ 39 h 41" name="T9"/>
              </a:gdLst>
              <a:cxnLst>
                <a:cxn ang="0">
                  <a:pos x="T0" y="T1"/>
                </a:cxn>
                <a:cxn ang="0">
                  <a:pos x="T2" y="T3"/>
                </a:cxn>
                <a:cxn ang="0">
                  <a:pos x="T4" y="T5"/>
                </a:cxn>
                <a:cxn ang="0">
                  <a:pos x="T6" y="T7"/>
                </a:cxn>
                <a:cxn ang="0">
                  <a:pos x="T8" y="T9"/>
                </a:cxn>
              </a:cxnLst>
              <a:rect b="b" l="0" r="r" t="0"/>
              <a:pathLst>
                <a:path h="41" w="41">
                  <a:moveTo>
                    <a:pt x="0" y="39"/>
                  </a:moveTo>
                  <a:lnTo>
                    <a:pt x="3" y="41"/>
                  </a:lnTo>
                  <a:lnTo>
                    <a:pt x="41" y="3"/>
                  </a:lnTo>
                  <a:lnTo>
                    <a:pt x="39" y="0"/>
                  </a:lnTo>
                  <a:lnTo>
                    <a:pt x="0" y="39"/>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97" name="Freeform 111"/>
            <p:cNvSpPr/>
            <p:nvPr/>
          </p:nvSpPr>
          <p:spPr bwMode="auto">
            <a:xfrm>
              <a:off x="7777112" y="4381780"/>
              <a:ext cx="109814" cy="114806"/>
            </a:xfrm>
            <a:custGeom>
              <a:gdLst>
                <a:gd fmla="*/ 37 w 44" name="T0"/>
                <a:gd fmla="*/ 0 h 46" name="T1"/>
                <a:gd fmla="*/ 0 w 44" name="T2"/>
                <a:gd fmla="*/ 39 h 46" name="T3"/>
                <a:gd fmla="*/ 6 w 44" name="T4"/>
                <a:gd fmla="*/ 46 h 46" name="T5"/>
                <a:gd fmla="*/ 44 w 44" name="T6"/>
                <a:gd fmla="*/ 8 h 46" name="T7"/>
                <a:gd fmla="*/ 37 w 44" name="T8"/>
                <a:gd fmla="*/ 0 h 46" name="T9"/>
              </a:gdLst>
              <a:cxnLst>
                <a:cxn ang="0">
                  <a:pos x="T0" y="T1"/>
                </a:cxn>
                <a:cxn ang="0">
                  <a:pos x="T2" y="T3"/>
                </a:cxn>
                <a:cxn ang="0">
                  <a:pos x="T4" y="T5"/>
                </a:cxn>
                <a:cxn ang="0">
                  <a:pos x="T6" y="T7"/>
                </a:cxn>
                <a:cxn ang="0">
                  <a:pos x="T8" y="T9"/>
                </a:cxn>
              </a:cxnLst>
              <a:rect b="b" l="0" r="r" t="0"/>
              <a:pathLst>
                <a:path h="46" w="44">
                  <a:moveTo>
                    <a:pt x="37" y="0"/>
                  </a:moveTo>
                  <a:lnTo>
                    <a:pt x="0" y="39"/>
                  </a:lnTo>
                  <a:lnTo>
                    <a:pt x="6" y="46"/>
                  </a:lnTo>
                  <a:lnTo>
                    <a:pt x="44" y="8"/>
                  </a:lnTo>
                  <a:lnTo>
                    <a:pt x="37"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98" name="Freeform 112"/>
            <p:cNvSpPr/>
            <p:nvPr/>
          </p:nvSpPr>
          <p:spPr bwMode="auto">
            <a:xfrm>
              <a:off x="7757146" y="4366805"/>
              <a:ext cx="104823" cy="104823"/>
            </a:xfrm>
            <a:custGeom>
              <a:gdLst>
                <a:gd fmla="*/ 0 w 42" name="T0"/>
                <a:gd fmla="*/ 38 h 42" name="T1"/>
                <a:gd fmla="*/ 4 w 42" name="T2"/>
                <a:gd fmla="*/ 42 h 42" name="T3"/>
                <a:gd fmla="*/ 42 w 42" name="T4"/>
                <a:gd fmla="*/ 4 h 42" name="T5"/>
                <a:gd fmla="*/ 38 w 42" name="T6"/>
                <a:gd fmla="*/ 0 h 42" name="T7"/>
                <a:gd fmla="*/ 0 w 42" name="T8"/>
                <a:gd fmla="*/ 38 h 42" name="T9"/>
              </a:gdLst>
              <a:cxnLst>
                <a:cxn ang="0">
                  <a:pos x="T0" y="T1"/>
                </a:cxn>
                <a:cxn ang="0">
                  <a:pos x="T2" y="T3"/>
                </a:cxn>
                <a:cxn ang="0">
                  <a:pos x="T4" y="T5"/>
                </a:cxn>
                <a:cxn ang="0">
                  <a:pos x="T6" y="T7"/>
                </a:cxn>
                <a:cxn ang="0">
                  <a:pos x="T8" y="T9"/>
                </a:cxn>
              </a:cxnLst>
              <a:rect b="b" l="0" r="r" t="0"/>
              <a:pathLst>
                <a:path h="42" w="42">
                  <a:moveTo>
                    <a:pt x="0" y="38"/>
                  </a:moveTo>
                  <a:lnTo>
                    <a:pt x="4" y="42"/>
                  </a:lnTo>
                  <a:lnTo>
                    <a:pt x="42" y="4"/>
                  </a:lnTo>
                  <a:lnTo>
                    <a:pt x="38" y="0"/>
                  </a:lnTo>
                  <a:lnTo>
                    <a:pt x="0" y="38"/>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199" name="Freeform 113"/>
            <p:cNvSpPr/>
            <p:nvPr/>
          </p:nvSpPr>
          <p:spPr bwMode="auto">
            <a:xfrm>
              <a:off x="7729693" y="4469133"/>
              <a:ext cx="69882" cy="69882"/>
            </a:xfrm>
            <a:custGeom>
              <a:gdLst>
                <a:gd fmla="*/ 28 w 28" name="T0"/>
                <a:gd fmla="*/ 20 h 28" name="T1"/>
                <a:gd fmla="*/ 8 w 28" name="T2"/>
                <a:gd fmla="*/ 0 h 28" name="T3"/>
                <a:gd fmla="*/ 0 w 28" name="T4"/>
                <a:gd fmla="*/ 20 h 28" name="T5"/>
                <a:gd fmla="*/ 9 w 28" name="T6"/>
                <a:gd fmla="*/ 28 h 28" name="T7"/>
                <a:gd fmla="*/ 28 w 28" name="T8"/>
                <a:gd fmla="*/ 20 h 28" name="T9"/>
              </a:gdLst>
              <a:cxnLst>
                <a:cxn ang="0">
                  <a:pos x="T0" y="T1"/>
                </a:cxn>
                <a:cxn ang="0">
                  <a:pos x="T2" y="T3"/>
                </a:cxn>
                <a:cxn ang="0">
                  <a:pos x="T4" y="T5"/>
                </a:cxn>
                <a:cxn ang="0">
                  <a:pos x="T6" y="T7"/>
                </a:cxn>
                <a:cxn ang="0">
                  <a:pos x="T8" y="T9"/>
                </a:cxn>
              </a:cxnLst>
              <a:rect b="b" l="0" r="r" t="0"/>
              <a:pathLst>
                <a:path h="28" w="28">
                  <a:moveTo>
                    <a:pt x="28" y="20"/>
                  </a:moveTo>
                  <a:lnTo>
                    <a:pt x="8" y="0"/>
                  </a:lnTo>
                  <a:lnTo>
                    <a:pt x="0" y="20"/>
                  </a:lnTo>
                  <a:lnTo>
                    <a:pt x="9" y="28"/>
                  </a:lnTo>
                  <a:lnTo>
                    <a:pt x="28" y="2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0" name="Freeform 114"/>
            <p:cNvSpPr/>
            <p:nvPr/>
          </p:nvSpPr>
          <p:spPr bwMode="auto">
            <a:xfrm>
              <a:off x="7712222" y="4526535"/>
              <a:ext cx="34941" cy="32446"/>
            </a:xfrm>
            <a:custGeom>
              <a:gdLst>
                <a:gd fmla="*/ 0 w 14" name="T0"/>
                <a:gd fmla="*/ 13 h 13" name="T1"/>
                <a:gd fmla="*/ 14 w 14" name="T2"/>
                <a:gd fmla="*/ 6 h 13" name="T3"/>
                <a:gd fmla="*/ 6 w 14" name="T4"/>
                <a:gd fmla="*/ 0 h 13" name="T5"/>
                <a:gd fmla="*/ 0 w 14" name="T6"/>
                <a:gd fmla="*/ 13 h 13" name="T7"/>
              </a:gdLst>
              <a:cxnLst>
                <a:cxn ang="0">
                  <a:pos x="T0" y="T1"/>
                </a:cxn>
                <a:cxn ang="0">
                  <a:pos x="T2" y="T3"/>
                </a:cxn>
                <a:cxn ang="0">
                  <a:pos x="T4" y="T5"/>
                </a:cxn>
                <a:cxn ang="0">
                  <a:pos x="T6" y="T7"/>
                </a:cxn>
              </a:cxnLst>
              <a:rect b="b" l="0" r="r" t="0"/>
              <a:pathLst>
                <a:path h="13" w="14">
                  <a:moveTo>
                    <a:pt x="0" y="13"/>
                  </a:moveTo>
                  <a:lnTo>
                    <a:pt x="14" y="6"/>
                  </a:lnTo>
                  <a:lnTo>
                    <a:pt x="6" y="0"/>
                  </a:lnTo>
                  <a:lnTo>
                    <a:pt x="0" y="13"/>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1" name="Freeform 115"/>
            <p:cNvSpPr/>
            <p:nvPr/>
          </p:nvSpPr>
          <p:spPr bwMode="auto">
            <a:xfrm>
              <a:off x="7859474" y="4341848"/>
              <a:ext cx="69882" cy="69882"/>
            </a:xfrm>
            <a:custGeom>
              <a:gdLst>
                <a:gd fmla="*/ 7 w 28" name="T0"/>
                <a:gd fmla="*/ 0 h 28" name="T1"/>
                <a:gd fmla="*/ 0 w 28" name="T2"/>
                <a:gd fmla="*/ 8 h 28" name="T3"/>
                <a:gd fmla="*/ 20 w 28" name="T4"/>
                <a:gd fmla="*/ 28 h 28" name="T5"/>
                <a:gd fmla="*/ 28 w 28" name="T6"/>
                <a:gd fmla="*/ 20 h 28" name="T7"/>
                <a:gd fmla="*/ 7 w 28" name="T8"/>
                <a:gd fmla="*/ 0 h 28" name="T9"/>
              </a:gdLst>
              <a:cxnLst>
                <a:cxn ang="0">
                  <a:pos x="T0" y="T1"/>
                </a:cxn>
                <a:cxn ang="0">
                  <a:pos x="T2" y="T3"/>
                </a:cxn>
                <a:cxn ang="0">
                  <a:pos x="T4" y="T5"/>
                </a:cxn>
                <a:cxn ang="0">
                  <a:pos x="T6" y="T7"/>
                </a:cxn>
                <a:cxn ang="0">
                  <a:pos x="T8" y="T9"/>
                </a:cxn>
              </a:cxnLst>
              <a:rect b="b" l="0" r="r" t="0"/>
              <a:pathLst>
                <a:path h="28" w="28">
                  <a:moveTo>
                    <a:pt x="7" y="0"/>
                  </a:moveTo>
                  <a:lnTo>
                    <a:pt x="0" y="8"/>
                  </a:lnTo>
                  <a:lnTo>
                    <a:pt x="20" y="28"/>
                  </a:lnTo>
                  <a:lnTo>
                    <a:pt x="28" y="20"/>
                  </a:lnTo>
                  <a:lnTo>
                    <a:pt x="7" y="0"/>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2" name="Freeform 116"/>
            <p:cNvSpPr/>
            <p:nvPr/>
          </p:nvSpPr>
          <p:spPr bwMode="auto">
            <a:xfrm>
              <a:off x="7540014" y="4306907"/>
              <a:ext cx="279527" cy="339426"/>
            </a:xfrm>
            <a:custGeom>
              <a:gdLst>
                <a:gd fmla="*/ 104 w 112" name="T0"/>
                <a:gd fmla="*/ 101 h 136" name="T1"/>
                <a:gd fmla="*/ 83 w 112" name="T2"/>
                <a:gd fmla="*/ 101 h 136" name="T3"/>
                <a:gd fmla="*/ 83 w 112" name="T4"/>
                <a:gd fmla="*/ 129 h 136" name="T5"/>
                <a:gd fmla="*/ 7 w 112" name="T6"/>
                <a:gd fmla="*/ 129 h 136" name="T7"/>
                <a:gd fmla="*/ 7 w 112" name="T8"/>
                <a:gd fmla="*/ 32 h 136" name="T9"/>
                <a:gd fmla="*/ 104 w 112" name="T10"/>
                <a:gd fmla="*/ 32 h 136" name="T11"/>
                <a:gd fmla="*/ 104 w 112" name="T12"/>
                <a:gd fmla="*/ 40 h 136" name="T13"/>
                <a:gd fmla="*/ 112 w 112" name="T14"/>
                <a:gd fmla="*/ 32 h 136" name="T15"/>
                <a:gd fmla="*/ 112 w 112" name="T16"/>
                <a:gd fmla="*/ 6 h 136" name="T17"/>
                <a:gd fmla="*/ 97 w 112" name="T18"/>
                <a:gd fmla="*/ 6 h 136" name="T19"/>
                <a:gd fmla="*/ 97 w 112" name="T20"/>
                <a:gd fmla="*/ 20 h 136" name="T21"/>
                <a:gd fmla="*/ 95 w 112" name="T22"/>
                <a:gd fmla="*/ 20 h 136" name="T23"/>
                <a:gd fmla="*/ 95 w 112" name="T24"/>
                <a:gd fmla="*/ 0 h 136" name="T25"/>
                <a:gd fmla="*/ 89 w 112" name="T26"/>
                <a:gd fmla="*/ 0 h 136" name="T27"/>
                <a:gd fmla="*/ 89 w 112" name="T28"/>
                <a:gd fmla="*/ 20 h 136" name="T29"/>
                <a:gd fmla="*/ 87 w 112" name="T30"/>
                <a:gd fmla="*/ 20 h 136" name="T31"/>
                <a:gd fmla="*/ 87 w 112" name="T32"/>
                <a:gd fmla="*/ 6 h 136" name="T33"/>
                <a:gd fmla="*/ 79 w 112" name="T34"/>
                <a:gd fmla="*/ 6 h 136" name="T35"/>
                <a:gd fmla="*/ 79 w 112" name="T36"/>
                <a:gd fmla="*/ 20 h 136" name="T37"/>
                <a:gd fmla="*/ 76 w 112" name="T38"/>
                <a:gd fmla="*/ 20 h 136" name="T39"/>
                <a:gd fmla="*/ 76 w 112" name="T40"/>
                <a:gd fmla="*/ 0 h 136" name="T41"/>
                <a:gd fmla="*/ 72 w 112" name="T42"/>
                <a:gd fmla="*/ 0 h 136" name="T43"/>
                <a:gd fmla="*/ 72 w 112" name="T44"/>
                <a:gd fmla="*/ 20 h 136" name="T45"/>
                <a:gd fmla="*/ 68 w 112" name="T46"/>
                <a:gd fmla="*/ 20 h 136" name="T47"/>
                <a:gd fmla="*/ 68 w 112" name="T48"/>
                <a:gd fmla="*/ 6 h 136" name="T49"/>
                <a:gd fmla="*/ 60 w 112" name="T50"/>
                <a:gd fmla="*/ 6 h 136" name="T51"/>
                <a:gd fmla="*/ 60 w 112" name="T52"/>
                <a:gd fmla="*/ 20 h 136" name="T53"/>
                <a:gd fmla="*/ 57 w 112" name="T54"/>
                <a:gd fmla="*/ 20 h 136" name="T55"/>
                <a:gd fmla="*/ 57 w 112" name="T56"/>
                <a:gd fmla="*/ 0 h 136" name="T57"/>
                <a:gd fmla="*/ 53 w 112" name="T58"/>
                <a:gd fmla="*/ 0 h 136" name="T59"/>
                <a:gd fmla="*/ 53 w 112" name="T60"/>
                <a:gd fmla="*/ 20 h 136" name="T61"/>
                <a:gd fmla="*/ 51 w 112" name="T62"/>
                <a:gd fmla="*/ 20 h 136" name="T63"/>
                <a:gd fmla="*/ 51 w 112" name="T64"/>
                <a:gd fmla="*/ 6 h 136" name="T65"/>
                <a:gd fmla="*/ 43 w 112" name="T66"/>
                <a:gd fmla="*/ 6 h 136" name="T67"/>
                <a:gd fmla="*/ 43 w 112" name="T68"/>
                <a:gd fmla="*/ 20 h 136" name="T69"/>
                <a:gd fmla="*/ 40 w 112" name="T70"/>
                <a:gd fmla="*/ 20 h 136" name="T71"/>
                <a:gd fmla="*/ 40 w 112" name="T72"/>
                <a:gd fmla="*/ 0 h 136" name="T73"/>
                <a:gd fmla="*/ 35 w 112" name="T74"/>
                <a:gd fmla="*/ 0 h 136" name="T75"/>
                <a:gd fmla="*/ 35 w 112" name="T76"/>
                <a:gd fmla="*/ 20 h 136" name="T77"/>
                <a:gd fmla="*/ 32 w 112" name="T78"/>
                <a:gd fmla="*/ 20 h 136" name="T79"/>
                <a:gd fmla="*/ 32 w 112" name="T80"/>
                <a:gd fmla="*/ 6 h 136" name="T81"/>
                <a:gd fmla="*/ 25 w 112" name="T82"/>
                <a:gd fmla="*/ 6 h 136" name="T83"/>
                <a:gd fmla="*/ 25 w 112" name="T84"/>
                <a:gd fmla="*/ 20 h 136" name="T85"/>
                <a:gd fmla="*/ 23 w 112" name="T86"/>
                <a:gd fmla="*/ 20 h 136" name="T87"/>
                <a:gd fmla="*/ 23 w 112" name="T88"/>
                <a:gd fmla="*/ 0 h 136" name="T89"/>
                <a:gd fmla="*/ 17 w 112" name="T90"/>
                <a:gd fmla="*/ 0 h 136" name="T91"/>
                <a:gd fmla="*/ 17 w 112" name="T92"/>
                <a:gd fmla="*/ 20 h 136" name="T93"/>
                <a:gd fmla="*/ 15 w 112" name="T94"/>
                <a:gd fmla="*/ 20 h 136" name="T95"/>
                <a:gd fmla="*/ 15 w 112" name="T96"/>
                <a:gd fmla="*/ 6 h 136" name="T97"/>
                <a:gd fmla="*/ 0 w 112" name="T98"/>
                <a:gd fmla="*/ 6 h 136" name="T99"/>
                <a:gd fmla="*/ 0 w 112" name="T100"/>
                <a:gd fmla="*/ 24 h 136" name="T101"/>
                <a:gd fmla="*/ 0 w 112" name="T102"/>
                <a:gd fmla="*/ 28 h 136" name="T103"/>
                <a:gd fmla="*/ 0 w 112" name="T104"/>
                <a:gd fmla="*/ 136 h 136" name="T105"/>
                <a:gd fmla="*/ 89 w 112" name="T106"/>
                <a:gd fmla="*/ 136 h 136" name="T107"/>
                <a:gd fmla="*/ 112 w 112" name="T108"/>
                <a:gd fmla="*/ 110 h 136" name="T109"/>
                <a:gd fmla="*/ 112 w 112" name="T110"/>
                <a:gd fmla="*/ 84 h 136" name="T111"/>
                <a:gd fmla="*/ 104 w 112" name="T112"/>
                <a:gd fmla="*/ 92 h 136" name="T113"/>
                <a:gd fmla="*/ 104 w 112" name="T114"/>
                <a:gd fmla="*/ 101 h 13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3" name="Rectangle 117"/>
            <p:cNvSpPr>
              <a:spLocks noChangeArrowheads="1"/>
            </p:cNvSpPr>
            <p:nvPr/>
          </p:nvSpPr>
          <p:spPr bwMode="auto">
            <a:xfrm>
              <a:off x="7589930" y="4421713"/>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4" name="Rectangle 118"/>
            <p:cNvSpPr>
              <a:spLocks noChangeArrowheads="1"/>
            </p:cNvSpPr>
            <p:nvPr/>
          </p:nvSpPr>
          <p:spPr bwMode="auto">
            <a:xfrm>
              <a:off x="7589930" y="4461645"/>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5" name="Rectangle 119"/>
            <p:cNvSpPr>
              <a:spLocks noChangeArrowheads="1"/>
            </p:cNvSpPr>
            <p:nvPr/>
          </p:nvSpPr>
          <p:spPr bwMode="auto">
            <a:xfrm>
              <a:off x="7589930" y="4506569"/>
              <a:ext cx="109814" cy="149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06" name="Rectangle 120"/>
            <p:cNvSpPr>
              <a:spLocks noChangeArrowheads="1"/>
            </p:cNvSpPr>
            <p:nvPr/>
          </p:nvSpPr>
          <p:spPr bwMode="auto">
            <a:xfrm>
              <a:off x="7589930" y="4548998"/>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grpSp>
      <p:sp>
        <p:nvSpPr>
          <p:cNvPr id="207" name="文本框 13"/>
          <p:cNvSpPr txBox="1"/>
          <p:nvPr/>
        </p:nvSpPr>
        <p:spPr>
          <a:xfrm>
            <a:off x="7621060" y="5566151"/>
            <a:ext cx="3251200" cy="697210"/>
          </a:xfrm>
          <a:prstGeom prst="rect">
            <a:avLst/>
          </a:prstGeom>
          <a:noFill/>
        </p:spPr>
        <p:txBody>
          <a:bodyPr bIns="43881" lIns="87765" rIns="87765" rtlCol="0" tIns="43881" wrap="square">
            <a:spAutoFit/>
          </a:bodyPr>
          <a:lstStyle/>
          <a:p>
            <a:pPr fontAlgn="base" indent="-228594" marL="228594">
              <a:lnSpc>
                <a:spcPct val="150000"/>
              </a:lnSpc>
              <a:spcBef>
                <a:spcPct val="0"/>
              </a:spcBef>
              <a:spcAft>
                <a:spcPct val="0"/>
              </a:spcAft>
              <a:buFont charset="0" panose="020b0604020202020204" pitchFamily="34" typeface="Arial"/>
              <a:buChar char="•"/>
            </a:pPr>
            <a:r>
              <a:rPr altLang="en-US" lang="zh-CN" sz="1333">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grpSp>
        <p:nvGrpSpPr>
          <p:cNvPr id="208" name="Group 9"/>
          <p:cNvGrpSpPr/>
          <p:nvPr/>
        </p:nvGrpSpPr>
        <p:grpSpPr>
          <a:xfrm>
            <a:off x="5591916" y="5877895"/>
            <a:ext cx="384811" cy="285347"/>
            <a:chOff x="4572000" y="3414713"/>
            <a:chExt cx="374651" cy="277813"/>
          </a:xfrm>
          <a:solidFill>
            <a:schemeClr val="bg1"/>
          </a:solidFill>
        </p:grpSpPr>
        <p:sp>
          <p:nvSpPr>
            <p:cNvPr id="209" name="Freeform 17"/>
            <p:cNvSpPr/>
            <p:nvPr/>
          </p:nvSpPr>
          <p:spPr bwMode="auto">
            <a:xfrm>
              <a:off x="4713288" y="3481388"/>
              <a:ext cx="233363" cy="211138"/>
            </a:xfrm>
            <a:custGeom>
              <a:gdLst>
                <a:gd fmla="*/ 89 w 89" name="T0"/>
                <a:gd fmla="*/ 33 h 81" name="T1"/>
                <a:gd fmla="*/ 43 w 89" name="T2"/>
                <a:gd fmla="*/ 0 h 81" name="T3"/>
                <a:gd fmla="*/ 40 w 89" name="T4"/>
                <a:gd fmla="*/ 1 h 81" name="T5"/>
                <a:gd fmla="*/ 43 w 89" name="T6"/>
                <a:gd fmla="*/ 11 h 81" name="T7"/>
                <a:gd fmla="*/ 0 w 89" name="T8"/>
                <a:gd fmla="*/ 44 h 81" name="T9"/>
                <a:gd fmla="*/ 0 w 89" name="T10"/>
                <a:gd fmla="*/ 44 h 81" name="T11"/>
                <a:gd fmla="*/ 40 w 89" name="T12"/>
                <a:gd fmla="*/ 65 h 81" name="T13"/>
                <a:gd fmla="*/ 74 w 89" name="T14"/>
                <a:gd fmla="*/ 81 h 81" name="T15"/>
                <a:gd fmla="*/ 64 w 89" name="T16"/>
                <a:gd fmla="*/ 62 h 81" name="T17"/>
                <a:gd fmla="*/ 89 w 89" name="T18"/>
                <a:gd fmla="*/ 33 h 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1" w="89">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sp>
          <p:nvSpPr>
            <p:cNvPr id="210" name="Freeform 18"/>
            <p:cNvSpPr/>
            <p:nvPr/>
          </p:nvSpPr>
          <p:spPr bwMode="auto">
            <a:xfrm>
              <a:off x="4572000" y="3414713"/>
              <a:ext cx="241300" cy="209550"/>
            </a:xfrm>
            <a:custGeom>
              <a:gdLst>
                <a:gd fmla="*/ 89 w 92" name="T0"/>
                <a:gd fmla="*/ 21 h 80" name="T1"/>
                <a:gd fmla="*/ 46 w 92" name="T2"/>
                <a:gd fmla="*/ 0 h 80" name="T3"/>
                <a:gd fmla="*/ 0 w 92" name="T4"/>
                <a:gd fmla="*/ 32 h 80" name="T5"/>
                <a:gd fmla="*/ 25 w 92" name="T6"/>
                <a:gd fmla="*/ 61 h 80" name="T7"/>
                <a:gd fmla="*/ 14 w 92" name="T8"/>
                <a:gd fmla="*/ 80 h 80" name="T9"/>
                <a:gd fmla="*/ 48 w 92" name="T10"/>
                <a:gd fmla="*/ 65 h 80" name="T11"/>
                <a:gd fmla="*/ 49 w 92" name="T12"/>
                <a:gd fmla="*/ 64 h 80" name="T13"/>
                <a:gd fmla="*/ 92 w 92" name="T14"/>
                <a:gd fmla="*/ 32 h 80" name="T15"/>
                <a:gd fmla="*/ 89 w 92" name="T16"/>
                <a:gd fmla="*/ 21 h 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 w="92">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lang="en-US" sz="2400">
                <a:solidFill>
                  <a:prstClr val="black"/>
                </a:solidFill>
                <a:latin typeface="微软雅黑"/>
              </a:endParaRPr>
            </a:p>
          </p:txBody>
        </p:sp>
      </p:grpSp>
    </p:spTree>
    <p:extLst>
      <p:ext uri="{BB962C8B-B14F-4D97-AF65-F5344CB8AC3E}">
        <p14:creationId val="2689266570"/>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35"/>
                                        </p:tgtEl>
                                        <p:attrNameLst>
                                          <p:attrName>style.visibility</p:attrName>
                                        </p:attrNameLst>
                                      </p:cBhvr>
                                      <p:to>
                                        <p:strVal val="visible"/>
                                      </p:to>
                                    </p:set>
                                    <p:animEffect filter="wipe(down)" transition="in">
                                      <p:cBhvr>
                                        <p:cTn dur="500" id="7"/>
                                        <p:tgtEl>
                                          <p:spTgt spid="135"/>
                                        </p:tgtEl>
                                      </p:cBhvr>
                                    </p:animEffect>
                                  </p:childTnLst>
                                </p:cTn>
                              </p:par>
                            </p:childTnLst>
                          </p:cTn>
                        </p:par>
                        <p:par>
                          <p:cTn fill="hold" id="8" nodeType="afterGroup">
                            <p:stCondLst>
                              <p:cond delay="500"/>
                            </p:stCondLst>
                            <p:childTnLst>
                              <p:par>
                                <p:cTn accel="61000" fill="hold" id="9" nodeType="afterEffect" presetClass="entr" presetID="2" presetSubtype="12">
                                  <p:stCondLst>
                                    <p:cond delay="0"/>
                                  </p:stCondLst>
                                  <p:childTnLst>
                                    <p:set>
                                      <p:cBhvr>
                                        <p:cTn dur="1" fill="hold" id="10">
                                          <p:stCondLst>
                                            <p:cond delay="0"/>
                                          </p:stCondLst>
                                        </p:cTn>
                                        <p:tgtEl>
                                          <p:spTgt spid="136"/>
                                        </p:tgtEl>
                                        <p:attrNameLst>
                                          <p:attrName>style.visibility</p:attrName>
                                        </p:attrNameLst>
                                      </p:cBhvr>
                                      <p:to>
                                        <p:strVal val="visible"/>
                                      </p:to>
                                    </p:set>
                                    <p:anim calcmode="lin" valueType="num">
                                      <p:cBhvr additive="base">
                                        <p:cTn dur="1400" fill="hold" id="11"/>
                                        <p:tgtEl>
                                          <p:spTgt spid="136"/>
                                        </p:tgtEl>
                                        <p:attrNameLst>
                                          <p:attrName>ppt_x</p:attrName>
                                        </p:attrNameLst>
                                      </p:cBhvr>
                                      <p:tavLst>
                                        <p:tav tm="0">
                                          <p:val>
                                            <p:strVal val="0-#ppt_w/2"/>
                                          </p:val>
                                        </p:tav>
                                        <p:tav tm="100000">
                                          <p:val>
                                            <p:strVal val="#ppt_x"/>
                                          </p:val>
                                        </p:tav>
                                      </p:tavLst>
                                    </p:anim>
                                    <p:anim calcmode="lin" valueType="num">
                                      <p:cBhvr additive="base">
                                        <p:cTn dur="1400" fill="hold" id="12"/>
                                        <p:tgtEl>
                                          <p:spTgt spid="136"/>
                                        </p:tgtEl>
                                        <p:attrNameLst>
                                          <p:attrName>ppt_y</p:attrName>
                                        </p:attrNameLst>
                                      </p:cBhvr>
                                      <p:tavLst>
                                        <p:tav tm="0">
                                          <p:val>
                                            <p:strVal val="1+#ppt_h/2"/>
                                          </p:val>
                                        </p:tav>
                                        <p:tav tm="100000">
                                          <p:val>
                                            <p:strVal val="#ppt_y"/>
                                          </p:val>
                                        </p:tav>
                                      </p:tavLst>
                                    </p:anim>
                                  </p:childTnLst>
                                </p:cTn>
                              </p:par>
                              <p:par>
                                <p:cTn accel="61000" fill="hold" id="13" nodeType="withEffect" presetClass="entr" presetID="2" presetSubtype="3">
                                  <p:stCondLst>
                                    <p:cond delay="0"/>
                                  </p:stCondLst>
                                  <p:childTnLst>
                                    <p:set>
                                      <p:cBhvr>
                                        <p:cTn dur="1" fill="hold" id="14">
                                          <p:stCondLst>
                                            <p:cond delay="0"/>
                                          </p:stCondLst>
                                        </p:cTn>
                                        <p:tgtEl>
                                          <p:spTgt spid="141"/>
                                        </p:tgtEl>
                                        <p:attrNameLst>
                                          <p:attrName>style.visibility</p:attrName>
                                        </p:attrNameLst>
                                      </p:cBhvr>
                                      <p:to>
                                        <p:strVal val="visible"/>
                                      </p:to>
                                    </p:set>
                                    <p:anim calcmode="lin" valueType="num">
                                      <p:cBhvr additive="base">
                                        <p:cTn dur="1400" fill="hold" id="15"/>
                                        <p:tgtEl>
                                          <p:spTgt spid="141"/>
                                        </p:tgtEl>
                                        <p:attrNameLst>
                                          <p:attrName>ppt_x</p:attrName>
                                        </p:attrNameLst>
                                      </p:cBhvr>
                                      <p:tavLst>
                                        <p:tav tm="0">
                                          <p:val>
                                            <p:strVal val="1+#ppt_w/2"/>
                                          </p:val>
                                        </p:tav>
                                        <p:tav tm="100000">
                                          <p:val>
                                            <p:strVal val="#ppt_x"/>
                                          </p:val>
                                        </p:tav>
                                      </p:tavLst>
                                    </p:anim>
                                    <p:anim calcmode="lin" valueType="num">
                                      <p:cBhvr additive="base">
                                        <p:cTn dur="1400" fill="hold" id="16"/>
                                        <p:tgtEl>
                                          <p:spTgt spid="141"/>
                                        </p:tgtEl>
                                        <p:attrNameLst>
                                          <p:attrName>ppt_y</p:attrName>
                                        </p:attrNameLst>
                                      </p:cBhvr>
                                      <p:tavLst>
                                        <p:tav tm="0">
                                          <p:val>
                                            <p:strVal val="0-#ppt_h/2"/>
                                          </p:val>
                                        </p:tav>
                                        <p:tav tm="100000">
                                          <p:val>
                                            <p:strVal val="#ppt_y"/>
                                          </p:val>
                                        </p:tav>
                                      </p:tavLst>
                                    </p:anim>
                                  </p:childTnLst>
                                </p:cTn>
                              </p:par>
                              <p:par>
                                <p:cTn accel="61000" fill="hold" id="17" nodeType="withEffect" presetClass="entr" presetID="2" presetSubtype="3">
                                  <p:stCondLst>
                                    <p:cond delay="0"/>
                                  </p:stCondLst>
                                  <p:childTnLst>
                                    <p:set>
                                      <p:cBhvr>
                                        <p:cTn dur="1" fill="hold" id="18">
                                          <p:stCondLst>
                                            <p:cond delay="0"/>
                                          </p:stCondLst>
                                        </p:cTn>
                                        <p:tgtEl>
                                          <p:spTgt spid="151"/>
                                        </p:tgtEl>
                                        <p:attrNameLst>
                                          <p:attrName>style.visibility</p:attrName>
                                        </p:attrNameLst>
                                      </p:cBhvr>
                                      <p:to>
                                        <p:strVal val="visible"/>
                                      </p:to>
                                    </p:set>
                                    <p:anim calcmode="lin" valueType="num">
                                      <p:cBhvr additive="base">
                                        <p:cTn dur="1400" fill="hold" id="19"/>
                                        <p:tgtEl>
                                          <p:spTgt spid="151"/>
                                        </p:tgtEl>
                                        <p:attrNameLst>
                                          <p:attrName>ppt_x</p:attrName>
                                        </p:attrNameLst>
                                      </p:cBhvr>
                                      <p:tavLst>
                                        <p:tav tm="0">
                                          <p:val>
                                            <p:strVal val="1+#ppt_w/2"/>
                                          </p:val>
                                        </p:tav>
                                        <p:tav tm="100000">
                                          <p:val>
                                            <p:strVal val="#ppt_x"/>
                                          </p:val>
                                        </p:tav>
                                      </p:tavLst>
                                    </p:anim>
                                    <p:anim calcmode="lin" valueType="num">
                                      <p:cBhvr additive="base">
                                        <p:cTn dur="1400" fill="hold" id="20"/>
                                        <p:tgtEl>
                                          <p:spTgt spid="151"/>
                                        </p:tgtEl>
                                        <p:attrNameLst>
                                          <p:attrName>ppt_y</p:attrName>
                                        </p:attrNameLst>
                                      </p:cBhvr>
                                      <p:tavLst>
                                        <p:tav tm="0">
                                          <p:val>
                                            <p:strVal val="0-#ppt_h/2"/>
                                          </p:val>
                                        </p:tav>
                                        <p:tav tm="100000">
                                          <p:val>
                                            <p:strVal val="#ppt_y"/>
                                          </p:val>
                                        </p:tav>
                                      </p:tavLst>
                                    </p:anim>
                                  </p:childTnLst>
                                </p:cTn>
                              </p:par>
                              <p:par>
                                <p:cTn accel="61000" fill="hold" id="21" nodeType="withEffect" presetClass="entr" presetID="2" presetSubtype="12">
                                  <p:stCondLst>
                                    <p:cond delay="0"/>
                                  </p:stCondLst>
                                  <p:childTnLst>
                                    <p:set>
                                      <p:cBhvr>
                                        <p:cTn dur="1" fill="hold" id="22">
                                          <p:stCondLst>
                                            <p:cond delay="0"/>
                                          </p:stCondLst>
                                        </p:cTn>
                                        <p:tgtEl>
                                          <p:spTgt spid="156"/>
                                        </p:tgtEl>
                                        <p:attrNameLst>
                                          <p:attrName>style.visibility</p:attrName>
                                        </p:attrNameLst>
                                      </p:cBhvr>
                                      <p:to>
                                        <p:strVal val="visible"/>
                                      </p:to>
                                    </p:set>
                                    <p:anim calcmode="lin" valueType="num">
                                      <p:cBhvr additive="base">
                                        <p:cTn dur="1400" fill="hold" id="23"/>
                                        <p:tgtEl>
                                          <p:spTgt spid="156"/>
                                        </p:tgtEl>
                                        <p:attrNameLst>
                                          <p:attrName>ppt_x</p:attrName>
                                        </p:attrNameLst>
                                      </p:cBhvr>
                                      <p:tavLst>
                                        <p:tav tm="0">
                                          <p:val>
                                            <p:strVal val="0-#ppt_w/2"/>
                                          </p:val>
                                        </p:tav>
                                        <p:tav tm="100000">
                                          <p:val>
                                            <p:strVal val="#ppt_x"/>
                                          </p:val>
                                        </p:tav>
                                      </p:tavLst>
                                    </p:anim>
                                    <p:anim calcmode="lin" valueType="num">
                                      <p:cBhvr additive="base">
                                        <p:cTn dur="1400" fill="hold" id="24"/>
                                        <p:tgtEl>
                                          <p:spTgt spid="156"/>
                                        </p:tgtEl>
                                        <p:attrNameLst>
                                          <p:attrName>ppt_y</p:attrName>
                                        </p:attrNameLst>
                                      </p:cBhvr>
                                      <p:tavLst>
                                        <p:tav tm="0">
                                          <p:val>
                                            <p:strVal val="1+#ppt_h/2"/>
                                          </p:val>
                                        </p:tav>
                                        <p:tav tm="100000">
                                          <p:val>
                                            <p:strVal val="#ppt_y"/>
                                          </p:val>
                                        </p:tav>
                                      </p:tavLst>
                                    </p:anim>
                                  </p:childTnLst>
                                </p:cTn>
                              </p:par>
                              <p:par>
                                <p:cTn accel="61000" fill="hold" id="25" nodeType="withEffect" presetClass="entr" presetID="2" presetSubtype="3">
                                  <p:stCondLst>
                                    <p:cond delay="0"/>
                                  </p:stCondLst>
                                  <p:childTnLst>
                                    <p:set>
                                      <p:cBhvr>
                                        <p:cTn dur="1" fill="hold" id="26">
                                          <p:stCondLst>
                                            <p:cond delay="0"/>
                                          </p:stCondLst>
                                        </p:cTn>
                                        <p:tgtEl>
                                          <p:spTgt spid="161"/>
                                        </p:tgtEl>
                                        <p:attrNameLst>
                                          <p:attrName>style.visibility</p:attrName>
                                        </p:attrNameLst>
                                      </p:cBhvr>
                                      <p:to>
                                        <p:strVal val="visible"/>
                                      </p:to>
                                    </p:set>
                                    <p:anim calcmode="lin" valueType="num">
                                      <p:cBhvr additive="base">
                                        <p:cTn dur="1400" fill="hold" id="27"/>
                                        <p:tgtEl>
                                          <p:spTgt spid="161"/>
                                        </p:tgtEl>
                                        <p:attrNameLst>
                                          <p:attrName>ppt_x</p:attrName>
                                        </p:attrNameLst>
                                      </p:cBhvr>
                                      <p:tavLst>
                                        <p:tav tm="0">
                                          <p:val>
                                            <p:strVal val="1+#ppt_w/2"/>
                                          </p:val>
                                        </p:tav>
                                        <p:tav tm="100000">
                                          <p:val>
                                            <p:strVal val="#ppt_x"/>
                                          </p:val>
                                        </p:tav>
                                      </p:tavLst>
                                    </p:anim>
                                    <p:anim calcmode="lin" valueType="num">
                                      <p:cBhvr additive="base">
                                        <p:cTn dur="1400" fill="hold" id="28"/>
                                        <p:tgtEl>
                                          <p:spTgt spid="161"/>
                                        </p:tgtEl>
                                        <p:attrNameLst>
                                          <p:attrName>ppt_y</p:attrName>
                                        </p:attrNameLst>
                                      </p:cBhvr>
                                      <p:tavLst>
                                        <p:tav tm="0">
                                          <p:val>
                                            <p:strVal val="0-#ppt_h/2"/>
                                          </p:val>
                                        </p:tav>
                                        <p:tav tm="100000">
                                          <p:val>
                                            <p:strVal val="#ppt_y"/>
                                          </p:val>
                                        </p:tav>
                                      </p:tavLst>
                                    </p:anim>
                                  </p:childTnLst>
                                </p:cTn>
                              </p:par>
                              <p:par>
                                <p:cTn accel="61000" fill="hold" id="29" nodeType="withEffect" presetClass="entr" presetID="2" presetSubtype="12">
                                  <p:stCondLst>
                                    <p:cond delay="0"/>
                                  </p:stCondLst>
                                  <p:childTnLst>
                                    <p:set>
                                      <p:cBhvr>
                                        <p:cTn dur="1" fill="hold" id="30">
                                          <p:stCondLst>
                                            <p:cond delay="0"/>
                                          </p:stCondLst>
                                        </p:cTn>
                                        <p:tgtEl>
                                          <p:spTgt spid="146"/>
                                        </p:tgtEl>
                                        <p:attrNameLst>
                                          <p:attrName>style.visibility</p:attrName>
                                        </p:attrNameLst>
                                      </p:cBhvr>
                                      <p:to>
                                        <p:strVal val="visible"/>
                                      </p:to>
                                    </p:set>
                                    <p:anim calcmode="lin" valueType="num">
                                      <p:cBhvr additive="base">
                                        <p:cTn dur="1400" fill="hold" id="31"/>
                                        <p:tgtEl>
                                          <p:spTgt spid="146"/>
                                        </p:tgtEl>
                                        <p:attrNameLst>
                                          <p:attrName>ppt_x</p:attrName>
                                        </p:attrNameLst>
                                      </p:cBhvr>
                                      <p:tavLst>
                                        <p:tav tm="0">
                                          <p:val>
                                            <p:strVal val="0-#ppt_w/2"/>
                                          </p:val>
                                        </p:tav>
                                        <p:tav tm="100000">
                                          <p:val>
                                            <p:strVal val="#ppt_x"/>
                                          </p:val>
                                        </p:tav>
                                      </p:tavLst>
                                    </p:anim>
                                    <p:anim calcmode="lin" valueType="num">
                                      <p:cBhvr additive="base">
                                        <p:cTn dur="1400" fill="hold" id="32"/>
                                        <p:tgtEl>
                                          <p:spTgt spid="146"/>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1900"/>
                            </p:stCondLst>
                            <p:childTnLst>
                              <p:par>
                                <p:cTn fill="hold" id="34" nodeType="afterEffect" presetClass="entr" presetID="31" presetSubtype="0">
                                  <p:stCondLst>
                                    <p:cond delay="0"/>
                                  </p:stCondLst>
                                  <p:childTnLst>
                                    <p:set>
                                      <p:cBhvr>
                                        <p:cTn dur="1" fill="hold" id="35">
                                          <p:stCondLst>
                                            <p:cond delay="0"/>
                                          </p:stCondLst>
                                        </p:cTn>
                                        <p:tgtEl>
                                          <p:spTgt spid="166"/>
                                        </p:tgtEl>
                                        <p:attrNameLst>
                                          <p:attrName>style.visibility</p:attrName>
                                        </p:attrNameLst>
                                      </p:cBhvr>
                                      <p:to>
                                        <p:strVal val="visible"/>
                                      </p:to>
                                    </p:set>
                                    <p:anim calcmode="lin" valueType="num">
                                      <p:cBhvr>
                                        <p:cTn dur="500" fill="hold" id="36"/>
                                        <p:tgtEl>
                                          <p:spTgt spid="166"/>
                                        </p:tgtEl>
                                        <p:attrNameLst>
                                          <p:attrName>ppt_w</p:attrName>
                                        </p:attrNameLst>
                                      </p:cBhvr>
                                      <p:tavLst>
                                        <p:tav tm="0">
                                          <p:val>
                                            <p:fltVal val="0"/>
                                          </p:val>
                                        </p:tav>
                                        <p:tav tm="100000">
                                          <p:val>
                                            <p:strVal val="#ppt_w"/>
                                          </p:val>
                                        </p:tav>
                                      </p:tavLst>
                                    </p:anim>
                                    <p:anim calcmode="lin" valueType="num">
                                      <p:cBhvr>
                                        <p:cTn dur="500" fill="hold" id="37"/>
                                        <p:tgtEl>
                                          <p:spTgt spid="166"/>
                                        </p:tgtEl>
                                        <p:attrNameLst>
                                          <p:attrName>ppt_h</p:attrName>
                                        </p:attrNameLst>
                                      </p:cBhvr>
                                      <p:tavLst>
                                        <p:tav tm="0">
                                          <p:val>
                                            <p:fltVal val="0"/>
                                          </p:val>
                                        </p:tav>
                                        <p:tav tm="100000">
                                          <p:val>
                                            <p:strVal val="#ppt_h"/>
                                          </p:val>
                                        </p:tav>
                                      </p:tavLst>
                                    </p:anim>
                                    <p:anim calcmode="lin" valueType="num">
                                      <p:cBhvr>
                                        <p:cTn dur="500" fill="hold" id="38"/>
                                        <p:tgtEl>
                                          <p:spTgt spid="166"/>
                                        </p:tgtEl>
                                        <p:attrNameLst>
                                          <p:attrName>style.rotation</p:attrName>
                                        </p:attrNameLst>
                                      </p:cBhvr>
                                      <p:tavLst>
                                        <p:tav tm="0">
                                          <p:val>
                                            <p:fltVal val="90"/>
                                          </p:val>
                                        </p:tav>
                                        <p:tav tm="100000">
                                          <p:val>
                                            <p:fltVal val="0"/>
                                          </p:val>
                                        </p:tav>
                                      </p:tavLst>
                                    </p:anim>
                                    <p:animEffect filter="fade" transition="in">
                                      <p:cBhvr>
                                        <p:cTn dur="500" id="39"/>
                                        <p:tgtEl>
                                          <p:spTgt spid="166"/>
                                        </p:tgtEl>
                                      </p:cBhvr>
                                    </p:animEffect>
                                  </p:childTnLst>
                                </p:cTn>
                              </p:par>
                            </p:childTnLst>
                          </p:cTn>
                        </p:par>
                        <p:par>
                          <p:cTn fill="hold" id="40" nodeType="afterGroup">
                            <p:stCondLst>
                              <p:cond delay="2400"/>
                            </p:stCondLst>
                            <p:childTnLst>
                              <p:par>
                                <p:cTn fill="hold" grpId="0" id="41" nodeType="afterEffect" presetClass="entr" presetID="22" presetSubtype="8">
                                  <p:stCondLst>
                                    <p:cond delay="0"/>
                                  </p:stCondLst>
                                  <p:childTnLst>
                                    <p:set>
                                      <p:cBhvr>
                                        <p:cTn dur="1" fill="hold" id="42">
                                          <p:stCondLst>
                                            <p:cond delay="0"/>
                                          </p:stCondLst>
                                        </p:cTn>
                                        <p:tgtEl>
                                          <p:spTgt spid="170"/>
                                        </p:tgtEl>
                                        <p:attrNameLst>
                                          <p:attrName>style.visibility</p:attrName>
                                        </p:attrNameLst>
                                      </p:cBhvr>
                                      <p:to>
                                        <p:strVal val="visible"/>
                                      </p:to>
                                    </p:set>
                                    <p:animEffect filter="wipe(left)" transition="in">
                                      <p:cBhvr>
                                        <p:cTn dur="500" id="43"/>
                                        <p:tgtEl>
                                          <p:spTgt spid="170"/>
                                        </p:tgtEl>
                                      </p:cBhvr>
                                    </p:animEffect>
                                  </p:childTnLst>
                                </p:cTn>
                              </p:par>
                              <p:par>
                                <p:cTn fill="hold" grpId="0" id="44" nodeType="withEffect" presetClass="entr" presetID="22" presetSubtype="2">
                                  <p:stCondLst>
                                    <p:cond delay="0"/>
                                  </p:stCondLst>
                                  <p:childTnLst>
                                    <p:set>
                                      <p:cBhvr>
                                        <p:cTn dur="1" fill="hold" id="45">
                                          <p:stCondLst>
                                            <p:cond delay="0"/>
                                          </p:stCondLst>
                                        </p:cTn>
                                        <p:tgtEl>
                                          <p:spTgt spid="171"/>
                                        </p:tgtEl>
                                        <p:attrNameLst>
                                          <p:attrName>style.visibility</p:attrName>
                                        </p:attrNameLst>
                                      </p:cBhvr>
                                      <p:to>
                                        <p:strVal val="visible"/>
                                      </p:to>
                                    </p:set>
                                    <p:animEffect filter="wipe(right)" transition="in">
                                      <p:cBhvr>
                                        <p:cTn dur="750" id="46"/>
                                        <p:tgtEl>
                                          <p:spTgt spid="171"/>
                                        </p:tgtEl>
                                      </p:cBhvr>
                                    </p:animEffect>
                                  </p:childTnLst>
                                </p:cTn>
                              </p:par>
                            </p:childTnLst>
                          </p:cTn>
                        </p:par>
                        <p:par>
                          <p:cTn fill="hold" id="47" nodeType="afterGroup">
                            <p:stCondLst>
                              <p:cond delay="3150"/>
                            </p:stCondLst>
                            <p:childTnLst>
                              <p:par>
                                <p:cTn fill="hold" grpId="0" id="48" nodeType="afterEffect" presetClass="entr" presetID="31" presetSubtype="0">
                                  <p:stCondLst>
                                    <p:cond delay="0"/>
                                  </p:stCondLst>
                                  <p:childTnLst>
                                    <p:set>
                                      <p:cBhvr>
                                        <p:cTn dur="1" fill="hold" id="49">
                                          <p:stCondLst>
                                            <p:cond delay="0"/>
                                          </p:stCondLst>
                                        </p:cTn>
                                        <p:tgtEl>
                                          <p:spTgt spid="174"/>
                                        </p:tgtEl>
                                        <p:attrNameLst>
                                          <p:attrName>style.visibility</p:attrName>
                                        </p:attrNameLst>
                                      </p:cBhvr>
                                      <p:to>
                                        <p:strVal val="visible"/>
                                      </p:to>
                                    </p:set>
                                    <p:anim calcmode="lin" valueType="num">
                                      <p:cBhvr>
                                        <p:cTn dur="500" fill="hold" id="50"/>
                                        <p:tgtEl>
                                          <p:spTgt spid="174"/>
                                        </p:tgtEl>
                                        <p:attrNameLst>
                                          <p:attrName>ppt_w</p:attrName>
                                        </p:attrNameLst>
                                      </p:cBhvr>
                                      <p:tavLst>
                                        <p:tav tm="0">
                                          <p:val>
                                            <p:fltVal val="0"/>
                                          </p:val>
                                        </p:tav>
                                        <p:tav tm="100000">
                                          <p:val>
                                            <p:strVal val="#ppt_w"/>
                                          </p:val>
                                        </p:tav>
                                      </p:tavLst>
                                    </p:anim>
                                    <p:anim calcmode="lin" valueType="num">
                                      <p:cBhvr>
                                        <p:cTn dur="500" fill="hold" id="51"/>
                                        <p:tgtEl>
                                          <p:spTgt spid="174"/>
                                        </p:tgtEl>
                                        <p:attrNameLst>
                                          <p:attrName>ppt_h</p:attrName>
                                        </p:attrNameLst>
                                      </p:cBhvr>
                                      <p:tavLst>
                                        <p:tav tm="0">
                                          <p:val>
                                            <p:fltVal val="0"/>
                                          </p:val>
                                        </p:tav>
                                        <p:tav tm="100000">
                                          <p:val>
                                            <p:strVal val="#ppt_h"/>
                                          </p:val>
                                        </p:tav>
                                      </p:tavLst>
                                    </p:anim>
                                    <p:anim calcmode="lin" valueType="num">
                                      <p:cBhvr>
                                        <p:cTn dur="500" fill="hold" id="52"/>
                                        <p:tgtEl>
                                          <p:spTgt spid="174"/>
                                        </p:tgtEl>
                                        <p:attrNameLst>
                                          <p:attrName>style.rotation</p:attrName>
                                        </p:attrNameLst>
                                      </p:cBhvr>
                                      <p:tavLst>
                                        <p:tav tm="0">
                                          <p:val>
                                            <p:fltVal val="90"/>
                                          </p:val>
                                        </p:tav>
                                        <p:tav tm="100000">
                                          <p:val>
                                            <p:fltVal val="0"/>
                                          </p:val>
                                        </p:tav>
                                      </p:tavLst>
                                    </p:anim>
                                    <p:animEffect filter="fade" transition="in">
                                      <p:cBhvr>
                                        <p:cTn dur="500" id="53"/>
                                        <p:tgtEl>
                                          <p:spTgt spid="174"/>
                                        </p:tgtEl>
                                      </p:cBhvr>
                                    </p:animEffect>
                                  </p:childTnLst>
                                </p:cTn>
                              </p:par>
                            </p:childTnLst>
                          </p:cTn>
                        </p:par>
                        <p:par>
                          <p:cTn fill="hold" id="54" nodeType="afterGroup">
                            <p:stCondLst>
                              <p:cond delay="3650"/>
                            </p:stCondLst>
                            <p:childTnLst>
                              <p:par>
                                <p:cTn fill="hold" grpId="0" id="55" nodeType="afterEffect" presetClass="entr" presetID="22" presetSubtype="8">
                                  <p:stCondLst>
                                    <p:cond delay="0"/>
                                  </p:stCondLst>
                                  <p:childTnLst>
                                    <p:set>
                                      <p:cBhvr>
                                        <p:cTn dur="1" fill="hold" id="56">
                                          <p:stCondLst>
                                            <p:cond delay="0"/>
                                          </p:stCondLst>
                                        </p:cTn>
                                        <p:tgtEl>
                                          <p:spTgt spid="172"/>
                                        </p:tgtEl>
                                        <p:attrNameLst>
                                          <p:attrName>style.visibility</p:attrName>
                                        </p:attrNameLst>
                                      </p:cBhvr>
                                      <p:to>
                                        <p:strVal val="visible"/>
                                      </p:to>
                                    </p:set>
                                    <p:animEffect filter="wipe(left)" transition="in">
                                      <p:cBhvr>
                                        <p:cTn dur="500" id="57"/>
                                        <p:tgtEl>
                                          <p:spTgt spid="172"/>
                                        </p:tgtEl>
                                      </p:cBhvr>
                                    </p:animEffect>
                                  </p:childTnLst>
                                </p:cTn>
                              </p:par>
                              <p:par>
                                <p:cTn fill="hold" grpId="0" id="58" nodeType="withEffect" presetClass="entr" presetID="22" presetSubtype="2">
                                  <p:stCondLst>
                                    <p:cond delay="0"/>
                                  </p:stCondLst>
                                  <p:childTnLst>
                                    <p:set>
                                      <p:cBhvr>
                                        <p:cTn dur="1" fill="hold" id="59">
                                          <p:stCondLst>
                                            <p:cond delay="0"/>
                                          </p:stCondLst>
                                        </p:cTn>
                                        <p:tgtEl>
                                          <p:spTgt spid="173"/>
                                        </p:tgtEl>
                                        <p:attrNameLst>
                                          <p:attrName>style.visibility</p:attrName>
                                        </p:attrNameLst>
                                      </p:cBhvr>
                                      <p:to>
                                        <p:strVal val="visible"/>
                                      </p:to>
                                    </p:set>
                                    <p:animEffect filter="wipe(right)" transition="in">
                                      <p:cBhvr>
                                        <p:cTn dur="750" id="60"/>
                                        <p:tgtEl>
                                          <p:spTgt spid="173"/>
                                        </p:tgtEl>
                                      </p:cBhvr>
                                    </p:animEffect>
                                  </p:childTnLst>
                                </p:cTn>
                              </p:par>
                            </p:childTnLst>
                          </p:cTn>
                        </p:par>
                        <p:par>
                          <p:cTn fill="hold" id="61" nodeType="afterGroup">
                            <p:stCondLst>
                              <p:cond delay="4400"/>
                            </p:stCondLst>
                            <p:childTnLst>
                              <p:par>
                                <p:cTn fill="hold" id="62" nodeType="afterEffect" presetClass="entr" presetID="31" presetSubtype="0">
                                  <p:stCondLst>
                                    <p:cond delay="0"/>
                                  </p:stCondLst>
                                  <p:childTnLst>
                                    <p:set>
                                      <p:cBhvr>
                                        <p:cTn dur="1" fill="hold" id="63">
                                          <p:stCondLst>
                                            <p:cond delay="0"/>
                                          </p:stCondLst>
                                        </p:cTn>
                                        <p:tgtEl>
                                          <p:spTgt spid="177"/>
                                        </p:tgtEl>
                                        <p:attrNameLst>
                                          <p:attrName>style.visibility</p:attrName>
                                        </p:attrNameLst>
                                      </p:cBhvr>
                                      <p:to>
                                        <p:strVal val="visible"/>
                                      </p:to>
                                    </p:set>
                                    <p:anim calcmode="lin" valueType="num">
                                      <p:cBhvr>
                                        <p:cTn dur="500" fill="hold" id="64"/>
                                        <p:tgtEl>
                                          <p:spTgt spid="177"/>
                                        </p:tgtEl>
                                        <p:attrNameLst>
                                          <p:attrName>ppt_w</p:attrName>
                                        </p:attrNameLst>
                                      </p:cBhvr>
                                      <p:tavLst>
                                        <p:tav tm="0">
                                          <p:val>
                                            <p:fltVal val="0"/>
                                          </p:val>
                                        </p:tav>
                                        <p:tav tm="100000">
                                          <p:val>
                                            <p:strVal val="#ppt_w"/>
                                          </p:val>
                                        </p:tav>
                                      </p:tavLst>
                                    </p:anim>
                                    <p:anim calcmode="lin" valueType="num">
                                      <p:cBhvr>
                                        <p:cTn dur="500" fill="hold" id="65"/>
                                        <p:tgtEl>
                                          <p:spTgt spid="177"/>
                                        </p:tgtEl>
                                        <p:attrNameLst>
                                          <p:attrName>ppt_h</p:attrName>
                                        </p:attrNameLst>
                                      </p:cBhvr>
                                      <p:tavLst>
                                        <p:tav tm="0">
                                          <p:val>
                                            <p:fltVal val="0"/>
                                          </p:val>
                                        </p:tav>
                                        <p:tav tm="100000">
                                          <p:val>
                                            <p:strVal val="#ppt_h"/>
                                          </p:val>
                                        </p:tav>
                                      </p:tavLst>
                                    </p:anim>
                                    <p:anim calcmode="lin" valueType="num">
                                      <p:cBhvr>
                                        <p:cTn dur="500" fill="hold" id="66"/>
                                        <p:tgtEl>
                                          <p:spTgt spid="177"/>
                                        </p:tgtEl>
                                        <p:attrNameLst>
                                          <p:attrName>style.rotation</p:attrName>
                                        </p:attrNameLst>
                                      </p:cBhvr>
                                      <p:tavLst>
                                        <p:tav tm="0">
                                          <p:val>
                                            <p:fltVal val="90"/>
                                          </p:val>
                                        </p:tav>
                                        <p:tav tm="100000">
                                          <p:val>
                                            <p:fltVal val="0"/>
                                          </p:val>
                                        </p:tav>
                                      </p:tavLst>
                                    </p:anim>
                                    <p:animEffect filter="fade" transition="in">
                                      <p:cBhvr>
                                        <p:cTn dur="500" id="67"/>
                                        <p:tgtEl>
                                          <p:spTgt spid="177"/>
                                        </p:tgtEl>
                                      </p:cBhvr>
                                    </p:animEffect>
                                  </p:childTnLst>
                                </p:cTn>
                              </p:par>
                            </p:childTnLst>
                          </p:cTn>
                        </p:par>
                        <p:par>
                          <p:cTn fill="hold" id="68" nodeType="afterGroup">
                            <p:stCondLst>
                              <p:cond delay="4900"/>
                            </p:stCondLst>
                            <p:childTnLst>
                              <p:par>
                                <p:cTn fill="hold" grpId="0" id="69" nodeType="afterEffect" presetClass="entr" presetID="22" presetSubtype="8">
                                  <p:stCondLst>
                                    <p:cond delay="0"/>
                                  </p:stCondLst>
                                  <p:childTnLst>
                                    <p:set>
                                      <p:cBhvr>
                                        <p:cTn dur="1" fill="hold" id="70">
                                          <p:stCondLst>
                                            <p:cond delay="0"/>
                                          </p:stCondLst>
                                        </p:cTn>
                                        <p:tgtEl>
                                          <p:spTgt spid="175"/>
                                        </p:tgtEl>
                                        <p:attrNameLst>
                                          <p:attrName>style.visibility</p:attrName>
                                        </p:attrNameLst>
                                      </p:cBhvr>
                                      <p:to>
                                        <p:strVal val="visible"/>
                                      </p:to>
                                    </p:set>
                                    <p:animEffect filter="wipe(left)" transition="in">
                                      <p:cBhvr>
                                        <p:cTn dur="500" id="71"/>
                                        <p:tgtEl>
                                          <p:spTgt spid="175"/>
                                        </p:tgtEl>
                                      </p:cBhvr>
                                    </p:animEffect>
                                  </p:childTnLst>
                                </p:cTn>
                              </p:par>
                              <p:par>
                                <p:cTn fill="hold" grpId="0" id="72" nodeType="withEffect" presetClass="entr" presetID="22" presetSubtype="2">
                                  <p:stCondLst>
                                    <p:cond delay="0"/>
                                  </p:stCondLst>
                                  <p:childTnLst>
                                    <p:set>
                                      <p:cBhvr>
                                        <p:cTn dur="1" fill="hold" id="73">
                                          <p:stCondLst>
                                            <p:cond delay="0"/>
                                          </p:stCondLst>
                                        </p:cTn>
                                        <p:tgtEl>
                                          <p:spTgt spid="176"/>
                                        </p:tgtEl>
                                        <p:attrNameLst>
                                          <p:attrName>style.visibility</p:attrName>
                                        </p:attrNameLst>
                                      </p:cBhvr>
                                      <p:to>
                                        <p:strVal val="visible"/>
                                      </p:to>
                                    </p:set>
                                    <p:animEffect filter="wipe(right)" transition="in">
                                      <p:cBhvr>
                                        <p:cTn dur="750" id="74"/>
                                        <p:tgtEl>
                                          <p:spTgt spid="176"/>
                                        </p:tgtEl>
                                      </p:cBhvr>
                                    </p:animEffect>
                                  </p:childTnLst>
                                </p:cTn>
                              </p:par>
                            </p:childTnLst>
                          </p:cTn>
                        </p:par>
                        <p:par>
                          <p:cTn fill="hold" id="75" nodeType="afterGroup">
                            <p:stCondLst>
                              <p:cond delay="5650"/>
                            </p:stCondLst>
                            <p:childTnLst>
                              <p:par>
                                <p:cTn fill="hold" id="76" nodeType="afterEffect" presetClass="entr" presetID="31" presetSubtype="0">
                                  <p:stCondLst>
                                    <p:cond delay="0"/>
                                  </p:stCondLst>
                                  <p:childTnLst>
                                    <p:set>
                                      <p:cBhvr>
                                        <p:cTn dur="1" fill="hold" id="77">
                                          <p:stCondLst>
                                            <p:cond delay="0"/>
                                          </p:stCondLst>
                                        </p:cTn>
                                        <p:tgtEl>
                                          <p:spTgt spid="181"/>
                                        </p:tgtEl>
                                        <p:attrNameLst>
                                          <p:attrName>style.visibility</p:attrName>
                                        </p:attrNameLst>
                                      </p:cBhvr>
                                      <p:to>
                                        <p:strVal val="visible"/>
                                      </p:to>
                                    </p:set>
                                    <p:anim calcmode="lin" valueType="num">
                                      <p:cBhvr>
                                        <p:cTn dur="500" fill="hold" id="78"/>
                                        <p:tgtEl>
                                          <p:spTgt spid="181"/>
                                        </p:tgtEl>
                                        <p:attrNameLst>
                                          <p:attrName>ppt_w</p:attrName>
                                        </p:attrNameLst>
                                      </p:cBhvr>
                                      <p:tavLst>
                                        <p:tav tm="0">
                                          <p:val>
                                            <p:fltVal val="0"/>
                                          </p:val>
                                        </p:tav>
                                        <p:tav tm="100000">
                                          <p:val>
                                            <p:strVal val="#ppt_w"/>
                                          </p:val>
                                        </p:tav>
                                      </p:tavLst>
                                    </p:anim>
                                    <p:anim calcmode="lin" valueType="num">
                                      <p:cBhvr>
                                        <p:cTn dur="500" fill="hold" id="79"/>
                                        <p:tgtEl>
                                          <p:spTgt spid="181"/>
                                        </p:tgtEl>
                                        <p:attrNameLst>
                                          <p:attrName>ppt_h</p:attrName>
                                        </p:attrNameLst>
                                      </p:cBhvr>
                                      <p:tavLst>
                                        <p:tav tm="0">
                                          <p:val>
                                            <p:fltVal val="0"/>
                                          </p:val>
                                        </p:tav>
                                        <p:tav tm="100000">
                                          <p:val>
                                            <p:strVal val="#ppt_h"/>
                                          </p:val>
                                        </p:tav>
                                      </p:tavLst>
                                    </p:anim>
                                    <p:anim calcmode="lin" valueType="num">
                                      <p:cBhvr>
                                        <p:cTn dur="500" fill="hold" id="80"/>
                                        <p:tgtEl>
                                          <p:spTgt spid="181"/>
                                        </p:tgtEl>
                                        <p:attrNameLst>
                                          <p:attrName>style.rotation</p:attrName>
                                        </p:attrNameLst>
                                      </p:cBhvr>
                                      <p:tavLst>
                                        <p:tav tm="0">
                                          <p:val>
                                            <p:fltVal val="90"/>
                                          </p:val>
                                        </p:tav>
                                        <p:tav tm="100000">
                                          <p:val>
                                            <p:fltVal val="0"/>
                                          </p:val>
                                        </p:tav>
                                      </p:tavLst>
                                    </p:anim>
                                    <p:animEffect filter="fade" transition="in">
                                      <p:cBhvr>
                                        <p:cTn dur="500" id="81"/>
                                        <p:tgtEl>
                                          <p:spTgt spid="181"/>
                                        </p:tgtEl>
                                      </p:cBhvr>
                                    </p:animEffect>
                                  </p:childTnLst>
                                </p:cTn>
                              </p:par>
                              <p:par>
                                <p:cTn fill="hold" grpId="0" id="82" nodeType="withEffect" presetClass="entr" presetID="22" presetSubtype="2">
                                  <p:stCondLst>
                                    <p:cond delay="0"/>
                                  </p:stCondLst>
                                  <p:childTnLst>
                                    <p:set>
                                      <p:cBhvr>
                                        <p:cTn dur="1" fill="hold" id="83">
                                          <p:stCondLst>
                                            <p:cond delay="0"/>
                                          </p:stCondLst>
                                        </p:cTn>
                                        <p:tgtEl>
                                          <p:spTgt spid="180"/>
                                        </p:tgtEl>
                                        <p:attrNameLst>
                                          <p:attrName>style.visibility</p:attrName>
                                        </p:attrNameLst>
                                      </p:cBhvr>
                                      <p:to>
                                        <p:strVal val="visible"/>
                                      </p:to>
                                    </p:set>
                                    <p:animEffect filter="wipe(right)" transition="in">
                                      <p:cBhvr>
                                        <p:cTn dur="750" id="84"/>
                                        <p:tgtEl>
                                          <p:spTgt spid="180"/>
                                        </p:tgtEl>
                                      </p:cBhvr>
                                    </p:animEffect>
                                  </p:childTnLst>
                                </p:cTn>
                              </p:par>
                            </p:childTnLst>
                          </p:cTn>
                        </p:par>
                        <p:par>
                          <p:cTn fill="hold" id="85" nodeType="afterGroup">
                            <p:stCondLst>
                              <p:cond delay="6400"/>
                            </p:stCondLst>
                            <p:childTnLst>
                              <p:par>
                                <p:cTn fill="hold" id="86" nodeType="afterEffect" presetClass="entr" presetID="31" presetSubtype="0">
                                  <p:stCondLst>
                                    <p:cond delay="0"/>
                                  </p:stCondLst>
                                  <p:childTnLst>
                                    <p:set>
                                      <p:cBhvr>
                                        <p:cTn dur="1" fill="hold" id="87">
                                          <p:stCondLst>
                                            <p:cond delay="0"/>
                                          </p:stCondLst>
                                        </p:cTn>
                                        <p:tgtEl>
                                          <p:spTgt spid="195"/>
                                        </p:tgtEl>
                                        <p:attrNameLst>
                                          <p:attrName>style.visibility</p:attrName>
                                        </p:attrNameLst>
                                      </p:cBhvr>
                                      <p:to>
                                        <p:strVal val="visible"/>
                                      </p:to>
                                    </p:set>
                                    <p:anim calcmode="lin" valueType="num">
                                      <p:cBhvr>
                                        <p:cTn dur="500" fill="hold" id="88"/>
                                        <p:tgtEl>
                                          <p:spTgt spid="195"/>
                                        </p:tgtEl>
                                        <p:attrNameLst>
                                          <p:attrName>ppt_w</p:attrName>
                                        </p:attrNameLst>
                                      </p:cBhvr>
                                      <p:tavLst>
                                        <p:tav tm="0">
                                          <p:val>
                                            <p:fltVal val="0"/>
                                          </p:val>
                                        </p:tav>
                                        <p:tav tm="100000">
                                          <p:val>
                                            <p:strVal val="#ppt_w"/>
                                          </p:val>
                                        </p:tav>
                                      </p:tavLst>
                                    </p:anim>
                                    <p:anim calcmode="lin" valueType="num">
                                      <p:cBhvr>
                                        <p:cTn dur="500" fill="hold" id="89"/>
                                        <p:tgtEl>
                                          <p:spTgt spid="195"/>
                                        </p:tgtEl>
                                        <p:attrNameLst>
                                          <p:attrName>ppt_h</p:attrName>
                                        </p:attrNameLst>
                                      </p:cBhvr>
                                      <p:tavLst>
                                        <p:tav tm="0">
                                          <p:val>
                                            <p:fltVal val="0"/>
                                          </p:val>
                                        </p:tav>
                                        <p:tav tm="100000">
                                          <p:val>
                                            <p:strVal val="#ppt_h"/>
                                          </p:val>
                                        </p:tav>
                                      </p:tavLst>
                                    </p:anim>
                                    <p:anim calcmode="lin" valueType="num">
                                      <p:cBhvr>
                                        <p:cTn dur="500" fill="hold" id="90"/>
                                        <p:tgtEl>
                                          <p:spTgt spid="195"/>
                                        </p:tgtEl>
                                        <p:attrNameLst>
                                          <p:attrName>style.rotation</p:attrName>
                                        </p:attrNameLst>
                                      </p:cBhvr>
                                      <p:tavLst>
                                        <p:tav tm="0">
                                          <p:val>
                                            <p:fltVal val="90"/>
                                          </p:val>
                                        </p:tav>
                                        <p:tav tm="100000">
                                          <p:val>
                                            <p:fltVal val="0"/>
                                          </p:val>
                                        </p:tav>
                                      </p:tavLst>
                                    </p:anim>
                                    <p:animEffect filter="fade" transition="in">
                                      <p:cBhvr>
                                        <p:cTn dur="500" id="91"/>
                                        <p:tgtEl>
                                          <p:spTgt spid="195"/>
                                        </p:tgtEl>
                                      </p:cBhvr>
                                    </p:animEffect>
                                  </p:childTnLst>
                                </p:cTn>
                              </p:par>
                            </p:childTnLst>
                          </p:cTn>
                        </p:par>
                        <p:par>
                          <p:cTn fill="hold" id="92" nodeType="afterGroup">
                            <p:stCondLst>
                              <p:cond delay="6900"/>
                            </p:stCondLst>
                            <p:childTnLst>
                              <p:par>
                                <p:cTn fill="hold" grpId="0" id="93" nodeType="afterEffect" presetClass="entr" presetID="22" presetSubtype="8">
                                  <p:stCondLst>
                                    <p:cond delay="0"/>
                                  </p:stCondLst>
                                  <p:childTnLst>
                                    <p:set>
                                      <p:cBhvr>
                                        <p:cTn dur="1" fill="hold" id="94">
                                          <p:stCondLst>
                                            <p:cond delay="0"/>
                                          </p:stCondLst>
                                        </p:cTn>
                                        <p:tgtEl>
                                          <p:spTgt spid="193"/>
                                        </p:tgtEl>
                                        <p:attrNameLst>
                                          <p:attrName>style.visibility</p:attrName>
                                        </p:attrNameLst>
                                      </p:cBhvr>
                                      <p:to>
                                        <p:strVal val="visible"/>
                                      </p:to>
                                    </p:set>
                                    <p:animEffect filter="wipe(left)" transition="in">
                                      <p:cBhvr>
                                        <p:cTn dur="500" id="95"/>
                                        <p:tgtEl>
                                          <p:spTgt spid="193"/>
                                        </p:tgtEl>
                                      </p:cBhvr>
                                    </p:animEffect>
                                  </p:childTnLst>
                                </p:cTn>
                              </p:par>
                              <p:par>
                                <p:cTn fill="hold" grpId="0" id="96" nodeType="withEffect" presetClass="entr" presetID="22" presetSubtype="2">
                                  <p:stCondLst>
                                    <p:cond delay="0"/>
                                  </p:stCondLst>
                                  <p:childTnLst>
                                    <p:set>
                                      <p:cBhvr>
                                        <p:cTn dur="1" fill="hold" id="97">
                                          <p:stCondLst>
                                            <p:cond delay="0"/>
                                          </p:stCondLst>
                                        </p:cTn>
                                        <p:tgtEl>
                                          <p:spTgt spid="194"/>
                                        </p:tgtEl>
                                        <p:attrNameLst>
                                          <p:attrName>style.visibility</p:attrName>
                                        </p:attrNameLst>
                                      </p:cBhvr>
                                      <p:to>
                                        <p:strVal val="visible"/>
                                      </p:to>
                                    </p:set>
                                    <p:animEffect filter="wipe(right)" transition="in">
                                      <p:cBhvr>
                                        <p:cTn dur="750" id="98"/>
                                        <p:tgtEl>
                                          <p:spTgt spid="194"/>
                                        </p:tgtEl>
                                      </p:cBhvr>
                                    </p:animEffect>
                                  </p:childTnLst>
                                </p:cTn>
                              </p:par>
                            </p:childTnLst>
                          </p:cTn>
                        </p:par>
                        <p:par>
                          <p:cTn fill="hold" id="99" nodeType="afterGroup">
                            <p:stCondLst>
                              <p:cond delay="7650"/>
                            </p:stCondLst>
                            <p:childTnLst>
                              <p:par>
                                <p:cTn fill="hold" id="100" nodeType="afterEffect" presetClass="entr" presetID="31" presetSubtype="0">
                                  <p:stCondLst>
                                    <p:cond delay="0"/>
                                  </p:stCondLst>
                                  <p:childTnLst>
                                    <p:set>
                                      <p:cBhvr>
                                        <p:cTn dur="1" fill="hold" id="101">
                                          <p:stCondLst>
                                            <p:cond delay="0"/>
                                          </p:stCondLst>
                                        </p:cTn>
                                        <p:tgtEl>
                                          <p:spTgt spid="208"/>
                                        </p:tgtEl>
                                        <p:attrNameLst>
                                          <p:attrName>style.visibility</p:attrName>
                                        </p:attrNameLst>
                                      </p:cBhvr>
                                      <p:to>
                                        <p:strVal val="visible"/>
                                      </p:to>
                                    </p:set>
                                    <p:anim calcmode="lin" valueType="num">
                                      <p:cBhvr>
                                        <p:cTn dur="500" fill="hold" id="102"/>
                                        <p:tgtEl>
                                          <p:spTgt spid="208"/>
                                        </p:tgtEl>
                                        <p:attrNameLst>
                                          <p:attrName>ppt_w</p:attrName>
                                        </p:attrNameLst>
                                      </p:cBhvr>
                                      <p:tavLst>
                                        <p:tav tm="0">
                                          <p:val>
                                            <p:fltVal val="0"/>
                                          </p:val>
                                        </p:tav>
                                        <p:tav tm="100000">
                                          <p:val>
                                            <p:strVal val="#ppt_w"/>
                                          </p:val>
                                        </p:tav>
                                      </p:tavLst>
                                    </p:anim>
                                    <p:anim calcmode="lin" valueType="num">
                                      <p:cBhvr>
                                        <p:cTn dur="500" fill="hold" id="103"/>
                                        <p:tgtEl>
                                          <p:spTgt spid="208"/>
                                        </p:tgtEl>
                                        <p:attrNameLst>
                                          <p:attrName>ppt_h</p:attrName>
                                        </p:attrNameLst>
                                      </p:cBhvr>
                                      <p:tavLst>
                                        <p:tav tm="0">
                                          <p:val>
                                            <p:fltVal val="0"/>
                                          </p:val>
                                        </p:tav>
                                        <p:tav tm="100000">
                                          <p:val>
                                            <p:strVal val="#ppt_h"/>
                                          </p:val>
                                        </p:tav>
                                      </p:tavLst>
                                    </p:anim>
                                    <p:anim calcmode="lin" valueType="num">
                                      <p:cBhvr>
                                        <p:cTn dur="500" fill="hold" id="104"/>
                                        <p:tgtEl>
                                          <p:spTgt spid="208"/>
                                        </p:tgtEl>
                                        <p:attrNameLst>
                                          <p:attrName>style.rotation</p:attrName>
                                        </p:attrNameLst>
                                      </p:cBhvr>
                                      <p:tavLst>
                                        <p:tav tm="0">
                                          <p:val>
                                            <p:fltVal val="90"/>
                                          </p:val>
                                        </p:tav>
                                        <p:tav tm="100000">
                                          <p:val>
                                            <p:fltVal val="0"/>
                                          </p:val>
                                        </p:tav>
                                      </p:tavLst>
                                    </p:anim>
                                    <p:animEffect filter="fade" transition="in">
                                      <p:cBhvr>
                                        <p:cTn dur="500" id="105"/>
                                        <p:tgtEl>
                                          <p:spTgt spid="208"/>
                                        </p:tgtEl>
                                      </p:cBhvr>
                                    </p:animEffect>
                                  </p:childTnLst>
                                </p:cTn>
                              </p:par>
                              <p:par>
                                <p:cTn fill="hold" grpId="0" id="106" nodeType="withEffect" presetClass="entr" presetID="22" presetSubtype="2">
                                  <p:stCondLst>
                                    <p:cond delay="0"/>
                                  </p:stCondLst>
                                  <p:childTnLst>
                                    <p:set>
                                      <p:cBhvr>
                                        <p:cTn dur="1" fill="hold" id="107">
                                          <p:stCondLst>
                                            <p:cond delay="0"/>
                                          </p:stCondLst>
                                        </p:cTn>
                                        <p:tgtEl>
                                          <p:spTgt spid="207"/>
                                        </p:tgtEl>
                                        <p:attrNameLst>
                                          <p:attrName>style.visibility</p:attrName>
                                        </p:attrNameLst>
                                      </p:cBhvr>
                                      <p:to>
                                        <p:strVal val="visible"/>
                                      </p:to>
                                    </p:set>
                                    <p:animEffect filter="wipe(right)" transition="in">
                                      <p:cBhvr>
                                        <p:cTn dur="750" id="108"/>
                                        <p:tgtEl>
                                          <p:spTgt spid="20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0"/>
      <p:bldP grpId="0" spid="171"/>
      <p:bldP grpId="0" spid="172"/>
      <p:bldP grpId="0" spid="173"/>
      <p:bldP grpId="0" spid="174"/>
      <p:bldP grpId="0" spid="175"/>
      <p:bldP grpId="0" spid="176"/>
      <p:bldP grpId="0" spid="180"/>
      <p:bldP grpId="0" spid="193"/>
      <p:bldP grpId="0" spid="194"/>
      <p:bldP grpId="0" spid="20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工作规划</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WORK PLANNING</a:t>
            </a:r>
          </a:p>
        </p:txBody>
      </p:sp>
      <p:grpSp>
        <p:nvGrpSpPr>
          <p:cNvPr id="4" name="组合 3"/>
          <p:cNvGrpSpPr/>
          <p:nvPr/>
        </p:nvGrpSpPr>
        <p:grpSpPr>
          <a:xfrm>
            <a:off x="1823915" y="2694802"/>
            <a:ext cx="1285212" cy="1231052"/>
            <a:chOff x="1664154" y="1934950"/>
            <a:chExt cx="963741" cy="897257"/>
          </a:xfrm>
        </p:grpSpPr>
        <p:grpSp>
          <p:nvGrpSpPr>
            <p:cNvPr id="5" name="组合 4"/>
            <p:cNvGrpSpPr/>
            <p:nvPr/>
          </p:nvGrpSpPr>
          <p:grpSpPr>
            <a:xfrm rot="18900000">
              <a:off x="1664154" y="1934950"/>
              <a:ext cx="897259" cy="897257"/>
              <a:chOff x="304800" y="673100"/>
              <a:chExt cx="4000500" cy="4000500"/>
            </a:xfrm>
            <a:effectLst>
              <a:outerShdw algn="tr" blurRad="444500" dir="4800000" dist="254000" rotWithShape="0">
                <a:prstClr val="black">
                  <a:alpha val="50000"/>
                </a:prstClr>
              </a:outerShdw>
            </a:effectLst>
          </p:grpSpPr>
          <p:sp>
            <p:nvSpPr>
              <p:cNvPr id="7" name="同心圆 6"/>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8" name="椭圆 7"/>
              <p:cNvSpPr/>
              <p:nvPr/>
            </p:nvSpPr>
            <p:spPr>
              <a:xfrm>
                <a:off x="366203" y="734507"/>
                <a:ext cx="3877701" cy="387769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6" name="TextBox 44"/>
            <p:cNvSpPr txBox="1"/>
            <p:nvPr/>
          </p:nvSpPr>
          <p:spPr>
            <a:xfrm>
              <a:off x="1807549" y="2188595"/>
              <a:ext cx="820346" cy="377663"/>
            </a:xfrm>
            <a:prstGeom prst="rect">
              <a:avLst/>
            </a:prstGeom>
            <a:noFill/>
          </p:spPr>
          <p:txBody>
            <a:bodyPr rtlCol="0" wrap="square">
              <a:spAutoFit/>
            </a:bodyPr>
            <a:lstStyle/>
            <a:p>
              <a:pPr fontAlgn="base">
                <a:spcBef>
                  <a:spcPct val="0"/>
                </a:spcBef>
                <a:spcAft>
                  <a:spcPct val="0"/>
                </a:spcAft>
              </a:pPr>
              <a:r>
                <a:rPr altLang="zh-CN" b="1" lang="en-US" sz="2800">
                  <a:solidFill>
                    <a:srgbClr val="016B42"/>
                  </a:solidFill>
                  <a:latin typeface="微软雅黑"/>
                </a:rPr>
                <a:t>45%</a:t>
              </a:r>
            </a:p>
          </p:txBody>
        </p:sp>
      </p:grpSp>
      <p:grpSp>
        <p:nvGrpSpPr>
          <p:cNvPr id="9" name="组合 8"/>
          <p:cNvGrpSpPr/>
          <p:nvPr/>
        </p:nvGrpSpPr>
        <p:grpSpPr>
          <a:xfrm>
            <a:off x="4428678" y="2708246"/>
            <a:ext cx="1196553" cy="1231052"/>
            <a:chOff x="3293884" y="1912625"/>
            <a:chExt cx="897259" cy="897258"/>
          </a:xfrm>
        </p:grpSpPr>
        <p:grpSp>
          <p:nvGrpSpPr>
            <p:cNvPr id="10" name="组合 9"/>
            <p:cNvGrpSpPr/>
            <p:nvPr/>
          </p:nvGrpSpPr>
          <p:grpSpPr>
            <a:xfrm rot="18900000">
              <a:off x="3293884" y="1912625"/>
              <a:ext cx="897259" cy="897258"/>
              <a:chOff x="304800" y="673100"/>
              <a:chExt cx="4000500" cy="4000500"/>
            </a:xfrm>
            <a:effectLst>
              <a:outerShdw algn="tr" blurRad="444500" dir="5280000" dist="254000" rotWithShape="0">
                <a:prstClr val="black">
                  <a:alpha val="50000"/>
                </a:prstClr>
              </a:outerShdw>
            </a:effectLst>
          </p:grpSpPr>
          <p:sp>
            <p:nvSpPr>
              <p:cNvPr id="12" name="同心圆 11"/>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13" name="椭圆 12"/>
              <p:cNvSpPr/>
              <p:nvPr/>
            </p:nvSpPr>
            <p:spPr>
              <a:xfrm>
                <a:off x="366204" y="734505"/>
                <a:ext cx="3877703" cy="3877691"/>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11" name="TextBox 49"/>
            <p:cNvSpPr txBox="1"/>
            <p:nvPr/>
          </p:nvSpPr>
          <p:spPr>
            <a:xfrm>
              <a:off x="3404406" y="2201081"/>
              <a:ext cx="753231" cy="362890"/>
            </a:xfrm>
            <a:prstGeom prst="rect">
              <a:avLst/>
            </a:prstGeom>
            <a:noFill/>
          </p:spPr>
          <p:txBody>
            <a:bodyPr rtlCol="0" wrap="square">
              <a:spAutoFit/>
            </a:bodyPr>
            <a:lstStyle/>
            <a:p>
              <a:pPr fontAlgn="base">
                <a:spcBef>
                  <a:spcPct val="0"/>
                </a:spcBef>
                <a:spcAft>
                  <a:spcPct val="0"/>
                </a:spcAft>
              </a:pPr>
              <a:r>
                <a:rPr altLang="zh-CN" b="1" lang="en-US" sz="2667">
                  <a:solidFill>
                    <a:srgbClr val="016B42"/>
                  </a:solidFill>
                  <a:latin typeface="微软雅黑"/>
                </a:rPr>
                <a:t>70%</a:t>
              </a:r>
            </a:p>
          </p:txBody>
        </p:sp>
      </p:grpSp>
      <p:grpSp>
        <p:nvGrpSpPr>
          <p:cNvPr id="14" name="组合 13"/>
          <p:cNvGrpSpPr/>
          <p:nvPr/>
        </p:nvGrpSpPr>
        <p:grpSpPr>
          <a:xfrm>
            <a:off x="6836388" y="2700893"/>
            <a:ext cx="1256113" cy="1231052"/>
            <a:chOff x="4849324" y="1995712"/>
            <a:chExt cx="941921" cy="897257"/>
          </a:xfrm>
        </p:grpSpPr>
        <p:grpSp>
          <p:nvGrpSpPr>
            <p:cNvPr id="15" name="组合 14"/>
            <p:cNvGrpSpPr/>
            <p:nvPr/>
          </p:nvGrpSpPr>
          <p:grpSpPr>
            <a:xfrm rot="18900000">
              <a:off x="4849324" y="1995712"/>
              <a:ext cx="897259" cy="897257"/>
              <a:chOff x="304800" y="673100"/>
              <a:chExt cx="4000500" cy="4000500"/>
            </a:xfrm>
            <a:effectLst>
              <a:outerShdw algn="tr" blurRad="444500" dir="5640000" dist="254000" rotWithShape="0">
                <a:prstClr val="black">
                  <a:alpha val="50000"/>
                </a:prstClr>
              </a:outerShdw>
            </a:effectLst>
          </p:grpSpPr>
          <p:sp>
            <p:nvSpPr>
              <p:cNvPr id="17" name="同心圆 16"/>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18" name="椭圆 17"/>
              <p:cNvSpPr/>
              <p:nvPr/>
            </p:nvSpPr>
            <p:spPr>
              <a:xfrm>
                <a:off x="366203" y="734507"/>
                <a:ext cx="3877701" cy="387769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16" name="TextBox 54"/>
            <p:cNvSpPr txBox="1"/>
            <p:nvPr/>
          </p:nvSpPr>
          <p:spPr>
            <a:xfrm>
              <a:off x="4963049" y="2222298"/>
              <a:ext cx="828196" cy="377663"/>
            </a:xfrm>
            <a:prstGeom prst="rect">
              <a:avLst/>
            </a:prstGeom>
            <a:noFill/>
          </p:spPr>
          <p:txBody>
            <a:bodyPr rtlCol="0" wrap="square">
              <a:spAutoFit/>
            </a:bodyPr>
            <a:lstStyle/>
            <a:p>
              <a:pPr fontAlgn="base">
                <a:spcBef>
                  <a:spcPct val="0"/>
                </a:spcBef>
                <a:spcAft>
                  <a:spcPct val="0"/>
                </a:spcAft>
              </a:pPr>
              <a:r>
                <a:rPr altLang="zh-CN" b="1" lang="en-US" sz="2800">
                  <a:solidFill>
                    <a:srgbClr val="016B42"/>
                  </a:solidFill>
                  <a:latin typeface="微软雅黑"/>
                </a:rPr>
                <a:t>80%</a:t>
              </a:r>
            </a:p>
          </p:txBody>
        </p:sp>
      </p:grpSp>
      <p:grpSp>
        <p:nvGrpSpPr>
          <p:cNvPr id="19" name="组合 18"/>
          <p:cNvGrpSpPr/>
          <p:nvPr/>
        </p:nvGrpSpPr>
        <p:grpSpPr>
          <a:xfrm>
            <a:off x="9302116" y="2692868"/>
            <a:ext cx="1268273" cy="1231052"/>
            <a:chOff x="6380261" y="2029113"/>
            <a:chExt cx="951040" cy="897257"/>
          </a:xfrm>
        </p:grpSpPr>
        <p:grpSp>
          <p:nvGrpSpPr>
            <p:cNvPr id="20" name="组合 19"/>
            <p:cNvGrpSpPr/>
            <p:nvPr/>
          </p:nvGrpSpPr>
          <p:grpSpPr>
            <a:xfrm rot="18900000">
              <a:off x="6380261" y="2029113"/>
              <a:ext cx="897259" cy="897257"/>
              <a:chOff x="304800" y="673100"/>
              <a:chExt cx="4000500" cy="4000500"/>
            </a:xfrm>
            <a:effectLst>
              <a:outerShdw algn="tr" blurRad="444500" dir="5700000" dist="254000" rotWithShape="0" sx="104000" sy="104000">
                <a:prstClr val="black">
                  <a:alpha val="50000"/>
                </a:prstClr>
              </a:outerShdw>
            </a:effectLst>
          </p:grpSpPr>
          <p:sp>
            <p:nvSpPr>
              <p:cNvPr id="22" name="同心圆 21"/>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23" name="椭圆 22"/>
              <p:cNvSpPr/>
              <p:nvPr/>
            </p:nvSpPr>
            <p:spPr>
              <a:xfrm>
                <a:off x="366203" y="734507"/>
                <a:ext cx="3877701" cy="387769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21" name="TextBox 59"/>
            <p:cNvSpPr txBox="1"/>
            <p:nvPr/>
          </p:nvSpPr>
          <p:spPr>
            <a:xfrm>
              <a:off x="6501313" y="2303662"/>
              <a:ext cx="829987" cy="377663"/>
            </a:xfrm>
            <a:prstGeom prst="rect">
              <a:avLst/>
            </a:prstGeom>
            <a:noFill/>
          </p:spPr>
          <p:txBody>
            <a:bodyPr rtlCol="0" wrap="square">
              <a:spAutoFit/>
            </a:bodyPr>
            <a:lstStyle/>
            <a:p>
              <a:pPr fontAlgn="base">
                <a:spcBef>
                  <a:spcPct val="0"/>
                </a:spcBef>
                <a:spcAft>
                  <a:spcPct val="0"/>
                </a:spcAft>
              </a:pPr>
              <a:r>
                <a:rPr altLang="zh-CN" b="1" lang="en-US" sz="2800">
                  <a:solidFill>
                    <a:srgbClr val="016B42"/>
                  </a:solidFill>
                  <a:latin typeface="微软雅黑"/>
                </a:rPr>
                <a:t>90%</a:t>
              </a:r>
            </a:p>
          </p:txBody>
        </p:sp>
      </p:grpSp>
      <p:sp>
        <p:nvSpPr>
          <p:cNvPr id="24" name="Freeform 8"/>
          <p:cNvSpPr/>
          <p:nvPr/>
        </p:nvSpPr>
        <p:spPr bwMode="auto">
          <a:xfrm rot="18900000">
            <a:off x="1882255" y="3151274"/>
            <a:ext cx="1620740" cy="880972"/>
          </a:xfrm>
          <a:custGeom>
            <a:gdLst>
              <a:gd fmla="*/ 8098 w 8105" name="T0"/>
              <a:gd fmla="*/ 0 h 4285" name="T1"/>
              <a:gd fmla="*/ 8105 w 8105" name="T2"/>
              <a:gd fmla="*/ 233 h 4285" name="T3"/>
              <a:gd fmla="*/ 4053 w 8105" name="T4"/>
              <a:gd fmla="*/ 4285 h 4285" name="T5"/>
              <a:gd fmla="*/ 0 w 8105" name="T6"/>
              <a:gd fmla="*/ 233 h 4285" name="T7"/>
              <a:gd fmla="*/ 7 w 8105" name="T8"/>
              <a:gd fmla="*/ 0 h 4285" name="T9"/>
              <a:gd fmla="*/ 1080 w 8105" name="T10"/>
              <a:gd fmla="*/ 0 h 4285" name="T11"/>
              <a:gd fmla="*/ 1071 w 8105" name="T12"/>
              <a:gd fmla="*/ 233 h 4285" name="T13"/>
              <a:gd fmla="*/ 4053 w 8105" name="T14"/>
              <a:gd fmla="*/ 3214 h 4285" name="T15"/>
              <a:gd fmla="*/ 7034 w 8105" name="T16"/>
              <a:gd fmla="*/ 233 h 4285" name="T17"/>
              <a:gd fmla="*/ 7025 w 8105" name="T18"/>
              <a:gd fmla="*/ 0 h 4285" name="T19"/>
              <a:gd fmla="*/ 8098 w 8105" name="T20"/>
              <a:gd fmla="*/ 0 h 428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285" w="8105">
                <a:moveTo>
                  <a:pt x="8098" y="0"/>
                </a:moveTo>
                <a:cubicBezTo>
                  <a:pt x="8103" y="77"/>
                  <a:pt x="8105" y="155"/>
                  <a:pt x="8105" y="233"/>
                </a:cubicBezTo>
                <a:cubicBezTo>
                  <a:pt x="8105" y="2471"/>
                  <a:pt x="6291" y="4285"/>
                  <a:pt x="4053" y="4285"/>
                </a:cubicBezTo>
                <a:cubicBezTo>
                  <a:pt x="1814" y="4285"/>
                  <a:pt x="0" y="2471"/>
                  <a:pt x="0" y="233"/>
                </a:cubicBezTo>
                <a:cubicBezTo>
                  <a:pt x="0" y="155"/>
                  <a:pt x="2" y="77"/>
                  <a:pt x="7" y="0"/>
                </a:cubicBezTo>
                <a:lnTo>
                  <a:pt x="1080" y="0"/>
                </a:lnTo>
                <a:cubicBezTo>
                  <a:pt x="1074" y="77"/>
                  <a:pt x="1071" y="154"/>
                  <a:pt x="1071" y="233"/>
                </a:cubicBezTo>
                <a:cubicBezTo>
                  <a:pt x="1071" y="1879"/>
                  <a:pt x="2406" y="3214"/>
                  <a:pt x="4053" y="3214"/>
                </a:cubicBezTo>
                <a:cubicBezTo>
                  <a:pt x="5699" y="3214"/>
                  <a:pt x="7034" y="1879"/>
                  <a:pt x="7034" y="233"/>
                </a:cubicBezTo>
                <a:cubicBezTo>
                  <a:pt x="7034" y="154"/>
                  <a:pt x="7031" y="77"/>
                  <a:pt x="7025" y="0"/>
                </a:cubicBezTo>
                <a:lnTo>
                  <a:pt x="8098" y="0"/>
                </a:lnTo>
                <a:close/>
              </a:path>
            </a:pathLst>
          </a:custGeom>
          <a:solidFill>
            <a:srgbClr val="009999"/>
          </a:solidFill>
          <a:ln cap="flat" w="3175">
            <a:noFill/>
            <a:prstDash val="solid"/>
            <a:miter lim="800000"/>
          </a:ln>
        </p:spPr>
        <p:txBody>
          <a:bodyPr anchor="t" anchorCtr="0" bIns="61569" compatLnSpc="1" lIns="123139" numCol="1" rIns="123139" tIns="61569" vert="horz" wrap="square">
            <a:prstTxWarp prst="textNoShape">
              <a:avLst/>
            </a:prstTxWarp>
          </a:bodyPr>
          <a:lstStyle/>
          <a:p>
            <a:pPr fontAlgn="base">
              <a:spcBef>
                <a:spcPct val="0"/>
              </a:spcBef>
              <a:spcAft>
                <a:spcPct val="0"/>
              </a:spcAft>
            </a:pPr>
            <a:endParaRPr altLang="en-US" lang="zh-CN" sz="2400">
              <a:solidFill>
                <a:prstClr val="black"/>
              </a:solidFill>
              <a:latin typeface="微软雅黑"/>
            </a:endParaRPr>
          </a:p>
        </p:txBody>
      </p:sp>
      <p:sp>
        <p:nvSpPr>
          <p:cNvPr id="25" name="Freeform 7"/>
          <p:cNvSpPr/>
          <p:nvPr/>
        </p:nvSpPr>
        <p:spPr bwMode="auto">
          <a:xfrm rot="19087048">
            <a:off x="4426764" y="3013929"/>
            <a:ext cx="1583837" cy="1070361"/>
          </a:xfrm>
          <a:custGeom>
            <a:gdLst>
              <a:gd fmla="*/ 7997 w 8105" name="T0"/>
              <a:gd fmla="*/ 0 h 4984" name="T1"/>
              <a:gd fmla="*/ 8105 w 8105" name="T2"/>
              <a:gd fmla="*/ 932 h 4984" name="T3"/>
              <a:gd fmla="*/ 4053 w 8105" name="T4"/>
              <a:gd fmla="*/ 4984 h 4984" name="T5"/>
              <a:gd fmla="*/ 0 w 8105" name="T6"/>
              <a:gd fmla="*/ 932 h 4984" name="T7"/>
              <a:gd fmla="*/ 108 w 8105" name="T8"/>
              <a:gd fmla="*/ 0 h 4984" name="T9"/>
              <a:gd fmla="*/ 1212 w 8105" name="T10"/>
              <a:gd fmla="*/ 0 h 4984" name="T11"/>
              <a:gd fmla="*/ 1218 w 8105" name="T12"/>
              <a:gd fmla="*/ 6 h 4984" name="T13"/>
              <a:gd fmla="*/ 1071 w 8105" name="T14"/>
              <a:gd fmla="*/ 932 h 4984" name="T15"/>
              <a:gd fmla="*/ 4053 w 8105" name="T16"/>
              <a:gd fmla="*/ 3913 h 4984" name="T17"/>
              <a:gd fmla="*/ 7034 w 8105" name="T18"/>
              <a:gd fmla="*/ 932 h 4984" name="T19"/>
              <a:gd fmla="*/ 6887 w 8105" name="T20"/>
              <a:gd fmla="*/ 6 h 4984" name="T21"/>
              <a:gd fmla="*/ 6893 w 8105" name="T22"/>
              <a:gd fmla="*/ 0 h 4984" name="T23"/>
              <a:gd fmla="*/ 7997 w 8105" name="T24"/>
              <a:gd fmla="*/ 0 h 498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84" w="8105">
                <a:moveTo>
                  <a:pt x="7997" y="0"/>
                </a:moveTo>
                <a:cubicBezTo>
                  <a:pt x="8068" y="299"/>
                  <a:pt x="8105" y="611"/>
                  <a:pt x="8105" y="932"/>
                </a:cubicBezTo>
                <a:cubicBezTo>
                  <a:pt x="8105" y="3170"/>
                  <a:pt x="6291" y="4984"/>
                  <a:pt x="4053" y="4984"/>
                </a:cubicBezTo>
                <a:cubicBezTo>
                  <a:pt x="1814" y="4984"/>
                  <a:pt x="0" y="3170"/>
                  <a:pt x="0" y="932"/>
                </a:cubicBezTo>
                <a:cubicBezTo>
                  <a:pt x="0" y="611"/>
                  <a:pt x="37" y="299"/>
                  <a:pt x="108" y="0"/>
                </a:cubicBezTo>
                <a:lnTo>
                  <a:pt x="1212" y="0"/>
                </a:lnTo>
                <a:lnTo>
                  <a:pt x="1218" y="6"/>
                </a:lnTo>
                <a:cubicBezTo>
                  <a:pt x="1123" y="297"/>
                  <a:pt x="1071" y="609"/>
                  <a:pt x="1071" y="932"/>
                </a:cubicBezTo>
                <a:cubicBezTo>
                  <a:pt x="1071" y="2578"/>
                  <a:pt x="2406" y="3913"/>
                  <a:pt x="4053" y="3913"/>
                </a:cubicBezTo>
                <a:cubicBezTo>
                  <a:pt x="5699" y="3913"/>
                  <a:pt x="7034" y="2578"/>
                  <a:pt x="7034" y="932"/>
                </a:cubicBezTo>
                <a:cubicBezTo>
                  <a:pt x="7034" y="609"/>
                  <a:pt x="6982" y="297"/>
                  <a:pt x="6887" y="6"/>
                </a:cubicBezTo>
                <a:lnTo>
                  <a:pt x="6893" y="0"/>
                </a:lnTo>
                <a:lnTo>
                  <a:pt x="7997" y="0"/>
                </a:lnTo>
                <a:close/>
              </a:path>
            </a:pathLst>
          </a:custGeom>
          <a:solidFill>
            <a:srgbClr val="009999"/>
          </a:solidFill>
          <a:ln cap="flat" w="3175">
            <a:noFill/>
            <a:prstDash val="solid"/>
            <a:miter lim="800000"/>
          </a:ln>
        </p:spPr>
        <p:txBody>
          <a:bodyPr anchor="t" anchorCtr="0" bIns="61569" compatLnSpc="1" lIns="123139" numCol="1" rIns="123139" tIns="61569" vert="horz" wrap="square">
            <a:prstTxWarp prst="textNoShape">
              <a:avLst/>
            </a:prstTxWarp>
          </a:bodyPr>
          <a:lstStyle/>
          <a:p>
            <a:pPr fontAlgn="base">
              <a:spcBef>
                <a:spcPct val="0"/>
              </a:spcBef>
              <a:spcAft>
                <a:spcPct val="0"/>
              </a:spcAft>
            </a:pPr>
            <a:endParaRPr altLang="en-US" lang="zh-CN" sz="2400">
              <a:solidFill>
                <a:prstClr val="black"/>
              </a:solidFill>
              <a:latin typeface="微软雅黑"/>
            </a:endParaRPr>
          </a:p>
        </p:txBody>
      </p:sp>
      <p:sp>
        <p:nvSpPr>
          <p:cNvPr id="26" name="Freeform 6"/>
          <p:cNvSpPr/>
          <p:nvPr/>
        </p:nvSpPr>
        <p:spPr bwMode="auto">
          <a:xfrm rot="19290704">
            <a:off x="6747286" y="2825492"/>
            <a:ext cx="1619319" cy="1260987"/>
          </a:xfrm>
          <a:custGeom>
            <a:gdLst>
              <a:gd fmla="*/ 7492 w 8105" name="T0"/>
              <a:gd fmla="*/ 0 h 6195" name="T1"/>
              <a:gd fmla="*/ 8105 w 8105" name="T2"/>
              <a:gd fmla="*/ 2143 h 6195" name="T3"/>
              <a:gd fmla="*/ 4052 w 8105" name="T4"/>
              <a:gd fmla="*/ 6195 h 6195" name="T5"/>
              <a:gd fmla="*/ 0 w 8105" name="T6"/>
              <a:gd fmla="*/ 2143 h 6195" name="T7"/>
              <a:gd fmla="*/ 612 w 8105" name="T8"/>
              <a:gd fmla="*/ 0 h 6195" name="T9"/>
              <a:gd fmla="*/ 1957 w 8105" name="T10"/>
              <a:gd fmla="*/ 0 h 6195" name="T11"/>
              <a:gd fmla="*/ 1968 w 8105" name="T12"/>
              <a:gd fmla="*/ 11 h 6195" name="T13"/>
              <a:gd fmla="*/ 1071 w 8105" name="T14"/>
              <a:gd fmla="*/ 2143 h 6195" name="T15"/>
              <a:gd fmla="*/ 4052 w 8105" name="T16"/>
              <a:gd fmla="*/ 5124 h 6195" name="T17"/>
              <a:gd fmla="*/ 7033 w 8105" name="T18"/>
              <a:gd fmla="*/ 2143 h 6195" name="T19"/>
              <a:gd fmla="*/ 6136 w 8105" name="T20"/>
              <a:gd fmla="*/ 11 h 6195" name="T21"/>
              <a:gd fmla="*/ 6147 w 8105" name="T22"/>
              <a:gd fmla="*/ 0 h 6195" name="T23"/>
              <a:gd fmla="*/ 7492 w 8105" name="T24"/>
              <a:gd fmla="*/ 0 h 619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195" w="8105">
                <a:moveTo>
                  <a:pt x="7492" y="0"/>
                </a:moveTo>
                <a:cubicBezTo>
                  <a:pt x="7880" y="622"/>
                  <a:pt x="8105" y="1356"/>
                  <a:pt x="8105" y="2143"/>
                </a:cubicBezTo>
                <a:cubicBezTo>
                  <a:pt x="8105" y="4381"/>
                  <a:pt x="6290" y="6195"/>
                  <a:pt x="4052" y="6195"/>
                </a:cubicBezTo>
                <a:cubicBezTo>
                  <a:pt x="1814" y="6195"/>
                  <a:pt x="0" y="4381"/>
                  <a:pt x="0" y="2143"/>
                </a:cubicBezTo>
                <a:cubicBezTo>
                  <a:pt x="0" y="1356"/>
                  <a:pt x="224" y="622"/>
                  <a:pt x="612" y="0"/>
                </a:cubicBezTo>
                <a:lnTo>
                  <a:pt x="1957" y="0"/>
                </a:lnTo>
                <a:lnTo>
                  <a:pt x="1968" y="11"/>
                </a:lnTo>
                <a:cubicBezTo>
                  <a:pt x="1415" y="552"/>
                  <a:pt x="1071" y="1307"/>
                  <a:pt x="1071" y="2143"/>
                </a:cubicBezTo>
                <a:cubicBezTo>
                  <a:pt x="1071" y="3789"/>
                  <a:pt x="2406" y="5124"/>
                  <a:pt x="4052" y="5124"/>
                </a:cubicBezTo>
                <a:cubicBezTo>
                  <a:pt x="5699" y="5124"/>
                  <a:pt x="7033" y="3789"/>
                  <a:pt x="7033" y="2143"/>
                </a:cubicBezTo>
                <a:cubicBezTo>
                  <a:pt x="7033" y="1307"/>
                  <a:pt x="6690" y="552"/>
                  <a:pt x="6136" y="11"/>
                </a:cubicBezTo>
                <a:lnTo>
                  <a:pt x="6147" y="0"/>
                </a:lnTo>
                <a:lnTo>
                  <a:pt x="7492" y="0"/>
                </a:lnTo>
                <a:close/>
              </a:path>
            </a:pathLst>
          </a:custGeom>
          <a:solidFill>
            <a:srgbClr val="009999"/>
          </a:solidFill>
          <a:ln cap="flat" w="3175">
            <a:noFill/>
            <a:prstDash val="solid"/>
            <a:miter lim="800000"/>
          </a:ln>
        </p:spPr>
        <p:txBody>
          <a:bodyPr anchor="t" anchorCtr="0" bIns="61569" compatLnSpc="1" lIns="123139" numCol="1" rIns="123139" tIns="61569" vert="horz" wrap="square">
            <a:prstTxWarp prst="textNoShape">
              <a:avLst/>
            </a:prstTxWarp>
          </a:bodyPr>
          <a:lstStyle/>
          <a:p>
            <a:pPr fontAlgn="base">
              <a:spcBef>
                <a:spcPct val="0"/>
              </a:spcBef>
              <a:spcAft>
                <a:spcPct val="0"/>
              </a:spcAft>
            </a:pPr>
            <a:endParaRPr altLang="en-US" lang="zh-CN" sz="2400">
              <a:solidFill>
                <a:prstClr val="black"/>
              </a:solidFill>
              <a:latin typeface="微软雅黑"/>
            </a:endParaRPr>
          </a:p>
        </p:txBody>
      </p:sp>
      <p:sp>
        <p:nvSpPr>
          <p:cNvPr id="27" name="Freeform 5"/>
          <p:cNvSpPr/>
          <p:nvPr/>
        </p:nvSpPr>
        <p:spPr bwMode="auto">
          <a:xfrm rot="19810786">
            <a:off x="9146263" y="2563962"/>
            <a:ext cx="1559879" cy="1521925"/>
          </a:xfrm>
          <a:custGeom>
            <a:gdLst>
              <a:gd fmla="*/ 5799 w 8105" name="T0"/>
              <a:gd fmla="*/ 0 h 7710" name="T1"/>
              <a:gd fmla="*/ 8105 w 8105" name="T2"/>
              <a:gd fmla="*/ 3658 h 7710" name="T3"/>
              <a:gd fmla="*/ 4052 w 8105" name="T4"/>
              <a:gd fmla="*/ 7710 h 7710" name="T5"/>
              <a:gd fmla="*/ 0 w 8105" name="T6"/>
              <a:gd fmla="*/ 3658 h 7710" name="T7"/>
              <a:gd fmla="*/ 2306 w 8105" name="T8"/>
              <a:gd fmla="*/ 0 h 7710" name="T9"/>
              <a:gd fmla="*/ 3128 w 8105" name="T10"/>
              <a:gd fmla="*/ 823 h 7710" name="T11"/>
              <a:gd fmla="*/ 1071 w 8105" name="T12"/>
              <a:gd fmla="*/ 3658 h 7710" name="T13"/>
              <a:gd fmla="*/ 4052 w 8105" name="T14"/>
              <a:gd fmla="*/ 6639 h 7710" name="T15"/>
              <a:gd fmla="*/ 7034 w 8105" name="T16"/>
              <a:gd fmla="*/ 3658 h 7710" name="T17"/>
              <a:gd fmla="*/ 4976 w 8105" name="T18"/>
              <a:gd fmla="*/ 823 h 7710" name="T19"/>
              <a:gd fmla="*/ 5799 w 8105" name="T20"/>
              <a:gd fmla="*/ 0 h 771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710" w="8105">
                <a:moveTo>
                  <a:pt x="5799" y="0"/>
                </a:moveTo>
                <a:cubicBezTo>
                  <a:pt x="7163" y="653"/>
                  <a:pt x="8105" y="2045"/>
                  <a:pt x="8105" y="3658"/>
                </a:cubicBezTo>
                <a:cubicBezTo>
                  <a:pt x="8105" y="5896"/>
                  <a:pt x="6291" y="7710"/>
                  <a:pt x="4052" y="7710"/>
                </a:cubicBezTo>
                <a:cubicBezTo>
                  <a:pt x="1814" y="7710"/>
                  <a:pt x="0" y="5896"/>
                  <a:pt x="0" y="3658"/>
                </a:cubicBezTo>
                <a:cubicBezTo>
                  <a:pt x="0" y="2045"/>
                  <a:pt x="942" y="653"/>
                  <a:pt x="2306" y="0"/>
                </a:cubicBezTo>
                <a:lnTo>
                  <a:pt x="3128" y="823"/>
                </a:lnTo>
                <a:cubicBezTo>
                  <a:pt x="1934" y="1212"/>
                  <a:pt x="1071" y="2334"/>
                  <a:pt x="1071" y="3658"/>
                </a:cubicBezTo>
                <a:cubicBezTo>
                  <a:pt x="1071" y="5304"/>
                  <a:pt x="2406" y="6639"/>
                  <a:pt x="4052" y="6639"/>
                </a:cubicBezTo>
                <a:cubicBezTo>
                  <a:pt x="5699" y="6639"/>
                  <a:pt x="7034" y="5304"/>
                  <a:pt x="7034" y="3658"/>
                </a:cubicBezTo>
                <a:cubicBezTo>
                  <a:pt x="7034" y="2334"/>
                  <a:pt x="6171" y="1212"/>
                  <a:pt x="4976" y="823"/>
                </a:cubicBezTo>
                <a:lnTo>
                  <a:pt x="5799" y="0"/>
                </a:lnTo>
                <a:close/>
              </a:path>
            </a:pathLst>
          </a:custGeom>
          <a:solidFill>
            <a:srgbClr val="009999"/>
          </a:solidFill>
          <a:ln cap="flat" w="3175">
            <a:noFill/>
            <a:prstDash val="solid"/>
            <a:miter lim="800000"/>
          </a:ln>
        </p:spPr>
        <p:txBody>
          <a:bodyPr anchor="t" anchorCtr="0" bIns="61569" compatLnSpc="1" lIns="123139" numCol="1" rIns="123139" tIns="61569" vert="horz" wrap="square">
            <a:prstTxWarp prst="textNoShape">
              <a:avLst/>
            </a:prstTxWarp>
          </a:bodyPr>
          <a:lstStyle/>
          <a:p>
            <a:pPr fontAlgn="base">
              <a:spcBef>
                <a:spcPct val="0"/>
              </a:spcBef>
              <a:spcAft>
                <a:spcPct val="0"/>
              </a:spcAft>
            </a:pPr>
            <a:endParaRPr altLang="en-US" lang="zh-CN" sz="2400">
              <a:solidFill>
                <a:prstClr val="black"/>
              </a:solidFill>
              <a:latin typeface="微软雅黑"/>
            </a:endParaRPr>
          </a:p>
        </p:txBody>
      </p:sp>
      <p:grpSp>
        <p:nvGrpSpPr>
          <p:cNvPr id="28" name="组合 27"/>
          <p:cNvGrpSpPr/>
          <p:nvPr/>
        </p:nvGrpSpPr>
        <p:grpSpPr>
          <a:xfrm>
            <a:off x="1853337" y="1700809"/>
            <a:ext cx="1281109" cy="338554"/>
            <a:chOff x="3477359" y="8005745"/>
            <a:chExt cx="2534423" cy="656341"/>
          </a:xfrm>
          <a:effectLst>
            <a:outerShdw algn="t" blurRad="203200" dir="5400000" dist="114300" rotWithShape="0" sx="102000" sy="102000">
              <a:prstClr val="black">
                <a:alpha val="29000"/>
              </a:prstClr>
            </a:outerShdw>
          </a:effectLst>
        </p:grpSpPr>
        <p:sp>
          <p:nvSpPr>
            <p:cNvPr id="29" name="流程图: 可选过程 28"/>
            <p:cNvSpPr/>
            <p:nvPr/>
          </p:nvSpPr>
          <p:spPr>
            <a:xfrm>
              <a:off x="3477359" y="8032286"/>
              <a:ext cx="2534423" cy="584775"/>
            </a:xfrm>
            <a:prstGeom prst="flowChartAlternateProcess">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30" name="TextBox 72"/>
            <p:cNvSpPr txBox="1"/>
            <p:nvPr/>
          </p:nvSpPr>
          <p:spPr>
            <a:xfrm>
              <a:off x="3716232" y="8005745"/>
              <a:ext cx="1969757" cy="649994"/>
            </a:xfrm>
            <a:prstGeom prst="rect">
              <a:avLst/>
            </a:prstGeom>
            <a:noFill/>
          </p:spPr>
          <p:txBody>
            <a:bodyPr rtlCol="0" wrap="none">
              <a:spAutoFit/>
            </a:bodyPr>
            <a:lstStyle/>
            <a:p>
              <a:pPr algn="ctr" fontAlgn="base">
                <a:spcBef>
                  <a:spcPct val="0"/>
                </a:spcBef>
                <a:spcAft>
                  <a:spcPct val="0"/>
                </a:spcAft>
              </a:pPr>
              <a:r>
                <a:rPr altLang="en-US" lang="zh-CN" sz="1600">
                  <a:solidFill>
                    <a:prstClr val="white"/>
                  </a:solidFill>
                  <a:latin charset="-122" panose="020b0600000000000000" pitchFamily="34" typeface="Noto Sans S Chinese Medium"/>
                  <a:ea charset="-122" panose="020b0600000000000000" pitchFamily="34" typeface="Noto Sans S Chinese Medium"/>
                </a:rPr>
                <a:t>输入标题</a:t>
              </a:r>
            </a:p>
          </p:txBody>
        </p:sp>
      </p:grpSp>
      <p:grpSp>
        <p:nvGrpSpPr>
          <p:cNvPr id="31" name="组合 30"/>
          <p:cNvGrpSpPr/>
          <p:nvPr/>
        </p:nvGrpSpPr>
        <p:grpSpPr>
          <a:xfrm>
            <a:off x="4274381" y="1700809"/>
            <a:ext cx="1281109" cy="338554"/>
            <a:chOff x="3477359" y="8005745"/>
            <a:chExt cx="2534423" cy="656341"/>
          </a:xfrm>
          <a:effectLst>
            <a:outerShdw algn="t" blurRad="203200" dir="5400000" dist="114300" rotWithShape="0" sx="102000" sy="102000">
              <a:prstClr val="black">
                <a:alpha val="29000"/>
              </a:prstClr>
            </a:outerShdw>
          </a:effectLst>
        </p:grpSpPr>
        <p:sp>
          <p:nvSpPr>
            <p:cNvPr id="32" name="流程图: 可选过程 31"/>
            <p:cNvSpPr/>
            <p:nvPr/>
          </p:nvSpPr>
          <p:spPr>
            <a:xfrm>
              <a:off x="3477359" y="8032286"/>
              <a:ext cx="2534423" cy="584775"/>
            </a:xfrm>
            <a:prstGeom prst="flowChartAlternateProcess">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33" name="TextBox 75"/>
            <p:cNvSpPr txBox="1"/>
            <p:nvPr/>
          </p:nvSpPr>
          <p:spPr>
            <a:xfrm>
              <a:off x="3716232" y="8005745"/>
              <a:ext cx="1969757" cy="649994"/>
            </a:xfrm>
            <a:prstGeom prst="rect">
              <a:avLst/>
            </a:prstGeom>
            <a:noFill/>
          </p:spPr>
          <p:txBody>
            <a:bodyPr rtlCol="0" wrap="none">
              <a:spAutoFit/>
            </a:bodyPr>
            <a:lstStyle/>
            <a:p>
              <a:pPr algn="ctr" fontAlgn="base">
                <a:spcBef>
                  <a:spcPct val="0"/>
                </a:spcBef>
                <a:spcAft>
                  <a:spcPct val="0"/>
                </a:spcAft>
              </a:pPr>
              <a:r>
                <a:rPr altLang="en-US" lang="zh-CN" sz="1600">
                  <a:solidFill>
                    <a:prstClr val="white"/>
                  </a:solidFill>
                  <a:latin charset="-122" panose="020b0600000000000000" pitchFamily="34" typeface="Noto Sans S Chinese Medium"/>
                  <a:ea charset="-122" panose="020b0600000000000000" pitchFamily="34" typeface="Noto Sans S Chinese Medium"/>
                </a:rPr>
                <a:t>输入标题</a:t>
              </a:r>
            </a:p>
          </p:txBody>
        </p:sp>
      </p:grpSp>
      <p:grpSp>
        <p:nvGrpSpPr>
          <p:cNvPr id="34" name="组合 33"/>
          <p:cNvGrpSpPr/>
          <p:nvPr/>
        </p:nvGrpSpPr>
        <p:grpSpPr>
          <a:xfrm>
            <a:off x="6661624" y="1700809"/>
            <a:ext cx="1281109" cy="338554"/>
            <a:chOff x="3477359" y="8005745"/>
            <a:chExt cx="2534423" cy="656341"/>
          </a:xfrm>
          <a:effectLst>
            <a:outerShdw algn="t" blurRad="203200" dir="5400000" dist="114300" rotWithShape="0" sx="102000" sy="102000">
              <a:prstClr val="black">
                <a:alpha val="29000"/>
              </a:prstClr>
            </a:outerShdw>
          </a:effectLst>
        </p:grpSpPr>
        <p:sp>
          <p:nvSpPr>
            <p:cNvPr id="35" name="流程图: 可选过程 34"/>
            <p:cNvSpPr/>
            <p:nvPr/>
          </p:nvSpPr>
          <p:spPr>
            <a:xfrm>
              <a:off x="3477359" y="8032286"/>
              <a:ext cx="2534423" cy="584775"/>
            </a:xfrm>
            <a:prstGeom prst="flowChartAlternateProcess">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36" name="TextBox 78"/>
            <p:cNvSpPr txBox="1"/>
            <p:nvPr/>
          </p:nvSpPr>
          <p:spPr>
            <a:xfrm>
              <a:off x="3716231" y="8005745"/>
              <a:ext cx="1969757" cy="649994"/>
            </a:xfrm>
            <a:prstGeom prst="rect">
              <a:avLst/>
            </a:prstGeom>
            <a:noFill/>
          </p:spPr>
          <p:txBody>
            <a:bodyPr rtlCol="0" wrap="none">
              <a:spAutoFit/>
            </a:bodyPr>
            <a:lstStyle/>
            <a:p>
              <a:pPr algn="ctr" fontAlgn="base">
                <a:spcBef>
                  <a:spcPct val="0"/>
                </a:spcBef>
                <a:spcAft>
                  <a:spcPct val="0"/>
                </a:spcAft>
              </a:pPr>
              <a:r>
                <a:rPr altLang="en-US" lang="zh-CN" sz="1600">
                  <a:solidFill>
                    <a:prstClr val="white"/>
                  </a:solidFill>
                  <a:latin charset="-122" panose="020b0600000000000000" pitchFamily="34" typeface="Noto Sans S Chinese Medium"/>
                  <a:ea charset="-122" panose="020b0600000000000000" pitchFamily="34" typeface="Noto Sans S Chinese Medium"/>
                </a:rPr>
                <a:t>输入标题</a:t>
              </a:r>
            </a:p>
          </p:txBody>
        </p:sp>
      </p:grpSp>
      <p:grpSp>
        <p:nvGrpSpPr>
          <p:cNvPr id="37" name="组合 36"/>
          <p:cNvGrpSpPr/>
          <p:nvPr/>
        </p:nvGrpSpPr>
        <p:grpSpPr>
          <a:xfrm>
            <a:off x="9189048" y="1700809"/>
            <a:ext cx="1281109" cy="338554"/>
            <a:chOff x="3477359" y="8005745"/>
            <a:chExt cx="2534423" cy="656341"/>
          </a:xfrm>
          <a:effectLst>
            <a:outerShdw algn="t" blurRad="203200" dir="5400000" dist="114300" rotWithShape="0" sx="102000" sy="102000">
              <a:prstClr val="black">
                <a:alpha val="29000"/>
              </a:prstClr>
            </a:outerShdw>
          </a:effectLst>
        </p:grpSpPr>
        <p:sp>
          <p:nvSpPr>
            <p:cNvPr id="38" name="流程图: 可选过程 37"/>
            <p:cNvSpPr/>
            <p:nvPr/>
          </p:nvSpPr>
          <p:spPr>
            <a:xfrm>
              <a:off x="3477359" y="8032286"/>
              <a:ext cx="2534423" cy="584775"/>
            </a:xfrm>
            <a:prstGeom prst="flowChartAlternateProcess">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sp>
          <p:nvSpPr>
            <p:cNvPr id="39" name="TextBox 81"/>
            <p:cNvSpPr txBox="1"/>
            <p:nvPr/>
          </p:nvSpPr>
          <p:spPr>
            <a:xfrm>
              <a:off x="3716231" y="8005745"/>
              <a:ext cx="1969757" cy="649994"/>
            </a:xfrm>
            <a:prstGeom prst="rect">
              <a:avLst/>
            </a:prstGeom>
            <a:noFill/>
          </p:spPr>
          <p:txBody>
            <a:bodyPr rtlCol="0" wrap="none">
              <a:spAutoFit/>
            </a:bodyPr>
            <a:lstStyle/>
            <a:p>
              <a:pPr algn="ctr" fontAlgn="base">
                <a:spcBef>
                  <a:spcPct val="0"/>
                </a:spcBef>
                <a:spcAft>
                  <a:spcPct val="0"/>
                </a:spcAft>
              </a:pPr>
              <a:r>
                <a:rPr altLang="en-US" lang="zh-CN" sz="1600">
                  <a:solidFill>
                    <a:prstClr val="white"/>
                  </a:solidFill>
                  <a:latin charset="-122" panose="020b0600000000000000" pitchFamily="34" typeface="Noto Sans S Chinese Medium"/>
                  <a:ea charset="-122" panose="020b0600000000000000" pitchFamily="34" typeface="Noto Sans S Chinese Medium"/>
                </a:rPr>
                <a:t>输入标题</a:t>
              </a:r>
            </a:p>
          </p:txBody>
        </p:sp>
      </p:grpSp>
      <p:sp>
        <p:nvSpPr>
          <p:cNvPr id="40" name="TextBox 83"/>
          <p:cNvSpPr txBox="1"/>
          <p:nvPr/>
        </p:nvSpPr>
        <p:spPr>
          <a:xfrm>
            <a:off x="1583499" y="4425077"/>
            <a:ext cx="2196941" cy="1051584"/>
          </a:xfrm>
          <a:prstGeom prst="rect">
            <a:avLst/>
          </a:prstGeom>
          <a:noFill/>
        </p:spPr>
        <p:txBody>
          <a:bodyPr bIns="45732" lIns="91464" rIns="91464" rtlCol="0" tIns="45732" wrap="square">
            <a:spAutoFit/>
          </a:bodyPr>
          <a:lstStyle/>
          <a:p>
            <a:pPr algn="ctr" fontAlgn="base">
              <a:lnSpc>
                <a:spcPct val="150000"/>
              </a:lnSpc>
              <a:spcBef>
                <a:spcPct val="0"/>
              </a:spcBef>
              <a:spcAft>
                <a:spcPct val="0"/>
              </a:spcAft>
            </a:pPr>
            <a:r>
              <a:rPr altLang="en-US" lang="zh-CN" sz="14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41" name="TextBox 84"/>
          <p:cNvSpPr txBox="1"/>
          <p:nvPr/>
        </p:nvSpPr>
        <p:spPr>
          <a:xfrm>
            <a:off x="4036367" y="4425077"/>
            <a:ext cx="2196941" cy="1051584"/>
          </a:xfrm>
          <a:prstGeom prst="rect">
            <a:avLst/>
          </a:prstGeom>
          <a:noFill/>
        </p:spPr>
        <p:txBody>
          <a:bodyPr bIns="45732" lIns="91464" rIns="91464" rtlCol="0" tIns="45732" wrap="square">
            <a:spAutoFit/>
          </a:bodyPr>
          <a:lstStyle/>
          <a:p>
            <a:pPr algn="ctr" fontAlgn="base">
              <a:lnSpc>
                <a:spcPct val="150000"/>
              </a:lnSpc>
              <a:spcBef>
                <a:spcPct val="0"/>
              </a:spcBef>
              <a:spcAft>
                <a:spcPct val="0"/>
              </a:spcAft>
            </a:pPr>
            <a:r>
              <a:rPr altLang="en-US" lang="zh-CN" sz="14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42" name="TextBox 85"/>
          <p:cNvSpPr txBox="1"/>
          <p:nvPr/>
        </p:nvSpPr>
        <p:spPr>
          <a:xfrm>
            <a:off x="6395336" y="4425077"/>
            <a:ext cx="2196941" cy="1051584"/>
          </a:xfrm>
          <a:prstGeom prst="rect">
            <a:avLst/>
          </a:prstGeom>
          <a:noFill/>
        </p:spPr>
        <p:txBody>
          <a:bodyPr bIns="45732" lIns="91464" rIns="91464" rtlCol="0" tIns="45732" wrap="square">
            <a:spAutoFit/>
          </a:bodyPr>
          <a:lstStyle/>
          <a:p>
            <a:pPr algn="ctr" fontAlgn="base">
              <a:lnSpc>
                <a:spcPct val="150000"/>
              </a:lnSpc>
              <a:spcBef>
                <a:spcPct val="0"/>
              </a:spcBef>
              <a:spcAft>
                <a:spcPct val="0"/>
              </a:spcAft>
            </a:pPr>
            <a:r>
              <a:rPr altLang="en-US" lang="zh-CN" sz="14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43" name="TextBox 86"/>
          <p:cNvSpPr txBox="1"/>
          <p:nvPr/>
        </p:nvSpPr>
        <p:spPr>
          <a:xfrm>
            <a:off x="8987623" y="4425077"/>
            <a:ext cx="2196941" cy="1051584"/>
          </a:xfrm>
          <a:prstGeom prst="rect">
            <a:avLst/>
          </a:prstGeom>
          <a:noFill/>
        </p:spPr>
        <p:txBody>
          <a:bodyPr bIns="45732" lIns="91464" rIns="91464" rtlCol="0" tIns="45732" wrap="square">
            <a:spAutoFit/>
          </a:bodyPr>
          <a:lstStyle/>
          <a:p>
            <a:pPr algn="ctr" fontAlgn="base">
              <a:lnSpc>
                <a:spcPct val="150000"/>
              </a:lnSpc>
              <a:spcBef>
                <a:spcPct val="0"/>
              </a:spcBef>
              <a:spcAft>
                <a:spcPct val="0"/>
              </a:spcAft>
            </a:pPr>
            <a:r>
              <a:rPr altLang="en-US" lang="zh-CN" sz="1400">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Tree>
    <p:extLst>
      <p:ext uri="{BB962C8B-B14F-4D97-AF65-F5344CB8AC3E}">
        <p14:creationId val="221392507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500" id="7"/>
                                        <p:tgtEl>
                                          <p:spTgt spid="28"/>
                                        </p:tgtEl>
                                      </p:cBhvr>
                                    </p:animEffect>
                                    <p:anim calcmode="lin" valueType="num">
                                      <p:cBhvr>
                                        <p:cTn dur="500" fill="hold" id="8"/>
                                        <p:tgtEl>
                                          <p:spTgt spid="28"/>
                                        </p:tgtEl>
                                        <p:attrNameLst>
                                          <p:attrName>ppt_x</p:attrName>
                                        </p:attrNameLst>
                                      </p:cBhvr>
                                      <p:tavLst>
                                        <p:tav tm="0">
                                          <p:val>
                                            <p:strVal val="#ppt_x"/>
                                          </p:val>
                                        </p:tav>
                                        <p:tav tm="100000">
                                          <p:val>
                                            <p:strVal val="#ppt_x"/>
                                          </p:val>
                                        </p:tav>
                                      </p:tavLst>
                                    </p:anim>
                                    <p:anim calcmode="lin" valueType="num">
                                      <p:cBhvr>
                                        <p:cTn dur="500" fill="hold" id="9"/>
                                        <p:tgtEl>
                                          <p:spTgt spid="28"/>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7" presetSubtype="0">
                                  <p:stCondLst>
                                    <p:cond delay="0"/>
                                  </p:stCondLst>
                                  <p:childTnLst>
                                    <p:set>
                                      <p:cBhvr>
                                        <p:cTn dur="1" fill="hold" id="12">
                                          <p:stCondLst>
                                            <p:cond delay="0"/>
                                          </p:stCondLst>
                                        </p:cTn>
                                        <p:tgtEl>
                                          <p:spTgt spid="31"/>
                                        </p:tgtEl>
                                        <p:attrNameLst>
                                          <p:attrName>style.visibility</p:attrName>
                                        </p:attrNameLst>
                                      </p:cBhvr>
                                      <p:to>
                                        <p:strVal val="visible"/>
                                      </p:to>
                                    </p:set>
                                    <p:animEffect filter="fade" transition="in">
                                      <p:cBhvr>
                                        <p:cTn dur="500" id="13"/>
                                        <p:tgtEl>
                                          <p:spTgt spid="31"/>
                                        </p:tgtEl>
                                      </p:cBhvr>
                                    </p:animEffect>
                                    <p:anim calcmode="lin" valueType="num">
                                      <p:cBhvr>
                                        <p:cTn dur="500" fill="hold" id="14"/>
                                        <p:tgtEl>
                                          <p:spTgt spid="31"/>
                                        </p:tgtEl>
                                        <p:attrNameLst>
                                          <p:attrName>ppt_x</p:attrName>
                                        </p:attrNameLst>
                                      </p:cBhvr>
                                      <p:tavLst>
                                        <p:tav tm="0">
                                          <p:val>
                                            <p:strVal val="#ppt_x"/>
                                          </p:val>
                                        </p:tav>
                                        <p:tav tm="100000">
                                          <p:val>
                                            <p:strVal val="#ppt_x"/>
                                          </p:val>
                                        </p:tav>
                                      </p:tavLst>
                                    </p:anim>
                                    <p:anim calcmode="lin" valueType="num">
                                      <p:cBhvr>
                                        <p:cTn dur="500" fill="hold" id="15"/>
                                        <p:tgtEl>
                                          <p:spTgt spid="31"/>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7" presetSubtype="0">
                                  <p:stCondLst>
                                    <p:cond delay="0"/>
                                  </p:stCondLst>
                                  <p:childTnLst>
                                    <p:set>
                                      <p:cBhvr>
                                        <p:cTn dur="1" fill="hold" id="18">
                                          <p:stCondLst>
                                            <p:cond delay="0"/>
                                          </p:stCondLst>
                                        </p:cTn>
                                        <p:tgtEl>
                                          <p:spTgt spid="34"/>
                                        </p:tgtEl>
                                        <p:attrNameLst>
                                          <p:attrName>style.visibility</p:attrName>
                                        </p:attrNameLst>
                                      </p:cBhvr>
                                      <p:to>
                                        <p:strVal val="visible"/>
                                      </p:to>
                                    </p:set>
                                    <p:animEffect filter="fade" transition="in">
                                      <p:cBhvr>
                                        <p:cTn dur="500" id="19"/>
                                        <p:tgtEl>
                                          <p:spTgt spid="34"/>
                                        </p:tgtEl>
                                      </p:cBhvr>
                                    </p:animEffect>
                                    <p:anim calcmode="lin" valueType="num">
                                      <p:cBhvr>
                                        <p:cTn dur="500" fill="hold" id="20"/>
                                        <p:tgtEl>
                                          <p:spTgt spid="34"/>
                                        </p:tgtEl>
                                        <p:attrNameLst>
                                          <p:attrName>ppt_x</p:attrName>
                                        </p:attrNameLst>
                                      </p:cBhvr>
                                      <p:tavLst>
                                        <p:tav tm="0">
                                          <p:val>
                                            <p:strVal val="#ppt_x"/>
                                          </p:val>
                                        </p:tav>
                                        <p:tav tm="100000">
                                          <p:val>
                                            <p:strVal val="#ppt_x"/>
                                          </p:val>
                                        </p:tav>
                                      </p:tavLst>
                                    </p:anim>
                                    <p:anim calcmode="lin" valueType="num">
                                      <p:cBhvr>
                                        <p:cTn dur="500" fill="hold" id="21"/>
                                        <p:tgtEl>
                                          <p:spTgt spid="34"/>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47" presetSubtype="0">
                                  <p:stCondLst>
                                    <p:cond delay="0"/>
                                  </p:stCondLst>
                                  <p:childTnLst>
                                    <p:set>
                                      <p:cBhvr>
                                        <p:cTn dur="1" fill="hold" id="24">
                                          <p:stCondLst>
                                            <p:cond delay="0"/>
                                          </p:stCondLst>
                                        </p:cTn>
                                        <p:tgtEl>
                                          <p:spTgt spid="37"/>
                                        </p:tgtEl>
                                        <p:attrNameLst>
                                          <p:attrName>style.visibility</p:attrName>
                                        </p:attrNameLst>
                                      </p:cBhvr>
                                      <p:to>
                                        <p:strVal val="visible"/>
                                      </p:to>
                                    </p:set>
                                    <p:animEffect filter="fade" transition="in">
                                      <p:cBhvr>
                                        <p:cTn dur="500" id="25"/>
                                        <p:tgtEl>
                                          <p:spTgt spid="37"/>
                                        </p:tgtEl>
                                      </p:cBhvr>
                                    </p:animEffect>
                                    <p:anim calcmode="lin" valueType="num">
                                      <p:cBhvr>
                                        <p:cTn dur="500" fill="hold" id="26"/>
                                        <p:tgtEl>
                                          <p:spTgt spid="37"/>
                                        </p:tgtEl>
                                        <p:attrNameLst>
                                          <p:attrName>ppt_x</p:attrName>
                                        </p:attrNameLst>
                                      </p:cBhvr>
                                      <p:tavLst>
                                        <p:tav tm="0">
                                          <p:val>
                                            <p:strVal val="#ppt_x"/>
                                          </p:val>
                                        </p:tav>
                                        <p:tav tm="100000">
                                          <p:val>
                                            <p:strVal val="#ppt_x"/>
                                          </p:val>
                                        </p:tav>
                                      </p:tavLst>
                                    </p:anim>
                                    <p:anim calcmode="lin" valueType="num">
                                      <p:cBhvr>
                                        <p:cTn dur="500" fill="hold" id="27"/>
                                        <p:tgtEl>
                                          <p:spTgt spid="3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23" presetSubtype="272">
                                  <p:stCondLst>
                                    <p:cond delay="0"/>
                                  </p:stCondLst>
                                  <p:childTnLst>
                                    <p:set>
                                      <p:cBhvr>
                                        <p:cTn dur="1" fill="hold" id="30">
                                          <p:stCondLst>
                                            <p:cond delay="0"/>
                                          </p:stCondLst>
                                        </p:cTn>
                                        <p:tgtEl>
                                          <p:spTgt spid="4"/>
                                        </p:tgtEl>
                                        <p:attrNameLst>
                                          <p:attrName>style.visibility</p:attrName>
                                        </p:attrNameLst>
                                      </p:cBhvr>
                                      <p:to>
                                        <p:strVal val="visible"/>
                                      </p:to>
                                    </p:set>
                                    <p:anim calcmode="lin" valueType="num">
                                      <p:cBhvr>
                                        <p:cTn dur="500" fill="hold" id="31"/>
                                        <p:tgtEl>
                                          <p:spTgt spid="4"/>
                                        </p:tgtEl>
                                        <p:attrNameLst>
                                          <p:attrName>ppt_w</p:attrName>
                                        </p:attrNameLst>
                                      </p:cBhvr>
                                      <p:tavLst>
                                        <p:tav tm="0">
                                          <p:val>
                                            <p:strVal val="2/3*#ppt_w"/>
                                          </p:val>
                                        </p:tav>
                                        <p:tav tm="100000">
                                          <p:val>
                                            <p:strVal val="#ppt_w"/>
                                          </p:val>
                                        </p:tav>
                                      </p:tavLst>
                                    </p:anim>
                                    <p:anim calcmode="lin" valueType="num">
                                      <p:cBhvr>
                                        <p:cTn dur="500" fill="hold" id="32"/>
                                        <p:tgtEl>
                                          <p:spTgt spid="4"/>
                                        </p:tgtEl>
                                        <p:attrNameLst>
                                          <p:attrName>ppt_h</p:attrName>
                                        </p:attrNameLst>
                                      </p:cBhvr>
                                      <p:tavLst>
                                        <p:tav tm="0">
                                          <p:val>
                                            <p:strVal val="2/3*#ppt_h"/>
                                          </p:val>
                                        </p:tav>
                                        <p:tav tm="100000">
                                          <p:val>
                                            <p:strVal val="#ppt_h"/>
                                          </p:val>
                                        </p:tav>
                                      </p:tavLst>
                                    </p:anim>
                                  </p:childTnLst>
                                </p:cTn>
                              </p:par>
                              <p:par>
                                <p:cTn fill="hold" grpId="0" id="33" nodeType="withEffect" presetClass="entr" presetID="21" presetSubtype="1">
                                  <p:stCondLst>
                                    <p:cond delay="0"/>
                                  </p:stCondLst>
                                  <p:childTnLst>
                                    <p:set>
                                      <p:cBhvr>
                                        <p:cTn dur="1" fill="hold" id="34">
                                          <p:stCondLst>
                                            <p:cond delay="0"/>
                                          </p:stCondLst>
                                        </p:cTn>
                                        <p:tgtEl>
                                          <p:spTgt spid="24"/>
                                        </p:tgtEl>
                                        <p:attrNameLst>
                                          <p:attrName>style.visibility</p:attrName>
                                        </p:attrNameLst>
                                      </p:cBhvr>
                                      <p:to>
                                        <p:strVal val="visible"/>
                                      </p:to>
                                    </p:set>
                                    <p:animEffect filter="wheel(1)" transition="in">
                                      <p:cBhvr>
                                        <p:cTn dur="1000" id="35"/>
                                        <p:tgtEl>
                                          <p:spTgt spid="24"/>
                                        </p:tgtEl>
                                      </p:cBhvr>
                                    </p:animEffect>
                                  </p:childTnLst>
                                </p:cTn>
                              </p:par>
                            </p:childTnLst>
                          </p:cTn>
                        </p:par>
                        <p:par>
                          <p:cTn fill="hold" id="36" nodeType="afterGroup">
                            <p:stCondLst>
                              <p:cond delay="3000"/>
                            </p:stCondLst>
                            <p:childTnLst>
                              <p:par>
                                <p:cTn fill="hold" id="37" nodeType="afterEffect" presetClass="entr" presetID="23" presetSubtype="272">
                                  <p:stCondLst>
                                    <p:cond delay="0"/>
                                  </p:stCondLst>
                                  <p:childTnLst>
                                    <p:set>
                                      <p:cBhvr>
                                        <p:cTn dur="1" fill="hold" id="38">
                                          <p:stCondLst>
                                            <p:cond delay="0"/>
                                          </p:stCondLst>
                                        </p:cTn>
                                        <p:tgtEl>
                                          <p:spTgt spid="9"/>
                                        </p:tgtEl>
                                        <p:attrNameLst>
                                          <p:attrName>style.visibility</p:attrName>
                                        </p:attrNameLst>
                                      </p:cBhvr>
                                      <p:to>
                                        <p:strVal val="visible"/>
                                      </p:to>
                                    </p:set>
                                    <p:anim calcmode="lin" valueType="num">
                                      <p:cBhvr>
                                        <p:cTn dur="500" fill="hold" id="39"/>
                                        <p:tgtEl>
                                          <p:spTgt spid="9"/>
                                        </p:tgtEl>
                                        <p:attrNameLst>
                                          <p:attrName>ppt_w</p:attrName>
                                        </p:attrNameLst>
                                      </p:cBhvr>
                                      <p:tavLst>
                                        <p:tav tm="0">
                                          <p:val>
                                            <p:strVal val="2/3*#ppt_w"/>
                                          </p:val>
                                        </p:tav>
                                        <p:tav tm="100000">
                                          <p:val>
                                            <p:strVal val="#ppt_w"/>
                                          </p:val>
                                        </p:tav>
                                      </p:tavLst>
                                    </p:anim>
                                    <p:anim calcmode="lin" valueType="num">
                                      <p:cBhvr>
                                        <p:cTn dur="500" fill="hold" id="40"/>
                                        <p:tgtEl>
                                          <p:spTgt spid="9"/>
                                        </p:tgtEl>
                                        <p:attrNameLst>
                                          <p:attrName>ppt_h</p:attrName>
                                        </p:attrNameLst>
                                      </p:cBhvr>
                                      <p:tavLst>
                                        <p:tav tm="0">
                                          <p:val>
                                            <p:strVal val="2/3*#ppt_h"/>
                                          </p:val>
                                        </p:tav>
                                        <p:tav tm="100000">
                                          <p:val>
                                            <p:strVal val="#ppt_h"/>
                                          </p:val>
                                        </p:tav>
                                      </p:tavLst>
                                    </p:anim>
                                  </p:childTnLst>
                                </p:cTn>
                              </p:par>
                              <p:par>
                                <p:cTn fill="hold" grpId="0" id="41" nodeType="withEffect" presetClass="entr" presetID="21" presetSubtype="1">
                                  <p:stCondLst>
                                    <p:cond delay="0"/>
                                  </p:stCondLst>
                                  <p:childTnLst>
                                    <p:set>
                                      <p:cBhvr>
                                        <p:cTn dur="1" fill="hold" id="42">
                                          <p:stCondLst>
                                            <p:cond delay="0"/>
                                          </p:stCondLst>
                                        </p:cTn>
                                        <p:tgtEl>
                                          <p:spTgt spid="25"/>
                                        </p:tgtEl>
                                        <p:attrNameLst>
                                          <p:attrName>style.visibility</p:attrName>
                                        </p:attrNameLst>
                                      </p:cBhvr>
                                      <p:to>
                                        <p:strVal val="visible"/>
                                      </p:to>
                                    </p:set>
                                    <p:animEffect filter="wheel(1)" transition="in">
                                      <p:cBhvr>
                                        <p:cTn dur="1000" id="43"/>
                                        <p:tgtEl>
                                          <p:spTgt spid="25"/>
                                        </p:tgtEl>
                                      </p:cBhvr>
                                    </p:animEffect>
                                  </p:childTnLst>
                                </p:cTn>
                              </p:par>
                            </p:childTnLst>
                          </p:cTn>
                        </p:par>
                        <p:par>
                          <p:cTn fill="hold" id="44" nodeType="afterGroup">
                            <p:stCondLst>
                              <p:cond delay="4000"/>
                            </p:stCondLst>
                            <p:childTnLst>
                              <p:par>
                                <p:cTn fill="hold" id="45" nodeType="afterEffect" presetClass="entr" presetID="23" presetSubtype="272">
                                  <p:stCondLst>
                                    <p:cond delay="0"/>
                                  </p:stCondLst>
                                  <p:childTnLst>
                                    <p:set>
                                      <p:cBhvr>
                                        <p:cTn dur="1" fill="hold" id="46">
                                          <p:stCondLst>
                                            <p:cond delay="0"/>
                                          </p:stCondLst>
                                        </p:cTn>
                                        <p:tgtEl>
                                          <p:spTgt spid="14"/>
                                        </p:tgtEl>
                                        <p:attrNameLst>
                                          <p:attrName>style.visibility</p:attrName>
                                        </p:attrNameLst>
                                      </p:cBhvr>
                                      <p:to>
                                        <p:strVal val="visible"/>
                                      </p:to>
                                    </p:set>
                                    <p:anim calcmode="lin" valueType="num">
                                      <p:cBhvr>
                                        <p:cTn dur="500" fill="hold" id="47"/>
                                        <p:tgtEl>
                                          <p:spTgt spid="14"/>
                                        </p:tgtEl>
                                        <p:attrNameLst>
                                          <p:attrName>ppt_w</p:attrName>
                                        </p:attrNameLst>
                                      </p:cBhvr>
                                      <p:tavLst>
                                        <p:tav tm="0">
                                          <p:val>
                                            <p:strVal val="2/3*#ppt_w"/>
                                          </p:val>
                                        </p:tav>
                                        <p:tav tm="100000">
                                          <p:val>
                                            <p:strVal val="#ppt_w"/>
                                          </p:val>
                                        </p:tav>
                                      </p:tavLst>
                                    </p:anim>
                                    <p:anim calcmode="lin" valueType="num">
                                      <p:cBhvr>
                                        <p:cTn dur="500" fill="hold" id="48"/>
                                        <p:tgtEl>
                                          <p:spTgt spid="14"/>
                                        </p:tgtEl>
                                        <p:attrNameLst>
                                          <p:attrName>ppt_h</p:attrName>
                                        </p:attrNameLst>
                                      </p:cBhvr>
                                      <p:tavLst>
                                        <p:tav tm="0">
                                          <p:val>
                                            <p:strVal val="2/3*#ppt_h"/>
                                          </p:val>
                                        </p:tav>
                                        <p:tav tm="100000">
                                          <p:val>
                                            <p:strVal val="#ppt_h"/>
                                          </p:val>
                                        </p:tav>
                                      </p:tavLst>
                                    </p:anim>
                                  </p:childTnLst>
                                </p:cTn>
                              </p:par>
                              <p:par>
                                <p:cTn fill="hold" grpId="0" id="49" nodeType="withEffect" presetClass="entr" presetID="21" presetSubtype="1">
                                  <p:stCondLst>
                                    <p:cond delay="0"/>
                                  </p:stCondLst>
                                  <p:childTnLst>
                                    <p:set>
                                      <p:cBhvr>
                                        <p:cTn dur="1" fill="hold" id="50">
                                          <p:stCondLst>
                                            <p:cond delay="0"/>
                                          </p:stCondLst>
                                        </p:cTn>
                                        <p:tgtEl>
                                          <p:spTgt spid="26"/>
                                        </p:tgtEl>
                                        <p:attrNameLst>
                                          <p:attrName>style.visibility</p:attrName>
                                        </p:attrNameLst>
                                      </p:cBhvr>
                                      <p:to>
                                        <p:strVal val="visible"/>
                                      </p:to>
                                    </p:set>
                                    <p:animEffect filter="wheel(1)" transition="in">
                                      <p:cBhvr>
                                        <p:cTn dur="1000" id="51"/>
                                        <p:tgtEl>
                                          <p:spTgt spid="26"/>
                                        </p:tgtEl>
                                      </p:cBhvr>
                                    </p:animEffect>
                                  </p:childTnLst>
                                </p:cTn>
                              </p:par>
                            </p:childTnLst>
                          </p:cTn>
                        </p:par>
                        <p:par>
                          <p:cTn fill="hold" id="52" nodeType="afterGroup">
                            <p:stCondLst>
                              <p:cond delay="5000"/>
                            </p:stCondLst>
                            <p:childTnLst>
                              <p:par>
                                <p:cTn fill="hold" id="53" nodeType="afterEffect" presetClass="entr" presetID="23" presetSubtype="272">
                                  <p:stCondLst>
                                    <p:cond delay="0"/>
                                  </p:stCondLst>
                                  <p:childTnLst>
                                    <p:set>
                                      <p:cBhvr>
                                        <p:cTn dur="1" fill="hold" id="54">
                                          <p:stCondLst>
                                            <p:cond delay="0"/>
                                          </p:stCondLst>
                                        </p:cTn>
                                        <p:tgtEl>
                                          <p:spTgt spid="19"/>
                                        </p:tgtEl>
                                        <p:attrNameLst>
                                          <p:attrName>style.visibility</p:attrName>
                                        </p:attrNameLst>
                                      </p:cBhvr>
                                      <p:to>
                                        <p:strVal val="visible"/>
                                      </p:to>
                                    </p:set>
                                    <p:anim calcmode="lin" valueType="num">
                                      <p:cBhvr>
                                        <p:cTn dur="500" fill="hold" id="55"/>
                                        <p:tgtEl>
                                          <p:spTgt spid="19"/>
                                        </p:tgtEl>
                                        <p:attrNameLst>
                                          <p:attrName>ppt_w</p:attrName>
                                        </p:attrNameLst>
                                      </p:cBhvr>
                                      <p:tavLst>
                                        <p:tav tm="0">
                                          <p:val>
                                            <p:strVal val="2/3*#ppt_w"/>
                                          </p:val>
                                        </p:tav>
                                        <p:tav tm="100000">
                                          <p:val>
                                            <p:strVal val="#ppt_w"/>
                                          </p:val>
                                        </p:tav>
                                      </p:tavLst>
                                    </p:anim>
                                    <p:anim calcmode="lin" valueType="num">
                                      <p:cBhvr>
                                        <p:cTn dur="500" fill="hold" id="56"/>
                                        <p:tgtEl>
                                          <p:spTgt spid="19"/>
                                        </p:tgtEl>
                                        <p:attrNameLst>
                                          <p:attrName>ppt_h</p:attrName>
                                        </p:attrNameLst>
                                      </p:cBhvr>
                                      <p:tavLst>
                                        <p:tav tm="0">
                                          <p:val>
                                            <p:strVal val="2/3*#ppt_h"/>
                                          </p:val>
                                        </p:tav>
                                        <p:tav tm="100000">
                                          <p:val>
                                            <p:strVal val="#ppt_h"/>
                                          </p:val>
                                        </p:tav>
                                      </p:tavLst>
                                    </p:anim>
                                  </p:childTnLst>
                                </p:cTn>
                              </p:par>
                              <p:par>
                                <p:cTn fill="hold" grpId="0" id="57" nodeType="withEffect" presetClass="entr" presetID="21" presetSubtype="1">
                                  <p:stCondLst>
                                    <p:cond delay="0"/>
                                  </p:stCondLst>
                                  <p:childTnLst>
                                    <p:set>
                                      <p:cBhvr>
                                        <p:cTn dur="1" fill="hold" id="58">
                                          <p:stCondLst>
                                            <p:cond delay="0"/>
                                          </p:stCondLst>
                                        </p:cTn>
                                        <p:tgtEl>
                                          <p:spTgt spid="27"/>
                                        </p:tgtEl>
                                        <p:attrNameLst>
                                          <p:attrName>style.visibility</p:attrName>
                                        </p:attrNameLst>
                                      </p:cBhvr>
                                      <p:to>
                                        <p:strVal val="visible"/>
                                      </p:to>
                                    </p:set>
                                    <p:animEffect filter="wheel(1)" transition="in">
                                      <p:cBhvr>
                                        <p:cTn dur="1000" id="59"/>
                                        <p:tgtEl>
                                          <p:spTgt spid="27"/>
                                        </p:tgtEl>
                                      </p:cBhvr>
                                    </p:animEffect>
                                  </p:childTnLst>
                                </p:cTn>
                              </p:par>
                            </p:childTnLst>
                          </p:cTn>
                        </p:par>
                        <p:par>
                          <p:cTn fill="hold" id="60" nodeType="afterGroup">
                            <p:stCondLst>
                              <p:cond delay="6000"/>
                            </p:stCondLst>
                            <p:childTnLst>
                              <p:par>
                                <p:cTn fill="hold" grpId="0" id="61" nodeType="afterEffect" presetClass="entr" presetID="14" presetSubtype="10">
                                  <p:stCondLst>
                                    <p:cond delay="0"/>
                                  </p:stCondLst>
                                  <p:childTnLst>
                                    <p:set>
                                      <p:cBhvr>
                                        <p:cTn dur="1" fill="hold" id="62">
                                          <p:stCondLst>
                                            <p:cond delay="0"/>
                                          </p:stCondLst>
                                        </p:cTn>
                                        <p:tgtEl>
                                          <p:spTgt spid="40"/>
                                        </p:tgtEl>
                                        <p:attrNameLst>
                                          <p:attrName>style.visibility</p:attrName>
                                        </p:attrNameLst>
                                      </p:cBhvr>
                                      <p:to>
                                        <p:strVal val="visible"/>
                                      </p:to>
                                    </p:set>
                                    <p:animEffect filter="randombar(horizontal)" transition="in">
                                      <p:cBhvr>
                                        <p:cTn dur="500" id="63"/>
                                        <p:tgtEl>
                                          <p:spTgt spid="40"/>
                                        </p:tgtEl>
                                      </p:cBhvr>
                                    </p:animEffect>
                                  </p:childTnLst>
                                </p:cTn>
                              </p:par>
                            </p:childTnLst>
                          </p:cTn>
                        </p:par>
                        <p:par>
                          <p:cTn fill="hold" id="64" nodeType="afterGroup">
                            <p:stCondLst>
                              <p:cond delay="6500"/>
                            </p:stCondLst>
                            <p:childTnLst>
                              <p:par>
                                <p:cTn fill="hold" grpId="0" id="65" nodeType="afterEffect" presetClass="entr" presetID="14" presetSubtype="10">
                                  <p:stCondLst>
                                    <p:cond delay="0"/>
                                  </p:stCondLst>
                                  <p:childTnLst>
                                    <p:set>
                                      <p:cBhvr>
                                        <p:cTn dur="1" fill="hold" id="66">
                                          <p:stCondLst>
                                            <p:cond delay="0"/>
                                          </p:stCondLst>
                                        </p:cTn>
                                        <p:tgtEl>
                                          <p:spTgt spid="41"/>
                                        </p:tgtEl>
                                        <p:attrNameLst>
                                          <p:attrName>style.visibility</p:attrName>
                                        </p:attrNameLst>
                                      </p:cBhvr>
                                      <p:to>
                                        <p:strVal val="visible"/>
                                      </p:to>
                                    </p:set>
                                    <p:animEffect filter="randombar(horizontal)" transition="in">
                                      <p:cBhvr>
                                        <p:cTn dur="500" id="67"/>
                                        <p:tgtEl>
                                          <p:spTgt spid="41"/>
                                        </p:tgtEl>
                                      </p:cBhvr>
                                    </p:animEffect>
                                  </p:childTnLst>
                                </p:cTn>
                              </p:par>
                            </p:childTnLst>
                          </p:cTn>
                        </p:par>
                        <p:par>
                          <p:cTn fill="hold" id="68" nodeType="afterGroup">
                            <p:stCondLst>
                              <p:cond delay="7000"/>
                            </p:stCondLst>
                            <p:childTnLst>
                              <p:par>
                                <p:cTn fill="hold" grpId="0" id="69" nodeType="afterEffect" presetClass="entr" presetID="14" presetSubtype="10">
                                  <p:stCondLst>
                                    <p:cond delay="0"/>
                                  </p:stCondLst>
                                  <p:childTnLst>
                                    <p:set>
                                      <p:cBhvr>
                                        <p:cTn dur="1" fill="hold" id="70">
                                          <p:stCondLst>
                                            <p:cond delay="0"/>
                                          </p:stCondLst>
                                        </p:cTn>
                                        <p:tgtEl>
                                          <p:spTgt spid="42"/>
                                        </p:tgtEl>
                                        <p:attrNameLst>
                                          <p:attrName>style.visibility</p:attrName>
                                        </p:attrNameLst>
                                      </p:cBhvr>
                                      <p:to>
                                        <p:strVal val="visible"/>
                                      </p:to>
                                    </p:set>
                                    <p:animEffect filter="randombar(horizontal)" transition="in">
                                      <p:cBhvr>
                                        <p:cTn dur="500" id="71"/>
                                        <p:tgtEl>
                                          <p:spTgt spid="42"/>
                                        </p:tgtEl>
                                      </p:cBhvr>
                                    </p:animEffect>
                                  </p:childTnLst>
                                </p:cTn>
                              </p:par>
                            </p:childTnLst>
                          </p:cTn>
                        </p:par>
                        <p:par>
                          <p:cTn fill="hold" id="72" nodeType="afterGroup">
                            <p:stCondLst>
                              <p:cond delay="7500"/>
                            </p:stCondLst>
                            <p:childTnLst>
                              <p:par>
                                <p:cTn fill="hold" grpId="0" id="73" nodeType="afterEffect" presetClass="entr" presetID="14" presetSubtype="10">
                                  <p:stCondLst>
                                    <p:cond delay="0"/>
                                  </p:stCondLst>
                                  <p:childTnLst>
                                    <p:set>
                                      <p:cBhvr>
                                        <p:cTn dur="1" fill="hold" id="74">
                                          <p:stCondLst>
                                            <p:cond delay="0"/>
                                          </p:stCondLst>
                                        </p:cTn>
                                        <p:tgtEl>
                                          <p:spTgt spid="43"/>
                                        </p:tgtEl>
                                        <p:attrNameLst>
                                          <p:attrName>style.visibility</p:attrName>
                                        </p:attrNameLst>
                                      </p:cBhvr>
                                      <p:to>
                                        <p:strVal val="visible"/>
                                      </p:to>
                                    </p:set>
                                    <p:animEffect filter="randombar(horizontal)" transition="in">
                                      <p:cBhvr>
                                        <p:cTn dur="500" id="75"/>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P grpId="0" spid="40"/>
      <p:bldP grpId="0" spid="41"/>
      <p:bldP grpId="0" spid="42"/>
      <p:bldP grpId="0" spid="4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工作规划</a:t>
            </a:r>
          </a:p>
        </p:txBody>
      </p:sp>
      <p:sp>
        <p:nvSpPr>
          <p:cNvPr id="76"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5F5F5F"/>
                </a:solidFill>
                <a:latin charset="-122" panose="020b0500000000000000" pitchFamily="34" typeface="Noto Sans S Chinese Regular"/>
                <a:ea charset="-122" panose="020b0500000000000000" pitchFamily="34" typeface="Noto Sans S Chinese Regular"/>
              </a:rPr>
              <a:t>WORK PLANNING</a:t>
            </a:r>
          </a:p>
        </p:txBody>
      </p:sp>
      <p:sp>
        <p:nvSpPr>
          <p:cNvPr id="4" name="任意多边形 3"/>
          <p:cNvSpPr/>
          <p:nvPr/>
        </p:nvSpPr>
        <p:spPr>
          <a:xfrm>
            <a:off x="1906804" y="2787202"/>
            <a:ext cx="8347401" cy="1514565"/>
          </a:xfrm>
          <a:custGeom>
            <a:gdLst>
              <a:gd fmla="*/ 0 w 6715173" name="connsiteX0"/>
              <a:gd fmla="*/ 1127509 h 1135924" name="connsiteY0"/>
              <a:gd fmla="*/ 1616315 w 6715173" name="connsiteX1"/>
              <a:gd fmla="*/ 61691 h 1135924" name="connsiteY1"/>
              <a:gd fmla="*/ 3310671 w 6715173" name="connsiteX2"/>
              <a:gd fmla="*/ 1135924 h 1135924" name="connsiteY2"/>
              <a:gd fmla="*/ 5034421 w 6715173" name="connsiteX3"/>
              <a:gd fmla="*/ 2 h 1135924" name="connsiteY3"/>
              <a:gd fmla="*/ 6715173 w 6715173" name="connsiteX4"/>
              <a:gd fmla="*/ 1059155 h 113592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135924" w="6715172">
                <a:moveTo>
                  <a:pt x="0" y="1127509"/>
                </a:moveTo>
                <a:cubicBezTo>
                  <a:pt x="507007" y="1133134"/>
                  <a:pt x="1064537" y="60289"/>
                  <a:pt x="1616315" y="61691"/>
                </a:cubicBezTo>
                <a:cubicBezTo>
                  <a:pt x="2168093" y="63093"/>
                  <a:pt x="2778719" y="1127987"/>
                  <a:pt x="3310671" y="1135924"/>
                </a:cubicBezTo>
                <a:cubicBezTo>
                  <a:pt x="3866607" y="1117437"/>
                  <a:pt x="4488155" y="10816"/>
                  <a:pt x="5034421" y="2"/>
                </a:cubicBezTo>
                <a:cubicBezTo>
                  <a:pt x="5562285" y="-1785"/>
                  <a:pt x="6713956" y="1071307"/>
                  <a:pt x="6715173" y="1059155"/>
                </a:cubicBezTo>
              </a:path>
            </a:pathLst>
          </a:custGeom>
          <a:ln w="76200">
            <a:solidFill>
              <a:srgbClr val="009999"/>
            </a:solidFill>
          </a:ln>
        </p:spPr>
        <p:style>
          <a:lnRef idx="1">
            <a:schemeClr val="accent1"/>
          </a:lnRef>
          <a:fillRef idx="0">
            <a:schemeClr val="accent1"/>
          </a:fillRef>
          <a:effectRef idx="0">
            <a:schemeClr val="accent1"/>
          </a:effectRef>
          <a:fontRef idx="minor">
            <a:schemeClr val="tx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grpSp>
        <p:nvGrpSpPr>
          <p:cNvPr id="5" name="组合 4"/>
          <p:cNvGrpSpPr/>
          <p:nvPr/>
        </p:nvGrpSpPr>
        <p:grpSpPr>
          <a:xfrm>
            <a:off x="9524242" y="3530557"/>
            <a:ext cx="1400404" cy="1400404"/>
            <a:chOff x="1979712" y="3723878"/>
            <a:chExt cx="1050303" cy="1050303"/>
          </a:xfrm>
        </p:grpSpPr>
        <p:grpSp>
          <p:nvGrpSpPr>
            <p:cNvPr id="6" name="组合 5"/>
            <p:cNvGrpSpPr/>
            <p:nvPr/>
          </p:nvGrpSpPr>
          <p:grpSpPr>
            <a:xfrm>
              <a:off x="1979712" y="3723878"/>
              <a:ext cx="1050303" cy="1050303"/>
              <a:chOff x="1695226" y="3321784"/>
              <a:chExt cx="1250759" cy="1250759"/>
            </a:xfrm>
          </p:grpSpPr>
          <p:sp>
            <p:nvSpPr>
              <p:cNvPr id="8" name="椭圆 7"/>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9" name="椭圆 8"/>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7" name="TextBox 77"/>
            <p:cNvSpPr txBox="1"/>
            <p:nvPr/>
          </p:nvSpPr>
          <p:spPr>
            <a:xfrm>
              <a:off x="2274158" y="3910326"/>
              <a:ext cx="450294" cy="678142"/>
            </a:xfrm>
            <a:prstGeom prst="rect">
              <a:avLst/>
            </a:prstGeom>
            <a:noFill/>
          </p:spPr>
          <p:txBody>
            <a:bodyPr rtlCol="0" wrap="none">
              <a:spAutoFit/>
            </a:bodyPr>
            <a:lstStyle/>
            <a:p>
              <a:pPr algn="ctr" fontAlgn="base">
                <a:spcBef>
                  <a:spcPct val="0"/>
                </a:spcBef>
                <a:spcAft>
                  <a:spcPct val="0"/>
                </a:spcAft>
              </a:pPr>
              <a:r>
                <a:rPr altLang="zh-CN" b="1" lang="en-US" sz="5333">
                  <a:solidFill>
                    <a:srgbClr val="FFFFFF"/>
                  </a:solidFill>
                  <a:latin typeface="微软雅黑"/>
                </a:rPr>
                <a:t>5</a:t>
              </a:r>
            </a:p>
          </p:txBody>
        </p:sp>
      </p:grpSp>
      <p:grpSp>
        <p:nvGrpSpPr>
          <p:cNvPr id="10" name="组合 9"/>
          <p:cNvGrpSpPr/>
          <p:nvPr/>
        </p:nvGrpSpPr>
        <p:grpSpPr>
          <a:xfrm>
            <a:off x="7467809" y="2086999"/>
            <a:ext cx="1400404" cy="1400404"/>
            <a:chOff x="1979712" y="3723878"/>
            <a:chExt cx="1050303" cy="1050303"/>
          </a:xfrm>
        </p:grpSpPr>
        <p:grpSp>
          <p:nvGrpSpPr>
            <p:cNvPr id="11" name="组合 10"/>
            <p:cNvGrpSpPr/>
            <p:nvPr/>
          </p:nvGrpSpPr>
          <p:grpSpPr>
            <a:xfrm>
              <a:off x="1979712" y="3723878"/>
              <a:ext cx="1050303" cy="1050303"/>
              <a:chOff x="1695226" y="3321784"/>
              <a:chExt cx="1250759" cy="1250759"/>
            </a:xfrm>
          </p:grpSpPr>
          <p:sp>
            <p:nvSpPr>
              <p:cNvPr id="13" name="椭圆 12"/>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14" name="椭圆 13"/>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12" name="TextBox 72"/>
            <p:cNvSpPr txBox="1"/>
            <p:nvPr/>
          </p:nvSpPr>
          <p:spPr>
            <a:xfrm>
              <a:off x="2274157" y="3910326"/>
              <a:ext cx="450294" cy="678142"/>
            </a:xfrm>
            <a:prstGeom prst="rect">
              <a:avLst/>
            </a:prstGeom>
            <a:noFill/>
          </p:spPr>
          <p:txBody>
            <a:bodyPr rtlCol="0" wrap="none">
              <a:spAutoFit/>
            </a:bodyPr>
            <a:lstStyle/>
            <a:p>
              <a:pPr algn="ctr" fontAlgn="base">
                <a:spcBef>
                  <a:spcPct val="0"/>
                </a:spcBef>
                <a:spcAft>
                  <a:spcPct val="0"/>
                </a:spcAft>
              </a:pPr>
              <a:r>
                <a:rPr altLang="zh-CN" b="1" lang="en-US" sz="5333">
                  <a:solidFill>
                    <a:srgbClr val="FFFFFF"/>
                  </a:solidFill>
                  <a:latin typeface="微软雅黑"/>
                </a:rPr>
                <a:t>4</a:t>
              </a:r>
            </a:p>
          </p:txBody>
        </p:sp>
      </p:grpSp>
      <p:grpSp>
        <p:nvGrpSpPr>
          <p:cNvPr id="15" name="组合 14"/>
          <p:cNvGrpSpPr/>
          <p:nvPr/>
        </p:nvGrpSpPr>
        <p:grpSpPr>
          <a:xfrm>
            <a:off x="5345051" y="3534362"/>
            <a:ext cx="1400404" cy="1400404"/>
            <a:chOff x="1979712" y="3723878"/>
            <a:chExt cx="1050303" cy="1050303"/>
          </a:xfrm>
        </p:grpSpPr>
        <p:grpSp>
          <p:nvGrpSpPr>
            <p:cNvPr id="16" name="组合 15"/>
            <p:cNvGrpSpPr/>
            <p:nvPr/>
          </p:nvGrpSpPr>
          <p:grpSpPr>
            <a:xfrm>
              <a:off x="1979712" y="3723878"/>
              <a:ext cx="1050303" cy="1050303"/>
              <a:chOff x="1695226" y="3321784"/>
              <a:chExt cx="1250759" cy="1250759"/>
            </a:xfrm>
          </p:grpSpPr>
          <p:sp>
            <p:nvSpPr>
              <p:cNvPr id="18" name="椭圆 17"/>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19" name="椭圆 18"/>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17" name="TextBox 67"/>
            <p:cNvSpPr txBox="1"/>
            <p:nvPr/>
          </p:nvSpPr>
          <p:spPr>
            <a:xfrm>
              <a:off x="2274157" y="3910326"/>
              <a:ext cx="450294" cy="678142"/>
            </a:xfrm>
            <a:prstGeom prst="rect">
              <a:avLst/>
            </a:prstGeom>
            <a:noFill/>
          </p:spPr>
          <p:txBody>
            <a:bodyPr rtlCol="0" wrap="none">
              <a:spAutoFit/>
            </a:bodyPr>
            <a:lstStyle/>
            <a:p>
              <a:pPr algn="ctr" fontAlgn="base">
                <a:spcBef>
                  <a:spcPct val="0"/>
                </a:spcBef>
                <a:spcAft>
                  <a:spcPct val="0"/>
                </a:spcAft>
              </a:pPr>
              <a:r>
                <a:rPr altLang="zh-CN" b="1" lang="en-US" sz="5333">
                  <a:solidFill>
                    <a:srgbClr val="FFFFFF"/>
                  </a:solidFill>
                  <a:latin typeface="微软雅黑"/>
                </a:rPr>
                <a:t>3</a:t>
              </a:r>
            </a:p>
          </p:txBody>
        </p:sp>
      </p:grpSp>
      <p:grpSp>
        <p:nvGrpSpPr>
          <p:cNvPr id="20" name="组合 19"/>
          <p:cNvGrpSpPr/>
          <p:nvPr/>
        </p:nvGrpSpPr>
        <p:grpSpPr>
          <a:xfrm>
            <a:off x="3193742" y="2173871"/>
            <a:ext cx="1400404" cy="1400404"/>
            <a:chOff x="1979712" y="3723878"/>
            <a:chExt cx="1050303" cy="1050303"/>
          </a:xfrm>
        </p:grpSpPr>
        <p:grpSp>
          <p:nvGrpSpPr>
            <p:cNvPr id="21" name="组合 20"/>
            <p:cNvGrpSpPr/>
            <p:nvPr/>
          </p:nvGrpSpPr>
          <p:grpSpPr>
            <a:xfrm>
              <a:off x="1979712" y="3723878"/>
              <a:ext cx="1050303" cy="1050303"/>
              <a:chOff x="1695226" y="3321784"/>
              <a:chExt cx="1250759" cy="1250759"/>
            </a:xfrm>
          </p:grpSpPr>
          <p:sp>
            <p:nvSpPr>
              <p:cNvPr id="23" name="椭圆 22"/>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24" name="椭圆 23"/>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22" name="TextBox 62"/>
            <p:cNvSpPr txBox="1"/>
            <p:nvPr/>
          </p:nvSpPr>
          <p:spPr>
            <a:xfrm>
              <a:off x="2274157" y="3910326"/>
              <a:ext cx="450294" cy="678142"/>
            </a:xfrm>
            <a:prstGeom prst="rect">
              <a:avLst/>
            </a:prstGeom>
            <a:noFill/>
          </p:spPr>
          <p:txBody>
            <a:bodyPr rtlCol="0" wrap="none">
              <a:spAutoFit/>
            </a:bodyPr>
            <a:lstStyle/>
            <a:p>
              <a:pPr algn="ctr" fontAlgn="base">
                <a:spcBef>
                  <a:spcPct val="0"/>
                </a:spcBef>
                <a:spcAft>
                  <a:spcPct val="0"/>
                </a:spcAft>
              </a:pPr>
              <a:r>
                <a:rPr altLang="zh-CN" b="1" lang="en-US" sz="5333">
                  <a:solidFill>
                    <a:srgbClr val="FFFFFF"/>
                  </a:solidFill>
                  <a:latin typeface="微软雅黑"/>
                </a:rPr>
                <a:t>2</a:t>
              </a:r>
            </a:p>
          </p:txBody>
        </p:sp>
      </p:grpSp>
      <p:grpSp>
        <p:nvGrpSpPr>
          <p:cNvPr id="25" name="组合 24"/>
          <p:cNvGrpSpPr/>
          <p:nvPr/>
        </p:nvGrpSpPr>
        <p:grpSpPr>
          <a:xfrm>
            <a:off x="1145777" y="3574275"/>
            <a:ext cx="1400404" cy="1400404"/>
            <a:chOff x="1979712" y="3723878"/>
            <a:chExt cx="1050303" cy="1050303"/>
          </a:xfrm>
        </p:grpSpPr>
        <p:grpSp>
          <p:nvGrpSpPr>
            <p:cNvPr id="26" name="组合 25"/>
            <p:cNvGrpSpPr/>
            <p:nvPr/>
          </p:nvGrpSpPr>
          <p:grpSpPr>
            <a:xfrm>
              <a:off x="1979712" y="3723878"/>
              <a:ext cx="1050303" cy="1050303"/>
              <a:chOff x="1695226" y="3321784"/>
              <a:chExt cx="1250759" cy="1250759"/>
            </a:xfrm>
          </p:grpSpPr>
          <p:sp>
            <p:nvSpPr>
              <p:cNvPr id="28" name="椭圆 27"/>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29" name="椭圆 28"/>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
          <p:nvSpPr>
            <p:cNvPr id="27" name="TextBox 59"/>
            <p:cNvSpPr txBox="1"/>
            <p:nvPr/>
          </p:nvSpPr>
          <p:spPr>
            <a:xfrm>
              <a:off x="2274157" y="3910326"/>
              <a:ext cx="450294" cy="678142"/>
            </a:xfrm>
            <a:prstGeom prst="rect">
              <a:avLst/>
            </a:prstGeom>
            <a:noFill/>
          </p:spPr>
          <p:txBody>
            <a:bodyPr rtlCol="0" wrap="none">
              <a:spAutoFit/>
            </a:bodyPr>
            <a:lstStyle/>
            <a:p>
              <a:pPr algn="ctr" fontAlgn="base">
                <a:spcBef>
                  <a:spcPct val="0"/>
                </a:spcBef>
                <a:spcAft>
                  <a:spcPct val="0"/>
                </a:spcAft>
              </a:pPr>
              <a:r>
                <a:rPr altLang="zh-CN" b="1" lang="en-US" sz="5333">
                  <a:solidFill>
                    <a:srgbClr val="FFFFFF"/>
                  </a:solidFill>
                  <a:latin typeface="微软雅黑"/>
                </a:rPr>
                <a:t>1</a:t>
              </a:r>
            </a:p>
          </p:txBody>
        </p:sp>
      </p:grpSp>
      <p:sp>
        <p:nvSpPr>
          <p:cNvPr id="30" name="TextBox 6"/>
          <p:cNvSpPr txBox="1">
            <a:spLocks noChangeArrowheads="1"/>
          </p:cNvSpPr>
          <p:nvPr/>
        </p:nvSpPr>
        <p:spPr bwMode="auto">
          <a:xfrm>
            <a:off x="635150" y="2538623"/>
            <a:ext cx="2388509" cy="4978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pPr>
            <a:r>
              <a:rPr altLang="en-US" b="1" lang="zh-CN" sz="2667">
                <a:solidFill>
                  <a:prstClr val="black"/>
                </a:solidFill>
                <a:latin charset="-122" panose="020b0600000000000000" pitchFamily="34" typeface="Noto Sans S Chinese Medium"/>
                <a:ea charset="-122" panose="020b0600000000000000" pitchFamily="34" typeface="Noto Sans S Chinese Medium"/>
              </a:rPr>
              <a:t>输入标题</a:t>
            </a:r>
          </a:p>
        </p:txBody>
      </p:sp>
      <p:sp>
        <p:nvSpPr>
          <p:cNvPr id="31" name="TextBox 6"/>
          <p:cNvSpPr txBox="1">
            <a:spLocks noChangeArrowheads="1"/>
          </p:cNvSpPr>
          <p:nvPr/>
        </p:nvSpPr>
        <p:spPr bwMode="auto">
          <a:xfrm>
            <a:off x="2747384" y="3872255"/>
            <a:ext cx="2388509" cy="4978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pPr>
            <a:r>
              <a:rPr altLang="en-US" b="1" lang="zh-CN" sz="2667">
                <a:solidFill>
                  <a:prstClr val="black"/>
                </a:solidFill>
                <a:latin charset="-122" panose="020b0600000000000000" pitchFamily="34" typeface="Noto Sans S Chinese Medium"/>
                <a:ea charset="-122" panose="020b0600000000000000" pitchFamily="34" typeface="Noto Sans S Chinese Medium"/>
              </a:rPr>
              <a:t>输入标题</a:t>
            </a:r>
          </a:p>
        </p:txBody>
      </p:sp>
      <p:sp>
        <p:nvSpPr>
          <p:cNvPr id="32" name="TextBox 6"/>
          <p:cNvSpPr txBox="1">
            <a:spLocks noChangeArrowheads="1"/>
          </p:cNvSpPr>
          <p:nvPr/>
        </p:nvSpPr>
        <p:spPr bwMode="auto">
          <a:xfrm>
            <a:off x="4877769" y="2534817"/>
            <a:ext cx="2388509" cy="4978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pPr>
            <a:r>
              <a:rPr altLang="en-US" b="1" lang="zh-CN" sz="2667">
                <a:solidFill>
                  <a:prstClr val="black"/>
                </a:solidFill>
                <a:latin charset="-122" panose="020b0600000000000000" pitchFamily="34" typeface="Noto Sans S Chinese Medium"/>
                <a:ea charset="-122" panose="020b0600000000000000" pitchFamily="34" typeface="Noto Sans S Chinese Medium"/>
              </a:rPr>
              <a:t>输入标题</a:t>
            </a:r>
          </a:p>
        </p:txBody>
      </p:sp>
      <p:sp>
        <p:nvSpPr>
          <p:cNvPr id="33" name="TextBox 6"/>
          <p:cNvSpPr txBox="1">
            <a:spLocks noChangeArrowheads="1"/>
          </p:cNvSpPr>
          <p:nvPr/>
        </p:nvSpPr>
        <p:spPr bwMode="auto">
          <a:xfrm>
            <a:off x="6960097" y="3890843"/>
            <a:ext cx="2388509" cy="4978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pPr>
            <a:r>
              <a:rPr altLang="en-US" b="1" lang="zh-CN" sz="2667">
                <a:solidFill>
                  <a:prstClr val="black"/>
                </a:solidFill>
                <a:latin charset="-122" panose="020b0600000000000000" pitchFamily="34" typeface="Noto Sans S Chinese Medium"/>
                <a:ea charset="-122" panose="020b0600000000000000" pitchFamily="34" typeface="Noto Sans S Chinese Medium"/>
              </a:rPr>
              <a:t>输入标题</a:t>
            </a:r>
          </a:p>
        </p:txBody>
      </p:sp>
      <p:sp>
        <p:nvSpPr>
          <p:cNvPr id="34" name="TextBox 40"/>
          <p:cNvSpPr txBox="1">
            <a:spLocks noChangeArrowheads="1"/>
          </p:cNvSpPr>
          <p:nvPr/>
        </p:nvSpPr>
        <p:spPr bwMode="auto">
          <a:xfrm>
            <a:off x="8976321" y="2511477"/>
            <a:ext cx="2388509" cy="4978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pPr>
            <a:r>
              <a:rPr altLang="en-US" b="1" lang="zh-CN" sz="2667">
                <a:solidFill>
                  <a:prstClr val="black"/>
                </a:solidFill>
                <a:latin charset="-122" panose="020b0600000000000000" pitchFamily="34" typeface="Noto Sans S Chinese Medium"/>
                <a:ea charset="-122" panose="020b0600000000000000" pitchFamily="34" typeface="Noto Sans S Chinese Medium"/>
              </a:rPr>
              <a:t>输入标题</a:t>
            </a:r>
          </a:p>
        </p:txBody>
      </p:sp>
    </p:spTree>
    <p:extLst>
      <p:ext uri="{BB962C8B-B14F-4D97-AF65-F5344CB8AC3E}">
        <p14:creationId val="262524874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5"/>
                                        </p:tgtEl>
                                        <p:attrNameLst>
                                          <p:attrName>style.visibility</p:attrName>
                                        </p:attrNameLst>
                                      </p:cBhvr>
                                      <p:to>
                                        <p:strVal val="visible"/>
                                      </p:to>
                                    </p:set>
                                    <p:anim calcmode="lin" valueType="num">
                                      <p:cBhvr>
                                        <p:cTn dur="500" fill="hold" id="7"/>
                                        <p:tgtEl>
                                          <p:spTgt spid="25"/>
                                        </p:tgtEl>
                                        <p:attrNameLst>
                                          <p:attrName>ppt_w</p:attrName>
                                        </p:attrNameLst>
                                      </p:cBhvr>
                                      <p:tavLst>
                                        <p:tav tm="0">
                                          <p:val>
                                            <p:fltVal val="0"/>
                                          </p:val>
                                        </p:tav>
                                        <p:tav tm="100000">
                                          <p:val>
                                            <p:strVal val="#ppt_w"/>
                                          </p:val>
                                        </p:tav>
                                      </p:tavLst>
                                    </p:anim>
                                    <p:anim calcmode="lin" valueType="num">
                                      <p:cBhvr>
                                        <p:cTn dur="500" fill="hold" id="8"/>
                                        <p:tgtEl>
                                          <p:spTgt spid="25"/>
                                        </p:tgtEl>
                                        <p:attrNameLst>
                                          <p:attrName>ppt_h</p:attrName>
                                        </p:attrNameLst>
                                      </p:cBhvr>
                                      <p:tavLst>
                                        <p:tav tm="0">
                                          <p:val>
                                            <p:fltVal val="0"/>
                                          </p:val>
                                        </p:tav>
                                        <p:tav tm="100000">
                                          <p:val>
                                            <p:strVal val="#ppt_h"/>
                                          </p:val>
                                        </p:tav>
                                      </p:tavLst>
                                    </p:anim>
                                    <p:animEffect filter="fade" transition="in">
                                      <p:cBhvr>
                                        <p:cTn dur="500" id="9"/>
                                        <p:tgtEl>
                                          <p:spTgt spid="25"/>
                                        </p:tgtEl>
                                      </p:cBhvr>
                                    </p:animEffect>
                                  </p:childTnLst>
                                </p:cTn>
                              </p:par>
                            </p:childTnLst>
                          </p:cTn>
                        </p:par>
                        <p:par>
                          <p:cTn fill="hold" id="10" nodeType="afterGroup">
                            <p:stCondLst>
                              <p:cond delay="500"/>
                            </p:stCondLst>
                            <p:childTnLst>
                              <p:par>
                                <p:cTn fill="hold" grpId="0" id="11" nodeType="afterEffect" presetClass="entr" presetID="22" presetSubtype="8">
                                  <p:stCondLst>
                                    <p:cond delay="0"/>
                                  </p:stCondLst>
                                  <p:childTnLst>
                                    <p:set>
                                      <p:cBhvr>
                                        <p:cTn dur="1" fill="hold" id="12">
                                          <p:stCondLst>
                                            <p:cond delay="0"/>
                                          </p:stCondLst>
                                        </p:cTn>
                                        <p:tgtEl>
                                          <p:spTgt spid="4"/>
                                        </p:tgtEl>
                                        <p:attrNameLst>
                                          <p:attrName>style.visibility</p:attrName>
                                        </p:attrNameLst>
                                      </p:cBhvr>
                                      <p:to>
                                        <p:strVal val="visible"/>
                                      </p:to>
                                    </p:set>
                                    <p:animEffect filter="wipe(left)" transition="in">
                                      <p:cBhvr>
                                        <p:cTn dur="2000" id="13"/>
                                        <p:tgtEl>
                                          <p:spTgt spid="4"/>
                                        </p:tgtEl>
                                      </p:cBhvr>
                                    </p:animEffect>
                                  </p:childTnLst>
                                </p:cTn>
                              </p:par>
                              <p:par>
                                <p:cTn fill="hold" id="14" nodeType="withEffect" presetClass="entr" presetID="53" presetSubtype="0">
                                  <p:stCondLst>
                                    <p:cond delay="0"/>
                                  </p:stCondLst>
                                  <p:childTnLst>
                                    <p:set>
                                      <p:cBhvr>
                                        <p:cTn dur="1" fill="hold" id="15">
                                          <p:stCondLst>
                                            <p:cond delay="0"/>
                                          </p:stCondLst>
                                        </p:cTn>
                                        <p:tgtEl>
                                          <p:spTgt spid="20"/>
                                        </p:tgtEl>
                                        <p:attrNameLst>
                                          <p:attrName>style.visibility</p:attrName>
                                        </p:attrNameLst>
                                      </p:cBhvr>
                                      <p:to>
                                        <p:strVal val="visible"/>
                                      </p:to>
                                    </p:set>
                                    <p:anim calcmode="lin" valueType="num">
                                      <p:cBhvr>
                                        <p:cTn dur="500" fill="hold" id="16"/>
                                        <p:tgtEl>
                                          <p:spTgt spid="20"/>
                                        </p:tgtEl>
                                        <p:attrNameLst>
                                          <p:attrName>ppt_w</p:attrName>
                                        </p:attrNameLst>
                                      </p:cBhvr>
                                      <p:tavLst>
                                        <p:tav tm="0">
                                          <p:val>
                                            <p:fltVal val="0"/>
                                          </p:val>
                                        </p:tav>
                                        <p:tav tm="100000">
                                          <p:val>
                                            <p:strVal val="#ppt_w"/>
                                          </p:val>
                                        </p:tav>
                                      </p:tavLst>
                                    </p:anim>
                                    <p:anim calcmode="lin" valueType="num">
                                      <p:cBhvr>
                                        <p:cTn dur="500" fill="hold" id="17"/>
                                        <p:tgtEl>
                                          <p:spTgt spid="20"/>
                                        </p:tgtEl>
                                        <p:attrNameLst>
                                          <p:attrName>ppt_h</p:attrName>
                                        </p:attrNameLst>
                                      </p:cBhvr>
                                      <p:tavLst>
                                        <p:tav tm="0">
                                          <p:val>
                                            <p:fltVal val="0"/>
                                          </p:val>
                                        </p:tav>
                                        <p:tav tm="100000">
                                          <p:val>
                                            <p:strVal val="#ppt_h"/>
                                          </p:val>
                                        </p:tav>
                                      </p:tavLst>
                                    </p:anim>
                                    <p:animEffect filter="fade" transition="in">
                                      <p:cBhvr>
                                        <p:cTn dur="500" id="18"/>
                                        <p:tgtEl>
                                          <p:spTgt spid="20"/>
                                        </p:tgtEl>
                                      </p:cBhvr>
                                    </p:animEffect>
                                  </p:childTnLst>
                                </p:cTn>
                              </p:par>
                              <p:par>
                                <p:cTn fill="hold" id="19" nodeType="withEffect" presetClass="entr" presetID="53" presetSubtype="0">
                                  <p:stCondLst>
                                    <p:cond delay="0"/>
                                  </p:stCondLst>
                                  <p:childTnLst>
                                    <p:set>
                                      <p:cBhvr>
                                        <p:cTn dur="1" fill="hold" id="20">
                                          <p:stCondLst>
                                            <p:cond delay="0"/>
                                          </p:stCondLst>
                                        </p:cTn>
                                        <p:tgtEl>
                                          <p:spTgt spid="15"/>
                                        </p:tgtEl>
                                        <p:attrNameLst>
                                          <p:attrName>style.visibility</p:attrName>
                                        </p:attrNameLst>
                                      </p:cBhvr>
                                      <p:to>
                                        <p:strVal val="visible"/>
                                      </p:to>
                                    </p:set>
                                    <p:anim calcmode="lin" valueType="num">
                                      <p:cBhvr>
                                        <p:cTn dur="500" fill="hold" id="21"/>
                                        <p:tgtEl>
                                          <p:spTgt spid="15"/>
                                        </p:tgtEl>
                                        <p:attrNameLst>
                                          <p:attrName>ppt_w</p:attrName>
                                        </p:attrNameLst>
                                      </p:cBhvr>
                                      <p:tavLst>
                                        <p:tav tm="0">
                                          <p:val>
                                            <p:fltVal val="0"/>
                                          </p:val>
                                        </p:tav>
                                        <p:tav tm="100000">
                                          <p:val>
                                            <p:strVal val="#ppt_w"/>
                                          </p:val>
                                        </p:tav>
                                      </p:tavLst>
                                    </p:anim>
                                    <p:anim calcmode="lin" valueType="num">
                                      <p:cBhvr>
                                        <p:cTn dur="500" fill="hold" id="22"/>
                                        <p:tgtEl>
                                          <p:spTgt spid="15"/>
                                        </p:tgtEl>
                                        <p:attrNameLst>
                                          <p:attrName>ppt_h</p:attrName>
                                        </p:attrNameLst>
                                      </p:cBhvr>
                                      <p:tavLst>
                                        <p:tav tm="0">
                                          <p:val>
                                            <p:fltVal val="0"/>
                                          </p:val>
                                        </p:tav>
                                        <p:tav tm="100000">
                                          <p:val>
                                            <p:strVal val="#ppt_h"/>
                                          </p:val>
                                        </p:tav>
                                      </p:tavLst>
                                    </p:anim>
                                    <p:animEffect filter="fade" transition="in">
                                      <p:cBhvr>
                                        <p:cTn dur="500" id="23"/>
                                        <p:tgtEl>
                                          <p:spTgt spid="15"/>
                                        </p:tgtEl>
                                      </p:cBhvr>
                                    </p:animEffect>
                                  </p:childTnLst>
                                </p:cTn>
                              </p:par>
                              <p:par>
                                <p:cTn fill="hold" id="24" nodeType="withEffect" presetClass="entr" presetID="53" presetSubtype="0">
                                  <p:stCondLst>
                                    <p:cond delay="0"/>
                                  </p:stCondLst>
                                  <p:childTnLst>
                                    <p:set>
                                      <p:cBhvr>
                                        <p:cTn dur="1" fill="hold" id="25">
                                          <p:stCondLst>
                                            <p:cond delay="0"/>
                                          </p:stCondLst>
                                        </p:cTn>
                                        <p:tgtEl>
                                          <p:spTgt spid="10"/>
                                        </p:tgtEl>
                                        <p:attrNameLst>
                                          <p:attrName>style.visibility</p:attrName>
                                        </p:attrNameLst>
                                      </p:cBhvr>
                                      <p:to>
                                        <p:strVal val="visible"/>
                                      </p:to>
                                    </p:set>
                                    <p:anim calcmode="lin" valueType="num">
                                      <p:cBhvr>
                                        <p:cTn dur="500" fill="hold" id="26"/>
                                        <p:tgtEl>
                                          <p:spTgt spid="10"/>
                                        </p:tgtEl>
                                        <p:attrNameLst>
                                          <p:attrName>ppt_w</p:attrName>
                                        </p:attrNameLst>
                                      </p:cBhvr>
                                      <p:tavLst>
                                        <p:tav tm="0">
                                          <p:val>
                                            <p:fltVal val="0"/>
                                          </p:val>
                                        </p:tav>
                                        <p:tav tm="100000">
                                          <p:val>
                                            <p:strVal val="#ppt_w"/>
                                          </p:val>
                                        </p:tav>
                                      </p:tavLst>
                                    </p:anim>
                                    <p:anim calcmode="lin" valueType="num">
                                      <p:cBhvr>
                                        <p:cTn dur="500" fill="hold" id="27"/>
                                        <p:tgtEl>
                                          <p:spTgt spid="10"/>
                                        </p:tgtEl>
                                        <p:attrNameLst>
                                          <p:attrName>ppt_h</p:attrName>
                                        </p:attrNameLst>
                                      </p:cBhvr>
                                      <p:tavLst>
                                        <p:tav tm="0">
                                          <p:val>
                                            <p:fltVal val="0"/>
                                          </p:val>
                                        </p:tav>
                                        <p:tav tm="100000">
                                          <p:val>
                                            <p:strVal val="#ppt_h"/>
                                          </p:val>
                                        </p:tav>
                                      </p:tavLst>
                                    </p:anim>
                                    <p:animEffect filter="fade" transition="in">
                                      <p:cBhvr>
                                        <p:cTn dur="500" id="28"/>
                                        <p:tgtEl>
                                          <p:spTgt spid="10"/>
                                        </p:tgtEl>
                                      </p:cBhvr>
                                    </p:animEffect>
                                  </p:childTnLst>
                                </p:cTn>
                              </p:par>
                              <p:par>
                                <p:cTn fill="hold" grpId="0" id="29" nodeType="withEffect" presetClass="entr" presetID="42" presetSubtype="0">
                                  <p:stCondLst>
                                    <p:cond delay="0"/>
                                  </p:stCondLst>
                                  <p:childTnLst>
                                    <p:set>
                                      <p:cBhvr>
                                        <p:cTn dur="1" fill="hold" id="30">
                                          <p:stCondLst>
                                            <p:cond delay="0"/>
                                          </p:stCondLst>
                                        </p:cTn>
                                        <p:tgtEl>
                                          <p:spTgt spid="30"/>
                                        </p:tgtEl>
                                        <p:attrNameLst>
                                          <p:attrName>style.visibility</p:attrName>
                                        </p:attrNameLst>
                                      </p:cBhvr>
                                      <p:to>
                                        <p:strVal val="visible"/>
                                      </p:to>
                                    </p:set>
                                    <p:animEffect filter="fade" transition="in">
                                      <p:cBhvr>
                                        <p:cTn dur="1000" id="31"/>
                                        <p:tgtEl>
                                          <p:spTgt spid="30"/>
                                        </p:tgtEl>
                                      </p:cBhvr>
                                    </p:animEffect>
                                    <p:anim calcmode="lin" valueType="num">
                                      <p:cBhvr>
                                        <p:cTn dur="1000" fill="hold" id="32"/>
                                        <p:tgtEl>
                                          <p:spTgt spid="30"/>
                                        </p:tgtEl>
                                        <p:attrNameLst>
                                          <p:attrName>ppt_x</p:attrName>
                                        </p:attrNameLst>
                                      </p:cBhvr>
                                      <p:tavLst>
                                        <p:tav tm="0">
                                          <p:val>
                                            <p:strVal val="#ppt_x"/>
                                          </p:val>
                                        </p:tav>
                                        <p:tav tm="100000">
                                          <p:val>
                                            <p:strVal val="#ppt_x"/>
                                          </p:val>
                                        </p:tav>
                                      </p:tavLst>
                                    </p:anim>
                                    <p:anim calcmode="lin" valueType="num">
                                      <p:cBhvr>
                                        <p:cTn dur="1000" fill="hold" id="33"/>
                                        <p:tgtEl>
                                          <p:spTgt spid="30"/>
                                        </p:tgtEl>
                                        <p:attrNameLst>
                                          <p:attrName>ppt_y</p:attrName>
                                        </p:attrNameLst>
                                      </p:cBhvr>
                                      <p:tavLst>
                                        <p:tav tm="0">
                                          <p:val>
                                            <p:strVal val="#ppt_y+.1"/>
                                          </p:val>
                                        </p:tav>
                                        <p:tav tm="100000">
                                          <p:val>
                                            <p:strVal val="#ppt_y"/>
                                          </p:val>
                                        </p:tav>
                                      </p:tavLst>
                                    </p:anim>
                                  </p:childTnLst>
                                </p:cTn>
                              </p:par>
                              <p:par>
                                <p:cTn fill="hold" grpId="0" id="34" nodeType="withEffect" presetClass="entr" presetID="47" presetSubtype="0">
                                  <p:stCondLst>
                                    <p:cond delay="800"/>
                                  </p:stCondLst>
                                  <p:childTnLst>
                                    <p:set>
                                      <p:cBhvr>
                                        <p:cTn dur="1" fill="hold" id="35">
                                          <p:stCondLst>
                                            <p:cond delay="0"/>
                                          </p:stCondLst>
                                        </p:cTn>
                                        <p:tgtEl>
                                          <p:spTgt spid="31"/>
                                        </p:tgtEl>
                                        <p:attrNameLst>
                                          <p:attrName>style.visibility</p:attrName>
                                        </p:attrNameLst>
                                      </p:cBhvr>
                                      <p:to>
                                        <p:strVal val="visible"/>
                                      </p:to>
                                    </p:set>
                                    <p:animEffect filter="fade" transition="in">
                                      <p:cBhvr>
                                        <p:cTn dur="1000" id="36"/>
                                        <p:tgtEl>
                                          <p:spTgt spid="31"/>
                                        </p:tgtEl>
                                      </p:cBhvr>
                                    </p:animEffect>
                                    <p:anim calcmode="lin" valueType="num">
                                      <p:cBhvr>
                                        <p:cTn dur="1000" fill="hold" id="37"/>
                                        <p:tgtEl>
                                          <p:spTgt spid="31"/>
                                        </p:tgtEl>
                                        <p:attrNameLst>
                                          <p:attrName>ppt_x</p:attrName>
                                        </p:attrNameLst>
                                      </p:cBhvr>
                                      <p:tavLst>
                                        <p:tav tm="0">
                                          <p:val>
                                            <p:strVal val="#ppt_x"/>
                                          </p:val>
                                        </p:tav>
                                        <p:tav tm="100000">
                                          <p:val>
                                            <p:strVal val="#ppt_x"/>
                                          </p:val>
                                        </p:tav>
                                      </p:tavLst>
                                    </p:anim>
                                    <p:anim calcmode="lin" valueType="num">
                                      <p:cBhvr>
                                        <p:cTn dur="1000" fill="hold" id="38"/>
                                        <p:tgtEl>
                                          <p:spTgt spid="31"/>
                                        </p:tgtEl>
                                        <p:attrNameLst>
                                          <p:attrName>ppt_y</p:attrName>
                                        </p:attrNameLst>
                                      </p:cBhvr>
                                      <p:tavLst>
                                        <p:tav tm="0">
                                          <p:val>
                                            <p:strVal val="#ppt_y-.1"/>
                                          </p:val>
                                        </p:tav>
                                        <p:tav tm="100000">
                                          <p:val>
                                            <p:strVal val="#ppt_y"/>
                                          </p:val>
                                        </p:tav>
                                      </p:tavLst>
                                    </p:anim>
                                  </p:childTnLst>
                                </p:cTn>
                              </p:par>
                              <p:par>
                                <p:cTn fill="hold" grpId="0" id="39" nodeType="withEffect" presetClass="entr" presetID="42" presetSubtype="0">
                                  <p:stCondLst>
                                    <p:cond delay="1400"/>
                                  </p:stCondLst>
                                  <p:childTnLst>
                                    <p:set>
                                      <p:cBhvr>
                                        <p:cTn dur="1" fill="hold" id="40">
                                          <p:stCondLst>
                                            <p:cond delay="0"/>
                                          </p:stCondLst>
                                        </p:cTn>
                                        <p:tgtEl>
                                          <p:spTgt spid="32"/>
                                        </p:tgtEl>
                                        <p:attrNameLst>
                                          <p:attrName>style.visibility</p:attrName>
                                        </p:attrNameLst>
                                      </p:cBhvr>
                                      <p:to>
                                        <p:strVal val="visible"/>
                                      </p:to>
                                    </p:set>
                                    <p:animEffect filter="fade" transition="in">
                                      <p:cBhvr>
                                        <p:cTn dur="1000" id="41"/>
                                        <p:tgtEl>
                                          <p:spTgt spid="32"/>
                                        </p:tgtEl>
                                      </p:cBhvr>
                                    </p:animEffect>
                                    <p:anim calcmode="lin" valueType="num">
                                      <p:cBhvr>
                                        <p:cTn dur="1000" fill="hold" id="42"/>
                                        <p:tgtEl>
                                          <p:spTgt spid="32"/>
                                        </p:tgtEl>
                                        <p:attrNameLst>
                                          <p:attrName>ppt_x</p:attrName>
                                        </p:attrNameLst>
                                      </p:cBhvr>
                                      <p:tavLst>
                                        <p:tav tm="0">
                                          <p:val>
                                            <p:strVal val="#ppt_x"/>
                                          </p:val>
                                        </p:tav>
                                        <p:tav tm="100000">
                                          <p:val>
                                            <p:strVal val="#ppt_x"/>
                                          </p:val>
                                        </p:tav>
                                      </p:tavLst>
                                    </p:anim>
                                    <p:anim calcmode="lin" valueType="num">
                                      <p:cBhvr>
                                        <p:cTn dur="1000" fill="hold" id="43"/>
                                        <p:tgtEl>
                                          <p:spTgt spid="32"/>
                                        </p:tgtEl>
                                        <p:attrNameLst>
                                          <p:attrName>ppt_y</p:attrName>
                                        </p:attrNameLst>
                                      </p:cBhvr>
                                      <p:tavLst>
                                        <p:tav tm="0">
                                          <p:val>
                                            <p:strVal val="#ppt_y+.1"/>
                                          </p:val>
                                        </p:tav>
                                        <p:tav tm="100000">
                                          <p:val>
                                            <p:strVal val="#ppt_y"/>
                                          </p:val>
                                        </p:tav>
                                      </p:tavLst>
                                    </p:anim>
                                  </p:childTnLst>
                                </p:cTn>
                              </p:par>
                              <p:par>
                                <p:cTn fill="hold" grpId="0" id="44" nodeType="withEffect" presetClass="entr" presetID="47" presetSubtype="0">
                                  <p:stCondLst>
                                    <p:cond delay="1900"/>
                                  </p:stCondLst>
                                  <p:childTnLst>
                                    <p:set>
                                      <p:cBhvr>
                                        <p:cTn dur="1" fill="hold" id="45">
                                          <p:stCondLst>
                                            <p:cond delay="0"/>
                                          </p:stCondLst>
                                        </p:cTn>
                                        <p:tgtEl>
                                          <p:spTgt spid="33"/>
                                        </p:tgtEl>
                                        <p:attrNameLst>
                                          <p:attrName>style.visibility</p:attrName>
                                        </p:attrNameLst>
                                      </p:cBhvr>
                                      <p:to>
                                        <p:strVal val="visible"/>
                                      </p:to>
                                    </p:set>
                                    <p:animEffect filter="fade" transition="in">
                                      <p:cBhvr>
                                        <p:cTn dur="1000" id="46"/>
                                        <p:tgtEl>
                                          <p:spTgt spid="33"/>
                                        </p:tgtEl>
                                      </p:cBhvr>
                                    </p:animEffect>
                                    <p:anim calcmode="lin" valueType="num">
                                      <p:cBhvr>
                                        <p:cTn dur="1000" fill="hold" id="47"/>
                                        <p:tgtEl>
                                          <p:spTgt spid="33"/>
                                        </p:tgtEl>
                                        <p:attrNameLst>
                                          <p:attrName>ppt_x</p:attrName>
                                        </p:attrNameLst>
                                      </p:cBhvr>
                                      <p:tavLst>
                                        <p:tav tm="0">
                                          <p:val>
                                            <p:strVal val="#ppt_x"/>
                                          </p:val>
                                        </p:tav>
                                        <p:tav tm="100000">
                                          <p:val>
                                            <p:strVal val="#ppt_x"/>
                                          </p:val>
                                        </p:tav>
                                      </p:tavLst>
                                    </p:anim>
                                    <p:anim calcmode="lin" valueType="num">
                                      <p:cBhvr>
                                        <p:cTn dur="1000" fill="hold" id="48"/>
                                        <p:tgtEl>
                                          <p:spTgt spid="33"/>
                                        </p:tgtEl>
                                        <p:attrNameLst>
                                          <p:attrName>ppt_y</p:attrName>
                                        </p:attrNameLst>
                                      </p:cBhvr>
                                      <p:tavLst>
                                        <p:tav tm="0">
                                          <p:val>
                                            <p:strVal val="#ppt_y-.1"/>
                                          </p:val>
                                        </p:tav>
                                        <p:tav tm="100000">
                                          <p:val>
                                            <p:strVal val="#ppt_y"/>
                                          </p:val>
                                        </p:tav>
                                      </p:tavLst>
                                    </p:anim>
                                  </p:childTnLst>
                                </p:cTn>
                              </p:par>
                              <p:par>
                                <p:cTn fill="hold" grpId="0" id="49" nodeType="withEffect" presetClass="entr" presetID="47" presetSubtype="0">
                                  <p:stCondLst>
                                    <p:cond delay="1900"/>
                                  </p:stCondLst>
                                  <p:childTnLst>
                                    <p:set>
                                      <p:cBhvr>
                                        <p:cTn dur="1" fill="hold" id="50">
                                          <p:stCondLst>
                                            <p:cond delay="0"/>
                                          </p:stCondLst>
                                        </p:cTn>
                                        <p:tgtEl>
                                          <p:spTgt spid="34"/>
                                        </p:tgtEl>
                                        <p:attrNameLst>
                                          <p:attrName>style.visibility</p:attrName>
                                        </p:attrNameLst>
                                      </p:cBhvr>
                                      <p:to>
                                        <p:strVal val="visible"/>
                                      </p:to>
                                    </p:set>
                                    <p:animEffect filter="fade" transition="in">
                                      <p:cBhvr>
                                        <p:cTn dur="1000" id="51"/>
                                        <p:tgtEl>
                                          <p:spTgt spid="34"/>
                                        </p:tgtEl>
                                      </p:cBhvr>
                                    </p:animEffect>
                                    <p:anim calcmode="lin" valueType="num">
                                      <p:cBhvr>
                                        <p:cTn dur="1000" fill="hold" id="52"/>
                                        <p:tgtEl>
                                          <p:spTgt spid="34"/>
                                        </p:tgtEl>
                                        <p:attrNameLst>
                                          <p:attrName>ppt_x</p:attrName>
                                        </p:attrNameLst>
                                      </p:cBhvr>
                                      <p:tavLst>
                                        <p:tav tm="0">
                                          <p:val>
                                            <p:strVal val="#ppt_x"/>
                                          </p:val>
                                        </p:tav>
                                        <p:tav tm="100000">
                                          <p:val>
                                            <p:strVal val="#ppt_x"/>
                                          </p:val>
                                        </p:tav>
                                      </p:tavLst>
                                    </p:anim>
                                    <p:anim calcmode="lin" valueType="num">
                                      <p:cBhvr>
                                        <p:cTn dur="1000" fill="hold" id="53"/>
                                        <p:tgtEl>
                                          <p:spTgt spid="34"/>
                                        </p:tgtEl>
                                        <p:attrNameLst>
                                          <p:attrName>ppt_y</p:attrName>
                                        </p:attrNameLst>
                                      </p:cBhvr>
                                      <p:tavLst>
                                        <p:tav tm="0">
                                          <p:val>
                                            <p:strVal val="#ppt_y-.1"/>
                                          </p:val>
                                        </p:tav>
                                        <p:tav tm="100000">
                                          <p:val>
                                            <p:strVal val="#ppt_y"/>
                                          </p:val>
                                        </p:tav>
                                      </p:tavLst>
                                    </p:anim>
                                  </p:childTnLst>
                                </p:cTn>
                              </p:par>
                              <p:par>
                                <p:cTn fill="hold" id="54" nodeType="withEffect" presetClass="entr" presetID="53" presetSubtype="0">
                                  <p:stCondLst>
                                    <p:cond delay="1900"/>
                                  </p:stCondLst>
                                  <p:childTnLst>
                                    <p:set>
                                      <p:cBhvr>
                                        <p:cTn dur="1" fill="hold" id="55">
                                          <p:stCondLst>
                                            <p:cond delay="0"/>
                                          </p:stCondLst>
                                        </p:cTn>
                                        <p:tgtEl>
                                          <p:spTgt spid="5"/>
                                        </p:tgtEl>
                                        <p:attrNameLst>
                                          <p:attrName>style.visibility</p:attrName>
                                        </p:attrNameLst>
                                      </p:cBhvr>
                                      <p:to>
                                        <p:strVal val="visible"/>
                                      </p:to>
                                    </p:set>
                                    <p:anim calcmode="lin" valueType="num">
                                      <p:cBhvr>
                                        <p:cTn dur="500" fill="hold" id="56"/>
                                        <p:tgtEl>
                                          <p:spTgt spid="5"/>
                                        </p:tgtEl>
                                        <p:attrNameLst>
                                          <p:attrName>ppt_w</p:attrName>
                                        </p:attrNameLst>
                                      </p:cBhvr>
                                      <p:tavLst>
                                        <p:tav tm="0">
                                          <p:val>
                                            <p:fltVal val="0"/>
                                          </p:val>
                                        </p:tav>
                                        <p:tav tm="100000">
                                          <p:val>
                                            <p:strVal val="#ppt_w"/>
                                          </p:val>
                                        </p:tav>
                                      </p:tavLst>
                                    </p:anim>
                                    <p:anim calcmode="lin" valueType="num">
                                      <p:cBhvr>
                                        <p:cTn dur="500" fill="hold" id="57"/>
                                        <p:tgtEl>
                                          <p:spTgt spid="5"/>
                                        </p:tgtEl>
                                        <p:attrNameLst>
                                          <p:attrName>ppt_h</p:attrName>
                                        </p:attrNameLst>
                                      </p:cBhvr>
                                      <p:tavLst>
                                        <p:tav tm="0">
                                          <p:val>
                                            <p:fltVal val="0"/>
                                          </p:val>
                                        </p:tav>
                                        <p:tav tm="100000">
                                          <p:val>
                                            <p:strVal val="#ppt_h"/>
                                          </p:val>
                                        </p:tav>
                                      </p:tavLst>
                                    </p:anim>
                                    <p:animEffect filter="fade" transition="in">
                                      <p:cBhvr>
                                        <p:cTn dur="500" id="58"/>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0"/>
      <p:bldP grpId="0" spid="31"/>
      <p:bldP grpId="0" spid="32"/>
      <p:bldP grpId="0" spid="33"/>
      <p:bldP grpId="0" spid="34"/>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5" name="PA_矩形 104"/>
          <p:cNvSpPr/>
          <p:nvPr>
            <p:custDataLst>
              <p:tags r:id="rId3"/>
            </p:custDataLst>
          </p:nvPr>
        </p:nvSpPr>
        <p:spPr>
          <a:xfrm>
            <a:off x="1675468" y="4198390"/>
            <a:ext cx="6096000" cy="640080"/>
          </a:xfrm>
          <a:prstGeom prst="rect">
            <a:avLst/>
          </a:prstGeom>
        </p:spPr>
        <p:txBody>
          <a:bodyPr>
            <a:spAutoFit/>
          </a:bodyPr>
          <a:lstStyle/>
          <a:p>
            <a:r>
              <a:rPr altLang="zh-CN" lang="en-US" smtClean="0" sz="3600">
                <a:solidFill>
                  <a:srgbClr val="009999"/>
                </a:solidFill>
                <a:latin charset="-122" panose="020b0500000000000000" pitchFamily="34" typeface="Noto Sans S Chinese Regular"/>
                <a:ea charset="-122" panose="020b0500000000000000" pitchFamily="34" typeface="Noto Sans S Chinese Regular"/>
                <a:cs typeface="+mn-ea"/>
                <a:sym typeface="+mn-lt"/>
              </a:rPr>
              <a:t>THANK YOU</a:t>
            </a:r>
          </a:p>
        </p:txBody>
      </p:sp>
      <p:grpSp>
        <p:nvGrpSpPr>
          <p:cNvPr id="111" name="PA_组合 110"/>
          <p:cNvGrpSpPr/>
          <p:nvPr>
            <p:custDataLst>
              <p:tags r:id="rId4"/>
            </p:custDataLst>
          </p:nvPr>
        </p:nvGrpSpPr>
        <p:grpSpPr>
          <a:xfrm flipH="1">
            <a:off x="6298564" y="-3082"/>
            <a:ext cx="5860641" cy="6861082"/>
            <a:chOff x="441028" y="108253"/>
            <a:chExt cx="4654180" cy="6678233"/>
          </a:xfrm>
        </p:grpSpPr>
        <p:cxnSp>
          <p:nvCxnSpPr>
            <p:cNvPr id="112" name="直接连接符 111"/>
            <p:cNvCxnSpPr/>
            <p:nvPr userDrawn="1"/>
          </p:nvCxnSpPr>
          <p:spPr>
            <a:xfrm>
              <a:off x="1397000" y="109248"/>
              <a:ext cx="3698208" cy="2003942"/>
            </a:xfrm>
            <a:prstGeom prst="line">
              <a:avLst/>
            </a:prstGeom>
            <a:ln cap="rnd" w="12700">
              <a:gradFill>
                <a:gsLst>
                  <a:gs pos="60000">
                    <a:srgbClr val="FFFFFF">
                      <a:alpha val="60000"/>
                    </a:srgbClr>
                  </a:gs>
                  <a:gs pos="0">
                    <a:schemeClr val="bg1">
                      <a:alpha val="9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userDrawn="1"/>
          </p:nvCxnSpPr>
          <p:spPr>
            <a:xfrm>
              <a:off x="441030" y="975564"/>
              <a:ext cx="4034133" cy="2193086"/>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userDrawn="1"/>
          </p:nvCxnSpPr>
          <p:spPr>
            <a:xfrm>
              <a:off x="441030" y="2325338"/>
              <a:ext cx="4259152" cy="2315413"/>
            </a:xfrm>
            <a:prstGeom prst="line">
              <a:avLst/>
            </a:prstGeom>
            <a:ln cap="rnd" w="12700">
              <a:gradFill>
                <a:gsLst>
                  <a:gs pos="60000">
                    <a:srgbClr val="FFFFFF">
                      <a:alpha val="60000"/>
                    </a:srgbClr>
                  </a:gs>
                  <a:gs pos="0">
                    <a:schemeClr val="bg1">
                      <a:alpha val="9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userDrawn="1"/>
          </p:nvCxnSpPr>
          <p:spPr>
            <a:xfrm>
              <a:off x="441030" y="3668759"/>
              <a:ext cx="4338247" cy="2358412"/>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userDrawn="1"/>
          </p:nvCxnSpPr>
          <p:spPr>
            <a:xfrm>
              <a:off x="442776" y="5064209"/>
              <a:ext cx="3204537" cy="1722277"/>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userDrawn="1"/>
          </p:nvCxnSpPr>
          <p:spPr>
            <a:xfrm>
              <a:off x="441030" y="6380062"/>
              <a:ext cx="754357" cy="405429"/>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userDrawn="1"/>
          </p:nvCxnSpPr>
          <p:spPr>
            <a:xfrm flipV="1">
              <a:off x="441030" y="935237"/>
              <a:ext cx="4034131" cy="2248000"/>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userDrawn="1"/>
          </p:nvCxnSpPr>
          <p:spPr>
            <a:xfrm flipV="1">
              <a:off x="441030" y="2083389"/>
              <a:ext cx="4314751" cy="2404374"/>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userDrawn="1"/>
          </p:nvCxnSpPr>
          <p:spPr>
            <a:xfrm flipV="1">
              <a:off x="441028" y="3440258"/>
              <a:ext cx="4425082" cy="2465854"/>
            </a:xfrm>
            <a:prstGeom prst="line">
              <a:avLst/>
            </a:prstGeom>
            <a:ln cap="rnd" w="12700">
              <a:gradFill>
                <a:gsLst>
                  <a:gs pos="60000">
                    <a:srgbClr val="FFFFFF">
                      <a:alpha val="50000"/>
                    </a:srgbClr>
                  </a:gs>
                  <a:gs pos="0">
                    <a:schemeClr val="bg1">
                      <a:alpha val="8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userDrawn="1"/>
          </p:nvCxnSpPr>
          <p:spPr>
            <a:xfrm flipV="1">
              <a:off x="1261223" y="4797682"/>
              <a:ext cx="3567204" cy="1987809"/>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userDrawn="1"/>
          </p:nvCxnSpPr>
          <p:spPr>
            <a:xfrm flipV="1">
              <a:off x="441028" y="108253"/>
              <a:ext cx="3103433" cy="1729372"/>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userDrawn="1"/>
          </p:nvCxnSpPr>
          <p:spPr>
            <a:xfrm flipV="1">
              <a:off x="441030" y="111253"/>
              <a:ext cx="682160" cy="377986"/>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userDrawn="1"/>
          </p:nvCxnSpPr>
          <p:spPr>
            <a:xfrm flipH="1">
              <a:off x="1206647" y="109248"/>
              <a:ext cx="0" cy="6677238"/>
            </a:xfrm>
            <a:prstGeom prst="line">
              <a:avLst/>
            </a:prstGeom>
            <a:ln cap="rnd" w="12700">
              <a:gradFill>
                <a:gsLst>
                  <a:gs pos="60000">
                    <a:srgbClr val="FFFFFF">
                      <a:alpha val="60000"/>
                    </a:srgbClr>
                  </a:gs>
                  <a:gs pos="0">
                    <a:schemeClr val="bg1"/>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userDrawn="1"/>
          </p:nvCxnSpPr>
          <p:spPr>
            <a:xfrm flipH="1">
              <a:off x="3676895" y="108253"/>
              <a:ext cx="0" cy="6678233"/>
            </a:xfrm>
            <a:prstGeom prst="line">
              <a:avLst/>
            </a:prstGeom>
            <a:ln cap="rnd" w="12700">
              <a:gradFill>
                <a:gsLst>
                  <a:gs pos="60000">
                    <a:srgbClr val="FFFFFF">
                      <a:alpha val="60000"/>
                    </a:srgbClr>
                  </a:gs>
                  <a:gs pos="0">
                    <a:schemeClr val="bg1">
                      <a:alpha val="70000"/>
                    </a:schemeClr>
                  </a:gs>
                  <a:gs pos="100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nvGrpSpPr>
          <p:cNvPr id="8" name="PA_组合 7"/>
          <p:cNvGrpSpPr/>
          <p:nvPr>
            <p:custDataLst>
              <p:tags r:id="rId5"/>
            </p:custDataLst>
          </p:nvPr>
        </p:nvGrpSpPr>
        <p:grpSpPr>
          <a:xfrm>
            <a:off x="8085157" y="5279067"/>
            <a:ext cx="587486" cy="1728000"/>
            <a:chOff x="8085157" y="5279067"/>
            <a:chExt cx="587486" cy="1728000"/>
          </a:xfrm>
        </p:grpSpPr>
        <p:sp>
          <p:nvSpPr>
            <p:cNvPr id="49" name="等腰三角形 9_4"/>
            <p:cNvSpPr/>
            <p:nvPr/>
          </p:nvSpPr>
          <p:spPr>
            <a:xfrm rot="10800000">
              <a:off x="8085157" y="5546117"/>
              <a:ext cx="587486" cy="146095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0" name="椭圆 49"/>
            <p:cNvSpPr>
              <a:spLocks noChangeAspect="1"/>
            </p:cNvSpPr>
            <p:nvPr/>
          </p:nvSpPr>
          <p:spPr>
            <a:xfrm>
              <a:off x="8111847" y="5279067"/>
              <a:ext cx="534106" cy="53409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 name="PA_组合 8"/>
          <p:cNvGrpSpPr/>
          <p:nvPr>
            <p:custDataLst>
              <p:tags r:id="rId6"/>
            </p:custDataLst>
          </p:nvPr>
        </p:nvGrpSpPr>
        <p:grpSpPr>
          <a:xfrm>
            <a:off x="7891999" y="3435106"/>
            <a:ext cx="807500" cy="2304000"/>
            <a:chOff x="7891999" y="3435106"/>
            <a:chExt cx="807500" cy="2304000"/>
          </a:xfrm>
        </p:grpSpPr>
        <p:sp>
          <p:nvSpPr>
            <p:cNvPr id="73" name="等腰三角形 9_6"/>
            <p:cNvSpPr/>
            <p:nvPr/>
          </p:nvSpPr>
          <p:spPr>
            <a:xfrm rot="10800000">
              <a:off x="7891999" y="3791172"/>
              <a:ext cx="807500" cy="194793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4" name="椭圆 73"/>
            <p:cNvSpPr>
              <a:spLocks noChangeAspect="1"/>
            </p:cNvSpPr>
            <p:nvPr/>
          </p:nvSpPr>
          <p:spPr>
            <a:xfrm>
              <a:off x="7939684" y="3435106"/>
              <a:ext cx="712133" cy="71213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 name="PA_组合 9"/>
          <p:cNvGrpSpPr/>
          <p:nvPr>
            <p:custDataLst>
              <p:tags r:id="rId7"/>
            </p:custDataLst>
          </p:nvPr>
        </p:nvGrpSpPr>
        <p:grpSpPr>
          <a:xfrm>
            <a:off x="8930899" y="5019598"/>
            <a:ext cx="771066" cy="2268000"/>
            <a:chOff x="8930899" y="5019598"/>
            <a:chExt cx="771066" cy="2268000"/>
          </a:xfrm>
        </p:grpSpPr>
        <p:sp>
          <p:nvSpPr>
            <p:cNvPr id="58" name="等腰三角形 9_8"/>
            <p:cNvSpPr/>
            <p:nvPr/>
          </p:nvSpPr>
          <p:spPr>
            <a:xfrm rot="10800000">
              <a:off x="8930899" y="5370100"/>
              <a:ext cx="771066" cy="191749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9" name="椭圆 58"/>
            <p:cNvSpPr>
              <a:spLocks noChangeAspect="1"/>
            </p:cNvSpPr>
            <p:nvPr/>
          </p:nvSpPr>
          <p:spPr>
            <a:xfrm>
              <a:off x="8965930" y="5019598"/>
              <a:ext cx="701006" cy="701005"/>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1" name="PA_组合 10"/>
          <p:cNvGrpSpPr/>
          <p:nvPr>
            <p:custDataLst>
              <p:tags r:id="rId8"/>
            </p:custDataLst>
          </p:nvPr>
        </p:nvGrpSpPr>
        <p:grpSpPr>
          <a:xfrm>
            <a:off x="6198014" y="3951156"/>
            <a:ext cx="786986" cy="2124000"/>
            <a:chOff x="6198014" y="3951156"/>
            <a:chExt cx="786986" cy="2124000"/>
          </a:xfrm>
        </p:grpSpPr>
        <p:sp>
          <p:nvSpPr>
            <p:cNvPr id="64" name="等腰三角形 9_10"/>
            <p:cNvSpPr/>
            <p:nvPr/>
          </p:nvSpPr>
          <p:spPr>
            <a:xfrm rot="10800000">
              <a:off x="6198014" y="4279404"/>
              <a:ext cx="786986" cy="1795752"/>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65" name="椭圆 64"/>
            <p:cNvSpPr>
              <a:spLocks noChangeAspect="1"/>
            </p:cNvSpPr>
            <p:nvPr/>
          </p:nvSpPr>
          <p:spPr>
            <a:xfrm>
              <a:off x="6263259" y="3951156"/>
              <a:ext cx="656498" cy="656497"/>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 name="PA_组合 11"/>
          <p:cNvGrpSpPr/>
          <p:nvPr>
            <p:custDataLst>
              <p:tags r:id="rId9"/>
            </p:custDataLst>
          </p:nvPr>
        </p:nvGrpSpPr>
        <p:grpSpPr>
          <a:xfrm>
            <a:off x="8491539" y="3705321"/>
            <a:ext cx="1248391" cy="3672000"/>
            <a:chOff x="8491539" y="3705321"/>
            <a:chExt cx="1248391" cy="3672000"/>
          </a:xfrm>
        </p:grpSpPr>
        <p:sp>
          <p:nvSpPr>
            <p:cNvPr id="13" name="等腰三角形 9_12"/>
            <p:cNvSpPr/>
            <p:nvPr/>
          </p:nvSpPr>
          <p:spPr>
            <a:xfrm rot="10800000">
              <a:off x="8491539" y="4272801"/>
              <a:ext cx="1248391" cy="310452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 name="椭圆 13"/>
            <p:cNvSpPr>
              <a:spLocks noChangeAspect="1"/>
            </p:cNvSpPr>
            <p:nvPr/>
          </p:nvSpPr>
          <p:spPr>
            <a:xfrm>
              <a:off x="8548254" y="3705321"/>
              <a:ext cx="1134960" cy="1134960"/>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3" name="PA_组合 32"/>
          <p:cNvGrpSpPr/>
          <p:nvPr>
            <p:custDataLst>
              <p:tags r:id="rId10"/>
            </p:custDataLst>
          </p:nvPr>
        </p:nvGrpSpPr>
        <p:grpSpPr>
          <a:xfrm>
            <a:off x="7678206" y="4173322"/>
            <a:ext cx="905695" cy="2664001"/>
            <a:chOff x="7678206" y="4173322"/>
            <a:chExt cx="905695" cy="2664001"/>
          </a:xfrm>
        </p:grpSpPr>
        <p:sp>
          <p:nvSpPr>
            <p:cNvPr id="16" name="等腰三角形 9_14"/>
            <p:cNvSpPr/>
            <p:nvPr/>
          </p:nvSpPr>
          <p:spPr>
            <a:xfrm rot="10800000">
              <a:off x="7678206" y="4585024"/>
              <a:ext cx="905695" cy="225229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7" name="椭圆 16"/>
            <p:cNvSpPr>
              <a:spLocks noChangeAspect="1"/>
            </p:cNvSpPr>
            <p:nvPr/>
          </p:nvSpPr>
          <p:spPr>
            <a:xfrm>
              <a:off x="7719353" y="4173322"/>
              <a:ext cx="823402" cy="82340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9" name="PA_组合 38"/>
          <p:cNvGrpSpPr/>
          <p:nvPr>
            <p:custDataLst>
              <p:tags r:id="rId11"/>
            </p:custDataLst>
          </p:nvPr>
        </p:nvGrpSpPr>
        <p:grpSpPr>
          <a:xfrm>
            <a:off x="8158768" y="4511565"/>
            <a:ext cx="942412" cy="2772000"/>
            <a:chOff x="8158768" y="4511565"/>
            <a:chExt cx="942412" cy="2772000"/>
          </a:xfrm>
        </p:grpSpPr>
        <p:sp>
          <p:nvSpPr>
            <p:cNvPr id="19" name="等腰三角形 9_16"/>
            <p:cNvSpPr/>
            <p:nvPr/>
          </p:nvSpPr>
          <p:spPr>
            <a:xfrm rot="10800000">
              <a:off x="8158768" y="4939957"/>
              <a:ext cx="942412" cy="234360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0" name="椭圆 19"/>
            <p:cNvSpPr>
              <a:spLocks noChangeAspect="1"/>
            </p:cNvSpPr>
            <p:nvPr/>
          </p:nvSpPr>
          <p:spPr>
            <a:xfrm>
              <a:off x="8201583" y="4511565"/>
              <a:ext cx="856783" cy="85678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75" name="PA_组合 74"/>
          <p:cNvGrpSpPr/>
          <p:nvPr>
            <p:custDataLst>
              <p:tags r:id="rId12"/>
            </p:custDataLst>
          </p:nvPr>
        </p:nvGrpSpPr>
        <p:grpSpPr>
          <a:xfrm>
            <a:off x="11309411" y="6011164"/>
            <a:ext cx="715902" cy="1980000"/>
            <a:chOff x="11309411" y="6011164"/>
            <a:chExt cx="715902" cy="1980000"/>
          </a:xfrm>
        </p:grpSpPr>
        <p:sp>
          <p:nvSpPr>
            <p:cNvPr id="28" name="等腰三角形 9_18"/>
            <p:cNvSpPr/>
            <p:nvPr/>
          </p:nvSpPr>
          <p:spPr>
            <a:xfrm rot="10800000">
              <a:off x="11309411" y="6317158"/>
              <a:ext cx="715902" cy="167400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9" name="椭圆 28"/>
            <p:cNvSpPr>
              <a:spLocks noChangeAspect="1"/>
            </p:cNvSpPr>
            <p:nvPr/>
          </p:nvSpPr>
          <p:spPr>
            <a:xfrm>
              <a:off x="11361368" y="6011164"/>
              <a:ext cx="611990" cy="61198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6" name="PA_组合 95"/>
          <p:cNvGrpSpPr/>
          <p:nvPr>
            <p:custDataLst>
              <p:tags r:id="rId13"/>
            </p:custDataLst>
          </p:nvPr>
        </p:nvGrpSpPr>
        <p:grpSpPr>
          <a:xfrm>
            <a:off x="9272737" y="6173657"/>
            <a:ext cx="868978" cy="2556000"/>
            <a:chOff x="9272737" y="6173657"/>
            <a:chExt cx="868978" cy="2556000"/>
          </a:xfrm>
        </p:grpSpPr>
        <p:sp>
          <p:nvSpPr>
            <p:cNvPr id="31" name="等腰三角形 9_20"/>
            <p:cNvSpPr/>
            <p:nvPr/>
          </p:nvSpPr>
          <p:spPr>
            <a:xfrm rot="10800000">
              <a:off x="9272737" y="6568668"/>
              <a:ext cx="868978" cy="21609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32" name="椭圆 31"/>
            <p:cNvSpPr>
              <a:spLocks noChangeAspect="1"/>
            </p:cNvSpPr>
            <p:nvPr/>
          </p:nvSpPr>
          <p:spPr>
            <a:xfrm>
              <a:off x="9312216" y="6173657"/>
              <a:ext cx="790021" cy="79002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7" name="PA_组合 96"/>
          <p:cNvGrpSpPr/>
          <p:nvPr>
            <p:custDataLst>
              <p:tags r:id="rId14"/>
            </p:custDataLst>
          </p:nvPr>
        </p:nvGrpSpPr>
        <p:grpSpPr>
          <a:xfrm>
            <a:off x="8447464" y="5580235"/>
            <a:ext cx="1174957" cy="3455999"/>
            <a:chOff x="8447464" y="5580235"/>
            <a:chExt cx="1174957" cy="3455999"/>
          </a:xfrm>
        </p:grpSpPr>
        <p:sp>
          <p:nvSpPr>
            <p:cNvPr id="40" name="等腰三角形 9_22"/>
            <p:cNvSpPr/>
            <p:nvPr/>
          </p:nvSpPr>
          <p:spPr>
            <a:xfrm rot="10800000">
              <a:off x="8447464" y="6114333"/>
              <a:ext cx="1174957" cy="2921901"/>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1" name="椭圆 40"/>
            <p:cNvSpPr>
              <a:spLocks noChangeAspect="1"/>
            </p:cNvSpPr>
            <p:nvPr/>
          </p:nvSpPr>
          <p:spPr>
            <a:xfrm>
              <a:off x="8500844" y="5580235"/>
              <a:ext cx="1068199" cy="106819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8" name="PA_组合 97"/>
          <p:cNvGrpSpPr/>
          <p:nvPr>
            <p:custDataLst>
              <p:tags r:id="rId15"/>
            </p:custDataLst>
          </p:nvPr>
        </p:nvGrpSpPr>
        <p:grpSpPr>
          <a:xfrm>
            <a:off x="5713365" y="4642065"/>
            <a:ext cx="1358547" cy="3996000"/>
            <a:chOff x="5713365" y="4642065"/>
            <a:chExt cx="1358547" cy="3996000"/>
          </a:xfrm>
        </p:grpSpPr>
        <p:sp>
          <p:nvSpPr>
            <p:cNvPr id="43" name="等腰三角形 9_24"/>
            <p:cNvSpPr/>
            <p:nvPr/>
          </p:nvSpPr>
          <p:spPr>
            <a:xfrm rot="10800000">
              <a:off x="5713365" y="5259617"/>
              <a:ext cx="1358547" cy="337844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4" name="椭圆 43"/>
            <p:cNvSpPr>
              <a:spLocks noChangeAspect="1"/>
            </p:cNvSpPr>
            <p:nvPr/>
          </p:nvSpPr>
          <p:spPr>
            <a:xfrm>
              <a:off x="5775086" y="4642065"/>
              <a:ext cx="1235107" cy="123510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99" name="PA_组合 98"/>
          <p:cNvGrpSpPr/>
          <p:nvPr>
            <p:custDataLst>
              <p:tags r:id="rId16"/>
            </p:custDataLst>
          </p:nvPr>
        </p:nvGrpSpPr>
        <p:grpSpPr>
          <a:xfrm>
            <a:off x="7146608" y="5004310"/>
            <a:ext cx="820027" cy="2412000"/>
            <a:chOff x="7146608" y="5004310"/>
            <a:chExt cx="820027" cy="2412000"/>
          </a:xfrm>
        </p:grpSpPr>
        <p:sp>
          <p:nvSpPr>
            <p:cNvPr id="46" name="等腰三角形 9_26"/>
            <p:cNvSpPr/>
            <p:nvPr/>
          </p:nvSpPr>
          <p:spPr>
            <a:xfrm rot="10800000">
              <a:off x="7146608" y="5377067"/>
              <a:ext cx="820027" cy="2039243"/>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47" name="椭圆 46"/>
            <p:cNvSpPr>
              <a:spLocks noChangeAspect="1"/>
            </p:cNvSpPr>
            <p:nvPr/>
          </p:nvSpPr>
          <p:spPr>
            <a:xfrm>
              <a:off x="7183863" y="5004310"/>
              <a:ext cx="745518" cy="74551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0" name="PA_组合 99"/>
          <p:cNvGrpSpPr/>
          <p:nvPr>
            <p:custDataLst>
              <p:tags r:id="rId17"/>
            </p:custDataLst>
          </p:nvPr>
        </p:nvGrpSpPr>
        <p:grpSpPr>
          <a:xfrm>
            <a:off x="6965950" y="4426151"/>
            <a:ext cx="879620" cy="2555999"/>
            <a:chOff x="6965950" y="4426151"/>
            <a:chExt cx="879620" cy="2555999"/>
          </a:xfrm>
        </p:grpSpPr>
        <p:sp>
          <p:nvSpPr>
            <p:cNvPr id="61" name="等腰三角形 9_28"/>
            <p:cNvSpPr/>
            <p:nvPr/>
          </p:nvSpPr>
          <p:spPr>
            <a:xfrm rot="10800000">
              <a:off x="6965950" y="4821161"/>
              <a:ext cx="879620" cy="216098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62" name="椭圆 61"/>
            <p:cNvSpPr>
              <a:spLocks noChangeAspect="1"/>
            </p:cNvSpPr>
            <p:nvPr/>
          </p:nvSpPr>
          <p:spPr>
            <a:xfrm>
              <a:off x="7010750" y="4426151"/>
              <a:ext cx="790022" cy="790021"/>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1" name="PA_组合 100"/>
          <p:cNvGrpSpPr/>
          <p:nvPr>
            <p:custDataLst>
              <p:tags r:id="rId18"/>
            </p:custDataLst>
          </p:nvPr>
        </p:nvGrpSpPr>
        <p:grpSpPr>
          <a:xfrm>
            <a:off x="10573460" y="4642065"/>
            <a:ext cx="525546" cy="1331996"/>
            <a:chOff x="10573460" y="4642065"/>
            <a:chExt cx="525546" cy="1331996"/>
          </a:xfrm>
        </p:grpSpPr>
        <p:sp>
          <p:nvSpPr>
            <p:cNvPr id="67" name="等腰三角形 9_30"/>
            <p:cNvSpPr/>
            <p:nvPr/>
          </p:nvSpPr>
          <p:spPr>
            <a:xfrm rot="10800000">
              <a:off x="10573460" y="4847912"/>
              <a:ext cx="525546" cy="112614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68" name="椭圆 67"/>
            <p:cNvSpPr>
              <a:spLocks noChangeAspect="1"/>
            </p:cNvSpPr>
            <p:nvPr/>
          </p:nvSpPr>
          <p:spPr>
            <a:xfrm>
              <a:off x="10630379" y="4642065"/>
              <a:ext cx="411710" cy="41170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02" name="PA_组合 101"/>
          <p:cNvGrpSpPr/>
          <p:nvPr>
            <p:custDataLst>
              <p:tags r:id="rId19"/>
            </p:custDataLst>
          </p:nvPr>
        </p:nvGrpSpPr>
        <p:grpSpPr>
          <a:xfrm>
            <a:off x="9721347" y="4036519"/>
            <a:ext cx="715672" cy="1980000"/>
            <a:chOff x="9721347" y="4036519"/>
            <a:chExt cx="715672" cy="1980000"/>
          </a:xfrm>
        </p:grpSpPr>
        <p:sp>
          <p:nvSpPr>
            <p:cNvPr id="70" name="等腰三角形 9_32"/>
            <p:cNvSpPr/>
            <p:nvPr/>
          </p:nvSpPr>
          <p:spPr>
            <a:xfrm rot="10800000">
              <a:off x="9721347" y="4342513"/>
              <a:ext cx="715672" cy="1674006"/>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1" name="椭圆 70"/>
            <p:cNvSpPr>
              <a:spLocks noChangeAspect="1"/>
            </p:cNvSpPr>
            <p:nvPr/>
          </p:nvSpPr>
          <p:spPr>
            <a:xfrm>
              <a:off x="9773189" y="4036519"/>
              <a:ext cx="611990" cy="61198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7" name="PA_组合 126"/>
          <p:cNvGrpSpPr/>
          <p:nvPr>
            <p:custDataLst>
              <p:tags r:id="rId20"/>
            </p:custDataLst>
          </p:nvPr>
        </p:nvGrpSpPr>
        <p:grpSpPr>
          <a:xfrm>
            <a:off x="7097292" y="3424240"/>
            <a:ext cx="1077041" cy="3167998"/>
            <a:chOff x="7097292" y="3424240"/>
            <a:chExt cx="1077041" cy="3167998"/>
          </a:xfrm>
        </p:grpSpPr>
        <p:sp>
          <p:nvSpPr>
            <p:cNvPr id="76" name="等腰三角形 9_34"/>
            <p:cNvSpPr/>
            <p:nvPr/>
          </p:nvSpPr>
          <p:spPr>
            <a:xfrm rot="10800000">
              <a:off x="7097292" y="3913829"/>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77" name="椭圆 76"/>
            <p:cNvSpPr>
              <a:spLocks noChangeAspect="1"/>
            </p:cNvSpPr>
            <p:nvPr/>
          </p:nvSpPr>
          <p:spPr>
            <a:xfrm>
              <a:off x="7146224" y="3424240"/>
              <a:ext cx="979179" cy="97917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8" name="PA_组合 127"/>
          <p:cNvGrpSpPr/>
          <p:nvPr>
            <p:custDataLst>
              <p:tags r:id="rId21"/>
            </p:custDataLst>
          </p:nvPr>
        </p:nvGrpSpPr>
        <p:grpSpPr>
          <a:xfrm>
            <a:off x="8359404" y="2834374"/>
            <a:ext cx="759196" cy="2124000"/>
            <a:chOff x="8359404" y="2834374"/>
            <a:chExt cx="759196" cy="2124000"/>
          </a:xfrm>
        </p:grpSpPr>
        <p:sp>
          <p:nvSpPr>
            <p:cNvPr id="82" name="等腰三角形 9_36"/>
            <p:cNvSpPr/>
            <p:nvPr/>
          </p:nvSpPr>
          <p:spPr>
            <a:xfrm rot="10800000">
              <a:off x="8359404" y="3162622"/>
              <a:ext cx="759196" cy="1795752"/>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3" name="椭圆 82"/>
            <p:cNvSpPr>
              <a:spLocks noChangeAspect="1"/>
            </p:cNvSpPr>
            <p:nvPr/>
          </p:nvSpPr>
          <p:spPr>
            <a:xfrm>
              <a:off x="8410754" y="2834374"/>
              <a:ext cx="656498" cy="656497"/>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9" name="PA_组合 128"/>
          <p:cNvGrpSpPr/>
          <p:nvPr>
            <p:custDataLst>
              <p:tags r:id="rId22"/>
            </p:custDataLst>
          </p:nvPr>
        </p:nvGrpSpPr>
        <p:grpSpPr>
          <a:xfrm>
            <a:off x="7769523" y="2742671"/>
            <a:ext cx="655340" cy="1728000"/>
            <a:chOff x="7769523" y="2742671"/>
            <a:chExt cx="655340" cy="1728000"/>
          </a:xfrm>
        </p:grpSpPr>
        <p:sp>
          <p:nvSpPr>
            <p:cNvPr id="85" name="等腰三角形 9_38"/>
            <p:cNvSpPr/>
            <p:nvPr/>
          </p:nvSpPr>
          <p:spPr>
            <a:xfrm rot="10800000">
              <a:off x="7769523" y="3009721"/>
              <a:ext cx="655340" cy="1460950"/>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6" name="椭圆 85"/>
            <p:cNvSpPr>
              <a:spLocks noChangeAspect="1"/>
            </p:cNvSpPr>
            <p:nvPr/>
          </p:nvSpPr>
          <p:spPr>
            <a:xfrm>
              <a:off x="7830143" y="2742671"/>
              <a:ext cx="534102" cy="534099"/>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0" name="PA_组合 129"/>
          <p:cNvGrpSpPr/>
          <p:nvPr>
            <p:custDataLst>
              <p:tags r:id="rId23"/>
            </p:custDataLst>
          </p:nvPr>
        </p:nvGrpSpPr>
        <p:grpSpPr>
          <a:xfrm>
            <a:off x="8279535" y="2409047"/>
            <a:ext cx="537440" cy="1404000"/>
            <a:chOff x="8279535" y="2409047"/>
            <a:chExt cx="537440" cy="1404000"/>
          </a:xfrm>
        </p:grpSpPr>
        <p:sp>
          <p:nvSpPr>
            <p:cNvPr id="88" name="等腰三角形 9_40"/>
            <p:cNvSpPr/>
            <p:nvPr/>
          </p:nvSpPr>
          <p:spPr>
            <a:xfrm rot="10800000">
              <a:off x="8279535" y="2626025"/>
              <a:ext cx="537440" cy="1187022"/>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9" name="椭圆 88"/>
            <p:cNvSpPr>
              <a:spLocks noChangeAspect="1"/>
            </p:cNvSpPr>
            <p:nvPr/>
          </p:nvSpPr>
          <p:spPr>
            <a:xfrm>
              <a:off x="8331276" y="2409047"/>
              <a:ext cx="433959" cy="433955"/>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1" name="PA_组合 130"/>
          <p:cNvGrpSpPr/>
          <p:nvPr>
            <p:custDataLst>
              <p:tags r:id="rId24"/>
            </p:custDataLst>
          </p:nvPr>
        </p:nvGrpSpPr>
        <p:grpSpPr>
          <a:xfrm>
            <a:off x="8851144" y="2051771"/>
            <a:ext cx="788156" cy="2160000"/>
            <a:chOff x="8851144" y="2051771"/>
            <a:chExt cx="788156" cy="2160000"/>
          </a:xfrm>
        </p:grpSpPr>
        <p:sp>
          <p:nvSpPr>
            <p:cNvPr id="91" name="等腰三角形 9_42"/>
            <p:cNvSpPr/>
            <p:nvPr/>
          </p:nvSpPr>
          <p:spPr>
            <a:xfrm rot="10800000">
              <a:off x="8851144" y="2385583"/>
              <a:ext cx="788156" cy="182618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92" name="椭圆 91"/>
            <p:cNvSpPr>
              <a:spLocks noChangeAspect="1"/>
            </p:cNvSpPr>
            <p:nvPr/>
          </p:nvSpPr>
          <p:spPr>
            <a:xfrm>
              <a:off x="8911411" y="2051771"/>
              <a:ext cx="667625" cy="667624"/>
            </a:xfrm>
            <a:prstGeom prst="ellipse">
              <a:avLst/>
            </a:prstGeom>
            <a:gradFill>
              <a:gsLst>
                <a:gs pos="0">
                  <a:schemeClr val="accent4">
                    <a:lumMod val="20000"/>
                    <a:lumOff val="80000"/>
                  </a:schemeClr>
                </a:gs>
                <a:gs pos="60000">
                  <a:srgbClr val="009999"/>
                </a:gs>
                <a:gs pos="100000">
                  <a:srgbClr val="009999"/>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2" name="PA_组合 131"/>
          <p:cNvGrpSpPr/>
          <p:nvPr>
            <p:custDataLst>
              <p:tags r:id="rId25"/>
            </p:custDataLst>
          </p:nvPr>
        </p:nvGrpSpPr>
        <p:grpSpPr>
          <a:xfrm>
            <a:off x="7811947" y="1829573"/>
            <a:ext cx="536716" cy="1331997"/>
            <a:chOff x="7811947" y="1829573"/>
            <a:chExt cx="536716" cy="1331997"/>
          </a:xfrm>
        </p:grpSpPr>
        <p:sp>
          <p:nvSpPr>
            <p:cNvPr id="94" name="等腰三角形 9_44"/>
            <p:cNvSpPr/>
            <p:nvPr/>
          </p:nvSpPr>
          <p:spPr>
            <a:xfrm rot="10800000">
              <a:off x="7811947" y="2035421"/>
              <a:ext cx="536716" cy="112614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95" name="椭圆 94"/>
            <p:cNvSpPr>
              <a:spLocks noChangeAspect="1"/>
            </p:cNvSpPr>
            <p:nvPr/>
          </p:nvSpPr>
          <p:spPr>
            <a:xfrm>
              <a:off x="7874453" y="1829573"/>
              <a:ext cx="411705" cy="411701"/>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3" name="PA_组合 132"/>
          <p:cNvGrpSpPr/>
          <p:nvPr>
            <p:custDataLst>
              <p:tags r:id="rId26"/>
            </p:custDataLst>
          </p:nvPr>
        </p:nvGrpSpPr>
        <p:grpSpPr>
          <a:xfrm>
            <a:off x="7245345" y="5466330"/>
            <a:ext cx="1358542" cy="3996000"/>
            <a:chOff x="7245345" y="5466330"/>
            <a:chExt cx="1358542" cy="3996000"/>
          </a:xfrm>
        </p:grpSpPr>
        <p:sp>
          <p:nvSpPr>
            <p:cNvPr id="34" name="等腰三角形 9_46"/>
            <p:cNvSpPr/>
            <p:nvPr/>
          </p:nvSpPr>
          <p:spPr>
            <a:xfrm rot="10800000">
              <a:off x="7245345" y="6083882"/>
              <a:ext cx="1358542" cy="3378448"/>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35" name="椭圆 34"/>
            <p:cNvSpPr>
              <a:spLocks noChangeAspect="1"/>
            </p:cNvSpPr>
            <p:nvPr/>
          </p:nvSpPr>
          <p:spPr>
            <a:xfrm>
              <a:off x="7307066" y="5466330"/>
              <a:ext cx="1235103" cy="1235104"/>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4" name="PA_组合 133"/>
          <p:cNvGrpSpPr/>
          <p:nvPr>
            <p:custDataLst>
              <p:tags r:id="rId27"/>
            </p:custDataLst>
          </p:nvPr>
        </p:nvGrpSpPr>
        <p:grpSpPr>
          <a:xfrm>
            <a:off x="6696365" y="5346918"/>
            <a:ext cx="917938" cy="2700000"/>
            <a:chOff x="6696365" y="5346918"/>
            <a:chExt cx="917938" cy="2700000"/>
          </a:xfrm>
        </p:grpSpPr>
        <p:sp>
          <p:nvSpPr>
            <p:cNvPr id="37" name="等腰三角形 9_48"/>
            <p:cNvSpPr/>
            <p:nvPr/>
          </p:nvSpPr>
          <p:spPr>
            <a:xfrm rot="10800000">
              <a:off x="6696365" y="5764183"/>
              <a:ext cx="917938" cy="22827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38" name="椭圆 37"/>
            <p:cNvSpPr>
              <a:spLocks noChangeAspect="1"/>
            </p:cNvSpPr>
            <p:nvPr/>
          </p:nvSpPr>
          <p:spPr>
            <a:xfrm>
              <a:off x="6738068" y="5346918"/>
              <a:ext cx="834533" cy="83453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5" name="PA_组合 134"/>
          <p:cNvGrpSpPr/>
          <p:nvPr>
            <p:custDataLst>
              <p:tags r:id="rId28"/>
            </p:custDataLst>
          </p:nvPr>
        </p:nvGrpSpPr>
        <p:grpSpPr>
          <a:xfrm>
            <a:off x="6245184" y="6257975"/>
            <a:ext cx="1174953" cy="3455999"/>
            <a:chOff x="6245184" y="6257975"/>
            <a:chExt cx="1174953" cy="3455999"/>
          </a:xfrm>
        </p:grpSpPr>
        <p:sp>
          <p:nvSpPr>
            <p:cNvPr id="22" name="等腰三角形 9_50"/>
            <p:cNvSpPr/>
            <p:nvPr/>
          </p:nvSpPr>
          <p:spPr>
            <a:xfrm rot="10800000">
              <a:off x="6245184" y="6792073"/>
              <a:ext cx="1174953" cy="2921901"/>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3" name="椭圆 22"/>
            <p:cNvSpPr>
              <a:spLocks noChangeAspect="1"/>
            </p:cNvSpPr>
            <p:nvPr/>
          </p:nvSpPr>
          <p:spPr>
            <a:xfrm>
              <a:off x="6298564" y="6257975"/>
              <a:ext cx="1068195" cy="1068198"/>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6" name="PA_组合 135"/>
          <p:cNvGrpSpPr/>
          <p:nvPr>
            <p:custDataLst>
              <p:tags r:id="rId29"/>
            </p:custDataLst>
          </p:nvPr>
        </p:nvGrpSpPr>
        <p:grpSpPr>
          <a:xfrm>
            <a:off x="9014414" y="3129639"/>
            <a:ext cx="905695" cy="2664001"/>
            <a:chOff x="9014414" y="3129639"/>
            <a:chExt cx="905695" cy="2664001"/>
          </a:xfrm>
        </p:grpSpPr>
        <p:sp>
          <p:nvSpPr>
            <p:cNvPr id="79" name="等腰三角形 9_52"/>
            <p:cNvSpPr/>
            <p:nvPr/>
          </p:nvSpPr>
          <p:spPr>
            <a:xfrm rot="10800000">
              <a:off x="9014414" y="3541341"/>
              <a:ext cx="905695" cy="225229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0" name="椭圆 79"/>
            <p:cNvSpPr>
              <a:spLocks noChangeAspect="1"/>
            </p:cNvSpPr>
            <p:nvPr/>
          </p:nvSpPr>
          <p:spPr>
            <a:xfrm>
              <a:off x="9055561" y="3129639"/>
              <a:ext cx="823402" cy="823403"/>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7" name="PA_组合 136"/>
          <p:cNvGrpSpPr/>
          <p:nvPr>
            <p:custDataLst>
              <p:tags r:id="rId30"/>
            </p:custDataLst>
          </p:nvPr>
        </p:nvGrpSpPr>
        <p:grpSpPr>
          <a:xfrm>
            <a:off x="9417129" y="4897396"/>
            <a:ext cx="1077041" cy="3168000"/>
            <a:chOff x="9417129" y="4897396"/>
            <a:chExt cx="1077041" cy="3168000"/>
          </a:xfrm>
        </p:grpSpPr>
        <p:sp>
          <p:nvSpPr>
            <p:cNvPr id="55" name="等腰三角形 9_54"/>
            <p:cNvSpPr/>
            <p:nvPr/>
          </p:nvSpPr>
          <p:spPr>
            <a:xfrm rot="10800000">
              <a:off x="9417129" y="5386987"/>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6" name="椭圆 55"/>
            <p:cNvSpPr>
              <a:spLocks noChangeAspect="1"/>
            </p:cNvSpPr>
            <p:nvPr/>
          </p:nvSpPr>
          <p:spPr>
            <a:xfrm>
              <a:off x="9466061" y="4897396"/>
              <a:ext cx="979179" cy="97918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8" name="PA_组合 137"/>
          <p:cNvGrpSpPr/>
          <p:nvPr>
            <p:custDataLst>
              <p:tags r:id="rId31"/>
            </p:custDataLst>
          </p:nvPr>
        </p:nvGrpSpPr>
        <p:grpSpPr>
          <a:xfrm>
            <a:off x="10073620" y="5646405"/>
            <a:ext cx="632480" cy="1692000"/>
            <a:chOff x="10073620" y="5646405"/>
            <a:chExt cx="632480" cy="1692000"/>
          </a:xfrm>
        </p:grpSpPr>
        <p:sp>
          <p:nvSpPr>
            <p:cNvPr id="52" name="等腰三角形 9_56"/>
            <p:cNvSpPr/>
            <p:nvPr/>
          </p:nvSpPr>
          <p:spPr>
            <a:xfrm rot="10800000">
              <a:off x="10073620" y="5907891"/>
              <a:ext cx="632480" cy="143051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3" name="椭圆 52"/>
            <p:cNvSpPr>
              <a:spLocks noChangeAspect="1"/>
            </p:cNvSpPr>
            <p:nvPr/>
          </p:nvSpPr>
          <p:spPr>
            <a:xfrm>
              <a:off x="10128371" y="5646405"/>
              <a:ext cx="522979" cy="522972"/>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39" name="PA_组合 138"/>
          <p:cNvGrpSpPr/>
          <p:nvPr>
            <p:custDataLst>
              <p:tags r:id="rId32"/>
            </p:custDataLst>
          </p:nvPr>
        </p:nvGrpSpPr>
        <p:grpSpPr>
          <a:xfrm>
            <a:off x="10231003" y="6243686"/>
            <a:ext cx="1077041" cy="3168000"/>
            <a:chOff x="10231003" y="6243686"/>
            <a:chExt cx="1077041" cy="3168000"/>
          </a:xfrm>
        </p:grpSpPr>
        <p:sp>
          <p:nvSpPr>
            <p:cNvPr id="25" name="等腰三角形 9"/>
            <p:cNvSpPr/>
            <p:nvPr/>
          </p:nvSpPr>
          <p:spPr>
            <a:xfrm rot="10800000">
              <a:off x="10231003" y="6733277"/>
              <a:ext cx="1077041" cy="2678409"/>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26" name="椭圆 25"/>
            <p:cNvSpPr>
              <a:spLocks noChangeAspect="1"/>
            </p:cNvSpPr>
            <p:nvPr/>
          </p:nvSpPr>
          <p:spPr>
            <a:xfrm>
              <a:off x="10279935" y="6243686"/>
              <a:ext cx="979179" cy="979182"/>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127000" dir="5400000" dist="381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103" name="PA_文本框 18"/>
          <p:cNvSpPr txBox="1"/>
          <p:nvPr>
            <p:custDataLst>
              <p:tags r:id="rId33"/>
            </p:custDataLst>
          </p:nvPr>
        </p:nvSpPr>
        <p:spPr>
          <a:xfrm>
            <a:off x="974755" y="2510251"/>
            <a:ext cx="4653280" cy="1432560"/>
          </a:xfrm>
          <a:prstGeom prst="rect">
            <a:avLst/>
          </a:prstGeom>
          <a:noFill/>
          <a:effectLst/>
        </p:spPr>
        <p:txBody>
          <a:bodyPr anchor="b" anchorCtr="0" rtlCol="0" wrap="none">
            <a:spAutoFit/>
          </a:bodyPr>
          <a:lstStyle>
            <a:defPPr>
              <a:defRPr lang="zh-CN"/>
            </a:defPPr>
            <a:lvl1pPr>
              <a:defRPr b="1" sz="5400">
                <a:solidFill>
                  <a:srgbClr val="6BB2E1">
                    <a:lumMod val="75000"/>
                  </a:srgbClr>
                </a:solidFill>
                <a:effectLst>
                  <a:innerShdw blurRad="127000" dir="16200000" dist="63500">
                    <a:prstClr val="black">
                      <a:alpha val="50000"/>
                    </a:prstClr>
                  </a:innerShdw>
                </a:effectLst>
                <a:latin typeface="微软雅黑"/>
                <a:ea typeface="微软雅黑"/>
              </a:defRPr>
            </a:lvl1pPr>
          </a:lstStyle>
          <a:p>
            <a:r>
              <a:rPr altLang="en-US" b="0" lang="zh-CN" sz="8800">
                <a:solidFill>
                  <a:srgbClr val="009999"/>
                </a:solidFill>
                <a:effectLst/>
                <a:latin charset="-122" panose="020b0600000000000000" pitchFamily="34" typeface="Noto Sans S Chinese Medium"/>
                <a:ea charset="-122" panose="020b0600000000000000" pitchFamily="34" typeface="Noto Sans S Chinese Medium"/>
                <a:sym typeface="+mn-lt"/>
              </a:rPr>
              <a:t>谢谢观看</a:t>
            </a:r>
          </a:p>
        </p:txBody>
      </p:sp>
    </p:spTree>
    <p:extLst>
      <p:ext uri="{BB962C8B-B14F-4D97-AF65-F5344CB8AC3E}">
        <p14:creationId val="1679761523"/>
      </p:ext>
    </p:extLst>
  </p:cSld>
  <p:clrMapOvr>
    <a:masterClrMapping/>
  </p:clrMapOvr>
  <mc:AlternateContent>
    <mc:Choice Requires="p14">
      <p:transition p14:dur="3000" spd="slow">
        <p14:shred/>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160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1250" fill="hold" id="7"/>
                                        <p:tgtEl>
                                          <p:spTgt spid="8"/>
                                        </p:tgtEl>
                                        <p:attrNameLst>
                                          <p:attrName>ppt_x</p:attrName>
                                        </p:attrNameLst>
                                      </p:cBhvr>
                                      <p:tavLst>
                                        <p:tav tm="0">
                                          <p:val>
                                            <p:strVal val="#ppt_x"/>
                                          </p:val>
                                        </p:tav>
                                        <p:tav tm="100000">
                                          <p:val>
                                            <p:strVal val="#ppt_x"/>
                                          </p:val>
                                        </p:tav>
                                      </p:tavLst>
                                    </p:anim>
                                    <p:anim calcmode="lin" valueType="num">
                                      <p:cBhvr additive="base">
                                        <p:cTn dur="1250" fill="hold" id="8"/>
                                        <p:tgtEl>
                                          <p:spTgt spid="8"/>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50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1250" fill="hold" id="11"/>
                                        <p:tgtEl>
                                          <p:spTgt spid="9"/>
                                        </p:tgtEl>
                                        <p:attrNameLst>
                                          <p:attrName>ppt_x</p:attrName>
                                        </p:attrNameLst>
                                      </p:cBhvr>
                                      <p:tavLst>
                                        <p:tav tm="0">
                                          <p:val>
                                            <p:strVal val="#ppt_x"/>
                                          </p:val>
                                        </p:tav>
                                        <p:tav tm="100000">
                                          <p:val>
                                            <p:strVal val="#ppt_x"/>
                                          </p:val>
                                        </p:tav>
                                      </p:tavLst>
                                    </p:anim>
                                    <p:anim calcmode="lin" valueType="num">
                                      <p:cBhvr additive="base">
                                        <p:cTn dur="1250" fill="hold" id="12"/>
                                        <p:tgtEl>
                                          <p:spTgt spid="9"/>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150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1250" fill="hold" id="15"/>
                                        <p:tgtEl>
                                          <p:spTgt spid="10"/>
                                        </p:tgtEl>
                                        <p:attrNameLst>
                                          <p:attrName>ppt_x</p:attrName>
                                        </p:attrNameLst>
                                      </p:cBhvr>
                                      <p:tavLst>
                                        <p:tav tm="0">
                                          <p:val>
                                            <p:strVal val="#ppt_x"/>
                                          </p:val>
                                        </p:tav>
                                        <p:tav tm="100000">
                                          <p:val>
                                            <p:strVal val="#ppt_x"/>
                                          </p:val>
                                        </p:tav>
                                      </p:tavLst>
                                    </p:anim>
                                    <p:anim calcmode="lin" valueType="num">
                                      <p:cBhvr additive="base">
                                        <p:cTn dur="1250" fill="hold" id="16"/>
                                        <p:tgtEl>
                                          <p:spTgt spid="10"/>
                                        </p:tgtEl>
                                        <p:attrNameLst>
                                          <p:attrName>ppt_y</p:attrName>
                                        </p:attrNameLst>
                                      </p:cBhvr>
                                      <p:tavLst>
                                        <p:tav tm="0">
                                          <p:val>
                                            <p:strVal val="1+#ppt_h/2"/>
                                          </p:val>
                                        </p:tav>
                                        <p:tav tm="100000">
                                          <p:val>
                                            <p:strVal val="#ppt_y"/>
                                          </p:val>
                                        </p:tav>
                                      </p:tavLst>
                                    </p:anim>
                                  </p:childTnLst>
                                </p:cTn>
                              </p:par>
                              <p:par>
                                <p:cTn decel="100000" fill="hold" id="17" nodeType="withEffect" presetClass="entr" presetID="2" presetSubtype="4">
                                  <p:stCondLst>
                                    <p:cond delay="80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1250" fill="hold" id="19"/>
                                        <p:tgtEl>
                                          <p:spTgt spid="11"/>
                                        </p:tgtEl>
                                        <p:attrNameLst>
                                          <p:attrName>ppt_x</p:attrName>
                                        </p:attrNameLst>
                                      </p:cBhvr>
                                      <p:tavLst>
                                        <p:tav tm="0">
                                          <p:val>
                                            <p:strVal val="#ppt_x"/>
                                          </p:val>
                                        </p:tav>
                                        <p:tav tm="100000">
                                          <p:val>
                                            <p:strVal val="#ppt_x"/>
                                          </p:val>
                                        </p:tav>
                                      </p:tavLst>
                                    </p:anim>
                                    <p:anim calcmode="lin" valueType="num">
                                      <p:cBhvr additive="base">
                                        <p:cTn dur="1250" fill="hold" id="20"/>
                                        <p:tgtEl>
                                          <p:spTgt spid="11"/>
                                        </p:tgtEl>
                                        <p:attrNameLst>
                                          <p:attrName>ppt_y</p:attrName>
                                        </p:attrNameLst>
                                      </p:cBhvr>
                                      <p:tavLst>
                                        <p:tav tm="0">
                                          <p:val>
                                            <p:strVal val="1+#ppt_h/2"/>
                                          </p:val>
                                        </p:tav>
                                        <p:tav tm="100000">
                                          <p:val>
                                            <p:strVal val="#ppt_y"/>
                                          </p:val>
                                        </p:tav>
                                      </p:tavLst>
                                    </p:anim>
                                  </p:childTnLst>
                                </p:cTn>
                              </p:par>
                              <p:par>
                                <p:cTn decel="100000" fill="hold" id="21" nodeType="withEffect" presetClass="entr" presetID="2" presetSubtype="4">
                                  <p:stCondLst>
                                    <p:cond delay="160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1250" fill="hold" id="23"/>
                                        <p:tgtEl>
                                          <p:spTgt spid="12"/>
                                        </p:tgtEl>
                                        <p:attrNameLst>
                                          <p:attrName>ppt_x</p:attrName>
                                        </p:attrNameLst>
                                      </p:cBhvr>
                                      <p:tavLst>
                                        <p:tav tm="0">
                                          <p:val>
                                            <p:strVal val="#ppt_x"/>
                                          </p:val>
                                        </p:tav>
                                        <p:tav tm="100000">
                                          <p:val>
                                            <p:strVal val="#ppt_x"/>
                                          </p:val>
                                        </p:tav>
                                      </p:tavLst>
                                    </p:anim>
                                    <p:anim calcmode="lin" valueType="num">
                                      <p:cBhvr additive="base">
                                        <p:cTn dur="1250" fill="hold" id="24"/>
                                        <p:tgtEl>
                                          <p:spTgt spid="12"/>
                                        </p:tgtEl>
                                        <p:attrNameLst>
                                          <p:attrName>ppt_y</p:attrName>
                                        </p:attrNameLst>
                                      </p:cBhvr>
                                      <p:tavLst>
                                        <p:tav tm="0">
                                          <p:val>
                                            <p:strVal val="1+#ppt_h/2"/>
                                          </p:val>
                                        </p:tav>
                                        <p:tav tm="100000">
                                          <p:val>
                                            <p:strVal val="#ppt_y"/>
                                          </p:val>
                                        </p:tav>
                                      </p:tavLst>
                                    </p:anim>
                                  </p:childTnLst>
                                </p:cTn>
                              </p:par>
                              <p:par>
                                <p:cTn decel="100000" fill="hold" id="25" nodeType="withEffect" presetClass="entr" presetID="2" presetSubtype="4">
                                  <p:stCondLst>
                                    <p:cond delay="1000"/>
                                  </p:stCondLst>
                                  <p:childTnLst>
                                    <p:set>
                                      <p:cBhvr>
                                        <p:cTn dur="1" fill="hold" id="26">
                                          <p:stCondLst>
                                            <p:cond delay="0"/>
                                          </p:stCondLst>
                                        </p:cTn>
                                        <p:tgtEl>
                                          <p:spTgt spid="33"/>
                                        </p:tgtEl>
                                        <p:attrNameLst>
                                          <p:attrName>style.visibility</p:attrName>
                                        </p:attrNameLst>
                                      </p:cBhvr>
                                      <p:to>
                                        <p:strVal val="visible"/>
                                      </p:to>
                                    </p:set>
                                    <p:anim calcmode="lin" valueType="num">
                                      <p:cBhvr additive="base">
                                        <p:cTn dur="1250" fill="hold" id="27"/>
                                        <p:tgtEl>
                                          <p:spTgt spid="33"/>
                                        </p:tgtEl>
                                        <p:attrNameLst>
                                          <p:attrName>ppt_x</p:attrName>
                                        </p:attrNameLst>
                                      </p:cBhvr>
                                      <p:tavLst>
                                        <p:tav tm="0">
                                          <p:val>
                                            <p:strVal val="#ppt_x"/>
                                          </p:val>
                                        </p:tav>
                                        <p:tav tm="100000">
                                          <p:val>
                                            <p:strVal val="#ppt_x"/>
                                          </p:val>
                                        </p:tav>
                                      </p:tavLst>
                                    </p:anim>
                                    <p:anim calcmode="lin" valueType="num">
                                      <p:cBhvr additive="base">
                                        <p:cTn dur="1250" fill="hold" id="28"/>
                                        <p:tgtEl>
                                          <p:spTgt spid="33"/>
                                        </p:tgtEl>
                                        <p:attrNameLst>
                                          <p:attrName>ppt_y</p:attrName>
                                        </p:attrNameLst>
                                      </p:cBhvr>
                                      <p:tavLst>
                                        <p:tav tm="0">
                                          <p:val>
                                            <p:strVal val="1+#ppt_h/2"/>
                                          </p:val>
                                        </p:tav>
                                        <p:tav tm="100000">
                                          <p:val>
                                            <p:strVal val="#ppt_y"/>
                                          </p:val>
                                        </p:tav>
                                      </p:tavLst>
                                    </p:anim>
                                  </p:childTnLst>
                                </p:cTn>
                              </p:par>
                              <p:par>
                                <p:cTn decel="100000" fill="hold" id="29" nodeType="withEffect" presetClass="entr" presetID="2" presetSubtype="4">
                                  <p:stCondLst>
                                    <p:cond delay="1200"/>
                                  </p:stCondLst>
                                  <p:childTnLst>
                                    <p:set>
                                      <p:cBhvr>
                                        <p:cTn dur="1" fill="hold" id="30">
                                          <p:stCondLst>
                                            <p:cond delay="0"/>
                                          </p:stCondLst>
                                        </p:cTn>
                                        <p:tgtEl>
                                          <p:spTgt spid="39"/>
                                        </p:tgtEl>
                                        <p:attrNameLst>
                                          <p:attrName>style.visibility</p:attrName>
                                        </p:attrNameLst>
                                      </p:cBhvr>
                                      <p:to>
                                        <p:strVal val="visible"/>
                                      </p:to>
                                    </p:set>
                                    <p:anim calcmode="lin" valueType="num">
                                      <p:cBhvr additive="base">
                                        <p:cTn dur="1250" fill="hold" id="31"/>
                                        <p:tgtEl>
                                          <p:spTgt spid="39"/>
                                        </p:tgtEl>
                                        <p:attrNameLst>
                                          <p:attrName>ppt_x</p:attrName>
                                        </p:attrNameLst>
                                      </p:cBhvr>
                                      <p:tavLst>
                                        <p:tav tm="0">
                                          <p:val>
                                            <p:strVal val="#ppt_x"/>
                                          </p:val>
                                        </p:tav>
                                        <p:tav tm="100000">
                                          <p:val>
                                            <p:strVal val="#ppt_x"/>
                                          </p:val>
                                        </p:tav>
                                      </p:tavLst>
                                    </p:anim>
                                    <p:anim calcmode="lin" valueType="num">
                                      <p:cBhvr additive="base">
                                        <p:cTn dur="1250" fill="hold" id="32"/>
                                        <p:tgtEl>
                                          <p:spTgt spid="39"/>
                                        </p:tgtEl>
                                        <p:attrNameLst>
                                          <p:attrName>ppt_y</p:attrName>
                                        </p:attrNameLst>
                                      </p:cBhvr>
                                      <p:tavLst>
                                        <p:tav tm="0">
                                          <p:val>
                                            <p:strVal val="1+#ppt_h/2"/>
                                          </p:val>
                                        </p:tav>
                                        <p:tav tm="100000">
                                          <p:val>
                                            <p:strVal val="#ppt_y"/>
                                          </p:val>
                                        </p:tav>
                                      </p:tavLst>
                                    </p:anim>
                                  </p:childTnLst>
                                </p:cTn>
                              </p:par>
                              <p:par>
                                <p:cTn decel="100000" fill="hold" id="33" nodeType="withEffect" presetClass="entr" presetID="2" presetSubtype="4">
                                  <p:stCondLst>
                                    <p:cond delay="2400"/>
                                  </p:stCondLst>
                                  <p:childTnLst>
                                    <p:set>
                                      <p:cBhvr>
                                        <p:cTn dur="1" fill="hold" id="34">
                                          <p:stCondLst>
                                            <p:cond delay="0"/>
                                          </p:stCondLst>
                                        </p:cTn>
                                        <p:tgtEl>
                                          <p:spTgt spid="75"/>
                                        </p:tgtEl>
                                        <p:attrNameLst>
                                          <p:attrName>style.visibility</p:attrName>
                                        </p:attrNameLst>
                                      </p:cBhvr>
                                      <p:to>
                                        <p:strVal val="visible"/>
                                      </p:to>
                                    </p:set>
                                    <p:anim calcmode="lin" valueType="num">
                                      <p:cBhvr additive="base">
                                        <p:cTn dur="1250" fill="hold" id="35"/>
                                        <p:tgtEl>
                                          <p:spTgt spid="75"/>
                                        </p:tgtEl>
                                        <p:attrNameLst>
                                          <p:attrName>ppt_x</p:attrName>
                                        </p:attrNameLst>
                                      </p:cBhvr>
                                      <p:tavLst>
                                        <p:tav tm="0">
                                          <p:val>
                                            <p:strVal val="#ppt_x"/>
                                          </p:val>
                                        </p:tav>
                                        <p:tav tm="100000">
                                          <p:val>
                                            <p:strVal val="#ppt_x"/>
                                          </p:val>
                                        </p:tav>
                                      </p:tavLst>
                                    </p:anim>
                                    <p:anim calcmode="lin" valueType="num">
                                      <p:cBhvr additive="base">
                                        <p:cTn dur="1250" fill="hold" id="36"/>
                                        <p:tgtEl>
                                          <p:spTgt spid="75"/>
                                        </p:tgtEl>
                                        <p:attrNameLst>
                                          <p:attrName>ppt_y</p:attrName>
                                        </p:attrNameLst>
                                      </p:cBhvr>
                                      <p:tavLst>
                                        <p:tav tm="0">
                                          <p:val>
                                            <p:strVal val="1+#ppt_h/2"/>
                                          </p:val>
                                        </p:tav>
                                        <p:tav tm="100000">
                                          <p:val>
                                            <p:strVal val="#ppt_y"/>
                                          </p:val>
                                        </p:tav>
                                      </p:tavLst>
                                    </p:anim>
                                  </p:childTnLst>
                                </p:cTn>
                              </p:par>
                              <p:par>
                                <p:cTn decel="100000" fill="hold" id="37" nodeType="withEffect" presetClass="entr" presetID="2" presetSubtype="4">
                                  <p:stCondLst>
                                    <p:cond delay="2100"/>
                                  </p:stCondLst>
                                  <p:childTnLst>
                                    <p:set>
                                      <p:cBhvr>
                                        <p:cTn dur="1" fill="hold" id="38">
                                          <p:stCondLst>
                                            <p:cond delay="0"/>
                                          </p:stCondLst>
                                        </p:cTn>
                                        <p:tgtEl>
                                          <p:spTgt spid="96"/>
                                        </p:tgtEl>
                                        <p:attrNameLst>
                                          <p:attrName>style.visibility</p:attrName>
                                        </p:attrNameLst>
                                      </p:cBhvr>
                                      <p:to>
                                        <p:strVal val="visible"/>
                                      </p:to>
                                    </p:set>
                                    <p:anim calcmode="lin" valueType="num">
                                      <p:cBhvr additive="base">
                                        <p:cTn dur="1250" fill="hold" id="39"/>
                                        <p:tgtEl>
                                          <p:spTgt spid="96"/>
                                        </p:tgtEl>
                                        <p:attrNameLst>
                                          <p:attrName>ppt_x</p:attrName>
                                        </p:attrNameLst>
                                      </p:cBhvr>
                                      <p:tavLst>
                                        <p:tav tm="0">
                                          <p:val>
                                            <p:strVal val="#ppt_x"/>
                                          </p:val>
                                        </p:tav>
                                        <p:tav tm="100000">
                                          <p:val>
                                            <p:strVal val="#ppt_x"/>
                                          </p:val>
                                        </p:tav>
                                      </p:tavLst>
                                    </p:anim>
                                    <p:anim calcmode="lin" valueType="num">
                                      <p:cBhvr additive="base">
                                        <p:cTn dur="1250" fill="hold" id="40"/>
                                        <p:tgtEl>
                                          <p:spTgt spid="96"/>
                                        </p:tgtEl>
                                        <p:attrNameLst>
                                          <p:attrName>ppt_y</p:attrName>
                                        </p:attrNameLst>
                                      </p:cBhvr>
                                      <p:tavLst>
                                        <p:tav tm="0">
                                          <p:val>
                                            <p:strVal val="1+#ppt_h/2"/>
                                          </p:val>
                                        </p:tav>
                                        <p:tav tm="100000">
                                          <p:val>
                                            <p:strVal val="#ppt_y"/>
                                          </p:val>
                                        </p:tav>
                                      </p:tavLst>
                                    </p:anim>
                                  </p:childTnLst>
                                </p:cTn>
                              </p:par>
                              <p:par>
                                <p:cTn decel="100000" fill="hold" id="41" nodeType="withEffect" presetClass="entr" presetID="2" presetSubtype="4">
                                  <p:stCondLst>
                                    <p:cond delay="2000"/>
                                  </p:stCondLst>
                                  <p:childTnLst>
                                    <p:set>
                                      <p:cBhvr>
                                        <p:cTn dur="1" fill="hold" id="42">
                                          <p:stCondLst>
                                            <p:cond delay="0"/>
                                          </p:stCondLst>
                                        </p:cTn>
                                        <p:tgtEl>
                                          <p:spTgt spid="97"/>
                                        </p:tgtEl>
                                        <p:attrNameLst>
                                          <p:attrName>style.visibility</p:attrName>
                                        </p:attrNameLst>
                                      </p:cBhvr>
                                      <p:to>
                                        <p:strVal val="visible"/>
                                      </p:to>
                                    </p:set>
                                    <p:anim calcmode="lin" valueType="num">
                                      <p:cBhvr additive="base">
                                        <p:cTn dur="1250" fill="hold" id="43"/>
                                        <p:tgtEl>
                                          <p:spTgt spid="97"/>
                                        </p:tgtEl>
                                        <p:attrNameLst>
                                          <p:attrName>ppt_x</p:attrName>
                                        </p:attrNameLst>
                                      </p:cBhvr>
                                      <p:tavLst>
                                        <p:tav tm="0">
                                          <p:val>
                                            <p:strVal val="#ppt_x"/>
                                          </p:val>
                                        </p:tav>
                                        <p:tav tm="100000">
                                          <p:val>
                                            <p:strVal val="#ppt_x"/>
                                          </p:val>
                                        </p:tav>
                                      </p:tavLst>
                                    </p:anim>
                                    <p:anim calcmode="lin" valueType="num">
                                      <p:cBhvr additive="base">
                                        <p:cTn dur="1250" fill="hold" id="44"/>
                                        <p:tgtEl>
                                          <p:spTgt spid="97"/>
                                        </p:tgtEl>
                                        <p:attrNameLst>
                                          <p:attrName>ppt_y</p:attrName>
                                        </p:attrNameLst>
                                      </p:cBhvr>
                                      <p:tavLst>
                                        <p:tav tm="0">
                                          <p:val>
                                            <p:strVal val="1+#ppt_h/2"/>
                                          </p:val>
                                        </p:tav>
                                        <p:tav tm="100000">
                                          <p:val>
                                            <p:strVal val="#ppt_y"/>
                                          </p:val>
                                        </p:tav>
                                      </p:tavLst>
                                    </p:anim>
                                  </p:childTnLst>
                                </p:cTn>
                              </p:par>
                              <p:par>
                                <p:cTn decel="100000" fill="hold" id="45" nodeType="withEffect" presetClass="entr" presetID="2" presetSubtype="4">
                                  <p:stCondLst>
                                    <p:cond delay="1700"/>
                                  </p:stCondLst>
                                  <p:childTnLst>
                                    <p:set>
                                      <p:cBhvr>
                                        <p:cTn dur="1" fill="hold" id="46">
                                          <p:stCondLst>
                                            <p:cond delay="0"/>
                                          </p:stCondLst>
                                        </p:cTn>
                                        <p:tgtEl>
                                          <p:spTgt spid="98"/>
                                        </p:tgtEl>
                                        <p:attrNameLst>
                                          <p:attrName>style.visibility</p:attrName>
                                        </p:attrNameLst>
                                      </p:cBhvr>
                                      <p:to>
                                        <p:strVal val="visible"/>
                                      </p:to>
                                    </p:set>
                                    <p:anim calcmode="lin" valueType="num">
                                      <p:cBhvr additive="base">
                                        <p:cTn dur="1250" fill="hold" id="47"/>
                                        <p:tgtEl>
                                          <p:spTgt spid="98"/>
                                        </p:tgtEl>
                                        <p:attrNameLst>
                                          <p:attrName>ppt_x</p:attrName>
                                        </p:attrNameLst>
                                      </p:cBhvr>
                                      <p:tavLst>
                                        <p:tav tm="0">
                                          <p:val>
                                            <p:strVal val="#ppt_x"/>
                                          </p:val>
                                        </p:tav>
                                        <p:tav tm="100000">
                                          <p:val>
                                            <p:strVal val="#ppt_x"/>
                                          </p:val>
                                        </p:tav>
                                      </p:tavLst>
                                    </p:anim>
                                    <p:anim calcmode="lin" valueType="num">
                                      <p:cBhvr additive="base">
                                        <p:cTn dur="1250" fill="hold" id="48"/>
                                        <p:tgtEl>
                                          <p:spTgt spid="98"/>
                                        </p:tgtEl>
                                        <p:attrNameLst>
                                          <p:attrName>ppt_y</p:attrName>
                                        </p:attrNameLst>
                                      </p:cBhvr>
                                      <p:tavLst>
                                        <p:tav tm="0">
                                          <p:val>
                                            <p:strVal val="1+#ppt_h/2"/>
                                          </p:val>
                                        </p:tav>
                                        <p:tav tm="100000">
                                          <p:val>
                                            <p:strVal val="#ppt_y"/>
                                          </p:val>
                                        </p:tav>
                                      </p:tavLst>
                                    </p:anim>
                                  </p:childTnLst>
                                </p:cTn>
                              </p:par>
                              <p:par>
                                <p:cTn decel="100000" fill="hold" id="49" nodeType="withEffect" presetClass="entr" presetID="2" presetSubtype="4">
                                  <p:stCondLst>
                                    <p:cond delay="2300"/>
                                  </p:stCondLst>
                                  <p:childTnLst>
                                    <p:set>
                                      <p:cBhvr>
                                        <p:cTn dur="1" fill="hold" id="50">
                                          <p:stCondLst>
                                            <p:cond delay="0"/>
                                          </p:stCondLst>
                                        </p:cTn>
                                        <p:tgtEl>
                                          <p:spTgt spid="99"/>
                                        </p:tgtEl>
                                        <p:attrNameLst>
                                          <p:attrName>style.visibility</p:attrName>
                                        </p:attrNameLst>
                                      </p:cBhvr>
                                      <p:to>
                                        <p:strVal val="visible"/>
                                      </p:to>
                                    </p:set>
                                    <p:anim calcmode="lin" valueType="num">
                                      <p:cBhvr additive="base">
                                        <p:cTn dur="1250" fill="hold" id="51"/>
                                        <p:tgtEl>
                                          <p:spTgt spid="99"/>
                                        </p:tgtEl>
                                        <p:attrNameLst>
                                          <p:attrName>ppt_x</p:attrName>
                                        </p:attrNameLst>
                                      </p:cBhvr>
                                      <p:tavLst>
                                        <p:tav tm="0">
                                          <p:val>
                                            <p:strVal val="#ppt_x"/>
                                          </p:val>
                                        </p:tav>
                                        <p:tav tm="100000">
                                          <p:val>
                                            <p:strVal val="#ppt_x"/>
                                          </p:val>
                                        </p:tav>
                                      </p:tavLst>
                                    </p:anim>
                                    <p:anim calcmode="lin" valueType="num">
                                      <p:cBhvr additive="base">
                                        <p:cTn dur="1250" fill="hold" id="52"/>
                                        <p:tgtEl>
                                          <p:spTgt spid="99"/>
                                        </p:tgtEl>
                                        <p:attrNameLst>
                                          <p:attrName>ppt_y</p:attrName>
                                        </p:attrNameLst>
                                      </p:cBhvr>
                                      <p:tavLst>
                                        <p:tav tm="0">
                                          <p:val>
                                            <p:strVal val="1+#ppt_h/2"/>
                                          </p:val>
                                        </p:tav>
                                        <p:tav tm="100000">
                                          <p:val>
                                            <p:strVal val="#ppt_y"/>
                                          </p:val>
                                        </p:tav>
                                      </p:tavLst>
                                    </p:anim>
                                  </p:childTnLst>
                                </p:cTn>
                              </p:par>
                              <p:par>
                                <p:cTn decel="100000" fill="hold" id="53" nodeType="withEffect" presetClass="entr" presetID="2" presetSubtype="4">
                                  <p:stCondLst>
                                    <p:cond delay="900"/>
                                  </p:stCondLst>
                                  <p:childTnLst>
                                    <p:set>
                                      <p:cBhvr>
                                        <p:cTn dur="1" fill="hold" id="54">
                                          <p:stCondLst>
                                            <p:cond delay="0"/>
                                          </p:stCondLst>
                                        </p:cTn>
                                        <p:tgtEl>
                                          <p:spTgt spid="100"/>
                                        </p:tgtEl>
                                        <p:attrNameLst>
                                          <p:attrName>style.visibility</p:attrName>
                                        </p:attrNameLst>
                                      </p:cBhvr>
                                      <p:to>
                                        <p:strVal val="visible"/>
                                      </p:to>
                                    </p:set>
                                    <p:anim calcmode="lin" valueType="num">
                                      <p:cBhvr additive="base">
                                        <p:cTn dur="1250" fill="hold" id="55"/>
                                        <p:tgtEl>
                                          <p:spTgt spid="100"/>
                                        </p:tgtEl>
                                        <p:attrNameLst>
                                          <p:attrName>ppt_x</p:attrName>
                                        </p:attrNameLst>
                                      </p:cBhvr>
                                      <p:tavLst>
                                        <p:tav tm="0">
                                          <p:val>
                                            <p:strVal val="#ppt_x"/>
                                          </p:val>
                                        </p:tav>
                                        <p:tav tm="100000">
                                          <p:val>
                                            <p:strVal val="#ppt_x"/>
                                          </p:val>
                                        </p:tav>
                                      </p:tavLst>
                                    </p:anim>
                                    <p:anim calcmode="lin" valueType="num">
                                      <p:cBhvr additive="base">
                                        <p:cTn dur="1250" fill="hold" id="56"/>
                                        <p:tgtEl>
                                          <p:spTgt spid="100"/>
                                        </p:tgtEl>
                                        <p:attrNameLst>
                                          <p:attrName>ppt_y</p:attrName>
                                        </p:attrNameLst>
                                      </p:cBhvr>
                                      <p:tavLst>
                                        <p:tav tm="0">
                                          <p:val>
                                            <p:strVal val="1+#ppt_h/2"/>
                                          </p:val>
                                        </p:tav>
                                        <p:tav tm="100000">
                                          <p:val>
                                            <p:strVal val="#ppt_y"/>
                                          </p:val>
                                        </p:tav>
                                      </p:tavLst>
                                    </p:anim>
                                  </p:childTnLst>
                                </p:cTn>
                              </p:par>
                              <p:par>
                                <p:cTn decel="100000" fill="hold" id="57" nodeType="withEffect" presetClass="entr" presetID="2" presetSubtype="4">
                                  <p:stCondLst>
                                    <p:cond delay="1400"/>
                                  </p:stCondLst>
                                  <p:childTnLst>
                                    <p:set>
                                      <p:cBhvr>
                                        <p:cTn dur="1" fill="hold" id="58">
                                          <p:stCondLst>
                                            <p:cond delay="0"/>
                                          </p:stCondLst>
                                        </p:cTn>
                                        <p:tgtEl>
                                          <p:spTgt spid="101"/>
                                        </p:tgtEl>
                                        <p:attrNameLst>
                                          <p:attrName>style.visibility</p:attrName>
                                        </p:attrNameLst>
                                      </p:cBhvr>
                                      <p:to>
                                        <p:strVal val="visible"/>
                                      </p:to>
                                    </p:set>
                                    <p:anim calcmode="lin" valueType="num">
                                      <p:cBhvr additive="base">
                                        <p:cTn dur="1250" fill="hold" id="59"/>
                                        <p:tgtEl>
                                          <p:spTgt spid="101"/>
                                        </p:tgtEl>
                                        <p:attrNameLst>
                                          <p:attrName>ppt_x</p:attrName>
                                        </p:attrNameLst>
                                      </p:cBhvr>
                                      <p:tavLst>
                                        <p:tav tm="0">
                                          <p:val>
                                            <p:strVal val="#ppt_x"/>
                                          </p:val>
                                        </p:tav>
                                        <p:tav tm="100000">
                                          <p:val>
                                            <p:strVal val="#ppt_x"/>
                                          </p:val>
                                        </p:tav>
                                      </p:tavLst>
                                    </p:anim>
                                    <p:anim calcmode="lin" valueType="num">
                                      <p:cBhvr additive="base">
                                        <p:cTn dur="1250" fill="hold" id="60"/>
                                        <p:tgtEl>
                                          <p:spTgt spid="101"/>
                                        </p:tgtEl>
                                        <p:attrNameLst>
                                          <p:attrName>ppt_y</p:attrName>
                                        </p:attrNameLst>
                                      </p:cBhvr>
                                      <p:tavLst>
                                        <p:tav tm="0">
                                          <p:val>
                                            <p:strVal val="1+#ppt_h/2"/>
                                          </p:val>
                                        </p:tav>
                                        <p:tav tm="100000">
                                          <p:val>
                                            <p:strVal val="#ppt_y"/>
                                          </p:val>
                                        </p:tav>
                                      </p:tavLst>
                                    </p:anim>
                                  </p:childTnLst>
                                </p:cTn>
                              </p:par>
                              <p:par>
                                <p:cTn decel="100000" fill="hold" id="61" nodeType="withEffect" presetClass="entr" presetID="2" presetSubtype="4">
                                  <p:stCondLst>
                                    <p:cond delay="1100"/>
                                  </p:stCondLst>
                                  <p:childTnLst>
                                    <p:set>
                                      <p:cBhvr>
                                        <p:cTn dur="1" fill="hold" id="62">
                                          <p:stCondLst>
                                            <p:cond delay="0"/>
                                          </p:stCondLst>
                                        </p:cTn>
                                        <p:tgtEl>
                                          <p:spTgt spid="102"/>
                                        </p:tgtEl>
                                        <p:attrNameLst>
                                          <p:attrName>style.visibility</p:attrName>
                                        </p:attrNameLst>
                                      </p:cBhvr>
                                      <p:to>
                                        <p:strVal val="visible"/>
                                      </p:to>
                                    </p:set>
                                    <p:anim calcmode="lin" valueType="num">
                                      <p:cBhvr additive="base">
                                        <p:cTn dur="1250" fill="hold" id="63"/>
                                        <p:tgtEl>
                                          <p:spTgt spid="102"/>
                                        </p:tgtEl>
                                        <p:attrNameLst>
                                          <p:attrName>ppt_x</p:attrName>
                                        </p:attrNameLst>
                                      </p:cBhvr>
                                      <p:tavLst>
                                        <p:tav tm="0">
                                          <p:val>
                                            <p:strVal val="#ppt_x"/>
                                          </p:val>
                                        </p:tav>
                                        <p:tav tm="100000">
                                          <p:val>
                                            <p:strVal val="#ppt_x"/>
                                          </p:val>
                                        </p:tav>
                                      </p:tavLst>
                                    </p:anim>
                                    <p:anim calcmode="lin" valueType="num">
                                      <p:cBhvr additive="base">
                                        <p:cTn dur="1250" fill="hold" id="64"/>
                                        <p:tgtEl>
                                          <p:spTgt spid="102"/>
                                        </p:tgtEl>
                                        <p:attrNameLst>
                                          <p:attrName>ppt_y</p:attrName>
                                        </p:attrNameLst>
                                      </p:cBhvr>
                                      <p:tavLst>
                                        <p:tav tm="0">
                                          <p:val>
                                            <p:strVal val="1+#ppt_h/2"/>
                                          </p:val>
                                        </p:tav>
                                        <p:tav tm="100000">
                                          <p:val>
                                            <p:strVal val="#ppt_y"/>
                                          </p:val>
                                        </p:tav>
                                      </p:tavLst>
                                    </p:anim>
                                  </p:childTnLst>
                                </p:cTn>
                              </p:par>
                              <p:par>
                                <p:cTn decel="100000" fill="hold" id="65" nodeType="withEffect" presetClass="entr" presetID="2" presetSubtype="4">
                                  <p:stCondLst>
                                    <p:cond delay="700"/>
                                  </p:stCondLst>
                                  <p:childTnLst>
                                    <p:set>
                                      <p:cBhvr>
                                        <p:cTn dur="1" fill="hold" id="66">
                                          <p:stCondLst>
                                            <p:cond delay="0"/>
                                          </p:stCondLst>
                                        </p:cTn>
                                        <p:tgtEl>
                                          <p:spTgt spid="127"/>
                                        </p:tgtEl>
                                        <p:attrNameLst>
                                          <p:attrName>style.visibility</p:attrName>
                                        </p:attrNameLst>
                                      </p:cBhvr>
                                      <p:to>
                                        <p:strVal val="visible"/>
                                      </p:to>
                                    </p:set>
                                    <p:anim calcmode="lin" valueType="num">
                                      <p:cBhvr additive="base">
                                        <p:cTn dur="1250" fill="hold" id="67"/>
                                        <p:tgtEl>
                                          <p:spTgt spid="127"/>
                                        </p:tgtEl>
                                        <p:attrNameLst>
                                          <p:attrName>ppt_x</p:attrName>
                                        </p:attrNameLst>
                                      </p:cBhvr>
                                      <p:tavLst>
                                        <p:tav tm="0">
                                          <p:val>
                                            <p:strVal val="#ppt_x"/>
                                          </p:val>
                                        </p:tav>
                                        <p:tav tm="100000">
                                          <p:val>
                                            <p:strVal val="#ppt_x"/>
                                          </p:val>
                                        </p:tav>
                                      </p:tavLst>
                                    </p:anim>
                                    <p:anim calcmode="lin" valueType="num">
                                      <p:cBhvr additive="base">
                                        <p:cTn dur="1250" fill="hold" id="68"/>
                                        <p:tgtEl>
                                          <p:spTgt spid="127"/>
                                        </p:tgtEl>
                                        <p:attrNameLst>
                                          <p:attrName>ppt_y</p:attrName>
                                        </p:attrNameLst>
                                      </p:cBhvr>
                                      <p:tavLst>
                                        <p:tav tm="0">
                                          <p:val>
                                            <p:strVal val="1+#ppt_h/2"/>
                                          </p:val>
                                        </p:tav>
                                        <p:tav tm="100000">
                                          <p:val>
                                            <p:strVal val="#ppt_y"/>
                                          </p:val>
                                        </p:tav>
                                      </p:tavLst>
                                    </p:anim>
                                  </p:childTnLst>
                                </p:cTn>
                              </p:par>
                              <p:par>
                                <p:cTn decel="100000" fill="hold" id="69" nodeType="withEffect" presetClass="entr" presetID="2" presetSubtype="4">
                                  <p:stCondLst>
                                    <p:cond delay="400"/>
                                  </p:stCondLst>
                                  <p:childTnLst>
                                    <p:set>
                                      <p:cBhvr>
                                        <p:cTn dur="1" fill="hold" id="70">
                                          <p:stCondLst>
                                            <p:cond delay="0"/>
                                          </p:stCondLst>
                                        </p:cTn>
                                        <p:tgtEl>
                                          <p:spTgt spid="128"/>
                                        </p:tgtEl>
                                        <p:attrNameLst>
                                          <p:attrName>style.visibility</p:attrName>
                                        </p:attrNameLst>
                                      </p:cBhvr>
                                      <p:to>
                                        <p:strVal val="visible"/>
                                      </p:to>
                                    </p:set>
                                    <p:anim calcmode="lin" valueType="num">
                                      <p:cBhvr additive="base">
                                        <p:cTn dur="1250" fill="hold" id="71"/>
                                        <p:tgtEl>
                                          <p:spTgt spid="128"/>
                                        </p:tgtEl>
                                        <p:attrNameLst>
                                          <p:attrName>ppt_x</p:attrName>
                                        </p:attrNameLst>
                                      </p:cBhvr>
                                      <p:tavLst>
                                        <p:tav tm="0">
                                          <p:val>
                                            <p:strVal val="#ppt_x"/>
                                          </p:val>
                                        </p:tav>
                                        <p:tav tm="100000">
                                          <p:val>
                                            <p:strVal val="#ppt_x"/>
                                          </p:val>
                                        </p:tav>
                                      </p:tavLst>
                                    </p:anim>
                                    <p:anim calcmode="lin" valueType="num">
                                      <p:cBhvr additive="base">
                                        <p:cTn dur="1250" fill="hold" id="72"/>
                                        <p:tgtEl>
                                          <p:spTgt spid="128"/>
                                        </p:tgtEl>
                                        <p:attrNameLst>
                                          <p:attrName>ppt_y</p:attrName>
                                        </p:attrNameLst>
                                      </p:cBhvr>
                                      <p:tavLst>
                                        <p:tav tm="0">
                                          <p:val>
                                            <p:strVal val="1+#ppt_h/2"/>
                                          </p:val>
                                        </p:tav>
                                        <p:tav tm="100000">
                                          <p:val>
                                            <p:strVal val="#ppt_y"/>
                                          </p:val>
                                        </p:tav>
                                      </p:tavLst>
                                    </p:anim>
                                  </p:childTnLst>
                                </p:cTn>
                              </p:par>
                              <p:par>
                                <p:cTn decel="100000" fill="hold" id="73" nodeType="withEffect" presetClass="entr" presetID="2" presetSubtype="4">
                                  <p:stCondLst>
                                    <p:cond delay="300"/>
                                  </p:stCondLst>
                                  <p:childTnLst>
                                    <p:set>
                                      <p:cBhvr>
                                        <p:cTn dur="1" fill="hold" id="74">
                                          <p:stCondLst>
                                            <p:cond delay="0"/>
                                          </p:stCondLst>
                                        </p:cTn>
                                        <p:tgtEl>
                                          <p:spTgt spid="129"/>
                                        </p:tgtEl>
                                        <p:attrNameLst>
                                          <p:attrName>style.visibility</p:attrName>
                                        </p:attrNameLst>
                                      </p:cBhvr>
                                      <p:to>
                                        <p:strVal val="visible"/>
                                      </p:to>
                                    </p:set>
                                    <p:anim calcmode="lin" valueType="num">
                                      <p:cBhvr additive="base">
                                        <p:cTn dur="1250" fill="hold" id="75"/>
                                        <p:tgtEl>
                                          <p:spTgt spid="129"/>
                                        </p:tgtEl>
                                        <p:attrNameLst>
                                          <p:attrName>ppt_x</p:attrName>
                                        </p:attrNameLst>
                                      </p:cBhvr>
                                      <p:tavLst>
                                        <p:tav tm="0">
                                          <p:val>
                                            <p:strVal val="#ppt_x"/>
                                          </p:val>
                                        </p:tav>
                                        <p:tav tm="100000">
                                          <p:val>
                                            <p:strVal val="#ppt_x"/>
                                          </p:val>
                                        </p:tav>
                                      </p:tavLst>
                                    </p:anim>
                                    <p:anim calcmode="lin" valueType="num">
                                      <p:cBhvr additive="base">
                                        <p:cTn dur="1250" fill="hold" id="76"/>
                                        <p:tgtEl>
                                          <p:spTgt spid="129"/>
                                        </p:tgtEl>
                                        <p:attrNameLst>
                                          <p:attrName>ppt_y</p:attrName>
                                        </p:attrNameLst>
                                      </p:cBhvr>
                                      <p:tavLst>
                                        <p:tav tm="0">
                                          <p:val>
                                            <p:strVal val="1+#ppt_h/2"/>
                                          </p:val>
                                        </p:tav>
                                        <p:tav tm="100000">
                                          <p:val>
                                            <p:strVal val="#ppt_y"/>
                                          </p:val>
                                        </p:tav>
                                      </p:tavLst>
                                    </p:anim>
                                  </p:childTnLst>
                                </p:cTn>
                              </p:par>
                              <p:par>
                                <p:cTn decel="100000" fill="hold" id="77" nodeType="withEffect" presetClass="entr" presetID="2" presetSubtype="4">
                                  <p:stCondLst>
                                    <p:cond delay="200"/>
                                  </p:stCondLst>
                                  <p:childTnLst>
                                    <p:set>
                                      <p:cBhvr>
                                        <p:cTn dur="1" fill="hold" id="78">
                                          <p:stCondLst>
                                            <p:cond delay="0"/>
                                          </p:stCondLst>
                                        </p:cTn>
                                        <p:tgtEl>
                                          <p:spTgt spid="130"/>
                                        </p:tgtEl>
                                        <p:attrNameLst>
                                          <p:attrName>style.visibility</p:attrName>
                                        </p:attrNameLst>
                                      </p:cBhvr>
                                      <p:to>
                                        <p:strVal val="visible"/>
                                      </p:to>
                                    </p:set>
                                    <p:anim calcmode="lin" valueType="num">
                                      <p:cBhvr additive="base">
                                        <p:cTn dur="1250" fill="hold" id="79"/>
                                        <p:tgtEl>
                                          <p:spTgt spid="130"/>
                                        </p:tgtEl>
                                        <p:attrNameLst>
                                          <p:attrName>ppt_x</p:attrName>
                                        </p:attrNameLst>
                                      </p:cBhvr>
                                      <p:tavLst>
                                        <p:tav tm="0">
                                          <p:val>
                                            <p:strVal val="#ppt_x"/>
                                          </p:val>
                                        </p:tav>
                                        <p:tav tm="100000">
                                          <p:val>
                                            <p:strVal val="#ppt_x"/>
                                          </p:val>
                                        </p:tav>
                                      </p:tavLst>
                                    </p:anim>
                                    <p:anim calcmode="lin" valueType="num">
                                      <p:cBhvr additive="base">
                                        <p:cTn dur="1250" fill="hold" id="80"/>
                                        <p:tgtEl>
                                          <p:spTgt spid="130"/>
                                        </p:tgtEl>
                                        <p:attrNameLst>
                                          <p:attrName>ppt_y</p:attrName>
                                        </p:attrNameLst>
                                      </p:cBhvr>
                                      <p:tavLst>
                                        <p:tav tm="0">
                                          <p:val>
                                            <p:strVal val="1+#ppt_h/2"/>
                                          </p:val>
                                        </p:tav>
                                        <p:tav tm="100000">
                                          <p:val>
                                            <p:strVal val="#ppt_y"/>
                                          </p:val>
                                        </p:tav>
                                      </p:tavLst>
                                    </p:anim>
                                  </p:childTnLst>
                                </p:cTn>
                              </p:par>
                              <p:par>
                                <p:cTn decel="100000" fill="hold" id="81" nodeType="withEffect" presetClass="entr" presetID="2" presetSubtype="4">
                                  <p:stCondLst>
                                    <p:cond delay="100"/>
                                  </p:stCondLst>
                                  <p:childTnLst>
                                    <p:set>
                                      <p:cBhvr>
                                        <p:cTn dur="1" fill="hold" id="82">
                                          <p:stCondLst>
                                            <p:cond delay="0"/>
                                          </p:stCondLst>
                                        </p:cTn>
                                        <p:tgtEl>
                                          <p:spTgt spid="131"/>
                                        </p:tgtEl>
                                        <p:attrNameLst>
                                          <p:attrName>style.visibility</p:attrName>
                                        </p:attrNameLst>
                                      </p:cBhvr>
                                      <p:to>
                                        <p:strVal val="visible"/>
                                      </p:to>
                                    </p:set>
                                    <p:anim calcmode="lin" valueType="num">
                                      <p:cBhvr additive="base">
                                        <p:cTn dur="1250" fill="hold" id="83"/>
                                        <p:tgtEl>
                                          <p:spTgt spid="131"/>
                                        </p:tgtEl>
                                        <p:attrNameLst>
                                          <p:attrName>ppt_x</p:attrName>
                                        </p:attrNameLst>
                                      </p:cBhvr>
                                      <p:tavLst>
                                        <p:tav tm="0">
                                          <p:val>
                                            <p:strVal val="#ppt_x"/>
                                          </p:val>
                                        </p:tav>
                                        <p:tav tm="100000">
                                          <p:val>
                                            <p:strVal val="#ppt_x"/>
                                          </p:val>
                                        </p:tav>
                                      </p:tavLst>
                                    </p:anim>
                                    <p:anim calcmode="lin" valueType="num">
                                      <p:cBhvr additive="base">
                                        <p:cTn dur="1250" fill="hold" id="84"/>
                                        <p:tgtEl>
                                          <p:spTgt spid="131"/>
                                        </p:tgtEl>
                                        <p:attrNameLst>
                                          <p:attrName>ppt_y</p:attrName>
                                        </p:attrNameLst>
                                      </p:cBhvr>
                                      <p:tavLst>
                                        <p:tav tm="0">
                                          <p:val>
                                            <p:strVal val="1+#ppt_h/2"/>
                                          </p:val>
                                        </p:tav>
                                        <p:tav tm="100000">
                                          <p:val>
                                            <p:strVal val="#ppt_y"/>
                                          </p:val>
                                        </p:tav>
                                      </p:tavLst>
                                    </p:anim>
                                  </p:childTnLst>
                                </p:cTn>
                              </p:par>
                              <p:par>
                                <p:cTn decel="100000" fill="hold" id="85" nodeType="withEffect" presetClass="entr" presetID="2" presetSubtype="4">
                                  <p:stCondLst>
                                    <p:cond delay="0"/>
                                  </p:stCondLst>
                                  <p:childTnLst>
                                    <p:set>
                                      <p:cBhvr>
                                        <p:cTn dur="1" fill="hold" id="86">
                                          <p:stCondLst>
                                            <p:cond delay="0"/>
                                          </p:stCondLst>
                                        </p:cTn>
                                        <p:tgtEl>
                                          <p:spTgt spid="132"/>
                                        </p:tgtEl>
                                        <p:attrNameLst>
                                          <p:attrName>style.visibility</p:attrName>
                                        </p:attrNameLst>
                                      </p:cBhvr>
                                      <p:to>
                                        <p:strVal val="visible"/>
                                      </p:to>
                                    </p:set>
                                    <p:anim calcmode="lin" valueType="num">
                                      <p:cBhvr additive="base">
                                        <p:cTn dur="1250" fill="hold" id="87"/>
                                        <p:tgtEl>
                                          <p:spTgt spid="132"/>
                                        </p:tgtEl>
                                        <p:attrNameLst>
                                          <p:attrName>ppt_x</p:attrName>
                                        </p:attrNameLst>
                                      </p:cBhvr>
                                      <p:tavLst>
                                        <p:tav tm="0">
                                          <p:val>
                                            <p:strVal val="#ppt_x"/>
                                          </p:val>
                                        </p:tav>
                                        <p:tav tm="100000">
                                          <p:val>
                                            <p:strVal val="#ppt_x"/>
                                          </p:val>
                                        </p:tav>
                                      </p:tavLst>
                                    </p:anim>
                                    <p:anim calcmode="lin" valueType="num">
                                      <p:cBhvr additive="base">
                                        <p:cTn dur="1250" fill="hold" id="88"/>
                                        <p:tgtEl>
                                          <p:spTgt spid="132"/>
                                        </p:tgtEl>
                                        <p:attrNameLst>
                                          <p:attrName>ppt_y</p:attrName>
                                        </p:attrNameLst>
                                      </p:cBhvr>
                                      <p:tavLst>
                                        <p:tav tm="0">
                                          <p:val>
                                            <p:strVal val="1+#ppt_h/2"/>
                                          </p:val>
                                        </p:tav>
                                        <p:tav tm="100000">
                                          <p:val>
                                            <p:strVal val="#ppt_y"/>
                                          </p:val>
                                        </p:tav>
                                      </p:tavLst>
                                    </p:anim>
                                  </p:childTnLst>
                                </p:cTn>
                              </p:par>
                              <p:par>
                                <p:cTn decel="100000" fill="hold" id="89" nodeType="withEffect" presetClass="entr" presetID="2" presetSubtype="4">
                                  <p:stCondLst>
                                    <p:cond delay="1900"/>
                                  </p:stCondLst>
                                  <p:childTnLst>
                                    <p:set>
                                      <p:cBhvr>
                                        <p:cTn dur="1" fill="hold" id="90">
                                          <p:stCondLst>
                                            <p:cond delay="0"/>
                                          </p:stCondLst>
                                        </p:cTn>
                                        <p:tgtEl>
                                          <p:spTgt spid="133"/>
                                        </p:tgtEl>
                                        <p:attrNameLst>
                                          <p:attrName>style.visibility</p:attrName>
                                        </p:attrNameLst>
                                      </p:cBhvr>
                                      <p:to>
                                        <p:strVal val="visible"/>
                                      </p:to>
                                    </p:set>
                                    <p:anim calcmode="lin" valueType="num">
                                      <p:cBhvr additive="base">
                                        <p:cTn dur="1250" fill="hold" id="91"/>
                                        <p:tgtEl>
                                          <p:spTgt spid="133"/>
                                        </p:tgtEl>
                                        <p:attrNameLst>
                                          <p:attrName>ppt_x</p:attrName>
                                        </p:attrNameLst>
                                      </p:cBhvr>
                                      <p:tavLst>
                                        <p:tav tm="0">
                                          <p:val>
                                            <p:strVal val="#ppt_x"/>
                                          </p:val>
                                        </p:tav>
                                        <p:tav tm="100000">
                                          <p:val>
                                            <p:strVal val="#ppt_x"/>
                                          </p:val>
                                        </p:tav>
                                      </p:tavLst>
                                    </p:anim>
                                    <p:anim calcmode="lin" valueType="num">
                                      <p:cBhvr additive="base">
                                        <p:cTn dur="1250" fill="hold" id="92"/>
                                        <p:tgtEl>
                                          <p:spTgt spid="133"/>
                                        </p:tgtEl>
                                        <p:attrNameLst>
                                          <p:attrName>ppt_y</p:attrName>
                                        </p:attrNameLst>
                                      </p:cBhvr>
                                      <p:tavLst>
                                        <p:tav tm="0">
                                          <p:val>
                                            <p:strVal val="1+#ppt_h/2"/>
                                          </p:val>
                                        </p:tav>
                                        <p:tav tm="100000">
                                          <p:val>
                                            <p:strVal val="#ppt_y"/>
                                          </p:val>
                                        </p:tav>
                                      </p:tavLst>
                                    </p:anim>
                                  </p:childTnLst>
                                </p:cTn>
                              </p:par>
                              <p:par>
                                <p:cTn decel="100000" fill="hold" id="93" nodeType="withEffect" presetClass="entr" presetID="2" presetSubtype="4">
                                  <p:stCondLst>
                                    <p:cond delay="1800"/>
                                  </p:stCondLst>
                                  <p:childTnLst>
                                    <p:set>
                                      <p:cBhvr>
                                        <p:cTn dur="1" fill="hold" id="94">
                                          <p:stCondLst>
                                            <p:cond delay="0"/>
                                          </p:stCondLst>
                                        </p:cTn>
                                        <p:tgtEl>
                                          <p:spTgt spid="134"/>
                                        </p:tgtEl>
                                        <p:attrNameLst>
                                          <p:attrName>style.visibility</p:attrName>
                                        </p:attrNameLst>
                                      </p:cBhvr>
                                      <p:to>
                                        <p:strVal val="visible"/>
                                      </p:to>
                                    </p:set>
                                    <p:anim calcmode="lin" valueType="num">
                                      <p:cBhvr additive="base">
                                        <p:cTn dur="1250" fill="hold" id="95"/>
                                        <p:tgtEl>
                                          <p:spTgt spid="134"/>
                                        </p:tgtEl>
                                        <p:attrNameLst>
                                          <p:attrName>ppt_x</p:attrName>
                                        </p:attrNameLst>
                                      </p:cBhvr>
                                      <p:tavLst>
                                        <p:tav tm="0">
                                          <p:val>
                                            <p:strVal val="#ppt_x"/>
                                          </p:val>
                                        </p:tav>
                                        <p:tav tm="100000">
                                          <p:val>
                                            <p:strVal val="#ppt_x"/>
                                          </p:val>
                                        </p:tav>
                                      </p:tavLst>
                                    </p:anim>
                                    <p:anim calcmode="lin" valueType="num">
                                      <p:cBhvr additive="base">
                                        <p:cTn dur="1250" fill="hold" id="96"/>
                                        <p:tgtEl>
                                          <p:spTgt spid="134"/>
                                        </p:tgtEl>
                                        <p:attrNameLst>
                                          <p:attrName>ppt_y</p:attrName>
                                        </p:attrNameLst>
                                      </p:cBhvr>
                                      <p:tavLst>
                                        <p:tav tm="0">
                                          <p:val>
                                            <p:strVal val="1+#ppt_h/2"/>
                                          </p:val>
                                        </p:tav>
                                        <p:tav tm="100000">
                                          <p:val>
                                            <p:strVal val="#ppt_y"/>
                                          </p:val>
                                        </p:tav>
                                      </p:tavLst>
                                    </p:anim>
                                  </p:childTnLst>
                                </p:cTn>
                              </p:par>
                              <p:par>
                                <p:cTn decel="100000" fill="hold" id="97" nodeType="withEffect" presetClass="entr" presetID="2" presetSubtype="4">
                                  <p:stCondLst>
                                    <p:cond delay="2300"/>
                                  </p:stCondLst>
                                  <p:childTnLst>
                                    <p:set>
                                      <p:cBhvr>
                                        <p:cTn dur="1" fill="hold" id="98">
                                          <p:stCondLst>
                                            <p:cond delay="0"/>
                                          </p:stCondLst>
                                        </p:cTn>
                                        <p:tgtEl>
                                          <p:spTgt spid="135"/>
                                        </p:tgtEl>
                                        <p:attrNameLst>
                                          <p:attrName>style.visibility</p:attrName>
                                        </p:attrNameLst>
                                      </p:cBhvr>
                                      <p:to>
                                        <p:strVal val="visible"/>
                                      </p:to>
                                    </p:set>
                                    <p:anim calcmode="lin" valueType="num">
                                      <p:cBhvr additive="base">
                                        <p:cTn dur="1250" fill="hold" id="99"/>
                                        <p:tgtEl>
                                          <p:spTgt spid="135"/>
                                        </p:tgtEl>
                                        <p:attrNameLst>
                                          <p:attrName>ppt_x</p:attrName>
                                        </p:attrNameLst>
                                      </p:cBhvr>
                                      <p:tavLst>
                                        <p:tav tm="0">
                                          <p:val>
                                            <p:strVal val="#ppt_x"/>
                                          </p:val>
                                        </p:tav>
                                        <p:tav tm="100000">
                                          <p:val>
                                            <p:strVal val="#ppt_x"/>
                                          </p:val>
                                        </p:tav>
                                      </p:tavLst>
                                    </p:anim>
                                    <p:anim calcmode="lin" valueType="num">
                                      <p:cBhvr additive="base">
                                        <p:cTn dur="1250" fill="hold" id="100"/>
                                        <p:tgtEl>
                                          <p:spTgt spid="135"/>
                                        </p:tgtEl>
                                        <p:attrNameLst>
                                          <p:attrName>ppt_y</p:attrName>
                                        </p:attrNameLst>
                                      </p:cBhvr>
                                      <p:tavLst>
                                        <p:tav tm="0">
                                          <p:val>
                                            <p:strVal val="1+#ppt_h/2"/>
                                          </p:val>
                                        </p:tav>
                                        <p:tav tm="100000">
                                          <p:val>
                                            <p:strVal val="#ppt_y"/>
                                          </p:val>
                                        </p:tav>
                                      </p:tavLst>
                                    </p:anim>
                                  </p:childTnLst>
                                </p:cTn>
                              </p:par>
                              <p:par>
                                <p:cTn decel="100000" fill="hold" id="101" nodeType="withEffect" presetClass="entr" presetID="2" presetSubtype="4">
                                  <p:stCondLst>
                                    <p:cond delay="600"/>
                                  </p:stCondLst>
                                  <p:childTnLst>
                                    <p:set>
                                      <p:cBhvr>
                                        <p:cTn dur="1" fill="hold" id="102">
                                          <p:stCondLst>
                                            <p:cond delay="0"/>
                                          </p:stCondLst>
                                        </p:cTn>
                                        <p:tgtEl>
                                          <p:spTgt spid="136"/>
                                        </p:tgtEl>
                                        <p:attrNameLst>
                                          <p:attrName>style.visibility</p:attrName>
                                        </p:attrNameLst>
                                      </p:cBhvr>
                                      <p:to>
                                        <p:strVal val="visible"/>
                                      </p:to>
                                    </p:set>
                                    <p:anim calcmode="lin" valueType="num">
                                      <p:cBhvr additive="base">
                                        <p:cTn dur="1250" fill="hold" id="103"/>
                                        <p:tgtEl>
                                          <p:spTgt spid="136"/>
                                        </p:tgtEl>
                                        <p:attrNameLst>
                                          <p:attrName>ppt_x</p:attrName>
                                        </p:attrNameLst>
                                      </p:cBhvr>
                                      <p:tavLst>
                                        <p:tav tm="0">
                                          <p:val>
                                            <p:strVal val="#ppt_x"/>
                                          </p:val>
                                        </p:tav>
                                        <p:tav tm="100000">
                                          <p:val>
                                            <p:strVal val="#ppt_x"/>
                                          </p:val>
                                        </p:tav>
                                      </p:tavLst>
                                    </p:anim>
                                    <p:anim calcmode="lin" valueType="num">
                                      <p:cBhvr additive="base">
                                        <p:cTn dur="1250" fill="hold" id="104"/>
                                        <p:tgtEl>
                                          <p:spTgt spid="136"/>
                                        </p:tgtEl>
                                        <p:attrNameLst>
                                          <p:attrName>ppt_y</p:attrName>
                                        </p:attrNameLst>
                                      </p:cBhvr>
                                      <p:tavLst>
                                        <p:tav tm="0">
                                          <p:val>
                                            <p:strVal val="1+#ppt_h/2"/>
                                          </p:val>
                                        </p:tav>
                                        <p:tav tm="100000">
                                          <p:val>
                                            <p:strVal val="#ppt_y"/>
                                          </p:val>
                                        </p:tav>
                                      </p:tavLst>
                                    </p:anim>
                                  </p:childTnLst>
                                </p:cTn>
                              </p:par>
                              <p:par>
                                <p:cTn decel="100000" fill="hold" id="105" nodeType="withEffect" presetClass="entr" presetID="2" presetSubtype="4">
                                  <p:stCondLst>
                                    <p:cond delay="1300"/>
                                  </p:stCondLst>
                                  <p:childTnLst>
                                    <p:set>
                                      <p:cBhvr>
                                        <p:cTn dur="1" fill="hold" id="106">
                                          <p:stCondLst>
                                            <p:cond delay="0"/>
                                          </p:stCondLst>
                                        </p:cTn>
                                        <p:tgtEl>
                                          <p:spTgt spid="137"/>
                                        </p:tgtEl>
                                        <p:attrNameLst>
                                          <p:attrName>style.visibility</p:attrName>
                                        </p:attrNameLst>
                                      </p:cBhvr>
                                      <p:to>
                                        <p:strVal val="visible"/>
                                      </p:to>
                                    </p:set>
                                    <p:anim calcmode="lin" valueType="num">
                                      <p:cBhvr additive="base">
                                        <p:cTn dur="1250" fill="hold" id="107"/>
                                        <p:tgtEl>
                                          <p:spTgt spid="137"/>
                                        </p:tgtEl>
                                        <p:attrNameLst>
                                          <p:attrName>ppt_x</p:attrName>
                                        </p:attrNameLst>
                                      </p:cBhvr>
                                      <p:tavLst>
                                        <p:tav tm="0">
                                          <p:val>
                                            <p:strVal val="#ppt_x"/>
                                          </p:val>
                                        </p:tav>
                                        <p:tav tm="100000">
                                          <p:val>
                                            <p:strVal val="#ppt_x"/>
                                          </p:val>
                                        </p:tav>
                                      </p:tavLst>
                                    </p:anim>
                                    <p:anim calcmode="lin" valueType="num">
                                      <p:cBhvr additive="base">
                                        <p:cTn dur="1250" fill="hold" id="108"/>
                                        <p:tgtEl>
                                          <p:spTgt spid="137"/>
                                        </p:tgtEl>
                                        <p:attrNameLst>
                                          <p:attrName>ppt_y</p:attrName>
                                        </p:attrNameLst>
                                      </p:cBhvr>
                                      <p:tavLst>
                                        <p:tav tm="0">
                                          <p:val>
                                            <p:strVal val="1+#ppt_h/2"/>
                                          </p:val>
                                        </p:tav>
                                        <p:tav tm="100000">
                                          <p:val>
                                            <p:strVal val="#ppt_y"/>
                                          </p:val>
                                        </p:tav>
                                      </p:tavLst>
                                    </p:anim>
                                  </p:childTnLst>
                                </p:cTn>
                              </p:par>
                              <p:par>
                                <p:cTn decel="100000" fill="hold" id="109" nodeType="withEffect" presetClass="entr" presetID="2" presetSubtype="4">
                                  <p:stCondLst>
                                    <p:cond delay="2500"/>
                                  </p:stCondLst>
                                  <p:childTnLst>
                                    <p:set>
                                      <p:cBhvr>
                                        <p:cTn dur="1" fill="hold" id="110">
                                          <p:stCondLst>
                                            <p:cond delay="0"/>
                                          </p:stCondLst>
                                        </p:cTn>
                                        <p:tgtEl>
                                          <p:spTgt spid="138"/>
                                        </p:tgtEl>
                                        <p:attrNameLst>
                                          <p:attrName>style.visibility</p:attrName>
                                        </p:attrNameLst>
                                      </p:cBhvr>
                                      <p:to>
                                        <p:strVal val="visible"/>
                                      </p:to>
                                    </p:set>
                                    <p:anim calcmode="lin" valueType="num">
                                      <p:cBhvr additive="base">
                                        <p:cTn dur="1250" fill="hold" id="111"/>
                                        <p:tgtEl>
                                          <p:spTgt spid="138"/>
                                        </p:tgtEl>
                                        <p:attrNameLst>
                                          <p:attrName>ppt_x</p:attrName>
                                        </p:attrNameLst>
                                      </p:cBhvr>
                                      <p:tavLst>
                                        <p:tav tm="0">
                                          <p:val>
                                            <p:strVal val="#ppt_x"/>
                                          </p:val>
                                        </p:tav>
                                        <p:tav tm="100000">
                                          <p:val>
                                            <p:strVal val="#ppt_x"/>
                                          </p:val>
                                        </p:tav>
                                      </p:tavLst>
                                    </p:anim>
                                    <p:anim calcmode="lin" valueType="num">
                                      <p:cBhvr additive="base">
                                        <p:cTn dur="1250" fill="hold" id="112"/>
                                        <p:tgtEl>
                                          <p:spTgt spid="138"/>
                                        </p:tgtEl>
                                        <p:attrNameLst>
                                          <p:attrName>ppt_y</p:attrName>
                                        </p:attrNameLst>
                                      </p:cBhvr>
                                      <p:tavLst>
                                        <p:tav tm="0">
                                          <p:val>
                                            <p:strVal val="1+#ppt_h/2"/>
                                          </p:val>
                                        </p:tav>
                                        <p:tav tm="100000">
                                          <p:val>
                                            <p:strVal val="#ppt_y"/>
                                          </p:val>
                                        </p:tav>
                                      </p:tavLst>
                                    </p:anim>
                                  </p:childTnLst>
                                </p:cTn>
                              </p:par>
                              <p:par>
                                <p:cTn decel="100000" fill="hold" id="113" nodeType="withEffect" presetClass="entr" presetID="2" presetSubtype="4">
                                  <p:stCondLst>
                                    <p:cond delay="2200"/>
                                  </p:stCondLst>
                                  <p:childTnLst>
                                    <p:set>
                                      <p:cBhvr>
                                        <p:cTn dur="1" fill="hold" id="114">
                                          <p:stCondLst>
                                            <p:cond delay="0"/>
                                          </p:stCondLst>
                                        </p:cTn>
                                        <p:tgtEl>
                                          <p:spTgt spid="139"/>
                                        </p:tgtEl>
                                        <p:attrNameLst>
                                          <p:attrName>style.visibility</p:attrName>
                                        </p:attrNameLst>
                                      </p:cBhvr>
                                      <p:to>
                                        <p:strVal val="visible"/>
                                      </p:to>
                                    </p:set>
                                    <p:anim calcmode="lin" valueType="num">
                                      <p:cBhvr additive="base">
                                        <p:cTn dur="1250" fill="hold" id="115"/>
                                        <p:tgtEl>
                                          <p:spTgt spid="139"/>
                                        </p:tgtEl>
                                        <p:attrNameLst>
                                          <p:attrName>ppt_x</p:attrName>
                                        </p:attrNameLst>
                                      </p:cBhvr>
                                      <p:tavLst>
                                        <p:tav tm="0">
                                          <p:val>
                                            <p:strVal val="#ppt_x"/>
                                          </p:val>
                                        </p:tav>
                                        <p:tav tm="100000">
                                          <p:val>
                                            <p:strVal val="#ppt_x"/>
                                          </p:val>
                                        </p:tav>
                                      </p:tavLst>
                                    </p:anim>
                                    <p:anim calcmode="lin" valueType="num">
                                      <p:cBhvr additive="base">
                                        <p:cTn dur="1250" fill="hold" id="116"/>
                                        <p:tgtEl>
                                          <p:spTgt spid="139"/>
                                        </p:tgtEl>
                                        <p:attrNameLst>
                                          <p:attrName>ppt_y</p:attrName>
                                        </p:attrNameLst>
                                      </p:cBhvr>
                                      <p:tavLst>
                                        <p:tav tm="0">
                                          <p:val>
                                            <p:strVal val="1+#ppt_h/2"/>
                                          </p:val>
                                        </p:tav>
                                        <p:tav tm="100000">
                                          <p:val>
                                            <p:strVal val="#ppt_y"/>
                                          </p:val>
                                        </p:tav>
                                      </p:tavLst>
                                    </p:anim>
                                  </p:childTnLst>
                                </p:cTn>
                              </p:par>
                              <p:par>
                                <p:cTn fill="hold" grpId="0" id="117" nodeType="withEffect" presetClass="entr" presetID="45" presetSubtype="0">
                                  <p:stCondLst>
                                    <p:cond delay="500"/>
                                  </p:stCondLst>
                                  <p:iterate type="lt">
                                    <p:tmPct val="15000"/>
                                  </p:iterate>
                                  <p:childTnLst>
                                    <p:set>
                                      <p:cBhvr>
                                        <p:cTn dur="1" fill="hold" id="118">
                                          <p:stCondLst>
                                            <p:cond delay="0"/>
                                          </p:stCondLst>
                                        </p:cTn>
                                        <p:tgtEl>
                                          <p:spTgt spid="103"/>
                                        </p:tgtEl>
                                        <p:attrNameLst>
                                          <p:attrName>style.visibility</p:attrName>
                                        </p:attrNameLst>
                                      </p:cBhvr>
                                      <p:to>
                                        <p:strVal val="visible"/>
                                      </p:to>
                                    </p:set>
                                    <p:animEffect filter="fade" transition="in">
                                      <p:cBhvr>
                                        <p:cTn dur="1000" id="119"/>
                                        <p:tgtEl>
                                          <p:spTgt spid="103"/>
                                        </p:tgtEl>
                                      </p:cBhvr>
                                    </p:animEffect>
                                    <p:anim calcmode="lin" valueType="num">
                                      <p:cBhvr>
                                        <p:cTn dur="1000" fill="hold" id="120"/>
                                        <p:tgtEl>
                                          <p:spTgt spid="103"/>
                                        </p:tgtEl>
                                        <p:attrNameLst>
                                          <p:attrName>ppt_w</p:attrName>
                                        </p:attrNameLst>
                                      </p:cBhvr>
                                      <p:tavLst>
                                        <p:tav fmla="#ppt_w*sin(2.5*pi*$)" tm="0">
                                          <p:val>
                                            <p:fltVal val="0"/>
                                          </p:val>
                                        </p:tav>
                                        <p:tav tm="100000">
                                          <p:val>
                                            <p:fltVal val="1"/>
                                          </p:val>
                                        </p:tav>
                                      </p:tavLst>
                                    </p:anim>
                                    <p:anim calcmode="lin" valueType="num">
                                      <p:cBhvr>
                                        <p:cTn dur="1000" fill="hold" id="121"/>
                                        <p:tgtEl>
                                          <p:spTgt spid="103"/>
                                        </p:tgtEl>
                                        <p:attrNameLst>
                                          <p:attrName>ppt_h</p:attrName>
                                        </p:attrNameLst>
                                      </p:cBhvr>
                                      <p:tavLst>
                                        <p:tav tm="0">
                                          <p:val>
                                            <p:strVal val="#ppt_h"/>
                                          </p:val>
                                        </p:tav>
                                        <p:tav tm="100000">
                                          <p:val>
                                            <p:strVal val="#ppt_h"/>
                                          </p:val>
                                        </p:tav>
                                      </p:tavLst>
                                    </p:anim>
                                  </p:childTnLst>
                                </p:cTn>
                              </p:par>
                              <p:par>
                                <p:cTn fill="hold" grpId="1" id="122" nodeType="withEffect" presetClass="emph" presetID="6" presetSubtype="0">
                                  <p:stCondLst>
                                    <p:cond delay="0"/>
                                  </p:stCondLst>
                                  <p:iterate type="lt">
                                    <p:tmPct val="0"/>
                                  </p:iterate>
                                  <p:childTnLst>
                                    <p:animScale>
                                      <p:cBhvr>
                                        <p:cTn dur="100" fill="hold" id="123"/>
                                        <p:tgtEl>
                                          <p:spTgt spid="103"/>
                                        </p:tgtEl>
                                      </p:cBhvr>
                                      <p:by x="500000" y="500000"/>
                                    </p:animScale>
                                  </p:childTnLst>
                                </p:cTn>
                              </p:par>
                              <p:par>
                                <p:cTn fill="hold" grpId="2" id="124" nodeType="withEffect" presetClass="emph" presetID="6" presetSubtype="0">
                                  <p:stCondLst>
                                    <p:cond delay="500"/>
                                  </p:stCondLst>
                                  <p:iterate type="lt">
                                    <p:tmPct val="15000"/>
                                  </p:iterate>
                                  <p:childTnLst>
                                    <p:animScale>
                                      <p:cBhvr>
                                        <p:cTn dur="1000" fill="hold" id="125"/>
                                        <p:tgtEl>
                                          <p:spTgt spid="103"/>
                                        </p:tgtEl>
                                      </p:cBhvr>
                                      <p:by x="20000" y="20000"/>
                                    </p:animScale>
                                  </p:childTnLst>
                                </p:cTn>
                              </p:par>
                              <p:par>
                                <p:cTn fill="hold" grpId="0" id="126" nodeType="withEffect" presetClass="entr" presetID="10" presetSubtype="0">
                                  <p:stCondLst>
                                    <p:cond delay="2250"/>
                                  </p:stCondLst>
                                  <p:childTnLst>
                                    <p:set>
                                      <p:cBhvr>
                                        <p:cTn dur="1" fill="hold" id="127">
                                          <p:stCondLst>
                                            <p:cond delay="0"/>
                                          </p:stCondLst>
                                        </p:cTn>
                                        <p:tgtEl>
                                          <p:spTgt spid="105"/>
                                        </p:tgtEl>
                                        <p:attrNameLst>
                                          <p:attrName>style.visibility</p:attrName>
                                        </p:attrNameLst>
                                      </p:cBhvr>
                                      <p:to>
                                        <p:strVal val="visible"/>
                                      </p:to>
                                    </p:set>
                                    <p:animEffect filter="fade" transition="in">
                                      <p:cBhvr>
                                        <p:cTn dur="750" id="128"/>
                                        <p:tgtEl>
                                          <p:spTgt spid="105"/>
                                        </p:tgtEl>
                                      </p:cBhvr>
                                    </p:animEffect>
                                  </p:childTnLst>
                                </p:cTn>
                              </p:par>
                              <p:par>
                                <p:cTn decel="100000" fill="hold" grpId="1" id="129" nodeType="withEffect" presetClass="path" presetID="63" presetSubtype="0">
                                  <p:stCondLst>
                                    <p:cond delay="2250"/>
                                  </p:stCondLst>
                                  <p:childTnLst>
                                    <p:animMotion origin="layout" path="M -3.33333E-06 -3.7037E-07 L 0.09037 -3.7037E-07" pathEditMode="relative" ptsTypes="AA" rAng="0">
                                      <p:cBhvr>
                                        <p:cTn dur="1250" fill="hold" id="130" spd="-100000"/>
                                        <p:tgtEl>
                                          <p:spTgt spid="105"/>
                                        </p:tgtEl>
                                        <p:attrNameLst>
                                          <p:attrName>ppt_x</p:attrName>
                                          <p:attrName>ppt_y</p:attrName>
                                        </p:attrNameLst>
                                      </p:cBhvr>
                                      <p:rCtr x="4518" y="0"/>
                                    </p:animMotion>
                                  </p:childTnLst>
                                </p:cTn>
                              </p:par>
                              <p:par>
                                <p:cTn fill="hold" id="131" nodeType="withEffect" presetClass="entr" presetID="10" presetSubtype="0">
                                  <p:stCondLst>
                                    <p:cond delay="1000"/>
                                  </p:stCondLst>
                                  <p:childTnLst>
                                    <p:set>
                                      <p:cBhvr>
                                        <p:cTn dur="1" fill="hold" id="132">
                                          <p:stCondLst>
                                            <p:cond delay="0"/>
                                          </p:stCondLst>
                                        </p:cTn>
                                        <p:tgtEl>
                                          <p:spTgt spid="111"/>
                                        </p:tgtEl>
                                        <p:attrNameLst>
                                          <p:attrName>style.visibility</p:attrName>
                                        </p:attrNameLst>
                                      </p:cBhvr>
                                      <p:to>
                                        <p:strVal val="visible"/>
                                      </p:to>
                                    </p:set>
                                    <p:animEffect filter="fade" transition="in">
                                      <p:cBhvr>
                                        <p:cTn dur="2000" id="133"/>
                                        <p:tgtEl>
                                          <p:spTgt spid="1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5"/>
      <p:bldP grpId="1" spid="105"/>
      <p:bldP grpId="0" spid="103"/>
      <p:bldP grpId="1" spid="103"/>
      <p:bldP grpId="2" spid="10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a:grpSpLocks noChangeAspect="1"/>
          </p:cNvGrpSpPr>
          <p:nvPr/>
        </p:nvGrpSpPr>
        <p:grpSpPr>
          <a:xfrm>
            <a:off x="4105506" y="1233488"/>
            <a:ext cx="618455" cy="1800000"/>
            <a:chOff x="597712" y="2415605"/>
            <a:chExt cx="1076110" cy="3131998"/>
          </a:xfrm>
        </p:grpSpPr>
        <p:sp>
          <p:nvSpPr>
            <p:cNvPr id="10"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1" name="椭圆 10"/>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 name="组合 2"/>
          <p:cNvGrpSpPr>
            <a:grpSpLocks noChangeAspect="1"/>
          </p:cNvGrpSpPr>
          <p:nvPr/>
        </p:nvGrpSpPr>
        <p:grpSpPr>
          <a:xfrm>
            <a:off x="2760245" y="2023201"/>
            <a:ext cx="2027688" cy="6443998"/>
            <a:chOff x="935919" y="107043"/>
            <a:chExt cx="1818452" cy="5779044"/>
          </a:xfrm>
        </p:grpSpPr>
        <p:sp>
          <p:nvSpPr>
            <p:cNvPr id="4" name="等腰三角形 9"/>
            <p:cNvSpPr/>
            <p:nvPr/>
          </p:nvSpPr>
          <p:spPr>
            <a:xfrm rot="10800000">
              <a:off x="935919" y="1016252"/>
              <a:ext cx="1818452" cy="48698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 name="椭圆 4"/>
            <p:cNvSpPr>
              <a:spLocks noChangeAspect="1"/>
            </p:cNvSpPr>
            <p:nvPr/>
          </p:nvSpPr>
          <p:spPr>
            <a:xfrm>
              <a:off x="942885" y="107043"/>
              <a:ext cx="1799994" cy="180000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1" rtlCol="0"/>
            <a:lstStyle/>
            <a:p>
              <a:pPr algn="ctr">
                <a:lnSpc>
                  <a:spcPct val="130000"/>
                </a:lnSpc>
                <a:defRPr/>
              </a:pPr>
              <a:r>
                <a:rPr altLang="zh-CN" kern="0" lang="en-US" sz="7200">
                  <a:solidFill>
                    <a:srgbClr val="009999"/>
                  </a:solidFill>
                  <a:latin charset="0" panose="020b0502020202020204" pitchFamily="34" typeface="Century Gothic"/>
                  <a:cs typeface="+mn-ea"/>
                  <a:sym typeface="+mn-lt"/>
                </a:rPr>
                <a:t>01</a:t>
              </a:r>
            </a:p>
          </p:txBody>
        </p:sp>
      </p:grpSp>
      <p:grpSp>
        <p:nvGrpSpPr>
          <p:cNvPr id="6" name="组合 5"/>
          <p:cNvGrpSpPr>
            <a:grpSpLocks noChangeAspect="1"/>
          </p:cNvGrpSpPr>
          <p:nvPr/>
        </p:nvGrpSpPr>
        <p:grpSpPr>
          <a:xfrm>
            <a:off x="1981669" y="4924887"/>
            <a:ext cx="1194018" cy="3475167"/>
            <a:chOff x="597712" y="2415605"/>
            <a:chExt cx="1076110" cy="3131998"/>
          </a:xfrm>
        </p:grpSpPr>
        <p:sp>
          <p:nvSpPr>
            <p:cNvPr id="7"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 name="椭圆 7"/>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 name="组合 11"/>
          <p:cNvGrpSpPr>
            <a:grpSpLocks noChangeAspect="1"/>
          </p:cNvGrpSpPr>
          <p:nvPr/>
        </p:nvGrpSpPr>
        <p:grpSpPr>
          <a:xfrm>
            <a:off x="4481255" y="4431190"/>
            <a:ext cx="618455" cy="1800000"/>
            <a:chOff x="597712" y="2415605"/>
            <a:chExt cx="1076110" cy="3131998"/>
          </a:xfrm>
        </p:grpSpPr>
        <p:sp>
          <p:nvSpPr>
            <p:cNvPr id="13"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 name="椭圆 13"/>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 name="组合 14"/>
          <p:cNvGrpSpPr>
            <a:grpSpLocks noChangeAspect="1"/>
          </p:cNvGrpSpPr>
          <p:nvPr/>
        </p:nvGrpSpPr>
        <p:grpSpPr>
          <a:xfrm>
            <a:off x="1033964" y="2075338"/>
            <a:ext cx="1150325" cy="3348000"/>
            <a:chOff x="597712" y="2415605"/>
            <a:chExt cx="1076110" cy="3131998"/>
          </a:xfrm>
        </p:grpSpPr>
        <p:sp>
          <p:nvSpPr>
            <p:cNvPr id="16"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7" name="椭圆 16"/>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24" name="文本框 23"/>
          <p:cNvSpPr txBox="1"/>
          <p:nvPr/>
        </p:nvSpPr>
        <p:spPr>
          <a:xfrm>
            <a:off x="6745025" y="2483475"/>
            <a:ext cx="3535680" cy="1097280"/>
          </a:xfrm>
          <a:prstGeom prst="rect">
            <a:avLst/>
          </a:prstGeom>
          <a:noFill/>
          <a:effectLst>
            <a:outerShdw algn="t" dir="5400000" dist="25400" rotWithShape="0">
              <a:schemeClr val="bg1">
                <a:alpha val="40000"/>
              </a:schemeClr>
            </a:outerShdw>
          </a:effectLst>
        </p:spPr>
        <p:txBody>
          <a:bodyPr anchor="b" anchorCtr="0" rtlCol="0" wrap="none">
            <a:spAutoFit/>
          </a:bodyPr>
          <a:lstStyle>
            <a:defPPr>
              <a:defRPr lang="zh-CN"/>
            </a:defPPr>
            <a:lvl1pPr>
              <a:defRPr b="1" sz="3600">
                <a:solidFill>
                  <a:schemeClr val="accent1">
                    <a:lumMod val="75000"/>
                  </a:schemeClr>
                </a:solidFill>
                <a:effectLst>
                  <a:innerShdw blurRad="127000" dir="16200000" dist="63500">
                    <a:prstClr val="black">
                      <a:alpha val="50000"/>
                    </a:prstClr>
                  </a:innerShdw>
                </a:effectLst>
                <a:latin typeface="微软雅黑"/>
                <a:ea typeface="微软雅黑"/>
              </a:defRPr>
            </a:lvl1pPr>
          </a:lstStyle>
          <a:p>
            <a:r>
              <a:rPr altLang="en-US" lang="zh-CN" smtClean="0" sz="6600">
                <a:solidFill>
                  <a:srgbClr val="009999"/>
                </a:solidFill>
                <a:latin charset="-122" panose="020b0600000000000000" pitchFamily="34" typeface="Noto Sans S Chinese Medium"/>
                <a:ea charset="-122" panose="020b0600000000000000" pitchFamily="34" typeface="Noto Sans S Chinese Medium"/>
              </a:rPr>
              <a:t>工作概述</a:t>
            </a:r>
          </a:p>
        </p:txBody>
      </p:sp>
      <p:sp>
        <p:nvSpPr>
          <p:cNvPr id="23" name="矩形 22"/>
          <p:cNvSpPr>
            <a:spLocks noChangeAspect="1"/>
          </p:cNvSpPr>
          <p:nvPr>
            <p:custDataLst>
              <p:tags r:id="rId3"/>
            </p:custDataLst>
          </p:nvPr>
        </p:nvSpPr>
        <p:spPr>
          <a:xfrm>
            <a:off x="711359" y="-348275"/>
            <a:ext cx="180000" cy="1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文本框 1"/>
          <p:cNvSpPr txBox="1"/>
          <p:nvPr/>
        </p:nvSpPr>
        <p:spPr>
          <a:xfrm>
            <a:off x="6840179" y="3580755"/>
            <a:ext cx="3469667" cy="1066800"/>
          </a:xfrm>
          <a:prstGeom prst="rect">
            <a:avLst/>
          </a:prstGeom>
          <a:noFill/>
        </p:spPr>
        <p:txBody>
          <a:bodyPr rtlCol="0" wrap="square">
            <a:spAutoFit/>
          </a:bodyPr>
          <a:lstStyle/>
          <a:p>
            <a:r>
              <a:rPr altLang="zh-CN" lang="en-US" smtClean="0" sz="3200">
                <a:solidFill>
                  <a:srgbClr val="009999"/>
                </a:solidFill>
                <a:latin charset="-122" panose="020b0500000000000000" pitchFamily="34" typeface="Noto Sans S Chinese Regular"/>
                <a:ea charset="-122" panose="020b0500000000000000" pitchFamily="34" typeface="Noto Sans S Chinese Regular"/>
              </a:rPr>
              <a:t>WORK OVERVIEW</a:t>
            </a:r>
          </a:p>
        </p:txBody>
      </p:sp>
    </p:spTree>
    <p:extLst>
      <p:ext uri="{BB962C8B-B14F-4D97-AF65-F5344CB8AC3E}">
        <p14:creationId val="4248628309"/>
      </p:ext>
    </p:extLst>
  </p:cSld>
  <p:clrMapOvr>
    <a:masterClrMapping/>
  </p:clrMapOvr>
  <mc:AlternateContent>
    <mc:Choice Requires="p14">
      <p:transition p14:dur="2500" spd="slow">
        <p:checker/>
      </p:transition>
    </mc:Choice>
    <mc:Fallback>
      <p:transition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250" fill="hold" id="7"/>
                                        <p:tgtEl>
                                          <p:spTgt spid="9"/>
                                        </p:tgtEl>
                                        <p:attrNameLst>
                                          <p:attrName>ppt_x</p:attrName>
                                        </p:attrNameLst>
                                      </p:cBhvr>
                                      <p:tavLst>
                                        <p:tav tm="0">
                                          <p:val>
                                            <p:strVal val="#ppt_x"/>
                                          </p:val>
                                        </p:tav>
                                        <p:tav tm="100000">
                                          <p:val>
                                            <p:strVal val="#ppt_x"/>
                                          </p:val>
                                        </p:tav>
                                      </p:tavLst>
                                    </p:anim>
                                    <p:anim calcmode="lin" valueType="num">
                                      <p:cBhvr additive="base">
                                        <p:cTn dur="1250" fill="hold" id="8"/>
                                        <p:tgtEl>
                                          <p:spTgt spid="9"/>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25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1250" fill="hold" id="11"/>
                                        <p:tgtEl>
                                          <p:spTgt spid="15"/>
                                        </p:tgtEl>
                                        <p:attrNameLst>
                                          <p:attrName>ppt_x</p:attrName>
                                        </p:attrNameLst>
                                      </p:cBhvr>
                                      <p:tavLst>
                                        <p:tav tm="0">
                                          <p:val>
                                            <p:strVal val="#ppt_x"/>
                                          </p:val>
                                        </p:tav>
                                        <p:tav tm="100000">
                                          <p:val>
                                            <p:strVal val="#ppt_x"/>
                                          </p:val>
                                        </p:tav>
                                      </p:tavLst>
                                    </p:anim>
                                    <p:anim calcmode="lin" valueType="num">
                                      <p:cBhvr additive="base">
                                        <p:cTn dur="1250" fill="hold" id="12"/>
                                        <p:tgtEl>
                                          <p:spTgt spid="15"/>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500"/>
                                  </p:stCondLst>
                                  <p:childTnLst>
                                    <p:set>
                                      <p:cBhvr>
                                        <p:cTn dur="1" fill="hold" id="14">
                                          <p:stCondLst>
                                            <p:cond delay="0"/>
                                          </p:stCondLst>
                                        </p:cTn>
                                        <p:tgtEl>
                                          <p:spTgt spid="3"/>
                                        </p:tgtEl>
                                        <p:attrNameLst>
                                          <p:attrName>style.visibility</p:attrName>
                                        </p:attrNameLst>
                                      </p:cBhvr>
                                      <p:to>
                                        <p:strVal val="visible"/>
                                      </p:to>
                                    </p:set>
                                    <p:anim calcmode="lin" valueType="num">
                                      <p:cBhvr additive="base">
                                        <p:cTn dur="1250" fill="hold" id="15"/>
                                        <p:tgtEl>
                                          <p:spTgt spid="3"/>
                                        </p:tgtEl>
                                        <p:attrNameLst>
                                          <p:attrName>ppt_x</p:attrName>
                                        </p:attrNameLst>
                                      </p:cBhvr>
                                      <p:tavLst>
                                        <p:tav tm="0">
                                          <p:val>
                                            <p:strVal val="#ppt_x"/>
                                          </p:val>
                                        </p:tav>
                                        <p:tav tm="100000">
                                          <p:val>
                                            <p:strVal val="#ppt_x"/>
                                          </p:val>
                                        </p:tav>
                                      </p:tavLst>
                                    </p:anim>
                                    <p:anim calcmode="lin" valueType="num">
                                      <p:cBhvr additive="base">
                                        <p:cTn dur="1250" fill="hold" id="16"/>
                                        <p:tgtEl>
                                          <p:spTgt spid="3"/>
                                        </p:tgtEl>
                                        <p:attrNameLst>
                                          <p:attrName>ppt_y</p:attrName>
                                        </p:attrNameLst>
                                      </p:cBhvr>
                                      <p:tavLst>
                                        <p:tav tm="0">
                                          <p:val>
                                            <p:strVal val="1+#ppt_h/2"/>
                                          </p:val>
                                        </p:tav>
                                        <p:tav tm="100000">
                                          <p:val>
                                            <p:strVal val="#ppt_y"/>
                                          </p:val>
                                        </p:tav>
                                      </p:tavLst>
                                    </p:anim>
                                  </p:childTnLst>
                                </p:cTn>
                              </p:par>
                              <p:par>
                                <p:cTn decel="100000" fill="hold" id="17" nodeType="withEffect" presetClass="entr" presetID="2" presetSubtype="4">
                                  <p:stCondLst>
                                    <p:cond delay="750"/>
                                  </p:stCondLst>
                                  <p:childTnLst>
                                    <p:set>
                                      <p:cBhvr>
                                        <p:cTn dur="1" fill="hold" id="18">
                                          <p:stCondLst>
                                            <p:cond delay="0"/>
                                          </p:stCondLst>
                                        </p:cTn>
                                        <p:tgtEl>
                                          <p:spTgt spid="12"/>
                                        </p:tgtEl>
                                        <p:attrNameLst>
                                          <p:attrName>style.visibility</p:attrName>
                                        </p:attrNameLst>
                                      </p:cBhvr>
                                      <p:to>
                                        <p:strVal val="visible"/>
                                      </p:to>
                                    </p:set>
                                    <p:anim calcmode="lin" valueType="num">
                                      <p:cBhvr additive="base">
                                        <p:cTn dur="1250" fill="hold" id="19"/>
                                        <p:tgtEl>
                                          <p:spTgt spid="12"/>
                                        </p:tgtEl>
                                        <p:attrNameLst>
                                          <p:attrName>ppt_x</p:attrName>
                                        </p:attrNameLst>
                                      </p:cBhvr>
                                      <p:tavLst>
                                        <p:tav tm="0">
                                          <p:val>
                                            <p:strVal val="#ppt_x"/>
                                          </p:val>
                                        </p:tav>
                                        <p:tav tm="100000">
                                          <p:val>
                                            <p:strVal val="#ppt_x"/>
                                          </p:val>
                                        </p:tav>
                                      </p:tavLst>
                                    </p:anim>
                                    <p:anim calcmode="lin" valueType="num">
                                      <p:cBhvr additive="base">
                                        <p:cTn dur="1250" fill="hold" id="20"/>
                                        <p:tgtEl>
                                          <p:spTgt spid="12"/>
                                        </p:tgtEl>
                                        <p:attrNameLst>
                                          <p:attrName>ppt_y</p:attrName>
                                        </p:attrNameLst>
                                      </p:cBhvr>
                                      <p:tavLst>
                                        <p:tav tm="0">
                                          <p:val>
                                            <p:strVal val="1+#ppt_h/2"/>
                                          </p:val>
                                        </p:tav>
                                        <p:tav tm="100000">
                                          <p:val>
                                            <p:strVal val="#ppt_y"/>
                                          </p:val>
                                        </p:tav>
                                      </p:tavLst>
                                    </p:anim>
                                  </p:childTnLst>
                                </p:cTn>
                              </p:par>
                              <p:par>
                                <p:cTn decel="100000" fill="hold" id="21" nodeType="withEffect" presetClass="entr" presetID="2" presetSubtype="4">
                                  <p:stCondLst>
                                    <p:cond delay="100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1250" fill="hold" id="23"/>
                                        <p:tgtEl>
                                          <p:spTgt spid="6"/>
                                        </p:tgtEl>
                                        <p:attrNameLst>
                                          <p:attrName>ppt_x</p:attrName>
                                        </p:attrNameLst>
                                      </p:cBhvr>
                                      <p:tavLst>
                                        <p:tav tm="0">
                                          <p:val>
                                            <p:strVal val="#ppt_x"/>
                                          </p:val>
                                        </p:tav>
                                        <p:tav tm="100000">
                                          <p:val>
                                            <p:strVal val="#ppt_x"/>
                                          </p:val>
                                        </p:tav>
                                      </p:tavLst>
                                    </p:anim>
                                    <p:anim calcmode="lin" valueType="num">
                                      <p:cBhvr additive="base">
                                        <p:cTn dur="1250" fill="hold" id="24"/>
                                        <p:tgtEl>
                                          <p:spTgt spid="6"/>
                                        </p:tgtEl>
                                        <p:attrNameLst>
                                          <p:attrName>ppt_y</p:attrName>
                                        </p:attrNameLst>
                                      </p:cBhvr>
                                      <p:tavLst>
                                        <p:tav tm="0">
                                          <p:val>
                                            <p:strVal val="1+#ppt_h/2"/>
                                          </p:val>
                                        </p:tav>
                                        <p:tav tm="100000">
                                          <p:val>
                                            <p:strVal val="#ppt_y"/>
                                          </p:val>
                                        </p:tav>
                                      </p:tavLst>
                                    </p:anim>
                                  </p:childTnLst>
                                </p:cTn>
                              </p:par>
                              <p:par>
                                <p:cTn decel="100000" fill="hold" grpId="1" id="25" nodeType="withEffect" presetClass="entr" presetID="2" presetSubtype="2">
                                  <p:stCondLst>
                                    <p:cond delay="100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1500" fill="hold" id="27"/>
                                        <p:tgtEl>
                                          <p:spTgt spid="24"/>
                                        </p:tgtEl>
                                        <p:attrNameLst>
                                          <p:attrName>ppt_x</p:attrName>
                                        </p:attrNameLst>
                                      </p:cBhvr>
                                      <p:tavLst>
                                        <p:tav tm="0">
                                          <p:val>
                                            <p:strVal val="1+#ppt_w/2"/>
                                          </p:val>
                                        </p:tav>
                                        <p:tav tm="100000">
                                          <p:val>
                                            <p:strVal val="#ppt_x"/>
                                          </p:val>
                                        </p:tav>
                                      </p:tavLst>
                                    </p:anim>
                                    <p:anim calcmode="lin" valueType="num">
                                      <p:cBhvr additive="base">
                                        <p:cTn dur="1500" fill="hold" id="28"/>
                                        <p:tgtEl>
                                          <p:spTgt spid="24"/>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10" presetSubtype="0">
                                  <p:stCondLst>
                                    <p:cond delay="0"/>
                                  </p:stCondLst>
                                  <p:childTnLst>
                                    <p:set>
                                      <p:cBhvr>
                                        <p:cTn dur="1" fill="hold" id="31">
                                          <p:stCondLst>
                                            <p:cond delay="0"/>
                                          </p:stCondLst>
                                        </p:cTn>
                                        <p:tgtEl>
                                          <p:spTgt spid="23"/>
                                        </p:tgtEl>
                                        <p:attrNameLst>
                                          <p:attrName>style.visibility</p:attrName>
                                        </p:attrNameLst>
                                      </p:cBhvr>
                                      <p:to>
                                        <p:strVal val="visible"/>
                                      </p:to>
                                    </p:set>
                                    <p:animEffect filter="fade" transition="in">
                                      <p:cBhvr>
                                        <p:cTn dur="1000" id="32"/>
                                        <p:tgtEl>
                                          <p:spTgt spid="23"/>
                                        </p:tgtEl>
                                      </p:cBhvr>
                                    </p:animEffect>
                                  </p:childTnLst>
                                </p:cTn>
                              </p:par>
                              <p:par>
                                <p:cTn fill="hold" grpId="0" id="33" nodeType="withEffect" presetClass="entr" presetID="42" presetSubtype="0">
                                  <p:stCondLst>
                                    <p:cond delay="0"/>
                                  </p:stCondLst>
                                  <p:childTnLst>
                                    <p:set>
                                      <p:cBhvr>
                                        <p:cTn dur="1" fill="hold" id="34">
                                          <p:stCondLst>
                                            <p:cond delay="0"/>
                                          </p:stCondLst>
                                        </p:cTn>
                                        <p:tgtEl>
                                          <p:spTgt spid="2"/>
                                        </p:tgtEl>
                                        <p:attrNameLst>
                                          <p:attrName>style.visibility</p:attrName>
                                        </p:attrNameLst>
                                      </p:cBhvr>
                                      <p:to>
                                        <p:strVal val="visible"/>
                                      </p:to>
                                    </p:set>
                                    <p:animEffect filter="fade" transition="in">
                                      <p:cBhvr>
                                        <p:cTn dur="1000" id="35"/>
                                        <p:tgtEl>
                                          <p:spTgt spid="2"/>
                                        </p:tgtEl>
                                      </p:cBhvr>
                                    </p:animEffect>
                                    <p:anim calcmode="lin" valueType="num">
                                      <p:cBhvr>
                                        <p:cTn dur="1000" fill="hold" id="36"/>
                                        <p:tgtEl>
                                          <p:spTgt spid="2"/>
                                        </p:tgtEl>
                                        <p:attrNameLst>
                                          <p:attrName>ppt_x</p:attrName>
                                        </p:attrNameLst>
                                      </p:cBhvr>
                                      <p:tavLst>
                                        <p:tav tm="0">
                                          <p:val>
                                            <p:strVal val="#ppt_x"/>
                                          </p:val>
                                        </p:tav>
                                        <p:tav tm="100000">
                                          <p:val>
                                            <p:strVal val="#ppt_x"/>
                                          </p:val>
                                        </p:tav>
                                      </p:tavLst>
                                    </p:anim>
                                    <p:anim calcmode="lin" valueType="num">
                                      <p:cBhvr>
                                        <p:cTn dur="1000" fill="hold" id="37"/>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24"/>
      <p:bldP grpId="0" spid="23"/>
      <p:bldP grpId="0" spid="2"/>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en-US" lang="zh-CN">
                <a:latin charset="-122" panose="020b0600000000000000" pitchFamily="34" typeface="Noto Sans S Chinese Medium"/>
                <a:ea charset="-122" panose="020b0600000000000000" pitchFamily="34" typeface="Noto Sans S Chinese Medium"/>
              </a:rPr>
              <a:t>工作概述</a:t>
            </a:r>
          </a:p>
        </p:txBody>
      </p:sp>
      <p:sp>
        <p:nvSpPr>
          <p:cNvPr id="63"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606060"/>
                </a:solidFill>
                <a:latin charset="-122" panose="020b0500000000000000" pitchFamily="34" typeface="Noto Sans S Chinese Regular"/>
                <a:ea charset="-122" panose="020b0500000000000000" pitchFamily="34" typeface="Noto Sans S Chinese Regular"/>
                <a:cs typeface="+mn-ea"/>
                <a:sym typeface="+mn-lt"/>
              </a:rPr>
              <a:t>WORK OVERVIEW</a:t>
            </a:r>
          </a:p>
        </p:txBody>
      </p:sp>
      <p:sp>
        <p:nvSpPr>
          <p:cNvPr id="120" name="PA_形状 4644"/>
          <p:cNvSpPr/>
          <p:nvPr>
            <p:custDataLst>
              <p:tags r:id="rId4"/>
            </p:custDataLst>
          </p:nvPr>
        </p:nvSpPr>
        <p:spPr>
          <a:xfrm>
            <a:off x="-493993" y="1552385"/>
            <a:ext cx="10984142" cy="4206523"/>
          </a:xfrm>
          <a:custGeom>
            <a:cxnLst>
              <a:cxn ang="0">
                <a:pos x="wd2" y="hd2"/>
              </a:cxn>
              <a:cxn ang="5400000">
                <a:pos x="wd2" y="hd2"/>
              </a:cxn>
              <a:cxn ang="10800000">
                <a:pos x="wd2" y="hd2"/>
              </a:cxn>
              <a:cxn ang="16200000">
                <a:pos x="wd2" y="hd2"/>
              </a:cxn>
            </a:cxnLst>
            <a:rect b="b" l="0" r="r" t="0"/>
            <a:pathLst>
              <a:path extrusionOk="0" h="19359" w="21600">
                <a:moveTo>
                  <a:pt x="0" y="11881"/>
                </a:moveTo>
                <a:cubicBezTo>
                  <a:pt x="1060" y="7692"/>
                  <a:pt x="3310" y="5945"/>
                  <a:pt x="5254" y="7796"/>
                </a:cubicBezTo>
                <a:cubicBezTo>
                  <a:pt x="7606" y="10036"/>
                  <a:pt x="8550" y="16859"/>
                  <a:pt x="10976" y="18786"/>
                </a:cubicBezTo>
                <a:cubicBezTo>
                  <a:pt x="14518" y="21600"/>
                  <a:pt x="17361" y="13534"/>
                  <a:pt x="19648" y="5955"/>
                </a:cubicBezTo>
                <a:cubicBezTo>
                  <a:pt x="20264" y="3912"/>
                  <a:pt x="20915" y="1926"/>
                  <a:pt x="21600" y="0"/>
                </a:cubicBezTo>
              </a:path>
            </a:pathLst>
          </a:custGeom>
          <a:noFill/>
          <a:ln algn="ctr" cap="rnd" cmpd="sng" w="25400">
            <a:solidFill>
              <a:srgbClr val="A6A6A6"/>
            </a:solidFill>
            <a:prstDash val="dash"/>
            <a:miter lim="800000"/>
          </a:ln>
          <a:effectLst/>
        </p:spPr>
        <p:txBody>
          <a:bodyPr anchor="ctr" rtlCol="0"/>
          <a:lstStyle/>
          <a:p>
            <a:pPr algn="ctr"/>
            <a:endParaRPr kern="0">
              <a:solidFill>
                <a:prstClr val="white"/>
              </a:solidFill>
              <a:cs typeface="+mn-ea"/>
              <a:sym typeface="+mn-lt"/>
            </a:endParaRPr>
          </a:p>
        </p:txBody>
      </p:sp>
      <p:sp>
        <p:nvSpPr>
          <p:cNvPr id="121" name="PA_形状 4645"/>
          <p:cNvSpPr/>
          <p:nvPr>
            <p:custDataLst>
              <p:tags r:id="rId5"/>
            </p:custDataLst>
          </p:nvPr>
        </p:nvSpPr>
        <p:spPr>
          <a:xfrm rot="21314482">
            <a:off x="10052373" y="1089224"/>
            <a:ext cx="926351" cy="926323"/>
          </a:xfrm>
          <a:custGeom>
            <a:cxnLst>
              <a:cxn ang="0">
                <a:pos x="wd2" y="hd2"/>
              </a:cxn>
              <a:cxn ang="5400000">
                <a:pos x="wd2" y="hd2"/>
              </a:cxn>
              <a:cxn ang="10800000">
                <a:pos x="wd2" y="hd2"/>
              </a:cxn>
              <a:cxn ang="16200000">
                <a:pos x="wd2" y="hd2"/>
              </a:cxn>
            </a:cxnLst>
            <a:rect b="b" l="0" r="r" t="0"/>
            <a:pathLst>
              <a:path extrusionOk="0" h="21258" w="21258">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chemeClr val="bg1"/>
          </a:solidFill>
          <a:ln w="12700">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124" name="PA_形状 4649"/>
          <p:cNvSpPr/>
          <p:nvPr>
            <p:custDataLst>
              <p:tags r:id="rId6"/>
            </p:custDataLst>
          </p:nvPr>
        </p:nvSpPr>
        <p:spPr>
          <a:xfrm>
            <a:off x="-342323" y="3293607"/>
            <a:ext cx="3404026" cy="3404026"/>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1000">
                <a:schemeClr val="accent1">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137" name="PA_形状 4662"/>
          <p:cNvSpPr/>
          <p:nvPr>
            <p:custDataLst>
              <p:tags r:id="rId7"/>
            </p:custDataLst>
          </p:nvPr>
        </p:nvSpPr>
        <p:spPr>
          <a:xfrm rot="10594">
            <a:off x="573256" y="3835297"/>
            <a:ext cx="1503472" cy="670438"/>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67733" lIns="67733" numCol="1" rIns="67733" tIns="67733" wrap="square">
            <a:noAutofit/>
          </a:bodyPr>
          <a:lstStyle/>
          <a:p>
            <a:pPr defTabSz="412746" eaLnBrk="1" fontAlgn="auto" hangingPunct="1">
              <a:spcBef>
                <a:spcPts val="300"/>
              </a:spcBef>
              <a:spcAft>
                <a:spcPct val="0"/>
              </a:spcAft>
              <a:defRPr sz="1800"/>
            </a:pPr>
            <a:r>
              <a:rPr altLang="en-US" kern="0" lang="zh-CN" sz="2400">
                <a:solidFill>
                  <a:prstClr val="white"/>
                </a:solidFill>
                <a:latin charset="0" panose="020b0502020202020204" pitchFamily="34" typeface="Century Gothic"/>
                <a:cs typeface="+mn-ea"/>
                <a:sym typeface="+mn-lt"/>
              </a:rPr>
              <a:t>总体</a:t>
            </a:r>
          </a:p>
          <a:p>
            <a:pPr defTabSz="412746" eaLnBrk="1" fontAlgn="auto" hangingPunct="1">
              <a:spcBef>
                <a:spcPts val="300"/>
              </a:spcBef>
              <a:spcAft>
                <a:spcPct val="0"/>
              </a:spcAft>
              <a:defRPr sz="1800"/>
            </a:pPr>
            <a:r>
              <a:rPr altLang="en-US" kern="0" lang="zh-CN" sz="2400">
                <a:solidFill>
                  <a:prstClr val="white"/>
                </a:solidFill>
                <a:latin charset="0" panose="020b0502020202020204" pitchFamily="34" typeface="Century Gothic"/>
                <a:cs typeface="+mn-ea"/>
                <a:sym typeface="+mn-lt"/>
              </a:rPr>
              <a:t>任务完成度</a:t>
            </a:r>
          </a:p>
        </p:txBody>
      </p:sp>
      <p:sp>
        <p:nvSpPr>
          <p:cNvPr id="138" name="PA_形状 4663"/>
          <p:cNvSpPr/>
          <p:nvPr>
            <p:custDataLst>
              <p:tags r:id="rId8"/>
            </p:custDataLst>
          </p:nvPr>
        </p:nvSpPr>
        <p:spPr>
          <a:xfrm rot="10594">
            <a:off x="575340" y="5536920"/>
            <a:ext cx="1652713" cy="699536"/>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67733" lIns="67733" numCol="1" rIns="67733" tIns="67733" wrap="square">
            <a:noAutofit/>
          </a:bodyPr>
          <a:lstStyle>
            <a:lvl1pPr algn="l">
              <a:lnSpc>
                <a:spcPts val="3500"/>
              </a:lnSpc>
              <a:spcBef>
                <a:spcPts val="600"/>
              </a:spcBef>
              <a:defRPr spc="0" sz="2500">
                <a:solidFill>
                  <a:srgbClr val="FFFFFF"/>
                </a:solidFill>
                <a:latin typeface="Roboto Regular"/>
                <a:ea typeface="Roboto Regular"/>
                <a:cs typeface="Roboto Regular"/>
                <a:sym typeface="Roboto Regular"/>
              </a:defRPr>
            </a:lvl1pPr>
          </a:lstStyle>
          <a:p>
            <a:pPr defTabSz="412746" eaLnBrk="1" fontAlgn="auto" hangingPunct="1">
              <a:lnSpc>
                <a:spcPct val="120000"/>
              </a:lnSpc>
              <a:spcBef>
                <a:spcPts val="800"/>
              </a:spcBef>
              <a:spcAft>
                <a:spcPct val="0"/>
              </a:spcAft>
              <a:defRPr spc="0" sz="1800">
                <a:solidFill>
                  <a:srgbClr val="000000"/>
                </a:solidFill>
              </a:defRPr>
            </a:pPr>
            <a:r>
              <a:rPr kern="0" sz="1067">
                <a:solidFill>
                  <a:prstClr val="white">
                    <a:alpha val="80000"/>
                  </a:prstClr>
                </a:solidFill>
                <a:latin typeface="+mn-lt"/>
                <a:ea typeface="+mn-ea"/>
                <a:cs typeface="+mn-ea"/>
                <a:sym typeface="+mn-lt"/>
              </a:rPr>
              <a:t>Lorem ipsum dolor sit amet, consectetuer adipiscing elit diam.</a:t>
            </a:r>
          </a:p>
        </p:txBody>
      </p:sp>
      <p:sp>
        <p:nvSpPr>
          <p:cNvPr id="139" name="PA_形状 4664"/>
          <p:cNvSpPr/>
          <p:nvPr>
            <p:custDataLst>
              <p:tags r:id="rId9"/>
            </p:custDataLst>
          </p:nvPr>
        </p:nvSpPr>
        <p:spPr>
          <a:xfrm rot="10594">
            <a:off x="573234" y="4992498"/>
            <a:ext cx="1355107" cy="60667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b" bIns="0" lIns="0" numCol="1" rIns="0" tIns="0" wrap="square">
            <a:noAutofit/>
          </a:bodyPr>
          <a:lstStyle>
            <a:lvl1pPr algn="l">
              <a:lnSpc>
                <a:spcPts val="15600"/>
              </a:lnSpc>
              <a:spcBef>
                <a:spcPts val="600"/>
              </a:spcBef>
              <a:defRPr spc="0" sz="10000">
                <a:solidFill>
                  <a:srgbClr val="F5D328"/>
                </a:solidFill>
                <a:latin typeface="Roboto Black"/>
                <a:ea typeface="Roboto Black"/>
                <a:cs typeface="Roboto Black"/>
                <a:sym typeface="Roboto Black"/>
              </a:defRPr>
            </a:lvl1pPr>
          </a:lstStyle>
          <a:p>
            <a:pPr defTabSz="412746" eaLnBrk="1" fontAlgn="auto" hangingPunct="1">
              <a:lnSpc>
                <a:spcPct val="50000"/>
              </a:lnSpc>
              <a:spcBef>
                <a:spcPts val="800"/>
              </a:spcBef>
              <a:spcAft>
                <a:spcPct val="0"/>
              </a:spcAft>
              <a:defRPr spc="0" sz="1800">
                <a:solidFill>
                  <a:srgbClr val="000000"/>
                </a:solidFill>
              </a:defRPr>
            </a:pPr>
            <a:r>
              <a:rPr kern="0" sz="5066">
                <a:solidFill>
                  <a:srgbClr val="FFFFFF"/>
                </a:solidFill>
                <a:latin charset="0" panose="020b0502020202020204" pitchFamily="34" typeface="Century Gothic"/>
                <a:ea typeface="+mn-ea"/>
                <a:cs typeface="+mn-ea"/>
                <a:sym typeface="+mn-lt"/>
              </a:rPr>
              <a:t>98%</a:t>
            </a:r>
          </a:p>
        </p:txBody>
      </p:sp>
      <p:sp>
        <p:nvSpPr>
          <p:cNvPr id="140" name="PA_形状 4665"/>
          <p:cNvSpPr/>
          <p:nvPr>
            <p:custDataLst>
              <p:tags r:id="rId10"/>
            </p:custDataLst>
          </p:nvPr>
        </p:nvSpPr>
        <p:spPr>
          <a:xfrm rot="10594">
            <a:off x="575340" y="4454047"/>
            <a:ext cx="1502359" cy="320385"/>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67733" lIns="67733" numCol="1" rIns="67733" tIns="67733" wrap="square">
            <a:noAutofit/>
          </a:bodyPr>
          <a:lstStyle>
            <a:lvl1pPr algn="l">
              <a:lnSpc>
                <a:spcPts val="3500"/>
              </a:lnSpc>
              <a:spcBef>
                <a:spcPts val="600"/>
              </a:spcBef>
              <a:defRPr spc="0" sz="2500">
                <a:solidFill>
                  <a:srgbClr val="FFFFFF"/>
                </a:solidFill>
                <a:latin typeface="Roboto Regular"/>
                <a:ea typeface="Roboto Regular"/>
                <a:cs typeface="Roboto Regular"/>
                <a:sym typeface="Roboto Regular"/>
              </a:defRPr>
            </a:lvl1pPr>
          </a:lstStyle>
          <a:p>
            <a:pPr defTabSz="412746">
              <a:lnSpc>
                <a:spcPct val="80000"/>
              </a:lnSpc>
              <a:spcBef>
                <a:spcPts val="800"/>
              </a:spcBef>
              <a:defRPr spc="0" sz="1800">
                <a:solidFill>
                  <a:srgbClr val="000000"/>
                </a:solidFill>
              </a:defRPr>
            </a:pPr>
            <a:r>
              <a:rPr kern="0" lang="en-US" sz="900">
                <a:solidFill>
                  <a:prstClr val="white"/>
                </a:solidFill>
                <a:latin typeface="+mn-lt"/>
                <a:ea typeface="+mn-ea"/>
                <a:cs typeface="+mn-ea"/>
                <a:sym typeface="+mn-lt"/>
              </a:rPr>
              <a:t>Task completion degree</a:t>
            </a:r>
          </a:p>
        </p:txBody>
      </p:sp>
      <p:grpSp>
        <p:nvGrpSpPr>
          <p:cNvPr id="146" name="PA_组合 145"/>
          <p:cNvGrpSpPr>
            <a:grpSpLocks noChangeAspect="1"/>
          </p:cNvGrpSpPr>
          <p:nvPr>
            <p:custDataLst>
              <p:tags r:id="rId11"/>
            </p:custDataLst>
          </p:nvPr>
        </p:nvGrpSpPr>
        <p:grpSpPr>
          <a:xfrm>
            <a:off x="2100066" y="3069780"/>
            <a:ext cx="1363440" cy="3968262"/>
            <a:chOff x="597712" y="2415605"/>
            <a:chExt cx="1076110" cy="3131998"/>
          </a:xfrm>
        </p:grpSpPr>
        <p:sp>
          <p:nvSpPr>
            <p:cNvPr id="147"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8" name="椭圆 147"/>
            <p:cNvSpPr>
              <a:spLocks noChangeAspect="1"/>
            </p:cNvSpPr>
            <p:nvPr/>
          </p:nvSpPr>
          <p:spPr>
            <a:xfrm>
              <a:off x="648010" y="2415605"/>
              <a:ext cx="971992" cy="972000"/>
            </a:xfrm>
            <a:prstGeom prst="ellipse">
              <a:avLst/>
            </a:prstGeom>
            <a:gradFill>
              <a:gsLst>
                <a:gs pos="1000">
                  <a:schemeClr val="bg1"/>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49" name="PA_组合 148"/>
          <p:cNvGrpSpPr>
            <a:grpSpLocks noChangeAspect="1"/>
          </p:cNvGrpSpPr>
          <p:nvPr>
            <p:custDataLst>
              <p:tags r:id="rId12"/>
            </p:custDataLst>
          </p:nvPr>
        </p:nvGrpSpPr>
        <p:grpSpPr>
          <a:xfrm>
            <a:off x="3706347" y="4671211"/>
            <a:ext cx="1363440" cy="3968262"/>
            <a:chOff x="597712" y="2415605"/>
            <a:chExt cx="1076110" cy="3131998"/>
          </a:xfrm>
        </p:grpSpPr>
        <p:sp>
          <p:nvSpPr>
            <p:cNvPr id="150"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51" name="椭圆 150"/>
            <p:cNvSpPr>
              <a:spLocks noChangeAspect="1"/>
            </p:cNvSpPr>
            <p:nvPr/>
          </p:nvSpPr>
          <p:spPr>
            <a:xfrm>
              <a:off x="648010" y="2415605"/>
              <a:ext cx="971992" cy="972000"/>
            </a:xfrm>
            <a:prstGeom prst="ellipse">
              <a:avLst/>
            </a:prstGeom>
            <a:gradFill>
              <a:gsLst>
                <a:gs pos="0">
                  <a:schemeClr val="bg1"/>
                </a:gs>
                <a:gs pos="60000">
                  <a:schemeClr val="bg2"/>
                </a:gs>
                <a:gs pos="100000">
                  <a:schemeClr val="bg1">
                    <a:lumMod val="85000"/>
                  </a:schemeClr>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2" name="PA_组合 151"/>
          <p:cNvGrpSpPr>
            <a:grpSpLocks noChangeAspect="1"/>
          </p:cNvGrpSpPr>
          <p:nvPr>
            <p:custDataLst>
              <p:tags r:id="rId13"/>
            </p:custDataLst>
          </p:nvPr>
        </p:nvGrpSpPr>
        <p:grpSpPr>
          <a:xfrm>
            <a:off x="5916147" y="5053911"/>
            <a:ext cx="1363440" cy="3968262"/>
            <a:chOff x="597712" y="2415605"/>
            <a:chExt cx="1076110" cy="3131998"/>
          </a:xfrm>
        </p:grpSpPr>
        <p:sp>
          <p:nvSpPr>
            <p:cNvPr id="153"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54" name="椭圆 153"/>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5" name="PA_组合 154"/>
          <p:cNvGrpSpPr>
            <a:grpSpLocks noChangeAspect="1"/>
          </p:cNvGrpSpPr>
          <p:nvPr>
            <p:custDataLst>
              <p:tags r:id="rId14"/>
            </p:custDataLst>
          </p:nvPr>
        </p:nvGrpSpPr>
        <p:grpSpPr>
          <a:xfrm>
            <a:off x="7715739" y="3648899"/>
            <a:ext cx="1363440" cy="3968262"/>
            <a:chOff x="597712" y="2415605"/>
            <a:chExt cx="1076110" cy="3131998"/>
          </a:xfrm>
        </p:grpSpPr>
        <p:sp>
          <p:nvSpPr>
            <p:cNvPr id="156"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57" name="椭圆 156"/>
            <p:cNvSpPr>
              <a:spLocks noChangeAspect="1"/>
            </p:cNvSpPr>
            <p:nvPr/>
          </p:nvSpPr>
          <p:spPr>
            <a:xfrm>
              <a:off x="648010" y="2415605"/>
              <a:ext cx="971992" cy="972000"/>
            </a:xfrm>
            <a:prstGeom prst="ellipse">
              <a:avLst/>
            </a:prstGeom>
            <a:gradFill>
              <a:gsLst>
                <a:gs pos="0">
                  <a:schemeClr val="bg1"/>
                </a:gs>
                <a:gs pos="60000">
                  <a:schemeClr val="bg2"/>
                </a:gs>
                <a:gs pos="100000">
                  <a:schemeClr val="bg1">
                    <a:lumMod val="85000"/>
                  </a:schemeClr>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8" name="PA_组合 157"/>
          <p:cNvGrpSpPr>
            <a:grpSpLocks noChangeAspect="1"/>
          </p:cNvGrpSpPr>
          <p:nvPr>
            <p:custDataLst>
              <p:tags r:id="rId15"/>
            </p:custDataLst>
          </p:nvPr>
        </p:nvGrpSpPr>
        <p:grpSpPr>
          <a:xfrm>
            <a:off x="8823391" y="2111587"/>
            <a:ext cx="1363440" cy="3968262"/>
            <a:chOff x="597712" y="2415605"/>
            <a:chExt cx="1076110" cy="3131998"/>
          </a:xfrm>
        </p:grpSpPr>
        <p:sp>
          <p:nvSpPr>
            <p:cNvPr id="159"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60" name="椭圆 159"/>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37" name="PA_任意多边形 36"/>
          <p:cNvSpPr/>
          <p:nvPr>
            <p:custDataLst>
              <p:tags r:id="rId16"/>
            </p:custDataLst>
          </p:nvPr>
        </p:nvSpPr>
        <p:spPr bwMode="auto">
          <a:xfrm>
            <a:off x="2551834" y="3437616"/>
            <a:ext cx="464323" cy="435769"/>
          </a:xfrm>
          <a:custGeom>
            <a:gdLst>
              <a:gd fmla="*/ 65187 w 464323" name="connsiteX0"/>
              <a:gd fmla="*/ 348457 h 435769" name="connsiteY0"/>
              <a:gd fmla="*/ 399141 w 464323" name="connsiteX1"/>
              <a:gd fmla="*/ 348457 h 435769" name="connsiteY1"/>
              <a:gd fmla="*/ 406384 w 464323" name="connsiteX2"/>
              <a:gd fmla="*/ 355601 h 435769" name="connsiteY2"/>
              <a:gd fmla="*/ 399141 w 464323" name="connsiteX3"/>
              <a:gd fmla="*/ 362744 h 435769" name="connsiteY3"/>
              <a:gd fmla="*/ 65187 w 464323" name="connsiteX4"/>
              <a:gd fmla="*/ 362744 h 435769" name="connsiteY4"/>
              <a:gd fmla="*/ 57944 w 464323" name="connsiteX5"/>
              <a:gd fmla="*/ 355601 h 435769" name="connsiteY5"/>
              <a:gd fmla="*/ 65187 w 464323" name="connsiteX6"/>
              <a:gd fmla="*/ 348457 h 435769" name="connsiteY6"/>
              <a:gd fmla="*/ 65187 w 464323" name="connsiteX7"/>
              <a:gd fmla="*/ 304800 h 435769" name="connsiteY7"/>
              <a:gd fmla="*/ 399141 w 464323" name="connsiteX8"/>
              <a:gd fmla="*/ 304800 h 435769" name="connsiteY8"/>
              <a:gd fmla="*/ 406384 w 464323" name="connsiteX9"/>
              <a:gd fmla="*/ 311944 h 435769" name="connsiteY9"/>
              <a:gd fmla="*/ 399141 w 464323" name="connsiteX10"/>
              <a:gd fmla="*/ 319087 h 435769" name="connsiteY10"/>
              <a:gd fmla="*/ 65187 w 464323" name="connsiteX11"/>
              <a:gd fmla="*/ 319087 h 435769" name="connsiteY11"/>
              <a:gd fmla="*/ 57944 w 464323" name="connsiteX12"/>
              <a:gd fmla="*/ 311944 h 435769" name="connsiteY12"/>
              <a:gd fmla="*/ 65187 w 464323" name="connsiteX13"/>
              <a:gd fmla="*/ 304800 h 435769" name="connsiteY13"/>
              <a:gd fmla="*/ 65187 w 464323" name="connsiteX14"/>
              <a:gd fmla="*/ 261144 h 435769" name="connsiteY14"/>
              <a:gd fmla="*/ 399141 w 464323" name="connsiteX15"/>
              <a:gd fmla="*/ 261144 h 435769" name="connsiteY15"/>
              <a:gd fmla="*/ 406384 w 464323" name="connsiteX16"/>
              <a:gd fmla="*/ 268288 h 435769" name="connsiteY16"/>
              <a:gd fmla="*/ 399141 w 464323" name="connsiteX17"/>
              <a:gd fmla="*/ 275431 h 435769" name="connsiteY17"/>
              <a:gd fmla="*/ 65187 w 464323" name="connsiteX18"/>
              <a:gd fmla="*/ 275431 h 435769" name="connsiteY18"/>
              <a:gd fmla="*/ 57944 w 464323" name="connsiteX19"/>
              <a:gd fmla="*/ 268288 h 435769" name="connsiteY19"/>
              <a:gd fmla="*/ 65187 w 464323" name="connsiteX20"/>
              <a:gd fmla="*/ 261144 h 435769" name="connsiteY20"/>
              <a:gd fmla="*/ 65187 w 464323" name="connsiteX21"/>
              <a:gd fmla="*/ 217488 h 435769" name="connsiteY21"/>
              <a:gd fmla="*/ 399141 w 464323" name="connsiteX22"/>
              <a:gd fmla="*/ 217488 h 435769" name="connsiteY22"/>
              <a:gd fmla="*/ 406384 w 464323" name="connsiteX23"/>
              <a:gd fmla="*/ 224632 h 435769" name="connsiteY23"/>
              <a:gd fmla="*/ 399141 w 464323" name="connsiteX24"/>
              <a:gd fmla="*/ 231775 h 435769" name="connsiteY24"/>
              <a:gd fmla="*/ 65187 w 464323" name="connsiteX25"/>
              <a:gd fmla="*/ 231775 h 435769" name="connsiteY25"/>
              <a:gd fmla="*/ 57944 w 464323" name="connsiteX26"/>
              <a:gd fmla="*/ 224632 h 435769" name="connsiteY26"/>
              <a:gd fmla="*/ 65187 w 464323" name="connsiteX27"/>
              <a:gd fmla="*/ 217488 h 435769" name="connsiteY27"/>
              <a:gd fmla="*/ 224747 w 464323" name="connsiteX28"/>
              <a:gd fmla="*/ 173832 h 435769" name="connsiteY28"/>
              <a:gd fmla="*/ 399133 w 464323" name="connsiteX29"/>
              <a:gd fmla="*/ 173832 h 435769" name="connsiteY29"/>
              <a:gd fmla="*/ 406401 w 464323" name="connsiteX30"/>
              <a:gd fmla="*/ 181373 h 435769" name="connsiteY30"/>
              <a:gd fmla="*/ 399133 w 464323" name="connsiteX31"/>
              <a:gd fmla="*/ 188912 h 435769" name="connsiteY31"/>
              <a:gd fmla="*/ 224747 w 464323" name="connsiteX32"/>
              <a:gd fmla="*/ 188912 h 435769" name="connsiteY32"/>
              <a:gd fmla="*/ 217488 w 464323" name="connsiteX33"/>
              <a:gd fmla="*/ 181373 h 435769" name="connsiteY33"/>
              <a:gd fmla="*/ 224747 w 464323" name="connsiteX34"/>
              <a:gd fmla="*/ 173832 h 435769" name="connsiteY34"/>
              <a:gd fmla="*/ 224764 w 464323" name="connsiteX35"/>
              <a:gd fmla="*/ 130175 h 435769" name="connsiteY35"/>
              <a:gd fmla="*/ 297525 w 464323" name="connsiteX36"/>
              <a:gd fmla="*/ 130175 h 435769" name="connsiteY36"/>
              <a:gd fmla="*/ 304801 w 464323" name="connsiteX37"/>
              <a:gd fmla="*/ 137716 h 435769" name="connsiteY37"/>
              <a:gd fmla="*/ 297525 w 464323" name="connsiteX38"/>
              <a:gd fmla="*/ 145256 h 435769" name="connsiteY38"/>
              <a:gd fmla="*/ 224764 w 464323" name="connsiteX39"/>
              <a:gd fmla="*/ 145256 h 435769" name="connsiteY39"/>
              <a:gd fmla="*/ 217488 w 464323" name="connsiteX40"/>
              <a:gd fmla="*/ 137716 h 435769" name="connsiteY40"/>
              <a:gd fmla="*/ 224764 w 464323" name="connsiteX41"/>
              <a:gd fmla="*/ 130175 h 435769" name="connsiteY41"/>
              <a:gd fmla="*/ 87042 w 464323" name="connsiteX42"/>
              <a:gd fmla="*/ 101402 h 435769" name="connsiteY42"/>
              <a:gd fmla="*/ 87042 w 464323" name="connsiteX43"/>
              <a:gd fmla="*/ 159743 h 435769" name="connsiteY43"/>
              <a:gd fmla="*/ 159809 w 464323" name="connsiteX44"/>
              <a:gd fmla="*/ 159743 h 435769" name="connsiteY44"/>
              <a:gd fmla="*/ 159809 w 464323" name="connsiteX45"/>
              <a:gd fmla="*/ 101402 h 435769" name="connsiteY45"/>
              <a:gd fmla="*/ 224764 w 464323" name="connsiteX46"/>
              <a:gd fmla="*/ 86519 h 435769" name="connsiteY46"/>
              <a:gd fmla="*/ 297525 w 464323" name="connsiteX47"/>
              <a:gd fmla="*/ 86519 h 435769" name="connsiteY47"/>
              <a:gd fmla="*/ 304801 w 464323" name="connsiteX48"/>
              <a:gd fmla="*/ 94060 h 435769" name="connsiteY48"/>
              <a:gd fmla="*/ 297525 w 464323" name="connsiteX49"/>
              <a:gd fmla="*/ 101599 h 435769" name="connsiteY49"/>
              <a:gd fmla="*/ 224764 w 464323" name="connsiteX50"/>
              <a:gd fmla="*/ 101599 h 435769" name="connsiteY50"/>
              <a:gd fmla="*/ 217488 w 464323" name="connsiteX51"/>
              <a:gd fmla="*/ 94060 h 435769" name="connsiteY51"/>
              <a:gd fmla="*/ 224764 w 464323" name="connsiteX52"/>
              <a:gd fmla="*/ 86519 h 435769" name="connsiteY52"/>
              <a:gd fmla="*/ 72490 w 464323" name="connsiteX53"/>
              <a:gd fmla="*/ 72232 h 435769" name="connsiteY53"/>
              <a:gd fmla="*/ 174361 w 464323" name="connsiteX54"/>
              <a:gd fmla="*/ 72232 h 435769" name="connsiteY54"/>
              <a:gd fmla="*/ 188907 w 464323" name="connsiteX55"/>
              <a:gd fmla="*/ 86817 h 435769" name="connsiteY55"/>
              <a:gd fmla="*/ 188907 w 464323" name="connsiteX56"/>
              <a:gd fmla="*/ 174328 h 435769" name="connsiteY56"/>
              <a:gd fmla="*/ 174361 w 464323" name="connsiteX57"/>
              <a:gd fmla="*/ 188908 h 435769" name="connsiteY57"/>
              <a:gd fmla="*/ 72490 w 464323" name="connsiteX58"/>
              <a:gd fmla="*/ 188908 h 435769" name="connsiteY58"/>
              <a:gd fmla="*/ 57944 w 464323" name="connsiteX59"/>
              <a:gd fmla="*/ 174328 h 435769" name="connsiteY59"/>
              <a:gd fmla="*/ 57944 w 464323" name="connsiteX60"/>
              <a:gd fmla="*/ 86817 h 435769" name="connsiteY60"/>
              <a:gd fmla="*/ 72490 w 464323" name="connsiteX61"/>
              <a:gd fmla="*/ 72232 h 435769" name="connsiteY61"/>
              <a:gd fmla="*/ 348258 w 464323" name="connsiteX62"/>
              <a:gd fmla="*/ 29051 h 435769" name="connsiteY62"/>
              <a:gd fmla="*/ 348258 w 464323" name="connsiteX63"/>
              <a:gd fmla="*/ 87154 h 435769" name="connsiteY63"/>
              <a:gd fmla="*/ 348215 w 464323" name="connsiteX64"/>
              <a:gd fmla="*/ 87154 h 435769" name="connsiteY64"/>
              <a:gd fmla="*/ 377237 w 464323" name="connsiteX65"/>
              <a:gd fmla="*/ 116205 h 435769" name="connsiteY65"/>
              <a:gd fmla="*/ 391747 w 464323" name="connsiteX66"/>
              <a:gd fmla="*/ 116205 h 435769" name="connsiteY66"/>
              <a:gd fmla="*/ 435323 w 464323" name="connsiteX67"/>
              <a:gd fmla="*/ 116205 h 435769" name="connsiteY67"/>
              <a:gd fmla="*/ 43511 w 464323" name="connsiteX68"/>
              <a:gd fmla="*/ 29051 h 435769" name="connsiteY68"/>
              <a:gd fmla="*/ 29000 w 464323" name="connsiteX69"/>
              <a:gd fmla="*/ 43577 h 435769" name="connsiteY69"/>
              <a:gd fmla="*/ 29000 w 464323" name="connsiteX70"/>
              <a:gd fmla="*/ 392192 h 435769" name="connsiteY70"/>
              <a:gd fmla="*/ 43511 w 464323" name="connsiteX71"/>
              <a:gd fmla="*/ 406718 h 435769" name="connsiteY71"/>
              <a:gd fmla="*/ 420812 w 464323" name="connsiteX72"/>
              <a:gd fmla="*/ 406718 h 435769" name="connsiteY72"/>
              <a:gd fmla="*/ 435323 w 464323" name="connsiteX73"/>
              <a:gd fmla="*/ 392192 h 435769" name="connsiteY73"/>
              <a:gd fmla="*/ 435323 w 464323" name="connsiteX74"/>
              <a:gd fmla="*/ 130731 h 435769" name="connsiteY74"/>
              <a:gd fmla="*/ 391747 w 464323" name="connsiteX75"/>
              <a:gd fmla="*/ 130731 h 435769" name="connsiteY75"/>
              <a:gd fmla="*/ 377237 w 464323" name="connsiteX76"/>
              <a:gd fmla="*/ 130731 h 435769" name="connsiteY76"/>
              <a:gd fmla="*/ 333704 w 464323" name="connsiteX77"/>
              <a:gd fmla="*/ 87154 h 435769" name="connsiteY77"/>
              <a:gd fmla="*/ 333747 w 464323" name="connsiteX78"/>
              <a:gd fmla="*/ 87154 h 435769" name="connsiteY78"/>
              <a:gd fmla="*/ 333747 w 464323" name="connsiteX79"/>
              <a:gd fmla="*/ 29051 h 435769" name="connsiteY79"/>
              <a:gd fmla="*/ 43511 w 464323" name="connsiteX80"/>
              <a:gd fmla="*/ 0 h 435769" name="connsiteY80"/>
              <a:gd fmla="*/ 348258 w 464323" name="connsiteX81"/>
              <a:gd fmla="*/ 0 h 435769" name="connsiteY81"/>
              <a:gd fmla="*/ 368767 w 464323" name="connsiteX82"/>
              <a:gd fmla="*/ 8493 h 435769" name="connsiteY82"/>
              <a:gd fmla="*/ 455831 w 464323" name="connsiteX83"/>
              <a:gd fmla="*/ 95647 h 435769" name="connsiteY83"/>
              <a:gd fmla="*/ 464323 w 464323" name="connsiteX84"/>
              <a:gd fmla="*/ 116205 h 435769" name="connsiteY84"/>
              <a:gd fmla="*/ 464323 w 464323" name="connsiteX85"/>
              <a:gd fmla="*/ 392192 h 435769" name="connsiteY85"/>
              <a:gd fmla="*/ 420812 w 464323" name="connsiteX86"/>
              <a:gd fmla="*/ 435769 h 435769" name="connsiteY86"/>
              <a:gd fmla="*/ 43511 w 464323" name="connsiteX87"/>
              <a:gd fmla="*/ 435769 h 435769" name="connsiteY87"/>
              <a:gd fmla="*/ 0 w 464323" name="connsiteX88"/>
              <a:gd fmla="*/ 392192 h 435769" name="connsiteY88"/>
              <a:gd fmla="*/ 0 w 464323" name="connsiteX89"/>
              <a:gd fmla="*/ 43577 h 435769" name="connsiteY89"/>
              <a:gd fmla="*/ 43511 w 464323" name="connsiteX90"/>
              <a:gd fmla="*/ 0 h 435769" name="connsiteY9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b="b" l="l" r="r" t="t"/>
            <a:pathLst>
              <a:path h="435769" w="464323">
                <a:moveTo>
                  <a:pt x="65187" y="348457"/>
                </a:moveTo>
                <a:lnTo>
                  <a:pt x="399141" y="348457"/>
                </a:lnTo>
                <a:cubicBezTo>
                  <a:pt x="403125" y="348457"/>
                  <a:pt x="406384" y="351652"/>
                  <a:pt x="406384" y="355601"/>
                </a:cubicBezTo>
                <a:cubicBezTo>
                  <a:pt x="406384" y="359536"/>
                  <a:pt x="403125" y="362744"/>
                  <a:pt x="399141" y="362744"/>
                </a:cubicBezTo>
                <a:lnTo>
                  <a:pt x="65187" y="362744"/>
                </a:lnTo>
                <a:cubicBezTo>
                  <a:pt x="61187" y="362744"/>
                  <a:pt x="57944" y="359536"/>
                  <a:pt x="57944" y="355601"/>
                </a:cubicBezTo>
                <a:cubicBezTo>
                  <a:pt x="57944" y="351652"/>
                  <a:pt x="61187" y="348457"/>
                  <a:pt x="65187" y="348457"/>
                </a:cubicBezTo>
                <a:close/>
                <a:moveTo>
                  <a:pt x="65187" y="304800"/>
                </a:moveTo>
                <a:lnTo>
                  <a:pt x="399141" y="304800"/>
                </a:lnTo>
                <a:cubicBezTo>
                  <a:pt x="403125" y="304800"/>
                  <a:pt x="406384" y="307995"/>
                  <a:pt x="406384" y="311944"/>
                </a:cubicBezTo>
                <a:cubicBezTo>
                  <a:pt x="406384" y="315879"/>
                  <a:pt x="403125" y="319087"/>
                  <a:pt x="399141" y="319087"/>
                </a:cubicBezTo>
                <a:lnTo>
                  <a:pt x="65187" y="319087"/>
                </a:lnTo>
                <a:cubicBezTo>
                  <a:pt x="61187" y="319087"/>
                  <a:pt x="57944" y="315879"/>
                  <a:pt x="57944" y="311944"/>
                </a:cubicBezTo>
                <a:cubicBezTo>
                  <a:pt x="57944" y="307995"/>
                  <a:pt x="61187" y="304800"/>
                  <a:pt x="65187" y="304800"/>
                </a:cubicBezTo>
                <a:close/>
                <a:moveTo>
                  <a:pt x="65187" y="261144"/>
                </a:moveTo>
                <a:lnTo>
                  <a:pt x="399141" y="261144"/>
                </a:lnTo>
                <a:cubicBezTo>
                  <a:pt x="403125" y="261144"/>
                  <a:pt x="406384" y="264339"/>
                  <a:pt x="406384" y="268288"/>
                </a:cubicBezTo>
                <a:cubicBezTo>
                  <a:pt x="406384" y="272223"/>
                  <a:pt x="403125" y="275431"/>
                  <a:pt x="399141" y="275431"/>
                </a:cubicBezTo>
                <a:lnTo>
                  <a:pt x="65187" y="275431"/>
                </a:lnTo>
                <a:cubicBezTo>
                  <a:pt x="61187" y="275431"/>
                  <a:pt x="57944" y="272223"/>
                  <a:pt x="57944" y="268288"/>
                </a:cubicBezTo>
                <a:cubicBezTo>
                  <a:pt x="57944" y="264339"/>
                  <a:pt x="61187" y="261144"/>
                  <a:pt x="65187" y="261144"/>
                </a:cubicBezTo>
                <a:close/>
                <a:moveTo>
                  <a:pt x="65187" y="217488"/>
                </a:moveTo>
                <a:lnTo>
                  <a:pt x="399141" y="217488"/>
                </a:lnTo>
                <a:cubicBezTo>
                  <a:pt x="403125" y="217488"/>
                  <a:pt x="406384" y="220683"/>
                  <a:pt x="406384" y="224632"/>
                </a:cubicBezTo>
                <a:cubicBezTo>
                  <a:pt x="406384" y="228580"/>
                  <a:pt x="403125" y="231775"/>
                  <a:pt x="399141" y="231775"/>
                </a:cubicBezTo>
                <a:lnTo>
                  <a:pt x="65187" y="231775"/>
                </a:lnTo>
                <a:cubicBezTo>
                  <a:pt x="61187" y="231775"/>
                  <a:pt x="57944" y="228580"/>
                  <a:pt x="57944" y="224632"/>
                </a:cubicBezTo>
                <a:cubicBezTo>
                  <a:pt x="57944" y="220683"/>
                  <a:pt x="61187" y="217488"/>
                  <a:pt x="65187" y="217488"/>
                </a:cubicBezTo>
                <a:close/>
                <a:moveTo>
                  <a:pt x="224747" y="173832"/>
                </a:moveTo>
                <a:lnTo>
                  <a:pt x="399133" y="173832"/>
                </a:lnTo>
                <a:cubicBezTo>
                  <a:pt x="403130" y="173832"/>
                  <a:pt x="406401" y="177204"/>
                  <a:pt x="406401" y="181373"/>
                </a:cubicBezTo>
                <a:cubicBezTo>
                  <a:pt x="406401" y="185540"/>
                  <a:pt x="403130" y="188912"/>
                  <a:pt x="399133" y="188912"/>
                </a:cubicBezTo>
                <a:lnTo>
                  <a:pt x="224747" y="188912"/>
                </a:lnTo>
                <a:cubicBezTo>
                  <a:pt x="220715" y="188912"/>
                  <a:pt x="217488" y="185540"/>
                  <a:pt x="217488" y="181373"/>
                </a:cubicBezTo>
                <a:cubicBezTo>
                  <a:pt x="217488" y="177204"/>
                  <a:pt x="220715" y="173832"/>
                  <a:pt x="224747" y="173832"/>
                </a:cubicBezTo>
                <a:close/>
                <a:moveTo>
                  <a:pt x="224764" y="130175"/>
                </a:moveTo>
                <a:lnTo>
                  <a:pt x="297525" y="130175"/>
                </a:lnTo>
                <a:cubicBezTo>
                  <a:pt x="301531" y="130175"/>
                  <a:pt x="304801" y="133548"/>
                  <a:pt x="304801" y="137716"/>
                </a:cubicBezTo>
                <a:cubicBezTo>
                  <a:pt x="304801" y="141884"/>
                  <a:pt x="301531" y="145256"/>
                  <a:pt x="297525" y="145256"/>
                </a:cubicBezTo>
                <a:lnTo>
                  <a:pt x="224764" y="145256"/>
                </a:lnTo>
                <a:cubicBezTo>
                  <a:pt x="220726" y="145256"/>
                  <a:pt x="217488" y="141884"/>
                  <a:pt x="217488" y="137716"/>
                </a:cubicBezTo>
                <a:cubicBezTo>
                  <a:pt x="217488" y="133548"/>
                  <a:pt x="220726" y="130175"/>
                  <a:pt x="224764" y="130175"/>
                </a:cubicBezTo>
                <a:close/>
                <a:moveTo>
                  <a:pt x="87042" y="101402"/>
                </a:moveTo>
                <a:cubicBezTo>
                  <a:pt x="87042" y="101402"/>
                  <a:pt x="87042" y="159743"/>
                  <a:pt x="87042" y="159743"/>
                </a:cubicBezTo>
                <a:lnTo>
                  <a:pt x="159809" y="159743"/>
                </a:lnTo>
                <a:lnTo>
                  <a:pt x="159809" y="101402"/>
                </a:lnTo>
                <a:close/>
                <a:moveTo>
                  <a:pt x="224764" y="86519"/>
                </a:moveTo>
                <a:lnTo>
                  <a:pt x="297525" y="86519"/>
                </a:lnTo>
                <a:cubicBezTo>
                  <a:pt x="301531" y="86519"/>
                  <a:pt x="304801" y="89891"/>
                  <a:pt x="304801" y="94060"/>
                </a:cubicBezTo>
                <a:cubicBezTo>
                  <a:pt x="304801" y="98227"/>
                  <a:pt x="301531" y="101599"/>
                  <a:pt x="297525" y="101599"/>
                </a:cubicBezTo>
                <a:lnTo>
                  <a:pt x="224764" y="101599"/>
                </a:lnTo>
                <a:cubicBezTo>
                  <a:pt x="220726" y="101599"/>
                  <a:pt x="217488" y="98227"/>
                  <a:pt x="217488" y="94060"/>
                </a:cubicBezTo>
                <a:cubicBezTo>
                  <a:pt x="217488" y="89891"/>
                  <a:pt x="220726" y="86519"/>
                  <a:pt x="224764" y="86519"/>
                </a:cubicBezTo>
                <a:close/>
                <a:moveTo>
                  <a:pt x="72490" y="72232"/>
                </a:moveTo>
                <a:lnTo>
                  <a:pt x="174361" y="72232"/>
                </a:lnTo>
                <a:cubicBezTo>
                  <a:pt x="182401" y="72232"/>
                  <a:pt x="188907" y="78752"/>
                  <a:pt x="188907" y="86817"/>
                </a:cubicBezTo>
                <a:lnTo>
                  <a:pt x="188907" y="174328"/>
                </a:lnTo>
                <a:cubicBezTo>
                  <a:pt x="188907" y="182388"/>
                  <a:pt x="182401" y="188908"/>
                  <a:pt x="174361" y="188908"/>
                </a:cubicBezTo>
                <a:lnTo>
                  <a:pt x="72490" y="188908"/>
                </a:lnTo>
                <a:cubicBezTo>
                  <a:pt x="64450" y="188908"/>
                  <a:pt x="57944" y="182388"/>
                  <a:pt x="57944" y="174328"/>
                </a:cubicBezTo>
                <a:lnTo>
                  <a:pt x="57944" y="86817"/>
                </a:lnTo>
                <a:cubicBezTo>
                  <a:pt x="57944" y="78752"/>
                  <a:pt x="64450" y="72232"/>
                  <a:pt x="72490" y="72232"/>
                </a:cubicBezTo>
                <a:close/>
                <a:moveTo>
                  <a:pt x="348258" y="29051"/>
                </a:moveTo>
                <a:lnTo>
                  <a:pt x="348258" y="87154"/>
                </a:lnTo>
                <a:lnTo>
                  <a:pt x="348215" y="87154"/>
                </a:lnTo>
                <a:cubicBezTo>
                  <a:pt x="348215" y="103172"/>
                  <a:pt x="361242" y="116205"/>
                  <a:pt x="377237" y="116205"/>
                </a:cubicBezTo>
                <a:lnTo>
                  <a:pt x="391747" y="116205"/>
                </a:lnTo>
                <a:cubicBezTo>
                  <a:pt x="391747" y="116205"/>
                  <a:pt x="435323" y="116205"/>
                  <a:pt x="435323" y="116205"/>
                </a:cubicBezTo>
                <a:close/>
                <a:moveTo>
                  <a:pt x="43511" y="29051"/>
                </a:moveTo>
                <a:cubicBezTo>
                  <a:pt x="35492" y="29051"/>
                  <a:pt x="29000" y="35547"/>
                  <a:pt x="29000" y="43577"/>
                </a:cubicBezTo>
                <a:lnTo>
                  <a:pt x="29000" y="392192"/>
                </a:lnTo>
                <a:cubicBezTo>
                  <a:pt x="29000" y="400202"/>
                  <a:pt x="35492" y="406718"/>
                  <a:pt x="43511" y="406718"/>
                </a:cubicBezTo>
                <a:lnTo>
                  <a:pt x="420812" y="406718"/>
                </a:lnTo>
                <a:cubicBezTo>
                  <a:pt x="428830" y="406718"/>
                  <a:pt x="435323" y="400202"/>
                  <a:pt x="435323" y="392192"/>
                </a:cubicBezTo>
                <a:cubicBezTo>
                  <a:pt x="435323" y="392192"/>
                  <a:pt x="435323" y="130731"/>
                  <a:pt x="435323" y="130731"/>
                </a:cubicBezTo>
                <a:lnTo>
                  <a:pt x="391747" y="130731"/>
                </a:lnTo>
                <a:lnTo>
                  <a:pt x="377237" y="130731"/>
                </a:lnTo>
                <a:cubicBezTo>
                  <a:pt x="353202" y="130731"/>
                  <a:pt x="333704" y="111222"/>
                  <a:pt x="333704" y="87154"/>
                </a:cubicBezTo>
                <a:lnTo>
                  <a:pt x="333747" y="87154"/>
                </a:lnTo>
                <a:lnTo>
                  <a:pt x="333747" y="29051"/>
                </a:lnTo>
                <a:close/>
                <a:moveTo>
                  <a:pt x="43511" y="0"/>
                </a:moveTo>
                <a:lnTo>
                  <a:pt x="348258" y="0"/>
                </a:lnTo>
                <a:cubicBezTo>
                  <a:pt x="355933" y="0"/>
                  <a:pt x="363328" y="3046"/>
                  <a:pt x="368767" y="8493"/>
                </a:cubicBezTo>
                <a:lnTo>
                  <a:pt x="455831" y="95647"/>
                </a:lnTo>
                <a:cubicBezTo>
                  <a:pt x="461270" y="101094"/>
                  <a:pt x="464323" y="108498"/>
                  <a:pt x="464323" y="116205"/>
                </a:cubicBezTo>
                <a:lnTo>
                  <a:pt x="464323" y="392192"/>
                </a:lnTo>
                <a:cubicBezTo>
                  <a:pt x="464323" y="416220"/>
                  <a:pt x="444803" y="435769"/>
                  <a:pt x="420812" y="435769"/>
                </a:cubicBezTo>
                <a:lnTo>
                  <a:pt x="43511" y="435769"/>
                </a:lnTo>
                <a:cubicBezTo>
                  <a:pt x="19520" y="435769"/>
                  <a:pt x="0" y="416220"/>
                  <a:pt x="0" y="392192"/>
                </a:cubicBezTo>
                <a:lnTo>
                  <a:pt x="0" y="43577"/>
                </a:lnTo>
                <a:cubicBezTo>
                  <a:pt x="0" y="19529"/>
                  <a:pt x="19520" y="0"/>
                  <a:pt x="43511" y="0"/>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39" name="PA_任意多边形 38"/>
          <p:cNvSpPr/>
          <p:nvPr>
            <p:custDataLst>
              <p:tags r:id="rId17"/>
            </p:custDataLst>
          </p:nvPr>
        </p:nvSpPr>
        <p:spPr bwMode="auto">
          <a:xfrm>
            <a:off x="4161347" y="5061551"/>
            <a:ext cx="464338" cy="450850"/>
          </a:xfrm>
          <a:custGeom>
            <a:gdLst>
              <a:gd fmla="*/ 261540 w 464338" name="connsiteX0"/>
              <a:gd fmla="*/ 246856 h 450850" name="connsiteY0"/>
              <a:gd fmla="*/ 290512 w 464338" name="connsiteX1"/>
              <a:gd fmla="*/ 276225 h 450850" name="connsiteY1"/>
              <a:gd fmla="*/ 261540 w 464338" name="connsiteX2"/>
              <a:gd fmla="*/ 305592 h 450850" name="connsiteY2"/>
              <a:gd fmla="*/ 232568 w 464338" name="connsiteX3"/>
              <a:gd fmla="*/ 276225 h 450850" name="connsiteY3"/>
              <a:gd fmla="*/ 261540 w 464338" name="connsiteX4"/>
              <a:gd fmla="*/ 246856 h 450850" name="connsiteY4"/>
              <a:gd fmla="*/ 419120 w 464338" name="connsiteX5"/>
              <a:gd fmla="*/ 213403 h 450850" name="connsiteY5"/>
              <a:gd fmla="*/ 418654 w 464338" name="connsiteX6"/>
              <a:gd fmla="*/ 214300 h 450850" name="connsiteY6"/>
              <a:gd fmla="*/ 415019 w 464338" name="connsiteX7"/>
              <a:gd fmla="*/ 221000 h 450850" name="connsiteY7"/>
              <a:gd fmla="*/ 391786 w 464338" name="connsiteX8"/>
              <a:gd fmla="*/ 232689 h 450850" name="connsiteY8"/>
              <a:gd fmla="*/ 261191 w 464338" name="connsiteX9"/>
              <a:gd fmla="*/ 232689 h 450850" name="connsiteY9"/>
              <a:gd fmla="*/ 217652 w 464338" name="connsiteX10"/>
              <a:gd fmla="*/ 276313 h 450850" name="connsiteY10"/>
              <a:gd fmla="*/ 261191 w 464338" name="connsiteX11"/>
              <a:gd fmla="*/ 319958 h 450850" name="connsiteY11"/>
              <a:gd fmla="*/ 410319 w 464338" name="connsiteX12"/>
              <a:gd fmla="*/ 319958 h 450850" name="connsiteY12"/>
              <a:gd fmla="*/ 435303 w 464338" name="connsiteX13"/>
              <a:gd fmla="*/ 261765 h 450850" name="connsiteY13"/>
              <a:gd fmla="*/ 419120 w 464338" name="connsiteX14"/>
              <a:gd fmla="*/ 213403 h 450850" name="connsiteY14"/>
              <a:gd fmla="*/ 29019 w 464338" name="connsiteX15"/>
              <a:gd fmla="*/ 141642 h 450850" name="connsiteY15"/>
              <a:gd fmla="*/ 29019 w 464338" name="connsiteX16"/>
              <a:gd fmla="*/ 370845 h 450850" name="connsiteY16"/>
              <a:gd fmla="*/ 79807 w 464338" name="connsiteX17"/>
              <a:gd fmla="*/ 421754 h 450850" name="connsiteY17"/>
              <a:gd fmla="*/ 340998 w 464338" name="connsiteX18"/>
              <a:gd fmla="*/ 421754 h 450850" name="connsiteY18"/>
              <a:gd fmla="*/ 391786 w 464338" name="connsiteX19"/>
              <a:gd fmla="*/ 370845 h 450850" name="connsiteY19"/>
              <a:gd fmla="*/ 391786 w 464338" name="connsiteX20"/>
              <a:gd fmla="*/ 349033 h 450850" name="connsiteY20"/>
              <a:gd fmla="*/ 261191 w 464338" name="connsiteX21"/>
              <a:gd fmla="*/ 349033 h 450850" name="connsiteY21"/>
              <a:gd fmla="*/ 188633 w 464338" name="connsiteX22"/>
              <a:gd fmla="*/ 276313 h 450850" name="connsiteY22"/>
              <a:gd fmla="*/ 261191 w 464338" name="connsiteX23"/>
              <a:gd fmla="*/ 203592 h 450850" name="connsiteY23"/>
              <a:gd fmla="*/ 391786 w 464338" name="connsiteX24"/>
              <a:gd fmla="*/ 203592 h 450850" name="connsiteY24"/>
              <a:gd fmla="*/ 391786 w 464338" name="connsiteX25"/>
              <a:gd fmla="*/ 174517 h 450850" name="connsiteY25"/>
              <a:gd fmla="*/ 377266 w 464338" name="connsiteX26"/>
              <a:gd fmla="*/ 159969 h 450850" name="connsiteY26"/>
              <a:gd fmla="*/ 319228 w 464338" name="connsiteX27"/>
              <a:gd fmla="*/ 159969 h 450850" name="connsiteY27"/>
              <a:gd fmla="*/ 79807 w 464338" name="connsiteX28"/>
              <a:gd fmla="*/ 159969 h 450850" name="connsiteY28"/>
              <a:gd fmla="*/ 29019 w 464338" name="connsiteX29"/>
              <a:gd fmla="*/ 141642 h 450850" name="connsiteY29"/>
              <a:gd fmla="*/ 58016 w 464338" name="connsiteX30"/>
              <a:gd fmla="*/ 116345 h 450850" name="connsiteY30"/>
              <a:gd fmla="*/ 58016 w 464338" name="connsiteX31"/>
              <a:gd fmla="*/ 125800 h 450850" name="connsiteY31"/>
              <a:gd fmla="*/ 79807 w 464338" name="connsiteX32"/>
              <a:gd fmla="*/ 130872 h 450850" name="connsiteY32"/>
              <a:gd fmla="*/ 319228 w 464338" name="connsiteX33"/>
              <a:gd fmla="*/ 130872 h 450850" name="connsiteY33"/>
              <a:gd fmla="*/ 362745 w 464338" name="connsiteX34"/>
              <a:gd fmla="*/ 130872 h 450850" name="connsiteY34"/>
              <a:gd fmla="*/ 362745 w 464338" name="connsiteX35"/>
              <a:gd fmla="*/ 116345 h 450850" name="connsiteY35"/>
              <a:gd fmla="*/ 58016 w 464338" name="connsiteX36"/>
              <a:gd fmla="*/ 116345 h 450850" name="connsiteY36"/>
              <a:gd fmla="*/ 58016 w 464338" name="connsiteX37"/>
              <a:gd fmla="*/ 87248 h 450850" name="connsiteY37"/>
              <a:gd fmla="*/ 58016 w 464338" name="connsiteX38"/>
              <a:gd fmla="*/ 101796 h 450850" name="connsiteY38"/>
              <a:gd fmla="*/ 362745 w 464338" name="connsiteX39"/>
              <a:gd fmla="*/ 101796 h 450850" name="connsiteY39"/>
              <a:gd fmla="*/ 362745 w 464338" name="connsiteX40"/>
              <a:gd fmla="*/ 87248 h 450850" name="connsiteY40"/>
              <a:gd fmla="*/ 58016 w 464338" name="connsiteX41"/>
              <a:gd fmla="*/ 58172 h 450850" name="connsiteY41"/>
              <a:gd fmla="*/ 58016 w 464338" name="connsiteX42"/>
              <a:gd fmla="*/ 72700 h 450850" name="connsiteY42"/>
              <a:gd fmla="*/ 362745 w 464338" name="connsiteX43"/>
              <a:gd fmla="*/ 72700 h 450850" name="connsiteY43"/>
              <a:gd fmla="*/ 362745 w 464338" name="connsiteX44"/>
              <a:gd fmla="*/ 58172 h 450850" name="connsiteY44"/>
              <a:gd fmla="*/ 79807 w 464338" name="connsiteX45"/>
              <a:gd fmla="*/ 29076 h 450850" name="connsiteY45"/>
              <a:gd fmla="*/ 29019 w 464338" name="connsiteX46"/>
              <a:gd fmla="*/ 79984 h 450850" name="connsiteY46"/>
              <a:gd fmla="*/ 43517 w 464338" name="connsiteX47"/>
              <a:gd fmla="*/ 115510 h 450850" name="connsiteY47"/>
              <a:gd fmla="*/ 43517 w 464338" name="connsiteX48"/>
              <a:gd fmla="*/ 87248 h 450850" name="connsiteY48"/>
              <a:gd fmla="*/ 43517 w 464338" name="connsiteX49"/>
              <a:gd fmla="*/ 58172 h 450850" name="connsiteY49"/>
              <a:gd fmla="*/ 58016 w 464338" name="connsiteX50"/>
              <a:gd fmla="*/ 43624 h 450850" name="connsiteY50"/>
              <a:gd fmla="*/ 362745 w 464338" name="connsiteX51"/>
              <a:gd fmla="*/ 43624 h 450850" name="connsiteY51"/>
              <a:gd fmla="*/ 377266 w 464338" name="connsiteX52"/>
              <a:gd fmla="*/ 58172 h 450850" name="connsiteY52"/>
              <a:gd fmla="*/ 377266 w 464338" name="connsiteX53"/>
              <a:gd fmla="*/ 87248 h 450850" name="connsiteY53"/>
              <a:gd fmla="*/ 377266 w 464338" name="connsiteX54"/>
              <a:gd fmla="*/ 116345 h 450850" name="connsiteY54"/>
              <a:gd fmla="*/ 377266 w 464338" name="connsiteX55"/>
              <a:gd fmla="*/ 130872 h 450850" name="connsiteY55"/>
              <a:gd fmla="*/ 391786 w 464338" name="connsiteX56"/>
              <a:gd fmla="*/ 133544 h 450850" name="connsiteY56"/>
              <a:gd fmla="*/ 391786 w 464338" name="connsiteX57"/>
              <a:gd fmla="*/ 87248 h 450850" name="connsiteY57"/>
              <a:gd fmla="*/ 391786 w 464338" name="connsiteX58"/>
              <a:gd fmla="*/ 79984 h 450850" name="connsiteY58"/>
              <a:gd fmla="*/ 391786 w 464338" name="connsiteX59"/>
              <a:gd fmla="*/ 43624 h 450850" name="connsiteY59"/>
              <a:gd fmla="*/ 377266 w 464338" name="connsiteX60"/>
              <a:gd fmla="*/ 29076 h 450850" name="connsiteY60"/>
              <a:gd fmla="*/ 319228 w 464338" name="connsiteX61"/>
              <a:gd fmla="*/ 29076 h 450850" name="connsiteY61"/>
              <a:gd fmla="*/ 79807 w 464338" name="connsiteX62"/>
              <a:gd fmla="*/ 0 h 450850" name="connsiteY62"/>
              <a:gd fmla="*/ 319228 w 464338" name="connsiteX63"/>
              <a:gd fmla="*/ 0 h 450850" name="connsiteY63"/>
              <a:gd fmla="*/ 377266 w 464338" name="connsiteX64"/>
              <a:gd fmla="*/ 0 h 450850" name="connsiteY64"/>
              <a:gd fmla="*/ 420805 w 464338" name="connsiteX65"/>
              <a:gd fmla="*/ 43624 h 450850" name="connsiteY65"/>
              <a:gd fmla="*/ 420805 w 464338" name="connsiteX66"/>
              <a:gd fmla="*/ 79984 h 450850" name="connsiteY66"/>
              <a:gd fmla="*/ 420805 w 464338" name="connsiteX67"/>
              <a:gd fmla="*/ 87248 h 450850" name="connsiteY67"/>
              <a:gd fmla="*/ 420805 w 464338" name="connsiteX68"/>
              <a:gd fmla="*/ 174517 h 450850" name="connsiteY68"/>
              <a:gd fmla="*/ 420827 w 464338" name="connsiteX69"/>
              <a:gd fmla="*/ 174517 h 450850" name="connsiteY69"/>
              <a:gd fmla="*/ 420827 w 464338" name="connsiteX70"/>
              <a:gd fmla="*/ 349033 h 450850" name="connsiteY70"/>
              <a:gd fmla="*/ 420805 w 464338" name="connsiteX71"/>
              <a:gd fmla="*/ 349033 h 450850" name="connsiteY71"/>
              <a:gd fmla="*/ 420805 w 464338" name="connsiteX72"/>
              <a:gd fmla="*/ 370845 h 450850" name="connsiteY72"/>
              <a:gd fmla="*/ 340998 w 464338" name="connsiteX73"/>
              <a:gd fmla="*/ 450850 h 450850" name="connsiteY73"/>
              <a:gd fmla="*/ 79807 w 464338" name="connsiteX74"/>
              <a:gd fmla="*/ 450850 h 450850" name="connsiteY74"/>
              <a:gd fmla="*/ 0 w 464338" name="connsiteX75"/>
              <a:gd fmla="*/ 370845 h 450850" name="connsiteY75"/>
              <a:gd fmla="*/ 0 w 464338" name="connsiteX76"/>
              <a:gd fmla="*/ 79984 h 450850" name="connsiteY76"/>
              <a:gd fmla="*/ 79807 w 464338" name="connsiteX77"/>
              <a:gd fmla="*/ 0 h 450850"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450850" w="464338">
                <a:moveTo>
                  <a:pt x="261540" y="246856"/>
                </a:moveTo>
                <a:cubicBezTo>
                  <a:pt x="277531" y="246856"/>
                  <a:pt x="290512" y="260021"/>
                  <a:pt x="290512" y="276225"/>
                </a:cubicBezTo>
                <a:cubicBezTo>
                  <a:pt x="290512" y="292427"/>
                  <a:pt x="277531" y="305592"/>
                  <a:pt x="261540" y="305592"/>
                </a:cubicBezTo>
                <a:cubicBezTo>
                  <a:pt x="245546" y="305592"/>
                  <a:pt x="232568" y="292427"/>
                  <a:pt x="232568" y="276225"/>
                </a:cubicBezTo>
                <a:cubicBezTo>
                  <a:pt x="232568" y="260021"/>
                  <a:pt x="245546" y="246856"/>
                  <a:pt x="261540" y="246856"/>
                </a:cubicBezTo>
                <a:close/>
                <a:moveTo>
                  <a:pt x="419120" y="213403"/>
                </a:moveTo>
                <a:cubicBezTo>
                  <a:pt x="419009" y="213716"/>
                  <a:pt x="418765" y="213966"/>
                  <a:pt x="418654" y="214300"/>
                </a:cubicBezTo>
                <a:cubicBezTo>
                  <a:pt x="417701" y="216680"/>
                  <a:pt x="416526" y="218976"/>
                  <a:pt x="415019" y="221000"/>
                </a:cubicBezTo>
                <a:cubicBezTo>
                  <a:pt x="409610" y="228222"/>
                  <a:pt x="400742" y="232564"/>
                  <a:pt x="391786" y="232689"/>
                </a:cubicBezTo>
                <a:lnTo>
                  <a:pt x="261191" y="232689"/>
                </a:lnTo>
                <a:cubicBezTo>
                  <a:pt x="237182" y="232689"/>
                  <a:pt x="217652" y="252268"/>
                  <a:pt x="217652" y="276313"/>
                </a:cubicBezTo>
                <a:cubicBezTo>
                  <a:pt x="217652" y="300379"/>
                  <a:pt x="237182" y="319958"/>
                  <a:pt x="261191" y="319958"/>
                </a:cubicBezTo>
                <a:lnTo>
                  <a:pt x="410319" y="319958"/>
                </a:lnTo>
                <a:cubicBezTo>
                  <a:pt x="426303" y="304888"/>
                  <a:pt x="435303" y="284140"/>
                  <a:pt x="435303" y="261765"/>
                </a:cubicBezTo>
                <a:cubicBezTo>
                  <a:pt x="435303" y="243918"/>
                  <a:pt x="429561" y="227095"/>
                  <a:pt x="419120" y="213403"/>
                </a:cubicBezTo>
                <a:close/>
                <a:moveTo>
                  <a:pt x="29019" y="141642"/>
                </a:moveTo>
                <a:lnTo>
                  <a:pt x="29019" y="370845"/>
                </a:lnTo>
                <a:cubicBezTo>
                  <a:pt x="29019" y="398961"/>
                  <a:pt x="51742" y="421754"/>
                  <a:pt x="79807" y="421754"/>
                </a:cubicBezTo>
                <a:lnTo>
                  <a:pt x="340998" y="421754"/>
                </a:lnTo>
                <a:cubicBezTo>
                  <a:pt x="369041" y="421754"/>
                  <a:pt x="391786" y="398961"/>
                  <a:pt x="391786" y="370845"/>
                </a:cubicBezTo>
                <a:cubicBezTo>
                  <a:pt x="391786" y="370845"/>
                  <a:pt x="391786" y="349033"/>
                  <a:pt x="391786" y="349033"/>
                </a:cubicBezTo>
                <a:lnTo>
                  <a:pt x="261191" y="349033"/>
                </a:lnTo>
                <a:cubicBezTo>
                  <a:pt x="221110" y="349033"/>
                  <a:pt x="188633" y="316493"/>
                  <a:pt x="188633" y="276313"/>
                </a:cubicBezTo>
                <a:cubicBezTo>
                  <a:pt x="188633" y="236154"/>
                  <a:pt x="221110" y="203592"/>
                  <a:pt x="261191" y="203592"/>
                </a:cubicBezTo>
                <a:lnTo>
                  <a:pt x="391786" y="203592"/>
                </a:lnTo>
                <a:lnTo>
                  <a:pt x="391786" y="174517"/>
                </a:lnTo>
                <a:cubicBezTo>
                  <a:pt x="391786" y="166481"/>
                  <a:pt x="385269" y="159969"/>
                  <a:pt x="377266" y="159969"/>
                </a:cubicBezTo>
                <a:lnTo>
                  <a:pt x="319228" y="159969"/>
                </a:lnTo>
                <a:lnTo>
                  <a:pt x="79807" y="159969"/>
                </a:lnTo>
                <a:cubicBezTo>
                  <a:pt x="60521" y="159969"/>
                  <a:pt x="42808" y="153081"/>
                  <a:pt x="29019" y="141642"/>
                </a:cubicBezTo>
                <a:close/>
                <a:moveTo>
                  <a:pt x="58016" y="116345"/>
                </a:moveTo>
                <a:lnTo>
                  <a:pt x="58016" y="125800"/>
                </a:lnTo>
                <a:cubicBezTo>
                  <a:pt x="64644" y="128973"/>
                  <a:pt x="71960" y="130872"/>
                  <a:pt x="79807" y="130872"/>
                </a:cubicBezTo>
                <a:lnTo>
                  <a:pt x="319228" y="130872"/>
                </a:lnTo>
                <a:lnTo>
                  <a:pt x="362745" y="130872"/>
                </a:lnTo>
                <a:lnTo>
                  <a:pt x="362745" y="116345"/>
                </a:lnTo>
                <a:cubicBezTo>
                  <a:pt x="362745" y="116345"/>
                  <a:pt x="58016" y="116345"/>
                  <a:pt x="58016" y="116345"/>
                </a:cubicBezTo>
                <a:close/>
                <a:moveTo>
                  <a:pt x="58016" y="87248"/>
                </a:moveTo>
                <a:lnTo>
                  <a:pt x="58016" y="101796"/>
                </a:lnTo>
                <a:lnTo>
                  <a:pt x="362745" y="101796"/>
                </a:lnTo>
                <a:cubicBezTo>
                  <a:pt x="362745" y="101796"/>
                  <a:pt x="362745" y="87248"/>
                  <a:pt x="362745" y="87248"/>
                </a:cubicBezTo>
                <a:close/>
                <a:moveTo>
                  <a:pt x="58016" y="58172"/>
                </a:moveTo>
                <a:lnTo>
                  <a:pt x="58016" y="72700"/>
                </a:lnTo>
                <a:lnTo>
                  <a:pt x="362745" y="72700"/>
                </a:lnTo>
                <a:cubicBezTo>
                  <a:pt x="362745" y="72700"/>
                  <a:pt x="362745" y="58172"/>
                  <a:pt x="362745" y="58172"/>
                </a:cubicBezTo>
                <a:close/>
                <a:moveTo>
                  <a:pt x="79807" y="29076"/>
                </a:moveTo>
                <a:cubicBezTo>
                  <a:pt x="51742" y="29076"/>
                  <a:pt x="29019" y="51869"/>
                  <a:pt x="29019" y="79984"/>
                </a:cubicBezTo>
                <a:cubicBezTo>
                  <a:pt x="29019" y="93823"/>
                  <a:pt x="34561" y="106326"/>
                  <a:pt x="43517" y="115510"/>
                </a:cubicBezTo>
                <a:lnTo>
                  <a:pt x="43517" y="87248"/>
                </a:lnTo>
                <a:lnTo>
                  <a:pt x="43517" y="58172"/>
                </a:lnTo>
                <a:cubicBezTo>
                  <a:pt x="43517" y="50116"/>
                  <a:pt x="50013" y="43624"/>
                  <a:pt x="58016" y="43624"/>
                </a:cubicBezTo>
                <a:lnTo>
                  <a:pt x="362745" y="43624"/>
                </a:lnTo>
                <a:cubicBezTo>
                  <a:pt x="370748" y="43624"/>
                  <a:pt x="377266" y="50116"/>
                  <a:pt x="377266" y="58172"/>
                </a:cubicBezTo>
                <a:lnTo>
                  <a:pt x="377266" y="87248"/>
                </a:lnTo>
                <a:lnTo>
                  <a:pt x="377266" y="116345"/>
                </a:lnTo>
                <a:lnTo>
                  <a:pt x="377266" y="130872"/>
                </a:lnTo>
                <a:cubicBezTo>
                  <a:pt x="382387" y="130872"/>
                  <a:pt x="387197" y="131936"/>
                  <a:pt x="391786" y="133544"/>
                </a:cubicBezTo>
                <a:lnTo>
                  <a:pt x="391786" y="87248"/>
                </a:lnTo>
                <a:lnTo>
                  <a:pt x="391786" y="79984"/>
                </a:lnTo>
                <a:lnTo>
                  <a:pt x="391786" y="43624"/>
                </a:lnTo>
                <a:cubicBezTo>
                  <a:pt x="391786" y="35588"/>
                  <a:pt x="385269" y="29076"/>
                  <a:pt x="377266" y="29076"/>
                </a:cubicBezTo>
                <a:lnTo>
                  <a:pt x="319228" y="29076"/>
                </a:lnTo>
                <a:close/>
                <a:moveTo>
                  <a:pt x="79807" y="0"/>
                </a:moveTo>
                <a:lnTo>
                  <a:pt x="319228" y="0"/>
                </a:lnTo>
                <a:lnTo>
                  <a:pt x="377266" y="0"/>
                </a:lnTo>
                <a:cubicBezTo>
                  <a:pt x="401296" y="0"/>
                  <a:pt x="420805" y="19516"/>
                  <a:pt x="420805" y="43624"/>
                </a:cubicBezTo>
                <a:lnTo>
                  <a:pt x="420805" y="79984"/>
                </a:lnTo>
                <a:lnTo>
                  <a:pt x="420805" y="87248"/>
                </a:lnTo>
                <a:lnTo>
                  <a:pt x="420805" y="174517"/>
                </a:lnTo>
                <a:lnTo>
                  <a:pt x="420827" y="174517"/>
                </a:lnTo>
                <a:cubicBezTo>
                  <a:pt x="478842" y="218162"/>
                  <a:pt x="478842" y="305388"/>
                  <a:pt x="420827" y="349033"/>
                </a:cubicBezTo>
                <a:lnTo>
                  <a:pt x="420805" y="349033"/>
                </a:lnTo>
                <a:lnTo>
                  <a:pt x="420805" y="370845"/>
                </a:lnTo>
                <a:cubicBezTo>
                  <a:pt x="420805" y="414949"/>
                  <a:pt x="384980" y="450850"/>
                  <a:pt x="340998" y="450850"/>
                </a:cubicBezTo>
                <a:lnTo>
                  <a:pt x="79807" y="450850"/>
                </a:lnTo>
                <a:cubicBezTo>
                  <a:pt x="35780" y="450850"/>
                  <a:pt x="0" y="414949"/>
                  <a:pt x="0" y="370845"/>
                </a:cubicBezTo>
                <a:lnTo>
                  <a:pt x="0" y="79984"/>
                </a:lnTo>
                <a:cubicBezTo>
                  <a:pt x="0" y="35880"/>
                  <a:pt x="35780" y="0"/>
                  <a:pt x="79807" y="0"/>
                </a:cubicBezTo>
                <a:close/>
              </a:path>
            </a:pathLst>
          </a:custGeom>
          <a:solidFill>
            <a:schemeClr val="tx1">
              <a:lumMod val="65000"/>
              <a:lumOff val="35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41" name="PA_任意多边形 40"/>
          <p:cNvSpPr/>
          <p:nvPr>
            <p:custDataLst>
              <p:tags r:id="rId18"/>
            </p:custDataLst>
          </p:nvPr>
        </p:nvSpPr>
        <p:spPr bwMode="auto">
          <a:xfrm>
            <a:off x="6363474" y="5476391"/>
            <a:ext cx="464323" cy="377825"/>
          </a:xfrm>
          <a:custGeom>
            <a:gdLst>
              <a:gd fmla="*/ 348258 w 464323" name="connsiteX0"/>
              <a:gd fmla="*/ 290628 h 377825" name="connsiteY0"/>
              <a:gd fmla="*/ 319237 w 464323" name="connsiteX1"/>
              <a:gd fmla="*/ 319682 h 377825" name="connsiteY1"/>
              <a:gd fmla="*/ 348258 w 464323" name="connsiteX2"/>
              <a:gd fmla="*/ 348754 h 377825" name="connsiteY2"/>
              <a:gd fmla="*/ 377279 w 464323" name="connsiteX3"/>
              <a:gd fmla="*/ 319682 h 377825" name="connsiteY3"/>
              <a:gd fmla="*/ 348258 w 464323" name="connsiteX4"/>
              <a:gd fmla="*/ 290628 h 377825" name="connsiteY4"/>
              <a:gd fmla="*/ 159618 w 464323" name="connsiteX5"/>
              <a:gd fmla="*/ 290628 h 377825" name="connsiteY5"/>
              <a:gd fmla="*/ 130597 w 464323" name="connsiteX6"/>
              <a:gd fmla="*/ 319682 h 377825" name="connsiteY6"/>
              <a:gd fmla="*/ 159618 w 464323" name="connsiteX7"/>
              <a:gd fmla="*/ 348754 h 377825" name="connsiteY7"/>
              <a:gd fmla="*/ 188640 w 464323" name="connsiteX8"/>
              <a:gd fmla="*/ 319682 h 377825" name="connsiteY8"/>
              <a:gd fmla="*/ 159618 w 464323" name="connsiteX9"/>
              <a:gd fmla="*/ 290628 h 377825" name="connsiteY9"/>
              <a:gd fmla="*/ 333640 w 464323" name="connsiteX10"/>
              <a:gd fmla="*/ 130472 h 377825" name="connsiteY10"/>
              <a:gd fmla="*/ 333640 w 464323" name="connsiteX11"/>
              <a:gd fmla="*/ 217983 h 377825" name="connsiteY11"/>
              <a:gd fmla="*/ 391845 w 464323" name="connsiteX12"/>
              <a:gd fmla="*/ 217983 h 377825" name="connsiteY12"/>
              <a:gd fmla="*/ 391845 w 464323" name="connsiteX13"/>
              <a:gd fmla="*/ 196105 h 377825" name="connsiteY13"/>
              <a:gd fmla="*/ 348192 w 464323" name="connsiteX14"/>
              <a:gd fmla="*/ 130472 h 377825" name="connsiteY14"/>
              <a:gd fmla="*/ 333640 w 464323" name="connsiteX15"/>
              <a:gd fmla="*/ 115887 h 377825" name="connsiteY15"/>
              <a:gd fmla="*/ 348192 w 464323" name="connsiteX16"/>
              <a:gd fmla="*/ 115887 h 377825" name="connsiteY16"/>
              <a:gd fmla="*/ 360299 w 464323" name="connsiteX17"/>
              <a:gd fmla="*/ 122380 h 377825" name="connsiteY17"/>
              <a:gd fmla="*/ 403955 w 464323" name="connsiteX18"/>
              <a:gd fmla="*/ 188013 h 377825" name="connsiteY18"/>
              <a:gd fmla="*/ 406401 w 464323" name="connsiteX19"/>
              <a:gd fmla="*/ 196105 h 377825" name="connsiteY19"/>
              <a:gd fmla="*/ 406401 w 464323" name="connsiteX20"/>
              <a:gd fmla="*/ 217983 h 377825" name="connsiteY20"/>
              <a:gd fmla="*/ 391845 w 464323" name="connsiteX21"/>
              <a:gd fmla="*/ 232563 h 377825" name="connsiteY21"/>
              <a:gd fmla="*/ 333640 w 464323" name="connsiteX22"/>
              <a:gd fmla="*/ 232563 h 377825" name="connsiteY22"/>
              <a:gd fmla="*/ 319088 w 464323" name="connsiteX23"/>
              <a:gd fmla="*/ 217983 h 377825" name="connsiteY23"/>
              <a:gd fmla="*/ 319088 w 464323" name="connsiteX24"/>
              <a:gd fmla="*/ 130472 h 377825" name="connsiteY24"/>
              <a:gd fmla="*/ 333640 w 464323" name="connsiteX25"/>
              <a:gd fmla="*/ 115887 h 377825" name="connsiteY25"/>
              <a:gd fmla="*/ 304726 w 464323" name="connsiteX26"/>
              <a:gd fmla="*/ 101716 h 377825" name="connsiteY26"/>
              <a:gd fmla="*/ 304726 w 464323" name="connsiteX27"/>
              <a:gd fmla="*/ 203431 h 377825" name="connsiteY27"/>
              <a:gd fmla="*/ 261193 w 464323" name="connsiteX28"/>
              <a:gd fmla="*/ 247038 h 377825" name="connsiteY28"/>
              <a:gd fmla="*/ 72554 w 464323" name="connsiteX29"/>
              <a:gd fmla="*/ 247038 h 377825" name="connsiteY29"/>
              <a:gd fmla="*/ 72554 w 464323" name="connsiteX30"/>
              <a:gd fmla="*/ 290628 h 377825" name="connsiteY30"/>
              <a:gd fmla="*/ 87065 w 464323" name="connsiteX31"/>
              <a:gd fmla="*/ 305164 h 377825" name="connsiteY31"/>
              <a:gd fmla="*/ 103617 w 464323" name="connsiteX32"/>
              <a:gd fmla="*/ 305164 h 377825" name="connsiteY32"/>
              <a:gd fmla="*/ 159618 w 464323" name="connsiteX33"/>
              <a:gd fmla="*/ 261557 h 377825" name="connsiteY33"/>
              <a:gd fmla="*/ 215597 w 464323" name="connsiteX34"/>
              <a:gd fmla="*/ 305164 h 377825" name="connsiteY34"/>
              <a:gd fmla="*/ 292257 w 464323" name="connsiteX35"/>
              <a:gd fmla="*/ 305164 h 377825" name="connsiteY35"/>
              <a:gd fmla="*/ 348258 w 464323" name="connsiteX36"/>
              <a:gd fmla="*/ 261557 h 377825" name="connsiteY36"/>
              <a:gd fmla="*/ 404216 w 464323" name="connsiteX37"/>
              <a:gd fmla="*/ 305164 h 377825" name="connsiteY37"/>
              <a:gd fmla="*/ 420812 w 464323" name="connsiteX38"/>
              <a:gd fmla="*/ 305164 h 377825" name="connsiteY38"/>
              <a:gd fmla="*/ 435323 w 464323" name="connsiteX39"/>
              <a:gd fmla="*/ 290628 h 377825" name="connsiteY39"/>
              <a:gd fmla="*/ 435323 w 464323" name="connsiteX40"/>
              <a:gd fmla="*/ 203431 h 377825" name="connsiteY40"/>
              <a:gd fmla="*/ 432872 w 464323" name="connsiteX41"/>
              <a:gd fmla="*/ 195367 h 377825" name="connsiteY41"/>
              <a:gd fmla="*/ 374829 w 464323" name="connsiteX42"/>
              <a:gd fmla="*/ 108188 h 377825" name="connsiteY42"/>
              <a:gd fmla="*/ 362769 w 464323" name="connsiteX43"/>
              <a:gd fmla="*/ 101716 h 377825" name="connsiteY43"/>
              <a:gd fmla="*/ 43511 w 464323" name="connsiteX44"/>
              <a:gd fmla="*/ 29054 h 377825" name="connsiteY44"/>
              <a:gd fmla="*/ 29000 w 464323" name="connsiteX45"/>
              <a:gd fmla="*/ 43590 h 377825" name="connsiteY45"/>
              <a:gd fmla="*/ 29000 w 464323" name="connsiteX46"/>
              <a:gd fmla="*/ 203431 h 377825" name="connsiteY46"/>
              <a:gd fmla="*/ 43511 w 464323" name="connsiteX47"/>
              <a:gd fmla="*/ 217967 h 377825" name="connsiteY47"/>
              <a:gd fmla="*/ 261193 w 464323" name="connsiteX48"/>
              <a:gd fmla="*/ 217967 h 377825" name="connsiteY48"/>
              <a:gd fmla="*/ 275704 w 464323" name="connsiteX49"/>
              <a:gd fmla="*/ 203431 h 377825" name="connsiteY49"/>
              <a:gd fmla="*/ 275704 w 464323" name="connsiteX50"/>
              <a:gd fmla="*/ 101716 h 377825" name="connsiteY50"/>
              <a:gd fmla="*/ 275704 w 464323" name="connsiteX51"/>
              <a:gd fmla="*/ 72644 h 377825" name="connsiteY51"/>
              <a:gd fmla="*/ 275704 w 464323" name="connsiteX52"/>
              <a:gd fmla="*/ 43590 h 377825" name="connsiteY52"/>
              <a:gd fmla="*/ 261193 w 464323" name="connsiteX53"/>
              <a:gd fmla="*/ 29054 h 377825" name="connsiteY53"/>
              <a:gd fmla="*/ 43511 w 464323" name="connsiteX54"/>
              <a:gd fmla="*/ 0 h 377825" name="connsiteY54"/>
              <a:gd fmla="*/ 261193 w 464323" name="connsiteX55"/>
              <a:gd fmla="*/ 0 h 377825" name="connsiteY55"/>
              <a:gd fmla="*/ 304726 w 464323" name="connsiteX56"/>
              <a:gd fmla="*/ 43590 h 377825" name="connsiteY56"/>
              <a:gd fmla="*/ 304726 w 464323" name="connsiteX57"/>
              <a:gd fmla="*/ 72644 h 377825" name="connsiteY57"/>
              <a:gd fmla="*/ 362769 w 464323" name="connsiteX58"/>
              <a:gd fmla="*/ 72644 h 377825" name="connsiteY58"/>
              <a:gd fmla="*/ 398970 w 464323" name="connsiteX59"/>
              <a:gd fmla="*/ 92060 h 377825" name="connsiteY59"/>
              <a:gd fmla="*/ 457013 w 464323" name="connsiteX60"/>
              <a:gd fmla="*/ 179257 h 377825" name="connsiteY60"/>
              <a:gd fmla="*/ 464323 w 464323" name="connsiteX61"/>
              <a:gd fmla="*/ 203431 h 377825" name="connsiteY61"/>
              <a:gd fmla="*/ 464323 w 464323" name="connsiteX62"/>
              <a:gd fmla="*/ 290628 h 377825" name="connsiteY62"/>
              <a:gd fmla="*/ 420812 w 464323" name="connsiteX63"/>
              <a:gd fmla="*/ 334218 h 377825" name="connsiteY63"/>
              <a:gd fmla="*/ 404216 w 464323" name="connsiteX64"/>
              <a:gd fmla="*/ 334218 h 377825" name="connsiteY64"/>
              <a:gd fmla="*/ 348258 w 464323" name="connsiteX65"/>
              <a:gd fmla="*/ 377825 h 377825" name="connsiteY65"/>
              <a:gd fmla="*/ 292257 w 464323" name="connsiteX66"/>
              <a:gd fmla="*/ 334218 h 377825" name="connsiteY66"/>
              <a:gd fmla="*/ 215597 w 464323" name="connsiteX67"/>
              <a:gd fmla="*/ 334218 h 377825" name="connsiteY67"/>
              <a:gd fmla="*/ 159618 w 464323" name="connsiteX68"/>
              <a:gd fmla="*/ 377825 h 377825" name="connsiteY68"/>
              <a:gd fmla="*/ 103617 w 464323" name="connsiteX69"/>
              <a:gd fmla="*/ 334218 h 377825" name="connsiteY69"/>
              <a:gd fmla="*/ 87065 w 464323" name="connsiteX70"/>
              <a:gd fmla="*/ 334218 h 377825" name="connsiteY70"/>
              <a:gd fmla="*/ 43532 w 464323" name="connsiteX71"/>
              <a:gd fmla="*/ 290628 h 377825" name="connsiteY71"/>
              <a:gd fmla="*/ 43532 w 464323" name="connsiteX72"/>
              <a:gd fmla="*/ 247038 h 377825" name="connsiteY72"/>
              <a:gd fmla="*/ 43511 w 464323" name="connsiteX73"/>
              <a:gd fmla="*/ 247038 h 377825" name="connsiteY73"/>
              <a:gd fmla="*/ 0 w 464323" name="connsiteX74"/>
              <a:gd fmla="*/ 203431 h 377825" name="connsiteY74"/>
              <a:gd fmla="*/ 0 w 464323" name="connsiteX75"/>
              <a:gd fmla="*/ 43590 h 377825" name="connsiteY75"/>
              <a:gd fmla="*/ 43511 w 464323" name="connsiteX76"/>
              <a:gd fmla="*/ 0 h 377825" name="connsiteY7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b="b" l="l" r="r" t="t"/>
            <a:pathLst>
              <a:path h="377825" w="464323">
                <a:moveTo>
                  <a:pt x="348258" y="290628"/>
                </a:moveTo>
                <a:cubicBezTo>
                  <a:pt x="332221" y="290628"/>
                  <a:pt x="319237" y="303660"/>
                  <a:pt x="319237" y="319682"/>
                </a:cubicBezTo>
                <a:cubicBezTo>
                  <a:pt x="319237" y="335722"/>
                  <a:pt x="332221" y="348754"/>
                  <a:pt x="348258" y="348754"/>
                </a:cubicBezTo>
                <a:cubicBezTo>
                  <a:pt x="364274" y="348754"/>
                  <a:pt x="377279" y="335722"/>
                  <a:pt x="377279" y="319682"/>
                </a:cubicBezTo>
                <a:cubicBezTo>
                  <a:pt x="377279" y="303660"/>
                  <a:pt x="364274" y="290628"/>
                  <a:pt x="348258" y="290628"/>
                </a:cubicBezTo>
                <a:close/>
                <a:moveTo>
                  <a:pt x="159618" y="290628"/>
                </a:moveTo>
                <a:cubicBezTo>
                  <a:pt x="143581" y="290628"/>
                  <a:pt x="130597" y="303660"/>
                  <a:pt x="130597" y="319682"/>
                </a:cubicBezTo>
                <a:cubicBezTo>
                  <a:pt x="130597" y="335722"/>
                  <a:pt x="143581" y="348754"/>
                  <a:pt x="159618" y="348754"/>
                </a:cubicBezTo>
                <a:cubicBezTo>
                  <a:pt x="175634" y="348754"/>
                  <a:pt x="188640" y="335722"/>
                  <a:pt x="188640" y="319682"/>
                </a:cubicBezTo>
                <a:cubicBezTo>
                  <a:pt x="188640" y="303660"/>
                  <a:pt x="175634" y="290628"/>
                  <a:pt x="159618" y="290628"/>
                </a:cubicBezTo>
                <a:close/>
                <a:moveTo>
                  <a:pt x="333640" y="130472"/>
                </a:moveTo>
                <a:lnTo>
                  <a:pt x="333640" y="217983"/>
                </a:lnTo>
                <a:lnTo>
                  <a:pt x="391845" y="217983"/>
                </a:lnTo>
                <a:cubicBezTo>
                  <a:pt x="391845" y="217983"/>
                  <a:pt x="391845" y="196105"/>
                  <a:pt x="391845" y="196105"/>
                </a:cubicBezTo>
                <a:lnTo>
                  <a:pt x="348192" y="130472"/>
                </a:lnTo>
                <a:close/>
                <a:moveTo>
                  <a:pt x="333640" y="115887"/>
                </a:moveTo>
                <a:lnTo>
                  <a:pt x="348192" y="115887"/>
                </a:lnTo>
                <a:cubicBezTo>
                  <a:pt x="353051" y="115887"/>
                  <a:pt x="357599" y="118318"/>
                  <a:pt x="360299" y="122380"/>
                </a:cubicBezTo>
                <a:cubicBezTo>
                  <a:pt x="360299" y="122380"/>
                  <a:pt x="403955" y="188013"/>
                  <a:pt x="403955" y="188013"/>
                </a:cubicBezTo>
                <a:cubicBezTo>
                  <a:pt x="405548" y="190406"/>
                  <a:pt x="406401" y="193226"/>
                  <a:pt x="406401" y="196105"/>
                </a:cubicBezTo>
                <a:lnTo>
                  <a:pt x="406401" y="217983"/>
                </a:lnTo>
                <a:cubicBezTo>
                  <a:pt x="406401" y="226043"/>
                  <a:pt x="399889" y="232563"/>
                  <a:pt x="391845" y="232563"/>
                </a:cubicBezTo>
                <a:lnTo>
                  <a:pt x="333640" y="232563"/>
                </a:lnTo>
                <a:cubicBezTo>
                  <a:pt x="325596" y="232563"/>
                  <a:pt x="319088" y="226043"/>
                  <a:pt x="319088" y="217983"/>
                </a:cubicBezTo>
                <a:lnTo>
                  <a:pt x="319088" y="130472"/>
                </a:lnTo>
                <a:cubicBezTo>
                  <a:pt x="319088" y="122407"/>
                  <a:pt x="325596" y="115887"/>
                  <a:pt x="333640" y="115887"/>
                </a:cubicBezTo>
                <a:close/>
                <a:moveTo>
                  <a:pt x="304726" y="101716"/>
                </a:moveTo>
                <a:lnTo>
                  <a:pt x="304726" y="203431"/>
                </a:lnTo>
                <a:cubicBezTo>
                  <a:pt x="304726" y="227482"/>
                  <a:pt x="285185" y="247038"/>
                  <a:pt x="261193" y="247038"/>
                </a:cubicBezTo>
                <a:lnTo>
                  <a:pt x="72554" y="247038"/>
                </a:lnTo>
                <a:lnTo>
                  <a:pt x="72554" y="290628"/>
                </a:lnTo>
                <a:cubicBezTo>
                  <a:pt x="72554" y="298657"/>
                  <a:pt x="79046" y="305164"/>
                  <a:pt x="87065" y="305164"/>
                </a:cubicBezTo>
                <a:lnTo>
                  <a:pt x="103617" y="305164"/>
                </a:lnTo>
                <a:cubicBezTo>
                  <a:pt x="110110" y="280150"/>
                  <a:pt x="132639" y="261557"/>
                  <a:pt x="159618" y="261557"/>
                </a:cubicBezTo>
                <a:cubicBezTo>
                  <a:pt x="186576" y="261557"/>
                  <a:pt x="209105" y="280150"/>
                  <a:pt x="215597" y="305164"/>
                </a:cubicBezTo>
                <a:lnTo>
                  <a:pt x="292257" y="305164"/>
                </a:lnTo>
                <a:cubicBezTo>
                  <a:pt x="298749" y="280150"/>
                  <a:pt x="321279" y="261557"/>
                  <a:pt x="348258" y="261557"/>
                </a:cubicBezTo>
                <a:cubicBezTo>
                  <a:pt x="375194" y="261557"/>
                  <a:pt x="397724" y="280150"/>
                  <a:pt x="404216" y="305164"/>
                </a:cubicBezTo>
                <a:lnTo>
                  <a:pt x="420812" y="305164"/>
                </a:lnTo>
                <a:cubicBezTo>
                  <a:pt x="428830" y="305164"/>
                  <a:pt x="435323" y="298657"/>
                  <a:pt x="435323" y="290628"/>
                </a:cubicBezTo>
                <a:cubicBezTo>
                  <a:pt x="435323" y="290628"/>
                  <a:pt x="435323" y="203431"/>
                  <a:pt x="435323" y="203431"/>
                </a:cubicBezTo>
                <a:cubicBezTo>
                  <a:pt x="435323" y="200562"/>
                  <a:pt x="434463" y="197764"/>
                  <a:pt x="432872" y="195367"/>
                </a:cubicBezTo>
                <a:lnTo>
                  <a:pt x="374829" y="108188"/>
                </a:lnTo>
                <a:cubicBezTo>
                  <a:pt x="372142" y="104147"/>
                  <a:pt x="367606" y="101716"/>
                  <a:pt x="362769" y="101716"/>
                </a:cubicBezTo>
                <a:close/>
                <a:moveTo>
                  <a:pt x="43511" y="29054"/>
                </a:moveTo>
                <a:cubicBezTo>
                  <a:pt x="35514" y="29054"/>
                  <a:pt x="29000" y="35561"/>
                  <a:pt x="29000" y="43590"/>
                </a:cubicBezTo>
                <a:lnTo>
                  <a:pt x="29000" y="203431"/>
                </a:lnTo>
                <a:cubicBezTo>
                  <a:pt x="29000" y="211460"/>
                  <a:pt x="35514" y="217967"/>
                  <a:pt x="43511" y="217967"/>
                </a:cubicBezTo>
                <a:cubicBezTo>
                  <a:pt x="43511" y="217967"/>
                  <a:pt x="261193" y="217967"/>
                  <a:pt x="261193" y="217967"/>
                </a:cubicBezTo>
                <a:cubicBezTo>
                  <a:pt x="269212" y="217967"/>
                  <a:pt x="275704" y="211460"/>
                  <a:pt x="275704" y="203431"/>
                </a:cubicBezTo>
                <a:lnTo>
                  <a:pt x="275704" y="101716"/>
                </a:lnTo>
                <a:lnTo>
                  <a:pt x="275704" y="72644"/>
                </a:lnTo>
                <a:lnTo>
                  <a:pt x="275704" y="43590"/>
                </a:lnTo>
                <a:cubicBezTo>
                  <a:pt x="275704" y="35561"/>
                  <a:pt x="269212" y="29054"/>
                  <a:pt x="261193" y="29054"/>
                </a:cubicBezTo>
                <a:close/>
                <a:moveTo>
                  <a:pt x="43511" y="0"/>
                </a:moveTo>
                <a:lnTo>
                  <a:pt x="261193" y="0"/>
                </a:lnTo>
                <a:cubicBezTo>
                  <a:pt x="285185" y="0"/>
                  <a:pt x="304726" y="19539"/>
                  <a:pt x="304726" y="43590"/>
                </a:cubicBezTo>
                <a:lnTo>
                  <a:pt x="304726" y="72644"/>
                </a:lnTo>
                <a:lnTo>
                  <a:pt x="362769" y="72644"/>
                </a:lnTo>
                <a:cubicBezTo>
                  <a:pt x="377323" y="72644"/>
                  <a:pt x="390866" y="79903"/>
                  <a:pt x="398970" y="92060"/>
                </a:cubicBezTo>
                <a:lnTo>
                  <a:pt x="457013" y="179257"/>
                </a:lnTo>
                <a:cubicBezTo>
                  <a:pt x="461807" y="186429"/>
                  <a:pt x="464323" y="194808"/>
                  <a:pt x="464323" y="203431"/>
                </a:cubicBezTo>
                <a:lnTo>
                  <a:pt x="464323" y="290628"/>
                </a:lnTo>
                <a:cubicBezTo>
                  <a:pt x="464323" y="314662"/>
                  <a:pt x="444803" y="334218"/>
                  <a:pt x="420812" y="334218"/>
                </a:cubicBezTo>
                <a:lnTo>
                  <a:pt x="404216" y="334218"/>
                </a:lnTo>
                <a:cubicBezTo>
                  <a:pt x="397724" y="359231"/>
                  <a:pt x="375194" y="377825"/>
                  <a:pt x="348258" y="377825"/>
                </a:cubicBezTo>
                <a:cubicBezTo>
                  <a:pt x="321279" y="377825"/>
                  <a:pt x="298749" y="359231"/>
                  <a:pt x="292257" y="334218"/>
                </a:cubicBezTo>
                <a:lnTo>
                  <a:pt x="215597" y="334218"/>
                </a:lnTo>
                <a:cubicBezTo>
                  <a:pt x="209105" y="359231"/>
                  <a:pt x="186576" y="377825"/>
                  <a:pt x="159618" y="377825"/>
                </a:cubicBezTo>
                <a:cubicBezTo>
                  <a:pt x="132639" y="377825"/>
                  <a:pt x="110110" y="359231"/>
                  <a:pt x="103617" y="334218"/>
                </a:cubicBezTo>
                <a:lnTo>
                  <a:pt x="87065" y="334218"/>
                </a:lnTo>
                <a:cubicBezTo>
                  <a:pt x="63052" y="334218"/>
                  <a:pt x="43532" y="314662"/>
                  <a:pt x="43532" y="290628"/>
                </a:cubicBezTo>
                <a:lnTo>
                  <a:pt x="43532" y="247038"/>
                </a:lnTo>
                <a:lnTo>
                  <a:pt x="43511" y="247038"/>
                </a:lnTo>
                <a:cubicBezTo>
                  <a:pt x="19520" y="247038"/>
                  <a:pt x="0" y="227482"/>
                  <a:pt x="0" y="203431"/>
                </a:cubicBezTo>
                <a:lnTo>
                  <a:pt x="0" y="43590"/>
                </a:lnTo>
                <a:cubicBezTo>
                  <a:pt x="0" y="19539"/>
                  <a:pt x="19520" y="0"/>
                  <a:pt x="43511" y="0"/>
                </a:cubicBezTo>
                <a:close/>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43" name="PA_任意多边形 42"/>
          <p:cNvSpPr/>
          <p:nvPr>
            <p:custDataLst>
              <p:tags r:id="rId19"/>
            </p:custDataLst>
          </p:nvPr>
        </p:nvSpPr>
        <p:spPr bwMode="auto">
          <a:xfrm>
            <a:off x="8170094" y="4046789"/>
            <a:ext cx="465138" cy="435749"/>
          </a:xfrm>
          <a:custGeom>
            <a:gdLst>
              <a:gd fmla="*/ 73207 w 465138" name="connsiteX0"/>
              <a:gd fmla="*/ 72480 h 435749" name="connsiteY0"/>
              <a:gd fmla="*/ 73207 w 465138" name="connsiteX1"/>
              <a:gd fmla="*/ 276031 h 435749" name="connsiteY1"/>
              <a:gd fmla="*/ 391898 w 465138" name="connsiteX2"/>
              <a:gd fmla="*/ 276031 h 435749" name="connsiteY2"/>
              <a:gd fmla="*/ 391898 w 465138" name="connsiteX3"/>
              <a:gd fmla="*/ 72480 h 435749" name="connsiteY3"/>
              <a:gd fmla="*/ 391898 w 465138" name="connsiteX4"/>
              <a:gd fmla="*/ 57944 h 435749" name="connsiteY4"/>
              <a:gd fmla="*/ 406400 w 465138" name="connsiteX5"/>
              <a:gd fmla="*/ 72480 h 435749" name="connsiteY5"/>
              <a:gd fmla="*/ 406400 w 465138" name="connsiteX6"/>
              <a:gd fmla="*/ 275967 h 435749" name="connsiteY6"/>
              <a:gd fmla="*/ 391898 w 465138" name="connsiteX7"/>
              <a:gd fmla="*/ 290502 h 435749" name="connsiteY7"/>
              <a:gd fmla="*/ 73207 w 465138" name="connsiteX8"/>
              <a:gd fmla="*/ 290502 h 435749" name="connsiteY8"/>
              <a:gd fmla="*/ 58737 w 465138" name="connsiteX9"/>
              <a:gd fmla="*/ 275967 h 435749" name="connsiteY9"/>
              <a:gd fmla="*/ 58737 w 465138" name="connsiteX10"/>
              <a:gd fmla="*/ 72480 h 435749" name="connsiteY10"/>
              <a:gd fmla="*/ 73207 w 465138" name="connsiteX11"/>
              <a:gd fmla="*/ 57998 h 435749" name="connsiteY11"/>
              <a:gd fmla="*/ 43585 w 465138" name="connsiteX12"/>
              <a:gd fmla="*/ 29051 h 435749" name="connsiteY12"/>
              <a:gd fmla="*/ 29050 w 465138" name="connsiteX13"/>
              <a:gd fmla="*/ 43577 h 435749" name="connsiteY13"/>
              <a:gd fmla="*/ 29050 w 465138" name="connsiteX14"/>
              <a:gd fmla="*/ 334130 h 435749" name="connsiteY14"/>
              <a:gd fmla="*/ 43585 w 465138" name="connsiteX15"/>
              <a:gd fmla="*/ 348656 h 435749" name="connsiteY15"/>
              <a:gd fmla="*/ 174405 w 465138" name="connsiteX16"/>
              <a:gd fmla="*/ 348656 h 435749" name="connsiteY16"/>
              <a:gd fmla="*/ 290690 w 465138" name="connsiteX17"/>
              <a:gd fmla="*/ 348656 h 435749" name="connsiteY17"/>
              <a:gd fmla="*/ 421532 w 465138" name="connsiteX18"/>
              <a:gd fmla="*/ 348656 h 435749" name="connsiteY18"/>
              <a:gd fmla="*/ 436046 w 465138" name="connsiteX19"/>
              <a:gd fmla="*/ 334130 h 435749" name="connsiteY19"/>
              <a:gd fmla="*/ 436046 w 465138" name="connsiteX20"/>
              <a:gd fmla="*/ 43577 h 435749" name="connsiteY20"/>
              <a:gd fmla="*/ 421532 w 465138" name="connsiteX21"/>
              <a:gd fmla="*/ 29051 h 435749" name="connsiteY21"/>
              <a:gd fmla="*/ 43585 w 465138" name="connsiteX22"/>
              <a:gd fmla="*/ 0 h 435749" name="connsiteY22"/>
              <a:gd fmla="*/ 421532 w 465138" name="connsiteX23"/>
              <a:gd fmla="*/ 0 h 435749" name="connsiteY23"/>
              <a:gd fmla="*/ 465138 w 465138" name="connsiteX24"/>
              <a:gd fmla="*/ 43577 h 435749" name="connsiteY24"/>
              <a:gd fmla="*/ 465138 w 465138" name="connsiteX25"/>
              <a:gd fmla="*/ 334130 h 435749" name="connsiteY25"/>
              <a:gd fmla="*/ 421661 w 465138" name="connsiteX26"/>
              <a:gd fmla="*/ 377687 h 435749" name="connsiteY26"/>
              <a:gd fmla="*/ 276154 w 465138" name="connsiteX27"/>
              <a:gd fmla="*/ 377687 h 435749" name="connsiteY27"/>
              <a:gd fmla="*/ 276154 w 465138" name="connsiteX28"/>
              <a:gd fmla="*/ 395360 h 435749" name="connsiteY28"/>
              <a:gd fmla="*/ 366899 w 465138" name="connsiteX29"/>
              <a:gd fmla="*/ 407142 h 435749" name="connsiteY29"/>
              <a:gd fmla="*/ 377903 w 465138" name="connsiteX30"/>
              <a:gd fmla="*/ 421223 h 435749" name="connsiteY30"/>
              <a:gd fmla="*/ 363368 w 465138" name="connsiteX31"/>
              <a:gd fmla="*/ 435749 h 435749" name="connsiteY31"/>
              <a:gd fmla="*/ 101728 w 465138" name="connsiteX32"/>
              <a:gd fmla="*/ 435749 h 435749" name="connsiteY32"/>
              <a:gd fmla="*/ 87192 w 465138" name="connsiteX33"/>
              <a:gd fmla="*/ 421223 h 435749" name="connsiteY33"/>
              <a:gd fmla="*/ 98218 w 465138" name="connsiteX34"/>
              <a:gd fmla="*/ 407142 h 435749" name="connsiteY34"/>
              <a:gd fmla="*/ 188941 w 465138" name="connsiteX35"/>
              <a:gd fmla="*/ 395360 h 435749" name="connsiteY35"/>
              <a:gd fmla="*/ 188941 w 465138" name="connsiteX36"/>
              <a:gd fmla="*/ 377687 h 435749" name="connsiteY36"/>
              <a:gd fmla="*/ 43456 w 465138" name="connsiteX37"/>
              <a:gd fmla="*/ 377687 h 435749" name="connsiteY37"/>
              <a:gd fmla="*/ 0 w 465138" name="connsiteX38"/>
              <a:gd fmla="*/ 334130 h 435749" name="connsiteY38"/>
              <a:gd fmla="*/ 0 w 465138" name="connsiteX39"/>
              <a:gd fmla="*/ 43577 h 435749" name="connsiteY39"/>
              <a:gd fmla="*/ 43585 w 465138" name="connsiteX40"/>
              <a:gd fmla="*/ 0 h 435749" name="connsiteY4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b="b" l="l" r="r" t="t"/>
            <a:pathLst>
              <a:path h="435748" w="465138">
                <a:moveTo>
                  <a:pt x="73207" y="72480"/>
                </a:moveTo>
                <a:lnTo>
                  <a:pt x="73207" y="276031"/>
                </a:lnTo>
                <a:lnTo>
                  <a:pt x="391898" y="276031"/>
                </a:lnTo>
                <a:cubicBezTo>
                  <a:pt x="391898" y="276031"/>
                  <a:pt x="391898" y="72480"/>
                  <a:pt x="391898" y="72480"/>
                </a:cubicBezTo>
                <a:close/>
                <a:moveTo>
                  <a:pt x="391898" y="57944"/>
                </a:moveTo>
                <a:cubicBezTo>
                  <a:pt x="399914" y="57944"/>
                  <a:pt x="406400" y="64437"/>
                  <a:pt x="406400" y="72480"/>
                </a:cubicBezTo>
                <a:lnTo>
                  <a:pt x="406400" y="275967"/>
                </a:lnTo>
                <a:cubicBezTo>
                  <a:pt x="406400" y="284010"/>
                  <a:pt x="399914" y="290502"/>
                  <a:pt x="391898" y="290502"/>
                </a:cubicBezTo>
                <a:lnTo>
                  <a:pt x="73207" y="290502"/>
                </a:lnTo>
                <a:cubicBezTo>
                  <a:pt x="65208" y="290502"/>
                  <a:pt x="58737" y="284010"/>
                  <a:pt x="58737" y="275967"/>
                </a:cubicBezTo>
                <a:lnTo>
                  <a:pt x="58737" y="72480"/>
                </a:lnTo>
                <a:cubicBezTo>
                  <a:pt x="58737" y="64437"/>
                  <a:pt x="65208" y="57998"/>
                  <a:pt x="73207" y="57998"/>
                </a:cubicBezTo>
                <a:close/>
                <a:moveTo>
                  <a:pt x="43585" y="29051"/>
                </a:moveTo>
                <a:cubicBezTo>
                  <a:pt x="35553" y="29051"/>
                  <a:pt x="29050" y="35548"/>
                  <a:pt x="29050" y="43577"/>
                </a:cubicBezTo>
                <a:lnTo>
                  <a:pt x="29050" y="334130"/>
                </a:lnTo>
                <a:cubicBezTo>
                  <a:pt x="29050" y="342139"/>
                  <a:pt x="35553" y="348656"/>
                  <a:pt x="43585" y="348656"/>
                </a:cubicBezTo>
                <a:lnTo>
                  <a:pt x="174405" y="348656"/>
                </a:lnTo>
                <a:lnTo>
                  <a:pt x="290690" y="348656"/>
                </a:lnTo>
                <a:lnTo>
                  <a:pt x="421532" y="348656"/>
                </a:lnTo>
                <a:cubicBezTo>
                  <a:pt x="429521" y="348656"/>
                  <a:pt x="436046" y="342139"/>
                  <a:pt x="436046" y="334130"/>
                </a:cubicBezTo>
                <a:cubicBezTo>
                  <a:pt x="436046" y="334130"/>
                  <a:pt x="436046" y="43577"/>
                  <a:pt x="436046" y="43577"/>
                </a:cubicBezTo>
                <a:cubicBezTo>
                  <a:pt x="436046" y="35548"/>
                  <a:pt x="429521" y="29051"/>
                  <a:pt x="421532" y="29051"/>
                </a:cubicBezTo>
                <a:close/>
                <a:moveTo>
                  <a:pt x="43585" y="0"/>
                </a:moveTo>
                <a:lnTo>
                  <a:pt x="421532" y="0"/>
                </a:lnTo>
                <a:cubicBezTo>
                  <a:pt x="445585" y="0"/>
                  <a:pt x="465138" y="19489"/>
                  <a:pt x="465138" y="43577"/>
                </a:cubicBezTo>
                <a:lnTo>
                  <a:pt x="465138" y="334130"/>
                </a:lnTo>
                <a:cubicBezTo>
                  <a:pt x="465138" y="358158"/>
                  <a:pt x="445671" y="377626"/>
                  <a:pt x="421661" y="377687"/>
                </a:cubicBezTo>
                <a:lnTo>
                  <a:pt x="276154" y="377687"/>
                </a:lnTo>
                <a:lnTo>
                  <a:pt x="276154" y="395360"/>
                </a:lnTo>
                <a:lnTo>
                  <a:pt x="366899" y="407142"/>
                </a:lnTo>
                <a:cubicBezTo>
                  <a:pt x="373381" y="408776"/>
                  <a:pt x="377903" y="414566"/>
                  <a:pt x="377903" y="421223"/>
                </a:cubicBezTo>
                <a:cubicBezTo>
                  <a:pt x="377903" y="429253"/>
                  <a:pt x="371422" y="435749"/>
                  <a:pt x="363368" y="435749"/>
                </a:cubicBezTo>
                <a:lnTo>
                  <a:pt x="101728" y="435749"/>
                </a:lnTo>
                <a:cubicBezTo>
                  <a:pt x="93695" y="435749"/>
                  <a:pt x="87192" y="429253"/>
                  <a:pt x="87192" y="421223"/>
                </a:cubicBezTo>
                <a:cubicBezTo>
                  <a:pt x="87192" y="414566"/>
                  <a:pt x="91736" y="408776"/>
                  <a:pt x="98218" y="407142"/>
                </a:cubicBezTo>
                <a:lnTo>
                  <a:pt x="188941" y="395360"/>
                </a:lnTo>
                <a:lnTo>
                  <a:pt x="188941" y="377687"/>
                </a:lnTo>
                <a:lnTo>
                  <a:pt x="43456" y="377687"/>
                </a:lnTo>
                <a:cubicBezTo>
                  <a:pt x="19446" y="377626"/>
                  <a:pt x="0" y="358158"/>
                  <a:pt x="0" y="334130"/>
                </a:cubicBezTo>
                <a:lnTo>
                  <a:pt x="0" y="43577"/>
                </a:lnTo>
                <a:cubicBezTo>
                  <a:pt x="0" y="19489"/>
                  <a:pt x="19489" y="0"/>
                  <a:pt x="43585" y="0"/>
                </a:cubicBezTo>
                <a:close/>
              </a:path>
            </a:pathLst>
          </a:custGeom>
          <a:solidFill>
            <a:schemeClr val="tx1">
              <a:lumMod val="65000"/>
              <a:lumOff val="35000"/>
            </a:schemeClr>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wrap="square">
            <a:noAutofit/>
          </a:bodyPr>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45" name="PA_AutoShape 4"/>
          <p:cNvSpPr/>
          <p:nvPr>
            <p:custDataLst>
              <p:tags r:id="rId20"/>
            </p:custDataLst>
          </p:nvPr>
        </p:nvSpPr>
        <p:spPr bwMode="auto">
          <a:xfrm>
            <a:off x="9278248" y="2502147"/>
            <a:ext cx="449263" cy="4508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141" name="PA_形状 4673"/>
          <p:cNvSpPr/>
          <p:nvPr>
            <p:custDataLst>
              <p:tags r:id="rId21"/>
            </p:custDataLst>
          </p:nvPr>
        </p:nvSpPr>
        <p:spPr>
          <a:xfrm rot="10594">
            <a:off x="7386496" y="5221232"/>
            <a:ext cx="3101569" cy="1356868"/>
          </a:xfrm>
          <a:prstGeom prst="rect">
            <a:avLst/>
          </a:prstGeom>
          <a:ln w="12700">
            <a:miter lim="400000"/>
          </a:ln>
          <a:effectLst/>
          <a:extLst>
            <a:ext uri="{C572A759-6A51-4108-AA02-DFA0A04FC94B}">
              <ma14:wrappingTextBoxFlag xmlns:ma14="http://schemas.microsoft.com/office/mac/drawingml/2011/main" val="1"/>
            </a:ext>
          </a:extLst>
        </p:spPr>
        <p:txBody>
          <a:bodyPr anchor="t" anchorCtr="0" bIns="25400" lIns="25400" rIns="25400" tIns="25400" wrap="square">
            <a:spAutoFit/>
          </a:bodyPr>
          <a:lstStyle/>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添加项目标题 03</a:t>
            </a:r>
          </a:p>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在这里添加相关的文字描述可以从您的文案中复制需要的内容到这里选择仅保留文字即可。</a:t>
            </a:r>
          </a:p>
        </p:txBody>
      </p:sp>
      <p:sp>
        <p:nvSpPr>
          <p:cNvPr id="142" name="PA_形状 4674"/>
          <p:cNvSpPr/>
          <p:nvPr>
            <p:custDataLst>
              <p:tags r:id="rId22"/>
            </p:custDataLst>
          </p:nvPr>
        </p:nvSpPr>
        <p:spPr>
          <a:xfrm rot="10594">
            <a:off x="4008055" y="3409253"/>
            <a:ext cx="2472040" cy="1673860"/>
          </a:xfrm>
          <a:prstGeom prst="rect">
            <a:avLst/>
          </a:prstGeom>
          <a:ln w="12700">
            <a:miter lim="400000"/>
          </a:ln>
          <a:effectLst/>
          <a:extLst>
            <a:ext uri="{C572A759-6A51-4108-AA02-DFA0A04FC94B}">
              <ma14:wrappingTextBoxFlag xmlns:ma14="http://schemas.microsoft.com/office/mac/drawingml/2011/main" val="1"/>
            </a:ext>
          </a:extLst>
        </p:spPr>
        <p:txBody>
          <a:bodyPr anchor="t" anchorCtr="0" bIns="25400" lIns="25400" rIns="25400" tIns="25400">
            <a:spAutoFit/>
          </a:bodyPr>
          <a:lstStyle/>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添加项目标题 02</a:t>
            </a:r>
          </a:p>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在这里添加相关的文字描述可以从您的文案中复制需要的内容到这里选择仅保留文字即可。</a:t>
            </a:r>
          </a:p>
        </p:txBody>
      </p:sp>
      <p:sp>
        <p:nvSpPr>
          <p:cNvPr id="143" name="PA_形状 4675"/>
          <p:cNvSpPr/>
          <p:nvPr>
            <p:custDataLst>
              <p:tags r:id="rId23"/>
            </p:custDataLst>
          </p:nvPr>
        </p:nvSpPr>
        <p:spPr>
          <a:xfrm rot="10594">
            <a:off x="6183181" y="2161866"/>
            <a:ext cx="2360671" cy="1673860"/>
          </a:xfrm>
          <a:prstGeom prst="rect">
            <a:avLst/>
          </a:prstGeom>
          <a:ln w="12700">
            <a:miter lim="400000"/>
          </a:ln>
          <a:effectLst/>
          <a:extLst>
            <a:ext uri="{C572A759-6A51-4108-AA02-DFA0A04FC94B}">
              <ma14:wrappingTextBoxFlag xmlns:ma14="http://schemas.microsoft.com/office/mac/drawingml/2011/main" val="1"/>
            </a:ext>
          </a:extLst>
        </p:spPr>
        <p:txBody>
          <a:bodyPr anchor="t" anchorCtr="0" bIns="25400" lIns="25400" rIns="25400" tIns="25400" wrap="square">
            <a:spAutoFit/>
          </a:bodyPr>
          <a:lstStyle/>
          <a:p>
            <a:pPr algn="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添加项目标题 05</a:t>
            </a:r>
          </a:p>
          <a:p>
            <a:pPr algn="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在这里添加相关的文字描述可以从您的文案中复制需要的内容到这里选择仅保留文字即可。</a:t>
            </a:r>
          </a:p>
        </p:txBody>
      </p:sp>
      <p:sp>
        <p:nvSpPr>
          <p:cNvPr id="144" name="PA_形状 4676"/>
          <p:cNvSpPr/>
          <p:nvPr>
            <p:custDataLst>
              <p:tags r:id="rId24"/>
            </p:custDataLst>
          </p:nvPr>
        </p:nvSpPr>
        <p:spPr>
          <a:xfrm rot="10594">
            <a:off x="2095908" y="1931688"/>
            <a:ext cx="2529169" cy="1673860"/>
          </a:xfrm>
          <a:prstGeom prst="rect">
            <a:avLst/>
          </a:prstGeom>
          <a:ln w="12700">
            <a:miter lim="400000"/>
          </a:ln>
          <a:effectLst/>
          <a:extLst>
            <a:ext uri="{C572A759-6A51-4108-AA02-DFA0A04FC94B}">
              <ma14:wrappingTextBoxFlag xmlns:ma14="http://schemas.microsoft.com/office/mac/drawingml/2011/main" val="1"/>
            </a:ext>
          </a:extLst>
        </p:spPr>
        <p:txBody>
          <a:bodyPr anchor="t" anchorCtr="0" bIns="25400" lIns="25400" rIns="25400" tIns="25400">
            <a:spAutoFit/>
          </a:bodyPr>
          <a:lstStyle/>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添加项目标题 01</a:t>
            </a:r>
          </a:p>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在这里添加相关的文字描述可以从您的文案中复制需要的内容到这里选择仅保留文字即可。</a:t>
            </a:r>
          </a:p>
        </p:txBody>
      </p:sp>
      <p:sp>
        <p:nvSpPr>
          <p:cNvPr id="145" name="PA_形状 4677"/>
          <p:cNvSpPr/>
          <p:nvPr>
            <p:custDataLst>
              <p:tags r:id="rId25"/>
            </p:custDataLst>
          </p:nvPr>
        </p:nvSpPr>
        <p:spPr>
          <a:xfrm rot="10594">
            <a:off x="9157851" y="3683330"/>
            <a:ext cx="2299439" cy="1673860"/>
          </a:xfrm>
          <a:prstGeom prst="rect">
            <a:avLst/>
          </a:prstGeom>
          <a:ln w="12700">
            <a:miter lim="400000"/>
          </a:ln>
          <a:effectLst/>
          <a:extLst>
            <a:ext uri="{C572A759-6A51-4108-AA02-DFA0A04FC94B}">
              <ma14:wrappingTextBoxFlag xmlns:ma14="http://schemas.microsoft.com/office/mac/drawingml/2011/main" val="1"/>
            </a:ext>
          </a:extLst>
        </p:spPr>
        <p:txBody>
          <a:bodyPr anchor="t" anchorCtr="0" bIns="25400" lIns="25400" rIns="25400" tIns="25400" wrap="square">
            <a:spAutoFit/>
          </a:bodyPr>
          <a:lstStyle/>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添加项目标题 04</a:t>
            </a:r>
          </a:p>
          <a:p>
            <a:pPr defTabSz="412746">
              <a:lnSpc>
                <a:spcPct val="130000"/>
              </a:lnSpc>
              <a:spcBef>
                <a:spcPts val="300"/>
              </a:spcBef>
              <a:defRPr sz="1800"/>
            </a:pPr>
            <a:r>
              <a:rPr altLang="en-US" lang="zh-CN" sz="1600">
                <a:solidFill>
                  <a:schemeClr val="tx1">
                    <a:lumMod val="75000"/>
                    <a:lumOff val="25000"/>
                  </a:schemeClr>
                </a:solidFill>
                <a:latin typeface="+mj-ea"/>
                <a:ea typeface="+mj-ea"/>
                <a:cs typeface="+mn-ea"/>
                <a:sym typeface="+mn-lt"/>
              </a:rPr>
              <a:t>在这里添加相关的文字描述可以从您的文案中复制需要的内容到这里选择仅保留文字即可。</a:t>
            </a:r>
          </a:p>
        </p:txBody>
      </p:sp>
    </p:spTree>
    <p:extLst>
      <p:ext uri="{BB962C8B-B14F-4D97-AF65-F5344CB8AC3E}">
        <p14:creationId val="8170010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12">
                                  <p:stCondLst>
                                    <p:cond delay="0"/>
                                  </p:stCondLst>
                                  <p:childTnLst>
                                    <p:set>
                                      <p:cBhvr>
                                        <p:cTn dur="1" fill="hold" id="6">
                                          <p:stCondLst>
                                            <p:cond delay="0"/>
                                          </p:stCondLst>
                                        </p:cTn>
                                        <p:tgtEl>
                                          <p:spTgt spid="124"/>
                                        </p:tgtEl>
                                        <p:attrNameLst>
                                          <p:attrName>style.visibility</p:attrName>
                                        </p:attrNameLst>
                                      </p:cBhvr>
                                      <p:to>
                                        <p:strVal val="visible"/>
                                      </p:to>
                                    </p:set>
                                    <p:anim calcmode="lin" valueType="num">
                                      <p:cBhvr additive="base">
                                        <p:cTn dur="1500" fill="hold" id="7"/>
                                        <p:tgtEl>
                                          <p:spTgt spid="124"/>
                                        </p:tgtEl>
                                        <p:attrNameLst>
                                          <p:attrName>ppt_x</p:attrName>
                                        </p:attrNameLst>
                                      </p:cBhvr>
                                      <p:tavLst>
                                        <p:tav tm="0">
                                          <p:val>
                                            <p:strVal val="0-#ppt_w/2"/>
                                          </p:val>
                                        </p:tav>
                                        <p:tav tm="100000">
                                          <p:val>
                                            <p:strVal val="#ppt_x"/>
                                          </p:val>
                                        </p:tav>
                                      </p:tavLst>
                                    </p:anim>
                                    <p:anim calcmode="lin" valueType="num">
                                      <p:cBhvr additive="base">
                                        <p:cTn dur="1500" fill="hold" id="8"/>
                                        <p:tgtEl>
                                          <p:spTgt spid="124"/>
                                        </p:tgtEl>
                                        <p:attrNameLst>
                                          <p:attrName>ppt_y</p:attrName>
                                        </p:attrNameLst>
                                      </p:cBhvr>
                                      <p:tavLst>
                                        <p:tav tm="0">
                                          <p:val>
                                            <p:strVal val="1+#ppt_h/2"/>
                                          </p:val>
                                        </p:tav>
                                        <p:tav tm="100000">
                                          <p:val>
                                            <p:strVal val="#ppt_y"/>
                                          </p:val>
                                        </p:tav>
                                      </p:tavLst>
                                    </p:anim>
                                  </p:childTnLst>
                                </p:cTn>
                              </p:par>
                              <p:par>
                                <p:cTn decel="100000" fill="hold" grpId="0" id="9" nodeType="withEffect" presetClass="entr" presetID="2" presetSubtype="4">
                                  <p:stCondLst>
                                    <p:cond delay="500"/>
                                  </p:stCondLst>
                                  <p:childTnLst>
                                    <p:set>
                                      <p:cBhvr>
                                        <p:cTn dur="1" fill="hold" id="10">
                                          <p:stCondLst>
                                            <p:cond delay="0"/>
                                          </p:stCondLst>
                                        </p:cTn>
                                        <p:tgtEl>
                                          <p:spTgt spid="137"/>
                                        </p:tgtEl>
                                        <p:attrNameLst>
                                          <p:attrName>style.visibility</p:attrName>
                                        </p:attrNameLst>
                                      </p:cBhvr>
                                      <p:to>
                                        <p:strVal val="visible"/>
                                      </p:to>
                                    </p:set>
                                    <p:anim calcmode="lin" valueType="num">
                                      <p:cBhvr additive="base">
                                        <p:cTn dur="500" fill="hold" id="11"/>
                                        <p:tgtEl>
                                          <p:spTgt spid="137"/>
                                        </p:tgtEl>
                                        <p:attrNameLst>
                                          <p:attrName>ppt_x</p:attrName>
                                        </p:attrNameLst>
                                      </p:cBhvr>
                                      <p:tavLst>
                                        <p:tav tm="0">
                                          <p:val>
                                            <p:strVal val="#ppt_x"/>
                                          </p:val>
                                        </p:tav>
                                        <p:tav tm="100000">
                                          <p:val>
                                            <p:strVal val="#ppt_x"/>
                                          </p:val>
                                        </p:tav>
                                      </p:tavLst>
                                    </p:anim>
                                    <p:anim calcmode="lin" valueType="num">
                                      <p:cBhvr additive="base">
                                        <p:cTn dur="500" fill="hold" id="12"/>
                                        <p:tgtEl>
                                          <p:spTgt spid="137"/>
                                        </p:tgtEl>
                                        <p:attrNameLst>
                                          <p:attrName>ppt_y</p:attrName>
                                        </p:attrNameLst>
                                      </p:cBhvr>
                                      <p:tavLst>
                                        <p:tav tm="0">
                                          <p:val>
                                            <p:strVal val="1+#ppt_h/2"/>
                                          </p:val>
                                        </p:tav>
                                        <p:tav tm="100000">
                                          <p:val>
                                            <p:strVal val="#ppt_y"/>
                                          </p:val>
                                        </p:tav>
                                      </p:tavLst>
                                    </p:anim>
                                  </p:childTnLst>
                                </p:cTn>
                              </p:par>
                              <p:par>
                                <p:cTn decel="100000" fill="hold" grpId="0" id="13" nodeType="withEffect" presetClass="entr" presetID="2" presetSubtype="4">
                                  <p:stCondLst>
                                    <p:cond delay="750"/>
                                  </p:stCondLst>
                                  <p:childTnLst>
                                    <p:set>
                                      <p:cBhvr>
                                        <p:cTn dur="1" fill="hold" id="14">
                                          <p:stCondLst>
                                            <p:cond delay="0"/>
                                          </p:stCondLst>
                                        </p:cTn>
                                        <p:tgtEl>
                                          <p:spTgt spid="140"/>
                                        </p:tgtEl>
                                        <p:attrNameLst>
                                          <p:attrName>style.visibility</p:attrName>
                                        </p:attrNameLst>
                                      </p:cBhvr>
                                      <p:to>
                                        <p:strVal val="visible"/>
                                      </p:to>
                                    </p:set>
                                    <p:anim calcmode="lin" valueType="num">
                                      <p:cBhvr additive="base">
                                        <p:cTn dur="500" fill="hold" id="15"/>
                                        <p:tgtEl>
                                          <p:spTgt spid="140"/>
                                        </p:tgtEl>
                                        <p:attrNameLst>
                                          <p:attrName>ppt_x</p:attrName>
                                        </p:attrNameLst>
                                      </p:cBhvr>
                                      <p:tavLst>
                                        <p:tav tm="0">
                                          <p:val>
                                            <p:strVal val="#ppt_x"/>
                                          </p:val>
                                        </p:tav>
                                        <p:tav tm="100000">
                                          <p:val>
                                            <p:strVal val="#ppt_x"/>
                                          </p:val>
                                        </p:tav>
                                      </p:tavLst>
                                    </p:anim>
                                    <p:anim calcmode="lin" valueType="num">
                                      <p:cBhvr additive="base">
                                        <p:cTn dur="500" fill="hold" id="16"/>
                                        <p:tgtEl>
                                          <p:spTgt spid="140"/>
                                        </p:tgtEl>
                                        <p:attrNameLst>
                                          <p:attrName>ppt_y</p:attrName>
                                        </p:attrNameLst>
                                      </p:cBhvr>
                                      <p:tavLst>
                                        <p:tav tm="0">
                                          <p:val>
                                            <p:strVal val="1+#ppt_h/2"/>
                                          </p:val>
                                        </p:tav>
                                        <p:tav tm="100000">
                                          <p:val>
                                            <p:strVal val="#ppt_y"/>
                                          </p:val>
                                        </p:tav>
                                      </p:tavLst>
                                    </p:anim>
                                  </p:childTnLst>
                                </p:cTn>
                              </p:par>
                              <p:par>
                                <p:cTn decel="100000" fill="hold" grpId="0" id="17" nodeType="withEffect" presetClass="entr" presetID="2" presetSubtype="4">
                                  <p:stCondLst>
                                    <p:cond delay="1000"/>
                                  </p:stCondLst>
                                  <p:childTnLst>
                                    <p:set>
                                      <p:cBhvr>
                                        <p:cTn dur="1" fill="hold" id="18">
                                          <p:stCondLst>
                                            <p:cond delay="0"/>
                                          </p:stCondLst>
                                        </p:cTn>
                                        <p:tgtEl>
                                          <p:spTgt spid="139"/>
                                        </p:tgtEl>
                                        <p:attrNameLst>
                                          <p:attrName>style.visibility</p:attrName>
                                        </p:attrNameLst>
                                      </p:cBhvr>
                                      <p:to>
                                        <p:strVal val="visible"/>
                                      </p:to>
                                    </p:set>
                                    <p:anim calcmode="lin" valueType="num">
                                      <p:cBhvr additive="base">
                                        <p:cTn dur="500" fill="hold" id="19"/>
                                        <p:tgtEl>
                                          <p:spTgt spid="139"/>
                                        </p:tgtEl>
                                        <p:attrNameLst>
                                          <p:attrName>ppt_x</p:attrName>
                                        </p:attrNameLst>
                                      </p:cBhvr>
                                      <p:tavLst>
                                        <p:tav tm="0">
                                          <p:val>
                                            <p:strVal val="#ppt_x"/>
                                          </p:val>
                                        </p:tav>
                                        <p:tav tm="100000">
                                          <p:val>
                                            <p:strVal val="#ppt_x"/>
                                          </p:val>
                                        </p:tav>
                                      </p:tavLst>
                                    </p:anim>
                                    <p:anim calcmode="lin" valueType="num">
                                      <p:cBhvr additive="base">
                                        <p:cTn dur="500" fill="hold" id="20"/>
                                        <p:tgtEl>
                                          <p:spTgt spid="139"/>
                                        </p:tgtEl>
                                        <p:attrNameLst>
                                          <p:attrName>ppt_y</p:attrName>
                                        </p:attrNameLst>
                                      </p:cBhvr>
                                      <p:tavLst>
                                        <p:tav tm="0">
                                          <p:val>
                                            <p:strVal val="1+#ppt_h/2"/>
                                          </p:val>
                                        </p:tav>
                                        <p:tav tm="100000">
                                          <p:val>
                                            <p:strVal val="#ppt_y"/>
                                          </p:val>
                                        </p:tav>
                                      </p:tavLst>
                                    </p:anim>
                                  </p:childTnLst>
                                </p:cTn>
                              </p:par>
                              <p:par>
                                <p:cTn decel="100000" fill="hold" grpId="0" id="21" nodeType="withEffect" presetClass="entr" presetID="2" presetSubtype="4">
                                  <p:stCondLst>
                                    <p:cond delay="1250"/>
                                  </p:stCondLst>
                                  <p:childTnLst>
                                    <p:set>
                                      <p:cBhvr>
                                        <p:cTn dur="1" fill="hold" id="22">
                                          <p:stCondLst>
                                            <p:cond delay="0"/>
                                          </p:stCondLst>
                                        </p:cTn>
                                        <p:tgtEl>
                                          <p:spTgt spid="138"/>
                                        </p:tgtEl>
                                        <p:attrNameLst>
                                          <p:attrName>style.visibility</p:attrName>
                                        </p:attrNameLst>
                                      </p:cBhvr>
                                      <p:to>
                                        <p:strVal val="visible"/>
                                      </p:to>
                                    </p:set>
                                    <p:anim calcmode="lin" valueType="num">
                                      <p:cBhvr additive="base">
                                        <p:cTn dur="500" fill="hold" id="23"/>
                                        <p:tgtEl>
                                          <p:spTgt spid="138"/>
                                        </p:tgtEl>
                                        <p:attrNameLst>
                                          <p:attrName>ppt_x</p:attrName>
                                        </p:attrNameLst>
                                      </p:cBhvr>
                                      <p:tavLst>
                                        <p:tav tm="0">
                                          <p:val>
                                            <p:strVal val="#ppt_x"/>
                                          </p:val>
                                        </p:tav>
                                        <p:tav tm="100000">
                                          <p:val>
                                            <p:strVal val="#ppt_x"/>
                                          </p:val>
                                        </p:tav>
                                      </p:tavLst>
                                    </p:anim>
                                    <p:anim calcmode="lin" valueType="num">
                                      <p:cBhvr additive="base">
                                        <p:cTn dur="500" fill="hold" id="24"/>
                                        <p:tgtEl>
                                          <p:spTgt spid="138"/>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1750"/>
                            </p:stCondLst>
                            <p:childTnLst>
                              <p:par>
                                <p:cTn fill="hold" grpId="3" id="26" nodeType="afterEffect" presetClass="entr" presetID="10" presetSubtype="0">
                                  <p:stCondLst>
                                    <p:cond delay="0"/>
                                  </p:stCondLst>
                                  <p:childTnLst>
                                    <p:set>
                                      <p:cBhvr>
                                        <p:cTn dur="1" fill="hold" id="27">
                                          <p:stCondLst>
                                            <p:cond delay="0"/>
                                          </p:stCondLst>
                                        </p:cTn>
                                        <p:tgtEl>
                                          <p:spTgt spid="121"/>
                                        </p:tgtEl>
                                        <p:attrNameLst>
                                          <p:attrName>style.visibility</p:attrName>
                                        </p:attrNameLst>
                                      </p:cBhvr>
                                      <p:to>
                                        <p:strVal val="visible"/>
                                      </p:to>
                                    </p:set>
                                    <p:animEffect filter="fade" transition="in">
                                      <p:cBhvr>
                                        <p:cTn dur="500" id="28"/>
                                        <p:tgtEl>
                                          <p:spTgt spid="121"/>
                                        </p:tgtEl>
                                      </p:cBhvr>
                                    </p:animEffect>
                                  </p:childTnLst>
                                </p:cTn>
                              </p:par>
                              <p:par>
                                <p:cTn accel="50000" decel="100000" fill="hold" grpId="0" id="29" nodeType="withEffect" presetClass="entr" presetID="0" presetSubtype="0">
                                  <p:stCondLst>
                                    <p:cond delay="0"/>
                                  </p:stCondLst>
                                  <p:childTnLst>
                                    <p:animMotion origin="layout" path="M -0.90091 0.3743 C -0.85664 0.24167 -0.76289 0.18634 -0.68177 0.24491 C -0.58359 0.31597 -0.54427 0.53217 -0.4431 0.59329 C -0.29531 0.68241 -0.17682 0.42685 -0.08138 0.18657 C -0.05573 0.12199 -0.02852 0.05903 1.11022E-16 -0.00208" pathEditMode="relative" ptsTypes="AAAAA" rAng="0">
                                      <p:cBhvr>
                                        <p:cTn dur="2000" fill="hold" id="30">
                                          <p:stCondLst>
                                            <p:cond delay="0"/>
                                          </p:stCondLst>
                                        </p:cTn>
                                        <p:tgtEl>
                                          <p:spTgt spid="121"/>
                                        </p:tgtEl>
                                        <p:attrNameLst>
                                          <p:attrName>ppt_x</p:attrName>
                                          <p:attrName>ppt_y</p:attrName>
                                        </p:attrNameLst>
                                      </p:cBhvr>
                                      <p:rCtr x="45039" y="-6968"/>
                                    </p:animMotion>
                                  </p:childTnLst>
                                </p:cTn>
                              </p:par>
                              <p:par>
                                <p:cTn accel="100000" fill="hold" grpId="1" id="31" nodeType="withEffect" presetClass="emph" presetID="8" presetSubtype="0">
                                  <p:stCondLst>
                                    <p:cond delay="0"/>
                                  </p:stCondLst>
                                  <p:childTnLst>
                                    <p:animRot by="5400000">
                                      <p:cBhvr>
                                        <p:cTn dur="750" fill="hold" id="32"/>
                                        <p:tgtEl>
                                          <p:spTgt spid="121"/>
                                        </p:tgtEl>
                                        <p:attrNameLst>
                                          <p:attrName>r</p:attrName>
                                        </p:attrNameLst>
                                      </p:cBhvr>
                                    </p:animRot>
                                  </p:childTnLst>
                                </p:cTn>
                              </p:par>
                              <p:par>
                                <p:cTn fill="hold" grpId="2" id="33" nodeType="withEffect" presetClass="emph" presetID="8" presetSubtype="0">
                                  <p:stCondLst>
                                    <p:cond delay="750"/>
                                  </p:stCondLst>
                                  <p:childTnLst>
                                    <p:animRot by="-5400000">
                                      <p:cBhvr>
                                        <p:cTn dur="500" fill="hold" id="34"/>
                                        <p:tgtEl>
                                          <p:spTgt spid="121"/>
                                        </p:tgtEl>
                                        <p:attrNameLst>
                                          <p:attrName>r</p:attrName>
                                        </p:attrNameLst>
                                      </p:cBhvr>
                                    </p:animRot>
                                  </p:childTnLst>
                                </p:cTn>
                              </p:par>
                              <p:par>
                                <p:cTn fill="hold" grpId="0" id="35" nodeType="withEffect" presetClass="entr" presetID="22" presetSubtype="8">
                                  <p:stCondLst>
                                    <p:cond delay="400"/>
                                  </p:stCondLst>
                                  <p:childTnLst>
                                    <p:set>
                                      <p:cBhvr>
                                        <p:cTn dur="1" fill="hold" id="36">
                                          <p:stCondLst>
                                            <p:cond delay="0"/>
                                          </p:stCondLst>
                                        </p:cTn>
                                        <p:tgtEl>
                                          <p:spTgt spid="120"/>
                                        </p:tgtEl>
                                        <p:attrNameLst>
                                          <p:attrName>style.visibility</p:attrName>
                                        </p:attrNameLst>
                                      </p:cBhvr>
                                      <p:to>
                                        <p:strVal val="visible"/>
                                      </p:to>
                                    </p:set>
                                    <p:animEffect filter="wipe(left)" transition="in">
                                      <p:cBhvr>
                                        <p:cTn dur="1400" id="37"/>
                                        <p:tgtEl>
                                          <p:spTgt spid="120"/>
                                        </p:tgtEl>
                                      </p:cBhvr>
                                    </p:animEffect>
                                  </p:childTnLst>
                                </p:cTn>
                              </p:par>
                            </p:childTnLst>
                          </p:cTn>
                        </p:par>
                        <p:par>
                          <p:cTn fill="hold" id="38" nodeType="afterGroup">
                            <p:stCondLst>
                              <p:cond delay="3750"/>
                            </p:stCondLst>
                            <p:childTnLst>
                              <p:par>
                                <p:cTn decel="100000" fill="hold" id="39" nodeType="afterEffect" presetClass="entr" presetID="2" presetSubtype="4">
                                  <p:stCondLst>
                                    <p:cond delay="0"/>
                                  </p:stCondLst>
                                  <p:childTnLst>
                                    <p:set>
                                      <p:cBhvr>
                                        <p:cTn dur="1" fill="hold" id="40">
                                          <p:stCondLst>
                                            <p:cond delay="0"/>
                                          </p:stCondLst>
                                        </p:cTn>
                                        <p:tgtEl>
                                          <p:spTgt spid="146"/>
                                        </p:tgtEl>
                                        <p:attrNameLst>
                                          <p:attrName>style.visibility</p:attrName>
                                        </p:attrNameLst>
                                      </p:cBhvr>
                                      <p:to>
                                        <p:strVal val="visible"/>
                                      </p:to>
                                    </p:set>
                                    <p:anim calcmode="lin" valueType="num">
                                      <p:cBhvr additive="base">
                                        <p:cTn dur="1000" fill="hold" id="41"/>
                                        <p:tgtEl>
                                          <p:spTgt spid="146"/>
                                        </p:tgtEl>
                                        <p:attrNameLst>
                                          <p:attrName>ppt_x</p:attrName>
                                        </p:attrNameLst>
                                      </p:cBhvr>
                                      <p:tavLst>
                                        <p:tav tm="0">
                                          <p:val>
                                            <p:strVal val="#ppt_x"/>
                                          </p:val>
                                        </p:tav>
                                        <p:tav tm="100000">
                                          <p:val>
                                            <p:strVal val="#ppt_x"/>
                                          </p:val>
                                        </p:tav>
                                      </p:tavLst>
                                    </p:anim>
                                    <p:anim calcmode="lin" valueType="num">
                                      <p:cBhvr additive="base">
                                        <p:cTn dur="1000" fill="hold" id="42"/>
                                        <p:tgtEl>
                                          <p:spTgt spid="146"/>
                                        </p:tgtEl>
                                        <p:attrNameLst>
                                          <p:attrName>ppt_y</p:attrName>
                                        </p:attrNameLst>
                                      </p:cBhvr>
                                      <p:tavLst>
                                        <p:tav tm="0">
                                          <p:val>
                                            <p:strVal val="1+#ppt_h/2"/>
                                          </p:val>
                                        </p:tav>
                                        <p:tav tm="100000">
                                          <p:val>
                                            <p:strVal val="#ppt_y"/>
                                          </p:val>
                                        </p:tav>
                                      </p:tavLst>
                                    </p:anim>
                                  </p:childTnLst>
                                </p:cTn>
                              </p:par>
                              <p:par>
                                <p:cTn fill="hold" grpId="0" id="43" nodeType="withEffect" presetClass="entr" presetID="10" presetSubtype="0">
                                  <p:stCondLst>
                                    <p:cond delay="1000"/>
                                  </p:stCondLst>
                                  <p:childTnLst>
                                    <p:set>
                                      <p:cBhvr>
                                        <p:cTn dur="1" fill="hold" id="44">
                                          <p:stCondLst>
                                            <p:cond delay="0"/>
                                          </p:stCondLst>
                                        </p:cTn>
                                        <p:tgtEl>
                                          <p:spTgt spid="37"/>
                                        </p:tgtEl>
                                        <p:attrNameLst>
                                          <p:attrName>style.visibility</p:attrName>
                                        </p:attrNameLst>
                                      </p:cBhvr>
                                      <p:to>
                                        <p:strVal val="visible"/>
                                      </p:to>
                                    </p:set>
                                    <p:animEffect filter="fade" transition="in">
                                      <p:cBhvr>
                                        <p:cTn dur="500" id="45"/>
                                        <p:tgtEl>
                                          <p:spTgt spid="37"/>
                                        </p:tgtEl>
                                      </p:cBhvr>
                                    </p:animEffect>
                                  </p:childTnLst>
                                </p:cTn>
                              </p:par>
                              <p:par>
                                <p:cTn fill="hold" grpId="0" id="46" nodeType="withEffect" presetClass="entr" presetID="10" presetSubtype="0">
                                  <p:stCondLst>
                                    <p:cond delay="1000"/>
                                  </p:stCondLst>
                                  <p:childTnLst>
                                    <p:set>
                                      <p:cBhvr>
                                        <p:cTn dur="1" fill="hold" id="47">
                                          <p:stCondLst>
                                            <p:cond delay="0"/>
                                          </p:stCondLst>
                                        </p:cTn>
                                        <p:tgtEl>
                                          <p:spTgt spid="144"/>
                                        </p:tgtEl>
                                        <p:attrNameLst>
                                          <p:attrName>style.visibility</p:attrName>
                                        </p:attrNameLst>
                                      </p:cBhvr>
                                      <p:to>
                                        <p:strVal val="visible"/>
                                      </p:to>
                                    </p:set>
                                    <p:animEffect filter="fade" transition="in">
                                      <p:cBhvr>
                                        <p:cTn dur="750" id="48"/>
                                        <p:tgtEl>
                                          <p:spTgt spid="144"/>
                                        </p:tgtEl>
                                      </p:cBhvr>
                                    </p:animEffect>
                                  </p:childTnLst>
                                </p:cTn>
                              </p:par>
                              <p:par>
                                <p:cTn decel="100000" fill="hold" grpId="1" id="49" nodeType="withEffect" presetClass="path" presetID="35" presetSubtype="0">
                                  <p:stCondLst>
                                    <p:cond delay="1000"/>
                                  </p:stCondLst>
                                  <p:childTnLst>
                                    <p:animMotion origin="layout" path="M -1.04167E-06 1.11111E-06 L 0.06003 1.11111E-06" pathEditMode="relative" ptsTypes="AA" rAng="0">
                                      <p:cBhvr>
                                        <p:cTn dur="1250" fill="hold" id="50" spd="-100000"/>
                                        <p:tgtEl>
                                          <p:spTgt spid="144"/>
                                        </p:tgtEl>
                                        <p:attrNameLst>
                                          <p:attrName>ppt_x</p:attrName>
                                          <p:attrName>ppt_y</p:attrName>
                                        </p:attrNameLst>
                                      </p:cBhvr>
                                      <p:rCtr x="2995" y="0"/>
                                    </p:animMotion>
                                  </p:childTnLst>
                                </p:cTn>
                              </p:par>
                              <p:par>
                                <p:cTn decel="100000" fill="hold" id="51" nodeType="withEffect" presetClass="entr" presetID="2" presetSubtype="4">
                                  <p:stCondLst>
                                    <p:cond delay="250"/>
                                  </p:stCondLst>
                                  <p:childTnLst>
                                    <p:set>
                                      <p:cBhvr>
                                        <p:cTn dur="1" fill="hold" id="52">
                                          <p:stCondLst>
                                            <p:cond delay="0"/>
                                          </p:stCondLst>
                                        </p:cTn>
                                        <p:tgtEl>
                                          <p:spTgt spid="149"/>
                                        </p:tgtEl>
                                        <p:attrNameLst>
                                          <p:attrName>style.visibility</p:attrName>
                                        </p:attrNameLst>
                                      </p:cBhvr>
                                      <p:to>
                                        <p:strVal val="visible"/>
                                      </p:to>
                                    </p:set>
                                    <p:anim calcmode="lin" valueType="num">
                                      <p:cBhvr additive="base">
                                        <p:cTn dur="1000" fill="hold" id="53"/>
                                        <p:tgtEl>
                                          <p:spTgt spid="149"/>
                                        </p:tgtEl>
                                        <p:attrNameLst>
                                          <p:attrName>ppt_x</p:attrName>
                                        </p:attrNameLst>
                                      </p:cBhvr>
                                      <p:tavLst>
                                        <p:tav tm="0">
                                          <p:val>
                                            <p:strVal val="#ppt_x"/>
                                          </p:val>
                                        </p:tav>
                                        <p:tav tm="100000">
                                          <p:val>
                                            <p:strVal val="#ppt_x"/>
                                          </p:val>
                                        </p:tav>
                                      </p:tavLst>
                                    </p:anim>
                                    <p:anim calcmode="lin" valueType="num">
                                      <p:cBhvr additive="base">
                                        <p:cTn dur="1000" fill="hold" id="54"/>
                                        <p:tgtEl>
                                          <p:spTgt spid="149"/>
                                        </p:tgtEl>
                                        <p:attrNameLst>
                                          <p:attrName>ppt_y</p:attrName>
                                        </p:attrNameLst>
                                      </p:cBhvr>
                                      <p:tavLst>
                                        <p:tav tm="0">
                                          <p:val>
                                            <p:strVal val="1+#ppt_h/2"/>
                                          </p:val>
                                        </p:tav>
                                        <p:tav tm="100000">
                                          <p:val>
                                            <p:strVal val="#ppt_y"/>
                                          </p:val>
                                        </p:tav>
                                      </p:tavLst>
                                    </p:anim>
                                  </p:childTnLst>
                                </p:cTn>
                              </p:par>
                              <p:par>
                                <p:cTn fill="hold" grpId="0" id="55" nodeType="withEffect" presetClass="entr" presetID="10" presetSubtype="0">
                                  <p:stCondLst>
                                    <p:cond delay="1250"/>
                                  </p:stCondLst>
                                  <p:childTnLst>
                                    <p:set>
                                      <p:cBhvr>
                                        <p:cTn dur="1" fill="hold" id="56">
                                          <p:stCondLst>
                                            <p:cond delay="0"/>
                                          </p:stCondLst>
                                        </p:cTn>
                                        <p:tgtEl>
                                          <p:spTgt spid="39"/>
                                        </p:tgtEl>
                                        <p:attrNameLst>
                                          <p:attrName>style.visibility</p:attrName>
                                        </p:attrNameLst>
                                      </p:cBhvr>
                                      <p:to>
                                        <p:strVal val="visible"/>
                                      </p:to>
                                    </p:set>
                                    <p:animEffect filter="fade" transition="in">
                                      <p:cBhvr>
                                        <p:cTn dur="500" id="57"/>
                                        <p:tgtEl>
                                          <p:spTgt spid="39"/>
                                        </p:tgtEl>
                                      </p:cBhvr>
                                    </p:animEffect>
                                  </p:childTnLst>
                                </p:cTn>
                              </p:par>
                              <p:par>
                                <p:cTn fill="hold" grpId="0" id="58" nodeType="withEffect" presetClass="entr" presetID="10" presetSubtype="0">
                                  <p:stCondLst>
                                    <p:cond delay="1250"/>
                                  </p:stCondLst>
                                  <p:childTnLst>
                                    <p:set>
                                      <p:cBhvr>
                                        <p:cTn dur="1" fill="hold" id="59">
                                          <p:stCondLst>
                                            <p:cond delay="0"/>
                                          </p:stCondLst>
                                        </p:cTn>
                                        <p:tgtEl>
                                          <p:spTgt spid="142"/>
                                        </p:tgtEl>
                                        <p:attrNameLst>
                                          <p:attrName>style.visibility</p:attrName>
                                        </p:attrNameLst>
                                      </p:cBhvr>
                                      <p:to>
                                        <p:strVal val="visible"/>
                                      </p:to>
                                    </p:set>
                                    <p:animEffect filter="fade" transition="in">
                                      <p:cBhvr>
                                        <p:cTn dur="750" id="60"/>
                                        <p:tgtEl>
                                          <p:spTgt spid="142"/>
                                        </p:tgtEl>
                                      </p:cBhvr>
                                    </p:animEffect>
                                  </p:childTnLst>
                                </p:cTn>
                              </p:par>
                              <p:par>
                                <p:cTn decel="100000" fill="hold" grpId="1" id="61" nodeType="withEffect" presetClass="path" presetID="35" presetSubtype="0">
                                  <p:stCondLst>
                                    <p:cond delay="1250"/>
                                  </p:stCondLst>
                                  <p:childTnLst>
                                    <p:animMotion origin="layout" path="M 2.91667E-06 -7.40741E-07 L 0.06002 -7.40741E-07" pathEditMode="relative" ptsTypes="AA" rAng="0">
                                      <p:cBhvr>
                                        <p:cTn dur="1250" fill="hold" id="62" spd="-100000"/>
                                        <p:tgtEl>
                                          <p:spTgt spid="142"/>
                                        </p:tgtEl>
                                        <p:attrNameLst>
                                          <p:attrName>ppt_x</p:attrName>
                                          <p:attrName>ppt_y</p:attrName>
                                        </p:attrNameLst>
                                      </p:cBhvr>
                                      <p:rCtr x="2995" y="0"/>
                                    </p:animMotion>
                                  </p:childTnLst>
                                </p:cTn>
                              </p:par>
                              <p:par>
                                <p:cTn decel="100000" fill="hold" id="63" nodeType="withEffect" presetClass="entr" presetID="2" presetSubtype="4">
                                  <p:stCondLst>
                                    <p:cond delay="500"/>
                                  </p:stCondLst>
                                  <p:childTnLst>
                                    <p:set>
                                      <p:cBhvr>
                                        <p:cTn dur="1" fill="hold" id="64">
                                          <p:stCondLst>
                                            <p:cond delay="0"/>
                                          </p:stCondLst>
                                        </p:cTn>
                                        <p:tgtEl>
                                          <p:spTgt spid="152"/>
                                        </p:tgtEl>
                                        <p:attrNameLst>
                                          <p:attrName>style.visibility</p:attrName>
                                        </p:attrNameLst>
                                      </p:cBhvr>
                                      <p:to>
                                        <p:strVal val="visible"/>
                                      </p:to>
                                    </p:set>
                                    <p:anim calcmode="lin" valueType="num">
                                      <p:cBhvr additive="base">
                                        <p:cTn dur="1000" fill="hold" id="65"/>
                                        <p:tgtEl>
                                          <p:spTgt spid="152"/>
                                        </p:tgtEl>
                                        <p:attrNameLst>
                                          <p:attrName>ppt_x</p:attrName>
                                        </p:attrNameLst>
                                      </p:cBhvr>
                                      <p:tavLst>
                                        <p:tav tm="0">
                                          <p:val>
                                            <p:strVal val="#ppt_x"/>
                                          </p:val>
                                        </p:tav>
                                        <p:tav tm="100000">
                                          <p:val>
                                            <p:strVal val="#ppt_x"/>
                                          </p:val>
                                        </p:tav>
                                      </p:tavLst>
                                    </p:anim>
                                    <p:anim calcmode="lin" valueType="num">
                                      <p:cBhvr additive="base">
                                        <p:cTn dur="1000" fill="hold" id="66"/>
                                        <p:tgtEl>
                                          <p:spTgt spid="152"/>
                                        </p:tgtEl>
                                        <p:attrNameLst>
                                          <p:attrName>ppt_y</p:attrName>
                                        </p:attrNameLst>
                                      </p:cBhvr>
                                      <p:tavLst>
                                        <p:tav tm="0">
                                          <p:val>
                                            <p:strVal val="1+#ppt_h/2"/>
                                          </p:val>
                                        </p:tav>
                                        <p:tav tm="100000">
                                          <p:val>
                                            <p:strVal val="#ppt_y"/>
                                          </p:val>
                                        </p:tav>
                                      </p:tavLst>
                                    </p:anim>
                                  </p:childTnLst>
                                </p:cTn>
                              </p:par>
                              <p:par>
                                <p:cTn fill="hold" grpId="0" id="67" nodeType="withEffect" presetClass="entr" presetID="10" presetSubtype="0">
                                  <p:stCondLst>
                                    <p:cond delay="1500"/>
                                  </p:stCondLst>
                                  <p:childTnLst>
                                    <p:set>
                                      <p:cBhvr>
                                        <p:cTn dur="1" fill="hold" id="68">
                                          <p:stCondLst>
                                            <p:cond delay="0"/>
                                          </p:stCondLst>
                                        </p:cTn>
                                        <p:tgtEl>
                                          <p:spTgt spid="41"/>
                                        </p:tgtEl>
                                        <p:attrNameLst>
                                          <p:attrName>style.visibility</p:attrName>
                                        </p:attrNameLst>
                                      </p:cBhvr>
                                      <p:to>
                                        <p:strVal val="visible"/>
                                      </p:to>
                                    </p:set>
                                    <p:animEffect filter="fade" transition="in">
                                      <p:cBhvr>
                                        <p:cTn dur="500" id="69"/>
                                        <p:tgtEl>
                                          <p:spTgt spid="41"/>
                                        </p:tgtEl>
                                      </p:cBhvr>
                                    </p:animEffect>
                                  </p:childTnLst>
                                </p:cTn>
                              </p:par>
                              <p:par>
                                <p:cTn fill="hold" grpId="0" id="70" nodeType="withEffect" presetClass="entr" presetID="10" presetSubtype="0">
                                  <p:stCondLst>
                                    <p:cond delay="1500"/>
                                  </p:stCondLst>
                                  <p:childTnLst>
                                    <p:set>
                                      <p:cBhvr>
                                        <p:cTn dur="1" fill="hold" id="71">
                                          <p:stCondLst>
                                            <p:cond delay="0"/>
                                          </p:stCondLst>
                                        </p:cTn>
                                        <p:tgtEl>
                                          <p:spTgt spid="141"/>
                                        </p:tgtEl>
                                        <p:attrNameLst>
                                          <p:attrName>style.visibility</p:attrName>
                                        </p:attrNameLst>
                                      </p:cBhvr>
                                      <p:to>
                                        <p:strVal val="visible"/>
                                      </p:to>
                                    </p:set>
                                    <p:animEffect filter="fade" transition="in">
                                      <p:cBhvr>
                                        <p:cTn dur="750" id="72"/>
                                        <p:tgtEl>
                                          <p:spTgt spid="141"/>
                                        </p:tgtEl>
                                      </p:cBhvr>
                                    </p:animEffect>
                                  </p:childTnLst>
                                </p:cTn>
                              </p:par>
                              <p:par>
                                <p:cTn decel="100000" fill="hold" grpId="1" id="73" nodeType="withEffect" presetClass="path" presetID="35" presetSubtype="0">
                                  <p:stCondLst>
                                    <p:cond delay="1500"/>
                                  </p:stCondLst>
                                  <p:childTnLst>
                                    <p:animMotion origin="layout" path="M -3.125E-06 2.59259E-06 L 0.06003 2.59259E-06" pathEditMode="relative" ptsTypes="AA" rAng="0">
                                      <p:cBhvr>
                                        <p:cTn dur="1250" fill="hold" id="74" spd="-100000"/>
                                        <p:tgtEl>
                                          <p:spTgt spid="141"/>
                                        </p:tgtEl>
                                        <p:attrNameLst>
                                          <p:attrName>ppt_x</p:attrName>
                                          <p:attrName>ppt_y</p:attrName>
                                        </p:attrNameLst>
                                      </p:cBhvr>
                                      <p:rCtr x="2995" y="0"/>
                                    </p:animMotion>
                                  </p:childTnLst>
                                </p:cTn>
                              </p:par>
                              <p:par>
                                <p:cTn decel="100000" fill="hold" id="75" nodeType="withEffect" presetClass="entr" presetID="2" presetSubtype="4">
                                  <p:stCondLst>
                                    <p:cond delay="750"/>
                                  </p:stCondLst>
                                  <p:childTnLst>
                                    <p:set>
                                      <p:cBhvr>
                                        <p:cTn dur="1" fill="hold" id="76">
                                          <p:stCondLst>
                                            <p:cond delay="0"/>
                                          </p:stCondLst>
                                        </p:cTn>
                                        <p:tgtEl>
                                          <p:spTgt spid="155"/>
                                        </p:tgtEl>
                                        <p:attrNameLst>
                                          <p:attrName>style.visibility</p:attrName>
                                        </p:attrNameLst>
                                      </p:cBhvr>
                                      <p:to>
                                        <p:strVal val="visible"/>
                                      </p:to>
                                    </p:set>
                                    <p:anim calcmode="lin" valueType="num">
                                      <p:cBhvr additive="base">
                                        <p:cTn dur="1000" fill="hold" id="77"/>
                                        <p:tgtEl>
                                          <p:spTgt spid="155"/>
                                        </p:tgtEl>
                                        <p:attrNameLst>
                                          <p:attrName>ppt_x</p:attrName>
                                        </p:attrNameLst>
                                      </p:cBhvr>
                                      <p:tavLst>
                                        <p:tav tm="0">
                                          <p:val>
                                            <p:strVal val="#ppt_x"/>
                                          </p:val>
                                        </p:tav>
                                        <p:tav tm="100000">
                                          <p:val>
                                            <p:strVal val="#ppt_x"/>
                                          </p:val>
                                        </p:tav>
                                      </p:tavLst>
                                    </p:anim>
                                    <p:anim calcmode="lin" valueType="num">
                                      <p:cBhvr additive="base">
                                        <p:cTn dur="1000" fill="hold" id="78"/>
                                        <p:tgtEl>
                                          <p:spTgt spid="155"/>
                                        </p:tgtEl>
                                        <p:attrNameLst>
                                          <p:attrName>ppt_y</p:attrName>
                                        </p:attrNameLst>
                                      </p:cBhvr>
                                      <p:tavLst>
                                        <p:tav tm="0">
                                          <p:val>
                                            <p:strVal val="1+#ppt_h/2"/>
                                          </p:val>
                                        </p:tav>
                                        <p:tav tm="100000">
                                          <p:val>
                                            <p:strVal val="#ppt_y"/>
                                          </p:val>
                                        </p:tav>
                                      </p:tavLst>
                                    </p:anim>
                                  </p:childTnLst>
                                </p:cTn>
                              </p:par>
                              <p:par>
                                <p:cTn fill="hold" grpId="0" id="79" nodeType="withEffect" presetClass="entr" presetID="10" presetSubtype="0">
                                  <p:stCondLst>
                                    <p:cond delay="1750"/>
                                  </p:stCondLst>
                                  <p:childTnLst>
                                    <p:set>
                                      <p:cBhvr>
                                        <p:cTn dur="1" fill="hold" id="80">
                                          <p:stCondLst>
                                            <p:cond delay="0"/>
                                          </p:stCondLst>
                                        </p:cTn>
                                        <p:tgtEl>
                                          <p:spTgt spid="43"/>
                                        </p:tgtEl>
                                        <p:attrNameLst>
                                          <p:attrName>style.visibility</p:attrName>
                                        </p:attrNameLst>
                                      </p:cBhvr>
                                      <p:to>
                                        <p:strVal val="visible"/>
                                      </p:to>
                                    </p:set>
                                    <p:animEffect filter="fade" transition="in">
                                      <p:cBhvr>
                                        <p:cTn dur="500" id="81"/>
                                        <p:tgtEl>
                                          <p:spTgt spid="43"/>
                                        </p:tgtEl>
                                      </p:cBhvr>
                                    </p:animEffect>
                                  </p:childTnLst>
                                </p:cTn>
                              </p:par>
                              <p:par>
                                <p:cTn fill="hold" grpId="0" id="82" nodeType="withEffect" presetClass="entr" presetID="10" presetSubtype="0">
                                  <p:stCondLst>
                                    <p:cond delay="1750"/>
                                  </p:stCondLst>
                                  <p:childTnLst>
                                    <p:set>
                                      <p:cBhvr>
                                        <p:cTn dur="1" fill="hold" id="83">
                                          <p:stCondLst>
                                            <p:cond delay="0"/>
                                          </p:stCondLst>
                                        </p:cTn>
                                        <p:tgtEl>
                                          <p:spTgt spid="145"/>
                                        </p:tgtEl>
                                        <p:attrNameLst>
                                          <p:attrName>style.visibility</p:attrName>
                                        </p:attrNameLst>
                                      </p:cBhvr>
                                      <p:to>
                                        <p:strVal val="visible"/>
                                      </p:to>
                                    </p:set>
                                    <p:animEffect filter="fade" transition="in">
                                      <p:cBhvr>
                                        <p:cTn dur="750" id="84"/>
                                        <p:tgtEl>
                                          <p:spTgt spid="145"/>
                                        </p:tgtEl>
                                      </p:cBhvr>
                                    </p:animEffect>
                                  </p:childTnLst>
                                </p:cTn>
                              </p:par>
                              <p:par>
                                <p:cTn decel="100000" fill="hold" grpId="1" id="85" nodeType="withEffect" presetClass="path" presetID="35" presetSubtype="0">
                                  <p:stCondLst>
                                    <p:cond delay="1750"/>
                                  </p:stCondLst>
                                  <p:childTnLst>
                                    <p:animMotion origin="layout" path="M -8.33333E-07 -1.11111E-06 L 0.06003 -1.11111E-06" pathEditMode="relative" ptsTypes="AA" rAng="0">
                                      <p:cBhvr>
                                        <p:cTn dur="1250" fill="hold" id="86" spd="-100000"/>
                                        <p:tgtEl>
                                          <p:spTgt spid="145"/>
                                        </p:tgtEl>
                                        <p:attrNameLst>
                                          <p:attrName>ppt_x</p:attrName>
                                          <p:attrName>ppt_y</p:attrName>
                                        </p:attrNameLst>
                                      </p:cBhvr>
                                      <p:rCtr x="2995" y="0"/>
                                    </p:animMotion>
                                  </p:childTnLst>
                                </p:cTn>
                              </p:par>
                              <p:par>
                                <p:cTn decel="100000" fill="hold" id="87" nodeType="withEffect" presetClass="entr" presetID="2" presetSubtype="4">
                                  <p:stCondLst>
                                    <p:cond delay="1000"/>
                                  </p:stCondLst>
                                  <p:childTnLst>
                                    <p:set>
                                      <p:cBhvr>
                                        <p:cTn dur="1" fill="hold" id="88">
                                          <p:stCondLst>
                                            <p:cond delay="0"/>
                                          </p:stCondLst>
                                        </p:cTn>
                                        <p:tgtEl>
                                          <p:spTgt spid="158"/>
                                        </p:tgtEl>
                                        <p:attrNameLst>
                                          <p:attrName>style.visibility</p:attrName>
                                        </p:attrNameLst>
                                      </p:cBhvr>
                                      <p:to>
                                        <p:strVal val="visible"/>
                                      </p:to>
                                    </p:set>
                                    <p:anim calcmode="lin" valueType="num">
                                      <p:cBhvr additive="base">
                                        <p:cTn dur="1000" fill="hold" id="89"/>
                                        <p:tgtEl>
                                          <p:spTgt spid="158"/>
                                        </p:tgtEl>
                                        <p:attrNameLst>
                                          <p:attrName>ppt_x</p:attrName>
                                        </p:attrNameLst>
                                      </p:cBhvr>
                                      <p:tavLst>
                                        <p:tav tm="0">
                                          <p:val>
                                            <p:strVal val="#ppt_x"/>
                                          </p:val>
                                        </p:tav>
                                        <p:tav tm="100000">
                                          <p:val>
                                            <p:strVal val="#ppt_x"/>
                                          </p:val>
                                        </p:tav>
                                      </p:tavLst>
                                    </p:anim>
                                    <p:anim calcmode="lin" valueType="num">
                                      <p:cBhvr additive="base">
                                        <p:cTn dur="1000" fill="hold" id="90"/>
                                        <p:tgtEl>
                                          <p:spTgt spid="158"/>
                                        </p:tgtEl>
                                        <p:attrNameLst>
                                          <p:attrName>ppt_y</p:attrName>
                                        </p:attrNameLst>
                                      </p:cBhvr>
                                      <p:tavLst>
                                        <p:tav tm="0">
                                          <p:val>
                                            <p:strVal val="1+#ppt_h/2"/>
                                          </p:val>
                                        </p:tav>
                                        <p:tav tm="100000">
                                          <p:val>
                                            <p:strVal val="#ppt_y"/>
                                          </p:val>
                                        </p:tav>
                                      </p:tavLst>
                                    </p:anim>
                                  </p:childTnLst>
                                </p:cTn>
                              </p:par>
                              <p:par>
                                <p:cTn fill="hold" grpId="0" id="91" nodeType="withEffect" presetClass="entr" presetID="10" presetSubtype="0">
                                  <p:stCondLst>
                                    <p:cond delay="2000"/>
                                  </p:stCondLst>
                                  <p:childTnLst>
                                    <p:set>
                                      <p:cBhvr>
                                        <p:cTn dur="1" fill="hold" id="92">
                                          <p:stCondLst>
                                            <p:cond delay="0"/>
                                          </p:stCondLst>
                                        </p:cTn>
                                        <p:tgtEl>
                                          <p:spTgt spid="45"/>
                                        </p:tgtEl>
                                        <p:attrNameLst>
                                          <p:attrName>style.visibility</p:attrName>
                                        </p:attrNameLst>
                                      </p:cBhvr>
                                      <p:to>
                                        <p:strVal val="visible"/>
                                      </p:to>
                                    </p:set>
                                    <p:animEffect filter="fade" transition="in">
                                      <p:cBhvr>
                                        <p:cTn dur="500" id="93"/>
                                        <p:tgtEl>
                                          <p:spTgt spid="45"/>
                                        </p:tgtEl>
                                      </p:cBhvr>
                                    </p:animEffect>
                                  </p:childTnLst>
                                </p:cTn>
                              </p:par>
                              <p:par>
                                <p:cTn fill="hold" grpId="0" id="94" nodeType="withEffect" presetClass="entr" presetID="10" presetSubtype="0">
                                  <p:stCondLst>
                                    <p:cond delay="2000"/>
                                  </p:stCondLst>
                                  <p:childTnLst>
                                    <p:set>
                                      <p:cBhvr>
                                        <p:cTn dur="1" fill="hold" id="95">
                                          <p:stCondLst>
                                            <p:cond delay="0"/>
                                          </p:stCondLst>
                                        </p:cTn>
                                        <p:tgtEl>
                                          <p:spTgt spid="143"/>
                                        </p:tgtEl>
                                        <p:attrNameLst>
                                          <p:attrName>style.visibility</p:attrName>
                                        </p:attrNameLst>
                                      </p:cBhvr>
                                      <p:to>
                                        <p:strVal val="visible"/>
                                      </p:to>
                                    </p:set>
                                    <p:animEffect filter="fade" transition="in">
                                      <p:cBhvr>
                                        <p:cTn dur="750" id="96"/>
                                        <p:tgtEl>
                                          <p:spTgt spid="143"/>
                                        </p:tgtEl>
                                      </p:cBhvr>
                                    </p:animEffect>
                                  </p:childTnLst>
                                </p:cTn>
                              </p:par>
                              <p:par>
                                <p:cTn decel="100000" fill="hold" grpId="1" id="97" nodeType="withEffect" presetClass="path" presetID="35" presetSubtype="0">
                                  <p:stCondLst>
                                    <p:cond delay="2000"/>
                                  </p:stCondLst>
                                  <p:childTnLst>
                                    <p:animMotion origin="layout" path="M 3.75E-06 -3.7037E-06 L -0.05795 -3.7037E-06" pathEditMode="relative" ptsTypes="AA" rAng="0">
                                      <p:cBhvr>
                                        <p:cTn dur="1250" fill="hold" id="98" spd="-100000"/>
                                        <p:tgtEl>
                                          <p:spTgt spid="143"/>
                                        </p:tgtEl>
                                        <p:attrNameLst>
                                          <p:attrName>ppt_x</p:attrName>
                                          <p:attrName>ppt_y</p:attrName>
                                        </p:attrNameLst>
                                      </p:cBhvr>
                                      <p:rCtr x="-2904"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0"/>
      <p:bldP grpId="0" spid="121"/>
      <p:bldP grpId="1" spid="121"/>
      <p:bldP grpId="2" spid="121"/>
      <p:bldP grpId="3" spid="121"/>
      <p:bldP grpId="0" spid="124"/>
      <p:bldP grpId="0" spid="137"/>
      <p:bldP grpId="0" spid="138"/>
      <p:bldP grpId="0" spid="139"/>
      <p:bldP grpId="0" spid="140"/>
      <p:bldP grpId="0" spid="37"/>
      <p:bldP grpId="0" spid="39"/>
      <p:bldP grpId="0" spid="41"/>
      <p:bldP grpId="0" spid="43"/>
      <p:bldP grpId="0" spid="45"/>
      <p:bldP grpId="0" spid="141"/>
      <p:bldP grpId="1" spid="141"/>
      <p:bldP grpId="0" spid="142"/>
      <p:bldP grpId="1" spid="142"/>
      <p:bldP grpId="0" spid="143"/>
      <p:bldP grpId="1" spid="143"/>
      <p:bldP grpId="0" spid="144"/>
      <p:bldP grpId="1" spid="144"/>
      <p:bldP grpId="0" spid="145"/>
      <p:bldP grpId="1" spid="14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3979176" y="3155540"/>
            <a:ext cx="1841279" cy="1841279"/>
            <a:chOff x="2592948" y="3233641"/>
            <a:chExt cx="1841279" cy="1841279"/>
          </a:xfrm>
        </p:grpSpPr>
        <p:sp>
          <p:nvSpPr>
            <p:cNvPr id="5" name="圆角矩形 4"/>
            <p:cNvSpPr/>
            <p:nvPr/>
          </p:nvSpPr>
          <p:spPr>
            <a:xfrm rot="2700000">
              <a:off x="2592948" y="3233641"/>
              <a:ext cx="1841279" cy="1841279"/>
            </a:xfrm>
            <a:prstGeom prst="roundRect">
              <a:avLst>
                <a:gd fmla="val 50000" name="adj"/>
              </a:avLst>
            </a:prstGeom>
            <a:solidFill>
              <a:schemeClr val="bg1"/>
            </a:solidFill>
            <a:ln>
              <a:gradFill>
                <a:gsLst>
                  <a:gs pos="1000">
                    <a:schemeClr val="bg1"/>
                  </a:gs>
                  <a:gs pos="99000">
                    <a:schemeClr val="bg1">
                      <a:lumMod val="95000"/>
                    </a:schemeClr>
                  </a:gs>
                </a:gsLst>
                <a:lin ang="5400000" scaled="1"/>
              </a:gradFill>
            </a:ln>
            <a:effectLst>
              <a:outerShdw algn="tl" blurRad="254000" dir="36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圆角矩形 5"/>
            <p:cNvSpPr/>
            <p:nvPr/>
          </p:nvSpPr>
          <p:spPr>
            <a:xfrm rot="2700000">
              <a:off x="2637483" y="3278177"/>
              <a:ext cx="1752208" cy="1752206"/>
            </a:xfrm>
            <a:prstGeom prst="roundRect">
              <a:avLst>
                <a:gd fmla="val 50000" name="adj"/>
              </a:avLst>
            </a:prstGeom>
            <a:noFill/>
            <a:ln>
              <a:solidFill>
                <a:srgbClr val="009999"/>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Freeform 730"/>
            <p:cNvSpPr>
              <a:spLocks noChangeAspect="1" noEditPoints="1"/>
            </p:cNvSpPr>
            <p:nvPr/>
          </p:nvSpPr>
          <p:spPr bwMode="auto">
            <a:xfrm>
              <a:off x="3302950" y="3716179"/>
              <a:ext cx="421276" cy="360000"/>
            </a:xfrm>
            <a:custGeom>
              <a:gdLst>
                <a:gd fmla="*/ 98425 w 55" name="T0"/>
                <a:gd fmla="*/ 12700 h 47" name="T1"/>
                <a:gd fmla="*/ 0 w 55" name="T2"/>
                <a:gd fmla="*/ 15875 h 47" name="T3"/>
                <a:gd fmla="*/ 92075 w 55" name="T4"/>
                <a:gd fmla="*/ 149225 h 47" name="T5"/>
                <a:gd fmla="*/ 120650 w 55" name="T6"/>
                <a:gd fmla="*/ 142875 h 47" name="T7"/>
                <a:gd fmla="*/ 174625 w 55" name="T8"/>
                <a:gd fmla="*/ 130175 h 47" name="T9"/>
                <a:gd fmla="*/ 44450 w 55" name="T10"/>
                <a:gd fmla="*/ 136525 h 47" name="T11"/>
                <a:gd fmla="*/ 44450 w 55" name="T12"/>
                <a:gd fmla="*/ 22225 h 47" name="T13"/>
                <a:gd fmla="*/ 85725 w 55" name="T14"/>
                <a:gd fmla="*/ 136525 h 47" name="T15"/>
                <a:gd fmla="*/ 85725 w 55" name="T16"/>
                <a:gd fmla="*/ 22225 h 47" name="T17"/>
                <a:gd fmla="*/ 130175 w 55" name="T18"/>
                <a:gd fmla="*/ 136525 h 47" name="T19"/>
                <a:gd fmla="*/ 161925 w 55" name="T20"/>
                <a:gd fmla="*/ 127000 h 47" name="T21"/>
                <a:gd fmla="*/ 19050 w 55" name="T22"/>
                <a:gd fmla="*/ 120650 h 47" name="T23"/>
                <a:gd fmla="*/ 34925 w 55" name="T24"/>
                <a:gd fmla="*/ 120650 h 47" name="T25"/>
                <a:gd fmla="*/ 38100 w 55" name="T26"/>
                <a:gd fmla="*/ 104775 h 47" name="T27"/>
                <a:gd fmla="*/ 19050 w 55" name="T28"/>
                <a:gd fmla="*/ 104775 h 47" name="T29"/>
                <a:gd fmla="*/ 25400 w 55" name="T30"/>
                <a:gd fmla="*/ 107950 h 47" name="T31"/>
                <a:gd fmla="*/ 31750 w 55" name="T32"/>
                <a:gd fmla="*/ 107950 h 47" name="T33"/>
                <a:gd fmla="*/ 31750 w 55" name="T34"/>
                <a:gd fmla="*/ 117475 h 47" name="T35"/>
                <a:gd fmla="*/ 25400 w 55" name="T36"/>
                <a:gd fmla="*/ 117475 h 47" name="T37"/>
                <a:gd fmla="*/ 25400 w 55" name="T38"/>
                <a:gd fmla="*/ 82550 h 47" name="T39"/>
                <a:gd fmla="*/ 31750 w 55" name="T40"/>
                <a:gd fmla="*/ 34925 h 47" name="T41"/>
                <a:gd fmla="*/ 22225 w 55" name="T42"/>
                <a:gd fmla="*/ 79375 h 47" name="T43"/>
                <a:gd fmla="*/ 117475 w 55" name="T44"/>
                <a:gd fmla="*/ 28575 h 47" name="T45"/>
                <a:gd fmla="*/ 133350 w 55" name="T46"/>
                <a:gd fmla="*/ 79375 h 47" name="T47"/>
                <a:gd fmla="*/ 117475 w 55" name="T48"/>
                <a:gd fmla="*/ 28575 h 47" name="T49"/>
                <a:gd fmla="*/ 60325 w 55" name="T50"/>
                <a:gd fmla="*/ 120650 h 47" name="T51"/>
                <a:gd fmla="*/ 76200 w 55" name="T52"/>
                <a:gd fmla="*/ 120650 h 47" name="T53"/>
                <a:gd fmla="*/ 69850 w 55" name="T54"/>
                <a:gd fmla="*/ 101600 h 47" name="T55"/>
                <a:gd fmla="*/ 57150 w 55" name="T56"/>
                <a:gd fmla="*/ 114300 h 47" name="T57"/>
                <a:gd fmla="*/ 66675 w 55" name="T58"/>
                <a:gd fmla="*/ 107950 h 47" name="T59"/>
                <a:gd fmla="*/ 73025 w 55" name="T60"/>
                <a:gd fmla="*/ 107950 h 47" name="T61"/>
                <a:gd fmla="*/ 73025 w 55" name="T62"/>
                <a:gd fmla="*/ 117475 h 47" name="T63"/>
                <a:gd fmla="*/ 66675 w 55" name="T64"/>
                <a:gd fmla="*/ 117475 h 47" name="T65"/>
                <a:gd fmla="*/ 69850 w 55" name="T66"/>
                <a:gd fmla="*/ 82550 h 47" name="T67"/>
                <a:gd fmla="*/ 73025 w 55" name="T68"/>
                <a:gd fmla="*/ 34925 h 47" name="T69"/>
                <a:gd fmla="*/ 66675 w 55" name="T70"/>
                <a:gd fmla="*/ 79375 h 47" name="T71"/>
                <a:gd fmla="*/ 130175 w 55" name="T72"/>
                <a:gd fmla="*/ 98425 h 47" name="T73"/>
                <a:gd fmla="*/ 130175 w 55" name="T74"/>
                <a:gd fmla="*/ 117475 h 47" name="T75"/>
                <a:gd fmla="*/ 149225 w 55" name="T76"/>
                <a:gd fmla="*/ 117475 h 47" name="T77"/>
                <a:gd fmla="*/ 149225 w 55" name="T78"/>
                <a:gd fmla="*/ 98425 h 47" name="T79"/>
                <a:gd fmla="*/ 139700 w 55" name="T80"/>
                <a:gd fmla="*/ 95250 h 47" name="T81"/>
                <a:gd fmla="*/ 136525 w 55" name="T82"/>
                <a:gd fmla="*/ 104775 h 47" name="T83"/>
                <a:gd fmla="*/ 146050 w 55" name="T84"/>
                <a:gd fmla="*/ 107950 h 47" name="T85"/>
                <a:gd fmla="*/ 136525 w 55" name="T86"/>
                <a:gd fmla="*/ 111125 h 47" name="T87"/>
                <a:gd fmla="*/ 136525 w 55" name="T88"/>
                <a:gd fmla="*/ 104775 h 47"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b" l="0" r="r" t="0"/>
              <a:pathLst>
                <a:path h="47" w="55">
                  <a:moveTo>
                    <a:pt x="45" y="2"/>
                  </a:moveTo>
                  <a:cubicBezTo>
                    <a:pt x="44" y="1"/>
                    <a:pt x="43" y="0"/>
                    <a:pt x="42" y="1"/>
                  </a:cubicBezTo>
                  <a:cubicBezTo>
                    <a:pt x="31" y="4"/>
                    <a:pt x="31" y="4"/>
                    <a:pt x="31" y="4"/>
                  </a:cubicBezTo>
                  <a:cubicBezTo>
                    <a:pt x="31" y="3"/>
                    <a:pt x="30" y="3"/>
                    <a:pt x="29" y="3"/>
                  </a:cubicBezTo>
                  <a:cubicBezTo>
                    <a:pt x="1" y="3"/>
                    <a:pt x="1" y="3"/>
                    <a:pt x="1" y="3"/>
                  </a:cubicBezTo>
                  <a:cubicBezTo>
                    <a:pt x="0" y="3"/>
                    <a:pt x="0" y="4"/>
                    <a:pt x="0" y="5"/>
                  </a:cubicBezTo>
                  <a:cubicBezTo>
                    <a:pt x="0" y="45"/>
                    <a:pt x="0" y="45"/>
                    <a:pt x="0" y="45"/>
                  </a:cubicBezTo>
                  <a:cubicBezTo>
                    <a:pt x="0" y="46"/>
                    <a:pt x="0" y="47"/>
                    <a:pt x="1" y="47"/>
                  </a:cubicBezTo>
                  <a:cubicBezTo>
                    <a:pt x="29" y="47"/>
                    <a:pt x="29" y="47"/>
                    <a:pt x="29" y="47"/>
                  </a:cubicBezTo>
                  <a:cubicBezTo>
                    <a:pt x="30" y="47"/>
                    <a:pt x="31" y="46"/>
                    <a:pt x="31" y="45"/>
                  </a:cubicBezTo>
                  <a:cubicBezTo>
                    <a:pt x="31" y="21"/>
                    <a:pt x="31" y="21"/>
                    <a:pt x="31" y="21"/>
                  </a:cubicBezTo>
                  <a:cubicBezTo>
                    <a:pt x="38" y="45"/>
                    <a:pt x="38" y="45"/>
                    <a:pt x="38" y="45"/>
                  </a:cubicBezTo>
                  <a:cubicBezTo>
                    <a:pt x="38" y="46"/>
                    <a:pt x="39" y="47"/>
                    <a:pt x="40" y="47"/>
                  </a:cubicBezTo>
                  <a:cubicBezTo>
                    <a:pt x="54" y="43"/>
                    <a:pt x="54" y="43"/>
                    <a:pt x="54" y="43"/>
                  </a:cubicBezTo>
                  <a:cubicBezTo>
                    <a:pt x="55" y="43"/>
                    <a:pt x="55" y="42"/>
                    <a:pt x="55" y="41"/>
                  </a:cubicBezTo>
                  <a:cubicBezTo>
                    <a:pt x="45" y="2"/>
                    <a:pt x="45" y="2"/>
                    <a:pt x="45" y="2"/>
                  </a:cubicBezTo>
                  <a:close/>
                  <a:moveTo>
                    <a:pt x="14" y="43"/>
                  </a:moveTo>
                  <a:cubicBezTo>
                    <a:pt x="14" y="43"/>
                    <a:pt x="14" y="43"/>
                    <a:pt x="14" y="43"/>
                  </a:cubicBezTo>
                  <a:cubicBezTo>
                    <a:pt x="3" y="43"/>
                    <a:pt x="3" y="43"/>
                    <a:pt x="3" y="43"/>
                  </a:cubicBezTo>
                  <a:cubicBezTo>
                    <a:pt x="3" y="7"/>
                    <a:pt x="3" y="7"/>
                    <a:pt x="3" y="7"/>
                  </a:cubicBezTo>
                  <a:cubicBezTo>
                    <a:pt x="14" y="7"/>
                    <a:pt x="14" y="7"/>
                    <a:pt x="14" y="7"/>
                  </a:cubicBezTo>
                  <a:cubicBezTo>
                    <a:pt x="14" y="43"/>
                    <a:pt x="14" y="43"/>
                    <a:pt x="14" y="43"/>
                  </a:cubicBezTo>
                  <a:close/>
                  <a:moveTo>
                    <a:pt x="27" y="43"/>
                  </a:moveTo>
                  <a:cubicBezTo>
                    <a:pt x="27" y="43"/>
                    <a:pt x="27" y="43"/>
                    <a:pt x="27" y="43"/>
                  </a:cubicBezTo>
                  <a:cubicBezTo>
                    <a:pt x="17" y="43"/>
                    <a:pt x="17" y="43"/>
                    <a:pt x="17" y="43"/>
                  </a:cubicBezTo>
                  <a:cubicBezTo>
                    <a:pt x="17" y="7"/>
                    <a:pt x="17" y="7"/>
                    <a:pt x="17" y="7"/>
                  </a:cubicBezTo>
                  <a:cubicBezTo>
                    <a:pt x="27" y="7"/>
                    <a:pt x="27" y="7"/>
                    <a:pt x="27" y="7"/>
                  </a:cubicBezTo>
                  <a:cubicBezTo>
                    <a:pt x="27" y="43"/>
                    <a:pt x="27" y="43"/>
                    <a:pt x="27" y="43"/>
                  </a:cubicBezTo>
                  <a:close/>
                  <a:moveTo>
                    <a:pt x="41" y="43"/>
                  </a:moveTo>
                  <a:cubicBezTo>
                    <a:pt x="41" y="43"/>
                    <a:pt x="41" y="43"/>
                    <a:pt x="41" y="43"/>
                  </a:cubicBezTo>
                  <a:cubicBezTo>
                    <a:pt x="32" y="8"/>
                    <a:pt x="32" y="8"/>
                    <a:pt x="32" y="8"/>
                  </a:cubicBezTo>
                  <a:cubicBezTo>
                    <a:pt x="41" y="5"/>
                    <a:pt x="41" y="5"/>
                    <a:pt x="41" y="5"/>
                  </a:cubicBezTo>
                  <a:cubicBezTo>
                    <a:pt x="51" y="40"/>
                    <a:pt x="51" y="40"/>
                    <a:pt x="51" y="40"/>
                  </a:cubicBezTo>
                  <a:cubicBezTo>
                    <a:pt x="41" y="43"/>
                    <a:pt x="41" y="43"/>
                    <a:pt x="41" y="43"/>
                  </a:cubicBezTo>
                  <a:close/>
                  <a:moveTo>
                    <a:pt x="6" y="38"/>
                  </a:moveTo>
                  <a:cubicBezTo>
                    <a:pt x="6" y="38"/>
                    <a:pt x="6" y="38"/>
                    <a:pt x="6" y="38"/>
                  </a:cubicBezTo>
                  <a:cubicBezTo>
                    <a:pt x="6" y="38"/>
                    <a:pt x="6" y="38"/>
                    <a:pt x="6" y="38"/>
                  </a:cubicBezTo>
                  <a:cubicBezTo>
                    <a:pt x="7" y="39"/>
                    <a:pt x="8" y="39"/>
                    <a:pt x="9" y="39"/>
                  </a:cubicBezTo>
                  <a:cubicBezTo>
                    <a:pt x="10" y="39"/>
                    <a:pt x="11" y="39"/>
                    <a:pt x="11" y="38"/>
                  </a:cubicBezTo>
                  <a:cubicBezTo>
                    <a:pt x="12" y="38"/>
                    <a:pt x="12" y="38"/>
                    <a:pt x="12" y="38"/>
                  </a:cubicBezTo>
                  <a:cubicBezTo>
                    <a:pt x="12" y="38"/>
                    <a:pt x="13" y="37"/>
                    <a:pt x="13" y="36"/>
                  </a:cubicBezTo>
                  <a:cubicBezTo>
                    <a:pt x="13" y="34"/>
                    <a:pt x="12" y="33"/>
                    <a:pt x="12" y="33"/>
                  </a:cubicBezTo>
                  <a:cubicBezTo>
                    <a:pt x="11" y="33"/>
                    <a:pt x="11" y="33"/>
                    <a:pt x="11" y="33"/>
                  </a:cubicBezTo>
                  <a:cubicBezTo>
                    <a:pt x="11" y="32"/>
                    <a:pt x="10" y="32"/>
                    <a:pt x="9" y="32"/>
                  </a:cubicBezTo>
                  <a:cubicBezTo>
                    <a:pt x="8" y="32"/>
                    <a:pt x="7" y="32"/>
                    <a:pt x="6" y="33"/>
                  </a:cubicBezTo>
                  <a:cubicBezTo>
                    <a:pt x="5" y="33"/>
                    <a:pt x="5" y="34"/>
                    <a:pt x="5" y="36"/>
                  </a:cubicBezTo>
                  <a:cubicBezTo>
                    <a:pt x="5" y="37"/>
                    <a:pt x="5" y="37"/>
                    <a:pt x="6" y="38"/>
                  </a:cubicBezTo>
                  <a:close/>
                  <a:moveTo>
                    <a:pt x="8" y="34"/>
                  </a:moveTo>
                  <a:cubicBezTo>
                    <a:pt x="8" y="34"/>
                    <a:pt x="8" y="34"/>
                    <a:pt x="8" y="34"/>
                  </a:cubicBezTo>
                  <a:cubicBezTo>
                    <a:pt x="8" y="34"/>
                    <a:pt x="8" y="34"/>
                    <a:pt x="9" y="34"/>
                  </a:cubicBezTo>
                  <a:cubicBezTo>
                    <a:pt x="9" y="34"/>
                    <a:pt x="10" y="34"/>
                    <a:pt x="10" y="34"/>
                  </a:cubicBezTo>
                  <a:cubicBezTo>
                    <a:pt x="10" y="34"/>
                    <a:pt x="10" y="34"/>
                    <a:pt x="10" y="34"/>
                  </a:cubicBezTo>
                  <a:cubicBezTo>
                    <a:pt x="10" y="35"/>
                    <a:pt x="10" y="35"/>
                    <a:pt x="10" y="36"/>
                  </a:cubicBezTo>
                  <a:cubicBezTo>
                    <a:pt x="10" y="36"/>
                    <a:pt x="10" y="36"/>
                    <a:pt x="10" y="37"/>
                  </a:cubicBezTo>
                  <a:cubicBezTo>
                    <a:pt x="10" y="37"/>
                    <a:pt x="9" y="37"/>
                    <a:pt x="9" y="37"/>
                  </a:cubicBezTo>
                  <a:cubicBezTo>
                    <a:pt x="8" y="37"/>
                    <a:pt x="8" y="37"/>
                    <a:pt x="8" y="37"/>
                  </a:cubicBezTo>
                  <a:cubicBezTo>
                    <a:pt x="8" y="37"/>
                    <a:pt x="8" y="37"/>
                    <a:pt x="8" y="37"/>
                  </a:cubicBezTo>
                  <a:cubicBezTo>
                    <a:pt x="7" y="36"/>
                    <a:pt x="7" y="36"/>
                    <a:pt x="7" y="36"/>
                  </a:cubicBezTo>
                  <a:cubicBezTo>
                    <a:pt x="7" y="35"/>
                    <a:pt x="7" y="35"/>
                    <a:pt x="8" y="34"/>
                  </a:cubicBezTo>
                  <a:close/>
                  <a:moveTo>
                    <a:pt x="8" y="26"/>
                  </a:moveTo>
                  <a:cubicBezTo>
                    <a:pt x="8" y="26"/>
                    <a:pt x="8" y="26"/>
                    <a:pt x="8" y="26"/>
                  </a:cubicBezTo>
                  <a:cubicBezTo>
                    <a:pt x="9" y="26"/>
                    <a:pt x="10" y="26"/>
                    <a:pt x="10" y="25"/>
                  </a:cubicBezTo>
                  <a:cubicBezTo>
                    <a:pt x="10" y="11"/>
                    <a:pt x="10" y="11"/>
                    <a:pt x="10" y="11"/>
                  </a:cubicBezTo>
                  <a:cubicBezTo>
                    <a:pt x="10" y="11"/>
                    <a:pt x="9" y="10"/>
                    <a:pt x="8" y="10"/>
                  </a:cubicBezTo>
                  <a:cubicBezTo>
                    <a:pt x="8" y="10"/>
                    <a:pt x="7" y="11"/>
                    <a:pt x="7" y="11"/>
                  </a:cubicBezTo>
                  <a:cubicBezTo>
                    <a:pt x="7" y="25"/>
                    <a:pt x="7" y="25"/>
                    <a:pt x="7" y="25"/>
                  </a:cubicBezTo>
                  <a:cubicBezTo>
                    <a:pt x="7" y="26"/>
                    <a:pt x="8" y="26"/>
                    <a:pt x="8" y="26"/>
                  </a:cubicBezTo>
                  <a:close/>
                  <a:moveTo>
                    <a:pt x="37" y="9"/>
                  </a:moveTo>
                  <a:cubicBezTo>
                    <a:pt x="37" y="9"/>
                    <a:pt x="37" y="9"/>
                    <a:pt x="37" y="9"/>
                  </a:cubicBezTo>
                  <a:cubicBezTo>
                    <a:pt x="37" y="10"/>
                    <a:pt x="36" y="10"/>
                    <a:pt x="37" y="11"/>
                  </a:cubicBezTo>
                  <a:cubicBezTo>
                    <a:pt x="40" y="24"/>
                    <a:pt x="40" y="24"/>
                    <a:pt x="40" y="24"/>
                  </a:cubicBezTo>
                  <a:cubicBezTo>
                    <a:pt x="40" y="25"/>
                    <a:pt x="41" y="25"/>
                    <a:pt x="42" y="25"/>
                  </a:cubicBezTo>
                  <a:cubicBezTo>
                    <a:pt x="42" y="25"/>
                    <a:pt x="42" y="24"/>
                    <a:pt x="42" y="24"/>
                  </a:cubicBezTo>
                  <a:cubicBezTo>
                    <a:pt x="39" y="10"/>
                    <a:pt x="39" y="10"/>
                    <a:pt x="39" y="10"/>
                  </a:cubicBezTo>
                  <a:cubicBezTo>
                    <a:pt x="39" y="10"/>
                    <a:pt x="38" y="9"/>
                    <a:pt x="37" y="9"/>
                  </a:cubicBezTo>
                  <a:close/>
                  <a:moveTo>
                    <a:pt x="19" y="38"/>
                  </a:moveTo>
                  <a:cubicBezTo>
                    <a:pt x="19" y="38"/>
                    <a:pt x="19" y="38"/>
                    <a:pt x="19" y="38"/>
                  </a:cubicBezTo>
                  <a:cubicBezTo>
                    <a:pt x="19" y="38"/>
                    <a:pt x="19" y="38"/>
                    <a:pt x="19" y="38"/>
                  </a:cubicBezTo>
                  <a:cubicBezTo>
                    <a:pt x="20" y="39"/>
                    <a:pt x="21" y="39"/>
                    <a:pt x="22" y="39"/>
                  </a:cubicBezTo>
                  <a:cubicBezTo>
                    <a:pt x="23" y="39"/>
                    <a:pt x="24" y="39"/>
                    <a:pt x="24" y="38"/>
                  </a:cubicBezTo>
                  <a:cubicBezTo>
                    <a:pt x="24" y="38"/>
                    <a:pt x="24" y="38"/>
                    <a:pt x="24" y="38"/>
                  </a:cubicBezTo>
                  <a:cubicBezTo>
                    <a:pt x="25" y="38"/>
                    <a:pt x="26" y="37"/>
                    <a:pt x="26" y="36"/>
                  </a:cubicBezTo>
                  <a:cubicBezTo>
                    <a:pt x="26" y="34"/>
                    <a:pt x="25" y="33"/>
                    <a:pt x="24" y="33"/>
                  </a:cubicBezTo>
                  <a:cubicBezTo>
                    <a:pt x="24" y="32"/>
                    <a:pt x="23" y="32"/>
                    <a:pt x="22" y="32"/>
                  </a:cubicBezTo>
                  <a:cubicBezTo>
                    <a:pt x="21" y="32"/>
                    <a:pt x="20" y="32"/>
                    <a:pt x="19" y="33"/>
                  </a:cubicBezTo>
                  <a:cubicBezTo>
                    <a:pt x="19" y="33"/>
                    <a:pt x="19" y="33"/>
                    <a:pt x="19" y="33"/>
                  </a:cubicBezTo>
                  <a:cubicBezTo>
                    <a:pt x="18" y="33"/>
                    <a:pt x="18" y="34"/>
                    <a:pt x="18" y="36"/>
                  </a:cubicBezTo>
                  <a:cubicBezTo>
                    <a:pt x="18" y="37"/>
                    <a:pt x="18" y="37"/>
                    <a:pt x="19" y="38"/>
                  </a:cubicBezTo>
                  <a:close/>
                  <a:moveTo>
                    <a:pt x="21" y="34"/>
                  </a:moveTo>
                  <a:cubicBezTo>
                    <a:pt x="21" y="34"/>
                    <a:pt x="21" y="34"/>
                    <a:pt x="21" y="34"/>
                  </a:cubicBezTo>
                  <a:cubicBezTo>
                    <a:pt x="21" y="34"/>
                    <a:pt x="21" y="34"/>
                    <a:pt x="22" y="34"/>
                  </a:cubicBezTo>
                  <a:cubicBezTo>
                    <a:pt x="22" y="34"/>
                    <a:pt x="23" y="34"/>
                    <a:pt x="23" y="34"/>
                  </a:cubicBezTo>
                  <a:cubicBezTo>
                    <a:pt x="23" y="34"/>
                    <a:pt x="23" y="34"/>
                    <a:pt x="23" y="34"/>
                  </a:cubicBezTo>
                  <a:cubicBezTo>
                    <a:pt x="23" y="35"/>
                    <a:pt x="23" y="35"/>
                    <a:pt x="23" y="36"/>
                  </a:cubicBezTo>
                  <a:cubicBezTo>
                    <a:pt x="23" y="36"/>
                    <a:pt x="23" y="36"/>
                    <a:pt x="23" y="37"/>
                  </a:cubicBezTo>
                  <a:cubicBezTo>
                    <a:pt x="23" y="37"/>
                    <a:pt x="23" y="37"/>
                    <a:pt x="23" y="37"/>
                  </a:cubicBezTo>
                  <a:cubicBezTo>
                    <a:pt x="23" y="37"/>
                    <a:pt x="22" y="37"/>
                    <a:pt x="22" y="37"/>
                  </a:cubicBezTo>
                  <a:cubicBezTo>
                    <a:pt x="21" y="37"/>
                    <a:pt x="21" y="37"/>
                    <a:pt x="21" y="37"/>
                  </a:cubicBezTo>
                  <a:cubicBezTo>
                    <a:pt x="21" y="37"/>
                    <a:pt x="21" y="37"/>
                    <a:pt x="21" y="37"/>
                  </a:cubicBezTo>
                  <a:cubicBezTo>
                    <a:pt x="20" y="36"/>
                    <a:pt x="20" y="36"/>
                    <a:pt x="20" y="36"/>
                  </a:cubicBezTo>
                  <a:cubicBezTo>
                    <a:pt x="20" y="35"/>
                    <a:pt x="20" y="35"/>
                    <a:pt x="21" y="34"/>
                  </a:cubicBezTo>
                  <a:close/>
                  <a:moveTo>
                    <a:pt x="22" y="26"/>
                  </a:moveTo>
                  <a:cubicBezTo>
                    <a:pt x="22" y="26"/>
                    <a:pt x="22" y="26"/>
                    <a:pt x="22" y="26"/>
                  </a:cubicBezTo>
                  <a:cubicBezTo>
                    <a:pt x="23" y="26"/>
                    <a:pt x="23" y="26"/>
                    <a:pt x="23" y="25"/>
                  </a:cubicBezTo>
                  <a:cubicBezTo>
                    <a:pt x="23" y="11"/>
                    <a:pt x="23" y="11"/>
                    <a:pt x="23" y="11"/>
                  </a:cubicBezTo>
                  <a:cubicBezTo>
                    <a:pt x="23" y="11"/>
                    <a:pt x="23" y="10"/>
                    <a:pt x="22" y="10"/>
                  </a:cubicBezTo>
                  <a:cubicBezTo>
                    <a:pt x="22" y="10"/>
                    <a:pt x="21" y="11"/>
                    <a:pt x="21" y="11"/>
                  </a:cubicBezTo>
                  <a:cubicBezTo>
                    <a:pt x="21" y="25"/>
                    <a:pt x="21" y="25"/>
                    <a:pt x="21" y="25"/>
                  </a:cubicBezTo>
                  <a:cubicBezTo>
                    <a:pt x="21" y="26"/>
                    <a:pt x="22" y="26"/>
                    <a:pt x="22" y="26"/>
                  </a:cubicBezTo>
                  <a:close/>
                  <a:moveTo>
                    <a:pt x="41" y="31"/>
                  </a:moveTo>
                  <a:cubicBezTo>
                    <a:pt x="41" y="31"/>
                    <a:pt x="41" y="31"/>
                    <a:pt x="41" y="31"/>
                  </a:cubicBezTo>
                  <a:cubicBezTo>
                    <a:pt x="41" y="32"/>
                    <a:pt x="40" y="33"/>
                    <a:pt x="40" y="34"/>
                  </a:cubicBezTo>
                  <a:cubicBezTo>
                    <a:pt x="40" y="35"/>
                    <a:pt x="41" y="36"/>
                    <a:pt x="41" y="37"/>
                  </a:cubicBezTo>
                  <a:cubicBezTo>
                    <a:pt x="41" y="37"/>
                    <a:pt x="41" y="37"/>
                    <a:pt x="41" y="37"/>
                  </a:cubicBezTo>
                  <a:cubicBezTo>
                    <a:pt x="42" y="37"/>
                    <a:pt x="43" y="38"/>
                    <a:pt x="44" y="38"/>
                  </a:cubicBezTo>
                  <a:cubicBezTo>
                    <a:pt x="45" y="38"/>
                    <a:pt x="46" y="37"/>
                    <a:pt x="47" y="37"/>
                  </a:cubicBezTo>
                  <a:cubicBezTo>
                    <a:pt x="47" y="37"/>
                    <a:pt x="47" y="37"/>
                    <a:pt x="47" y="37"/>
                  </a:cubicBezTo>
                  <a:cubicBezTo>
                    <a:pt x="47" y="37"/>
                    <a:pt x="47" y="37"/>
                    <a:pt x="47" y="37"/>
                  </a:cubicBezTo>
                  <a:cubicBezTo>
                    <a:pt x="48" y="36"/>
                    <a:pt x="48" y="35"/>
                    <a:pt x="48" y="34"/>
                  </a:cubicBezTo>
                  <a:cubicBezTo>
                    <a:pt x="48" y="33"/>
                    <a:pt x="48" y="32"/>
                    <a:pt x="47" y="31"/>
                  </a:cubicBezTo>
                  <a:cubicBezTo>
                    <a:pt x="47" y="31"/>
                    <a:pt x="47" y="31"/>
                    <a:pt x="47" y="31"/>
                  </a:cubicBezTo>
                  <a:cubicBezTo>
                    <a:pt x="47" y="31"/>
                    <a:pt x="47" y="31"/>
                    <a:pt x="47" y="31"/>
                  </a:cubicBezTo>
                  <a:cubicBezTo>
                    <a:pt x="46" y="31"/>
                    <a:pt x="45" y="30"/>
                    <a:pt x="44" y="30"/>
                  </a:cubicBezTo>
                  <a:cubicBezTo>
                    <a:pt x="43" y="30"/>
                    <a:pt x="42" y="31"/>
                    <a:pt x="41" y="31"/>
                  </a:cubicBezTo>
                  <a:close/>
                  <a:moveTo>
                    <a:pt x="43" y="33"/>
                  </a:moveTo>
                  <a:cubicBezTo>
                    <a:pt x="43" y="33"/>
                    <a:pt x="43" y="33"/>
                    <a:pt x="43" y="33"/>
                  </a:cubicBezTo>
                  <a:cubicBezTo>
                    <a:pt x="43" y="33"/>
                    <a:pt x="44" y="32"/>
                    <a:pt x="44" y="32"/>
                  </a:cubicBezTo>
                  <a:cubicBezTo>
                    <a:pt x="45" y="32"/>
                    <a:pt x="45" y="33"/>
                    <a:pt x="45" y="33"/>
                  </a:cubicBezTo>
                  <a:cubicBezTo>
                    <a:pt x="45" y="33"/>
                    <a:pt x="46" y="34"/>
                    <a:pt x="46" y="34"/>
                  </a:cubicBezTo>
                  <a:cubicBezTo>
                    <a:pt x="46" y="34"/>
                    <a:pt x="45" y="35"/>
                    <a:pt x="45" y="35"/>
                  </a:cubicBezTo>
                  <a:cubicBezTo>
                    <a:pt x="45" y="35"/>
                    <a:pt x="45" y="36"/>
                    <a:pt x="44" y="36"/>
                  </a:cubicBezTo>
                  <a:cubicBezTo>
                    <a:pt x="44" y="36"/>
                    <a:pt x="43" y="35"/>
                    <a:pt x="43" y="35"/>
                  </a:cubicBezTo>
                  <a:cubicBezTo>
                    <a:pt x="43" y="35"/>
                    <a:pt x="43" y="35"/>
                    <a:pt x="43" y="35"/>
                  </a:cubicBezTo>
                  <a:cubicBezTo>
                    <a:pt x="43" y="35"/>
                    <a:pt x="43" y="34"/>
                    <a:pt x="43" y="34"/>
                  </a:cubicBezTo>
                  <a:cubicBezTo>
                    <a:pt x="43" y="34"/>
                    <a:pt x="43" y="33"/>
                    <a:pt x="43" y="33"/>
                  </a:cubicBezTo>
                  <a:close/>
                </a:path>
              </a:pathLst>
            </a:custGeom>
            <a:solidFill>
              <a:srgbClr val="009999"/>
            </a:solidFill>
            <a:ln>
              <a:noFill/>
            </a:ln>
          </p:spPr>
          <p:txBody>
            <a:bodyPr/>
            <a:lstStyle/>
            <a:p>
              <a:pPr fontAlgn="base">
                <a:spcBef>
                  <a:spcPct val="0"/>
                </a:spcBef>
                <a:spcAft>
                  <a:spcPct val="0"/>
                </a:spcAft>
              </a:pPr>
              <a:endParaRPr altLang="en-US" lang="zh-CN">
                <a:solidFill>
                  <a:srgbClr val="000000"/>
                </a:solidFill>
                <a:latin charset="0" panose="020b0604020202020204" pitchFamily="34" typeface="Arial"/>
              </a:endParaRPr>
            </a:p>
          </p:txBody>
        </p:sp>
        <p:sp>
          <p:nvSpPr>
            <p:cNvPr id="8" name="文本框 7"/>
            <p:cNvSpPr txBox="1"/>
            <p:nvPr/>
          </p:nvSpPr>
          <p:spPr>
            <a:xfrm>
              <a:off x="2914148" y="4223050"/>
              <a:ext cx="1198880" cy="396240"/>
            </a:xfrm>
            <a:prstGeom prst="rect">
              <a:avLst/>
            </a:prstGeom>
            <a:noFill/>
          </p:spPr>
          <p:txBody>
            <a:bodyPr rtlCol="0" wrap="none">
              <a:spAutoFit/>
            </a:bodyPr>
            <a:lstStyle/>
            <a:p>
              <a:pPr algn="ctr"/>
              <a:r>
                <a:rPr altLang="en-US" b="1" lang="zh-CN" sz="2000">
                  <a:solidFill>
                    <a:srgbClr val="009999"/>
                  </a:solidFill>
                  <a:latin charset="-122" panose="020b0600000000000000" pitchFamily="34" typeface="Noto Sans S Chinese Medium"/>
                  <a:ea charset="-122" panose="020b0600000000000000" pitchFamily="34" typeface="Noto Sans S Chinese Medium"/>
                </a:rPr>
                <a:t>输入标题</a:t>
              </a:r>
            </a:p>
          </p:txBody>
        </p:sp>
      </p:grpSp>
      <p:sp>
        <p:nvSpPr>
          <p:cNvPr id="9" name="椭圆 8"/>
          <p:cNvSpPr/>
          <p:nvPr/>
        </p:nvSpPr>
        <p:spPr>
          <a:xfrm>
            <a:off x="3223846" y="2455490"/>
            <a:ext cx="3241378" cy="3241378"/>
          </a:xfrm>
          <a:prstGeom prst="ellipse">
            <a:avLst/>
          </a:prstGeom>
          <a:noFill/>
          <a:ln>
            <a:gradFill>
              <a:gsLst>
                <a:gs pos="29000">
                  <a:schemeClr val="accent1">
                    <a:lumMod val="5000"/>
                    <a:lumOff val="95000"/>
                    <a:alpha val="0"/>
                  </a:schemeClr>
                </a:gs>
                <a:gs pos="100000">
                  <a:schemeClr val="bg2">
                    <a:lumMod val="50000"/>
                  </a:schemeClr>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a:off x="5548343" y="2526022"/>
            <a:ext cx="593516" cy="593516"/>
            <a:chOff x="5548343" y="2526022"/>
            <a:chExt cx="593516" cy="593516"/>
          </a:xfrm>
        </p:grpSpPr>
        <p:sp>
          <p:nvSpPr>
            <p:cNvPr id="11" name="圆角矩形 10"/>
            <p:cNvSpPr/>
            <p:nvPr/>
          </p:nvSpPr>
          <p:spPr>
            <a:xfrm rot="2700000">
              <a:off x="5548343" y="2526022"/>
              <a:ext cx="593516" cy="593516"/>
            </a:xfrm>
            <a:prstGeom prst="roundRect">
              <a:avLst>
                <a:gd fmla="val 50000" name="adj"/>
              </a:avLst>
            </a:prstGeom>
            <a:gradFill flip="none" rotWithShape="0">
              <a:gsLst>
                <a:gs pos="56000">
                  <a:schemeClr val="bg1"/>
                </a:gs>
                <a:gs pos="99000">
                  <a:schemeClr val="bg1">
                    <a:lumMod val="75000"/>
                  </a:schemeClr>
                </a:gs>
              </a:gsLst>
              <a:lin ang="13500000" scaled="1"/>
            </a:gradFill>
            <a:ln w="19050">
              <a:gradFill flip="none" rotWithShape="1">
                <a:gsLst>
                  <a:gs pos="1000">
                    <a:schemeClr val="bg1">
                      <a:lumMod val="85000"/>
                    </a:schemeClr>
                  </a:gs>
                  <a:gs pos="59000">
                    <a:schemeClr val="bg1"/>
                  </a:gs>
                </a:gsLst>
                <a:lin ang="10800000" scaled="1"/>
              </a:gradFill>
            </a:ln>
            <a:effectLst>
              <a:outerShdw algn="tl" blurRad="254000" dir="36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任意多边形 11"/>
            <p:cNvSpPr>
              <a:spLocks noChangeAspect="1"/>
            </p:cNvSpPr>
            <p:nvPr/>
          </p:nvSpPr>
          <p:spPr>
            <a:xfrm>
              <a:off x="5720486" y="2714780"/>
              <a:ext cx="249230" cy="216000"/>
            </a:xfrm>
            <a:custGeom>
              <a:rect b="b" l="l" r="r" t="t"/>
              <a:pathLst>
                <a:path h="238806" w="275545">
                  <a:moveTo>
                    <a:pt x="137773" y="96441"/>
                  </a:moveTo>
                  <a:cubicBezTo>
                    <a:pt x="149158" y="96441"/>
                    <a:pt x="158893" y="100483"/>
                    <a:pt x="166977" y="108568"/>
                  </a:cubicBezTo>
                  <a:cubicBezTo>
                    <a:pt x="175062" y="116652"/>
                    <a:pt x="179104" y="126387"/>
                    <a:pt x="179104" y="137773"/>
                  </a:cubicBezTo>
                  <a:cubicBezTo>
                    <a:pt x="179104" y="149158"/>
                    <a:pt x="175062" y="158893"/>
                    <a:pt x="166977" y="166978"/>
                  </a:cubicBezTo>
                  <a:cubicBezTo>
                    <a:pt x="158893" y="175062"/>
                    <a:pt x="149158" y="179104"/>
                    <a:pt x="137773" y="179104"/>
                  </a:cubicBezTo>
                  <a:cubicBezTo>
                    <a:pt x="126387" y="179104"/>
                    <a:pt x="116652" y="175062"/>
                    <a:pt x="108568" y="166978"/>
                  </a:cubicBezTo>
                  <a:cubicBezTo>
                    <a:pt x="100483" y="158893"/>
                    <a:pt x="96441" y="149158"/>
                    <a:pt x="96441" y="137773"/>
                  </a:cubicBezTo>
                  <a:cubicBezTo>
                    <a:pt x="96441" y="126387"/>
                    <a:pt x="100483" y="116652"/>
                    <a:pt x="108568" y="108568"/>
                  </a:cubicBezTo>
                  <a:cubicBezTo>
                    <a:pt x="116652" y="100483"/>
                    <a:pt x="126387" y="96441"/>
                    <a:pt x="137773" y="96441"/>
                  </a:cubicBezTo>
                  <a:close/>
                  <a:moveTo>
                    <a:pt x="137773" y="73479"/>
                  </a:moveTo>
                  <a:cubicBezTo>
                    <a:pt x="120073" y="73479"/>
                    <a:pt x="104932" y="79770"/>
                    <a:pt x="92351" y="92351"/>
                  </a:cubicBezTo>
                  <a:cubicBezTo>
                    <a:pt x="79769" y="104932"/>
                    <a:pt x="73479" y="120073"/>
                    <a:pt x="73479" y="137773"/>
                  </a:cubicBezTo>
                  <a:cubicBezTo>
                    <a:pt x="73479" y="155473"/>
                    <a:pt x="79769" y="170613"/>
                    <a:pt x="92351" y="183195"/>
                  </a:cubicBezTo>
                  <a:cubicBezTo>
                    <a:pt x="104932" y="195776"/>
                    <a:pt x="120073" y="202066"/>
                    <a:pt x="137773" y="202066"/>
                  </a:cubicBezTo>
                  <a:cubicBezTo>
                    <a:pt x="155472" y="202066"/>
                    <a:pt x="170613" y="195776"/>
                    <a:pt x="183194" y="183195"/>
                  </a:cubicBezTo>
                  <a:cubicBezTo>
                    <a:pt x="195776" y="170613"/>
                    <a:pt x="202066" y="155473"/>
                    <a:pt x="202066" y="137773"/>
                  </a:cubicBezTo>
                  <a:cubicBezTo>
                    <a:pt x="202066" y="120073"/>
                    <a:pt x="195776" y="104932"/>
                    <a:pt x="183194" y="92351"/>
                  </a:cubicBezTo>
                  <a:cubicBezTo>
                    <a:pt x="170613" y="79770"/>
                    <a:pt x="155472" y="73479"/>
                    <a:pt x="137773" y="73479"/>
                  </a:cubicBezTo>
                  <a:close/>
                  <a:moveTo>
                    <a:pt x="101033" y="0"/>
                  </a:moveTo>
                  <a:lnTo>
                    <a:pt x="174512" y="0"/>
                  </a:lnTo>
                  <a:cubicBezTo>
                    <a:pt x="179583" y="0"/>
                    <a:pt x="184534" y="1699"/>
                    <a:pt x="189365" y="5095"/>
                  </a:cubicBezTo>
                  <a:cubicBezTo>
                    <a:pt x="194197" y="8492"/>
                    <a:pt x="197522" y="12534"/>
                    <a:pt x="199340" y="17222"/>
                  </a:cubicBezTo>
                  <a:lnTo>
                    <a:pt x="206659" y="36740"/>
                  </a:lnTo>
                  <a:lnTo>
                    <a:pt x="238806" y="36740"/>
                  </a:lnTo>
                  <a:cubicBezTo>
                    <a:pt x="248947" y="36740"/>
                    <a:pt x="257606" y="40327"/>
                    <a:pt x="264781" y="47503"/>
                  </a:cubicBezTo>
                  <a:cubicBezTo>
                    <a:pt x="271957" y="54679"/>
                    <a:pt x="275545" y="63337"/>
                    <a:pt x="275545" y="73479"/>
                  </a:cubicBezTo>
                  <a:lnTo>
                    <a:pt x="275545" y="202066"/>
                  </a:lnTo>
                  <a:cubicBezTo>
                    <a:pt x="275545" y="212208"/>
                    <a:pt x="271957" y="220867"/>
                    <a:pt x="264781" y="228042"/>
                  </a:cubicBezTo>
                  <a:cubicBezTo>
                    <a:pt x="257606" y="235218"/>
                    <a:pt x="248947" y="238806"/>
                    <a:pt x="238806" y="238806"/>
                  </a:cubicBezTo>
                  <a:lnTo>
                    <a:pt x="36740" y="238806"/>
                  </a:lnTo>
                  <a:cubicBezTo>
                    <a:pt x="26598" y="238806"/>
                    <a:pt x="17939" y="235218"/>
                    <a:pt x="10764" y="228042"/>
                  </a:cubicBezTo>
                  <a:cubicBezTo>
                    <a:pt x="3588" y="220867"/>
                    <a:pt x="0" y="212208"/>
                    <a:pt x="0" y="202066"/>
                  </a:cubicBezTo>
                  <a:lnTo>
                    <a:pt x="0" y="73479"/>
                  </a:lnTo>
                  <a:cubicBezTo>
                    <a:pt x="0" y="63337"/>
                    <a:pt x="3588" y="54679"/>
                    <a:pt x="10764" y="47503"/>
                  </a:cubicBezTo>
                  <a:cubicBezTo>
                    <a:pt x="17939" y="40327"/>
                    <a:pt x="26598" y="36740"/>
                    <a:pt x="36740" y="36740"/>
                  </a:cubicBezTo>
                  <a:lnTo>
                    <a:pt x="68886" y="36740"/>
                  </a:lnTo>
                  <a:lnTo>
                    <a:pt x="76206" y="17222"/>
                  </a:lnTo>
                  <a:cubicBezTo>
                    <a:pt x="78023" y="12534"/>
                    <a:pt x="81348" y="8492"/>
                    <a:pt x="86180" y="5095"/>
                  </a:cubicBezTo>
                  <a:cubicBezTo>
                    <a:pt x="91011" y="1699"/>
                    <a:pt x="95962" y="0"/>
                    <a:pt x="101033" y="0"/>
                  </a:cubicBezTo>
                  <a:close/>
                </a:path>
              </a:pathLst>
            </a:custGeom>
            <a:gradFill>
              <a:gsLst>
                <a:gs pos="1000">
                  <a:schemeClr val="accent1">
                    <a:lumMod val="20000"/>
                    <a:lumOff val="80000"/>
                  </a:schemeClr>
                </a:gs>
                <a:gs pos="60000">
                  <a:srgbClr val="009999"/>
                </a:gs>
                <a:gs pos="100000">
                  <a:srgbClr val="009999"/>
                </a:gs>
              </a:gsLst>
              <a:lin ang="5400000" scaled="1"/>
            </a:gra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z="2000">
                <a:solidFill>
                  <a:prstClr val="black"/>
                </a:solidFill>
                <a:latin charset="0" pitchFamily="2" typeface="FontAwesome"/>
              </a:endParaRPr>
            </a:p>
          </p:txBody>
        </p:sp>
      </p:grpSp>
      <p:grpSp>
        <p:nvGrpSpPr>
          <p:cNvPr id="13" name="组合 12"/>
          <p:cNvGrpSpPr/>
          <p:nvPr/>
        </p:nvGrpSpPr>
        <p:grpSpPr>
          <a:xfrm>
            <a:off x="6168224" y="3794004"/>
            <a:ext cx="594000" cy="594000"/>
            <a:chOff x="6168224" y="3794004"/>
            <a:chExt cx="594000" cy="594000"/>
          </a:xfrm>
        </p:grpSpPr>
        <p:sp>
          <p:nvSpPr>
            <p:cNvPr id="14" name="圆角矩形 13"/>
            <p:cNvSpPr>
              <a:spLocks noChangeAspect="1"/>
            </p:cNvSpPr>
            <p:nvPr/>
          </p:nvSpPr>
          <p:spPr>
            <a:xfrm rot="2700000">
              <a:off x="6168224" y="3794004"/>
              <a:ext cx="594000" cy="594000"/>
            </a:xfrm>
            <a:prstGeom prst="roundRect">
              <a:avLst>
                <a:gd fmla="val 50000" name="adj"/>
              </a:avLst>
            </a:prstGeom>
            <a:gradFill flip="none" rotWithShape="0">
              <a:gsLst>
                <a:gs pos="0">
                  <a:srgbClr val="A5A5A5"/>
                </a:gs>
                <a:gs pos="67000">
                  <a:srgbClr val="A5A5A5"/>
                </a:gs>
              </a:gsLst>
              <a:lin ang="13500000" scaled="1"/>
            </a:gradFill>
            <a:ln w="19050">
              <a:gradFill flip="none" rotWithShape="1">
                <a:gsLst>
                  <a:gs pos="99000">
                    <a:srgbClr val="A5A5A5"/>
                  </a:gs>
                  <a:gs pos="1000">
                    <a:srgbClr val="A5A5A5"/>
                  </a:gs>
                </a:gsLst>
                <a:lin ang="10800000" scaled="1"/>
              </a:gradFill>
            </a:ln>
            <a:effectLst>
              <a:outerShdw algn="tl" blurRad="254000" dir="36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任意多边形 14"/>
            <p:cNvSpPr/>
            <p:nvPr/>
          </p:nvSpPr>
          <p:spPr>
            <a:xfrm>
              <a:off x="6327451" y="3964641"/>
              <a:ext cx="275545" cy="252726"/>
            </a:xfrm>
            <a:custGeom>
              <a:rect b="b" l="l" r="r" t="t"/>
              <a:pathLst>
                <a:path h="252726" w="275545">
                  <a:moveTo>
                    <a:pt x="220436" y="181400"/>
                  </a:moveTo>
                  <a:cubicBezTo>
                    <a:pt x="215461" y="181400"/>
                    <a:pt x="211155" y="183218"/>
                    <a:pt x="207520" y="186853"/>
                  </a:cubicBezTo>
                  <a:cubicBezTo>
                    <a:pt x="203884" y="190489"/>
                    <a:pt x="202066" y="194794"/>
                    <a:pt x="202066" y="199769"/>
                  </a:cubicBezTo>
                  <a:cubicBezTo>
                    <a:pt x="202066" y="204840"/>
                    <a:pt x="203860" y="209170"/>
                    <a:pt x="207448" y="212757"/>
                  </a:cubicBezTo>
                  <a:cubicBezTo>
                    <a:pt x="211036" y="216345"/>
                    <a:pt x="215365" y="218139"/>
                    <a:pt x="220436" y="218139"/>
                  </a:cubicBezTo>
                  <a:cubicBezTo>
                    <a:pt x="225507" y="218139"/>
                    <a:pt x="229836" y="216345"/>
                    <a:pt x="233424" y="212757"/>
                  </a:cubicBezTo>
                  <a:cubicBezTo>
                    <a:pt x="237012" y="209170"/>
                    <a:pt x="238806" y="204840"/>
                    <a:pt x="238806" y="199769"/>
                  </a:cubicBezTo>
                  <a:cubicBezTo>
                    <a:pt x="238806" y="194794"/>
                    <a:pt x="236988" y="190489"/>
                    <a:pt x="233352" y="186853"/>
                  </a:cubicBezTo>
                  <a:cubicBezTo>
                    <a:pt x="229716" y="183218"/>
                    <a:pt x="225411" y="181400"/>
                    <a:pt x="220436" y="181400"/>
                  </a:cubicBezTo>
                  <a:close/>
                  <a:moveTo>
                    <a:pt x="202066" y="146957"/>
                  </a:moveTo>
                  <a:cubicBezTo>
                    <a:pt x="202832" y="146957"/>
                    <a:pt x="205032" y="149181"/>
                    <a:pt x="208668" y="153630"/>
                  </a:cubicBezTo>
                  <a:cubicBezTo>
                    <a:pt x="212304" y="158079"/>
                    <a:pt x="214791" y="161308"/>
                    <a:pt x="216131" y="163317"/>
                  </a:cubicBezTo>
                  <a:cubicBezTo>
                    <a:pt x="218044" y="163126"/>
                    <a:pt x="219479" y="163030"/>
                    <a:pt x="220436" y="163030"/>
                  </a:cubicBezTo>
                  <a:cubicBezTo>
                    <a:pt x="221393" y="163030"/>
                    <a:pt x="222828" y="163126"/>
                    <a:pt x="224741" y="163317"/>
                  </a:cubicBezTo>
                  <a:cubicBezTo>
                    <a:pt x="229621" y="156524"/>
                    <a:pt x="234022" y="151166"/>
                    <a:pt x="237945" y="147244"/>
                  </a:cubicBezTo>
                  <a:lnTo>
                    <a:pt x="238806" y="146957"/>
                  </a:lnTo>
                  <a:cubicBezTo>
                    <a:pt x="239188" y="146957"/>
                    <a:pt x="245120" y="150305"/>
                    <a:pt x="256601" y="157003"/>
                  </a:cubicBezTo>
                  <a:cubicBezTo>
                    <a:pt x="256984" y="157290"/>
                    <a:pt x="257175" y="157625"/>
                    <a:pt x="257175" y="158007"/>
                  </a:cubicBezTo>
                  <a:cubicBezTo>
                    <a:pt x="257175" y="160399"/>
                    <a:pt x="254736" y="167001"/>
                    <a:pt x="249856" y="177812"/>
                  </a:cubicBezTo>
                  <a:cubicBezTo>
                    <a:pt x="251483" y="180013"/>
                    <a:pt x="252918" y="182500"/>
                    <a:pt x="254161" y="185275"/>
                  </a:cubicBezTo>
                  <a:cubicBezTo>
                    <a:pt x="268417" y="186710"/>
                    <a:pt x="275545" y="188193"/>
                    <a:pt x="275545" y="189724"/>
                  </a:cubicBezTo>
                  <a:lnTo>
                    <a:pt x="275545" y="209815"/>
                  </a:lnTo>
                  <a:cubicBezTo>
                    <a:pt x="275545" y="211346"/>
                    <a:pt x="268417" y="212829"/>
                    <a:pt x="254161" y="214264"/>
                  </a:cubicBezTo>
                  <a:cubicBezTo>
                    <a:pt x="253013" y="216848"/>
                    <a:pt x="251578" y="219335"/>
                    <a:pt x="249856" y="221727"/>
                  </a:cubicBezTo>
                  <a:cubicBezTo>
                    <a:pt x="254736" y="232538"/>
                    <a:pt x="257175" y="239140"/>
                    <a:pt x="257175" y="241532"/>
                  </a:cubicBezTo>
                  <a:cubicBezTo>
                    <a:pt x="257175" y="241914"/>
                    <a:pt x="256984" y="242249"/>
                    <a:pt x="256601" y="242536"/>
                  </a:cubicBezTo>
                  <a:cubicBezTo>
                    <a:pt x="244929" y="249329"/>
                    <a:pt x="238997" y="252726"/>
                    <a:pt x="238806" y="252726"/>
                  </a:cubicBezTo>
                  <a:cubicBezTo>
                    <a:pt x="238040" y="252726"/>
                    <a:pt x="235840" y="250477"/>
                    <a:pt x="232204" y="245981"/>
                  </a:cubicBezTo>
                  <a:cubicBezTo>
                    <a:pt x="228568" y="241484"/>
                    <a:pt x="226081" y="238231"/>
                    <a:pt x="224741" y="236222"/>
                  </a:cubicBezTo>
                  <a:cubicBezTo>
                    <a:pt x="222828" y="236413"/>
                    <a:pt x="221393" y="236509"/>
                    <a:pt x="220436" y="236509"/>
                  </a:cubicBezTo>
                  <a:cubicBezTo>
                    <a:pt x="219479" y="236509"/>
                    <a:pt x="218044" y="236413"/>
                    <a:pt x="216131" y="236222"/>
                  </a:cubicBezTo>
                  <a:cubicBezTo>
                    <a:pt x="214791" y="238231"/>
                    <a:pt x="212304" y="241484"/>
                    <a:pt x="208668" y="245981"/>
                  </a:cubicBezTo>
                  <a:cubicBezTo>
                    <a:pt x="205032" y="250477"/>
                    <a:pt x="202832" y="252726"/>
                    <a:pt x="202066" y="252726"/>
                  </a:cubicBezTo>
                  <a:cubicBezTo>
                    <a:pt x="201875" y="252726"/>
                    <a:pt x="195943" y="249329"/>
                    <a:pt x="184271" y="242536"/>
                  </a:cubicBezTo>
                  <a:cubicBezTo>
                    <a:pt x="183888" y="242249"/>
                    <a:pt x="183697" y="241914"/>
                    <a:pt x="183697" y="241532"/>
                  </a:cubicBezTo>
                  <a:cubicBezTo>
                    <a:pt x="183697" y="239140"/>
                    <a:pt x="186136" y="232538"/>
                    <a:pt x="191016" y="221727"/>
                  </a:cubicBezTo>
                  <a:cubicBezTo>
                    <a:pt x="189294" y="219335"/>
                    <a:pt x="187859" y="216848"/>
                    <a:pt x="186710" y="214264"/>
                  </a:cubicBezTo>
                  <a:cubicBezTo>
                    <a:pt x="172455" y="212829"/>
                    <a:pt x="165327" y="211346"/>
                    <a:pt x="165327" y="209815"/>
                  </a:cubicBezTo>
                  <a:lnTo>
                    <a:pt x="165327" y="189724"/>
                  </a:lnTo>
                  <a:cubicBezTo>
                    <a:pt x="165327" y="188193"/>
                    <a:pt x="172455" y="186710"/>
                    <a:pt x="186710" y="185275"/>
                  </a:cubicBezTo>
                  <a:cubicBezTo>
                    <a:pt x="187954" y="182500"/>
                    <a:pt x="189389" y="180013"/>
                    <a:pt x="191016" y="177812"/>
                  </a:cubicBezTo>
                  <a:cubicBezTo>
                    <a:pt x="186136" y="167001"/>
                    <a:pt x="183697" y="160399"/>
                    <a:pt x="183697" y="158007"/>
                  </a:cubicBezTo>
                  <a:cubicBezTo>
                    <a:pt x="183697" y="157625"/>
                    <a:pt x="183888" y="157290"/>
                    <a:pt x="184271" y="157003"/>
                  </a:cubicBezTo>
                  <a:cubicBezTo>
                    <a:pt x="184653" y="156811"/>
                    <a:pt x="186328" y="155855"/>
                    <a:pt x="189294" y="154132"/>
                  </a:cubicBezTo>
                  <a:cubicBezTo>
                    <a:pt x="192260" y="152410"/>
                    <a:pt x="195082" y="150784"/>
                    <a:pt x="197761" y="149253"/>
                  </a:cubicBezTo>
                  <a:cubicBezTo>
                    <a:pt x="200440" y="147722"/>
                    <a:pt x="201875" y="146957"/>
                    <a:pt x="202066" y="146957"/>
                  </a:cubicBezTo>
                  <a:close/>
                  <a:moveTo>
                    <a:pt x="91848" y="89552"/>
                  </a:moveTo>
                  <a:cubicBezTo>
                    <a:pt x="81707" y="89552"/>
                    <a:pt x="73048" y="93139"/>
                    <a:pt x="65873" y="100315"/>
                  </a:cubicBezTo>
                  <a:cubicBezTo>
                    <a:pt x="58697" y="107491"/>
                    <a:pt x="55109" y="116149"/>
                    <a:pt x="55109" y="126291"/>
                  </a:cubicBezTo>
                  <a:cubicBezTo>
                    <a:pt x="55109" y="136432"/>
                    <a:pt x="58697" y="145091"/>
                    <a:pt x="65873" y="152267"/>
                  </a:cubicBezTo>
                  <a:cubicBezTo>
                    <a:pt x="73048" y="159442"/>
                    <a:pt x="81707" y="163030"/>
                    <a:pt x="91848" y="163030"/>
                  </a:cubicBezTo>
                  <a:cubicBezTo>
                    <a:pt x="101990" y="163030"/>
                    <a:pt x="110649" y="159442"/>
                    <a:pt x="117824" y="152267"/>
                  </a:cubicBezTo>
                  <a:cubicBezTo>
                    <a:pt x="125000" y="145091"/>
                    <a:pt x="128588" y="136432"/>
                    <a:pt x="128588" y="126291"/>
                  </a:cubicBezTo>
                  <a:cubicBezTo>
                    <a:pt x="128588" y="116149"/>
                    <a:pt x="125000" y="107491"/>
                    <a:pt x="117824" y="100315"/>
                  </a:cubicBezTo>
                  <a:cubicBezTo>
                    <a:pt x="110649" y="93139"/>
                    <a:pt x="101990" y="89552"/>
                    <a:pt x="91848" y="89552"/>
                  </a:cubicBezTo>
                  <a:close/>
                  <a:moveTo>
                    <a:pt x="220436" y="34443"/>
                  </a:moveTo>
                  <a:cubicBezTo>
                    <a:pt x="215461" y="34443"/>
                    <a:pt x="211155" y="36261"/>
                    <a:pt x="207520" y="39896"/>
                  </a:cubicBezTo>
                  <a:cubicBezTo>
                    <a:pt x="203884" y="43532"/>
                    <a:pt x="202066" y="47837"/>
                    <a:pt x="202066" y="52812"/>
                  </a:cubicBezTo>
                  <a:cubicBezTo>
                    <a:pt x="202066" y="57883"/>
                    <a:pt x="203860" y="62212"/>
                    <a:pt x="207448" y="65800"/>
                  </a:cubicBezTo>
                  <a:cubicBezTo>
                    <a:pt x="211036" y="69388"/>
                    <a:pt x="215365" y="71182"/>
                    <a:pt x="220436" y="71182"/>
                  </a:cubicBezTo>
                  <a:cubicBezTo>
                    <a:pt x="225507" y="71182"/>
                    <a:pt x="229836" y="69388"/>
                    <a:pt x="233424" y="65800"/>
                  </a:cubicBezTo>
                  <a:cubicBezTo>
                    <a:pt x="237012" y="62212"/>
                    <a:pt x="238806" y="57883"/>
                    <a:pt x="238806" y="52812"/>
                  </a:cubicBezTo>
                  <a:cubicBezTo>
                    <a:pt x="238806" y="47837"/>
                    <a:pt x="236988" y="43532"/>
                    <a:pt x="233352" y="39896"/>
                  </a:cubicBezTo>
                  <a:cubicBezTo>
                    <a:pt x="229716" y="36261"/>
                    <a:pt x="225411" y="34443"/>
                    <a:pt x="220436" y="34443"/>
                  </a:cubicBezTo>
                  <a:close/>
                  <a:moveTo>
                    <a:pt x="78502" y="34443"/>
                  </a:moveTo>
                  <a:lnTo>
                    <a:pt x="105195" y="34443"/>
                  </a:lnTo>
                  <a:cubicBezTo>
                    <a:pt x="106248" y="34443"/>
                    <a:pt x="107204" y="34801"/>
                    <a:pt x="108065" y="35519"/>
                  </a:cubicBezTo>
                  <a:cubicBezTo>
                    <a:pt x="108926" y="36237"/>
                    <a:pt x="109405" y="37074"/>
                    <a:pt x="109501" y="38031"/>
                  </a:cubicBezTo>
                  <a:lnTo>
                    <a:pt x="112801" y="59988"/>
                  </a:lnTo>
                  <a:cubicBezTo>
                    <a:pt x="116054" y="60945"/>
                    <a:pt x="119642" y="62428"/>
                    <a:pt x="123565" y="64437"/>
                  </a:cubicBezTo>
                  <a:lnTo>
                    <a:pt x="140499" y="51664"/>
                  </a:lnTo>
                  <a:cubicBezTo>
                    <a:pt x="141265" y="50995"/>
                    <a:pt x="142221" y="50660"/>
                    <a:pt x="143370" y="50660"/>
                  </a:cubicBezTo>
                  <a:cubicBezTo>
                    <a:pt x="144422" y="50660"/>
                    <a:pt x="145427" y="51042"/>
                    <a:pt x="146383" y="51808"/>
                  </a:cubicBezTo>
                  <a:cubicBezTo>
                    <a:pt x="160161" y="64533"/>
                    <a:pt x="167049" y="72187"/>
                    <a:pt x="167049" y="74770"/>
                  </a:cubicBezTo>
                  <a:cubicBezTo>
                    <a:pt x="167049" y="75631"/>
                    <a:pt x="166714" y="76540"/>
                    <a:pt x="166045" y="77497"/>
                  </a:cubicBezTo>
                  <a:cubicBezTo>
                    <a:pt x="164896" y="79027"/>
                    <a:pt x="162887" y="81611"/>
                    <a:pt x="160017" y="85246"/>
                  </a:cubicBezTo>
                  <a:cubicBezTo>
                    <a:pt x="157147" y="88882"/>
                    <a:pt x="154994" y="91752"/>
                    <a:pt x="153559" y="93857"/>
                  </a:cubicBezTo>
                  <a:cubicBezTo>
                    <a:pt x="155760" y="98449"/>
                    <a:pt x="157386" y="102372"/>
                    <a:pt x="158438" y="105625"/>
                  </a:cubicBezTo>
                  <a:lnTo>
                    <a:pt x="180252" y="108926"/>
                  </a:lnTo>
                  <a:cubicBezTo>
                    <a:pt x="181209" y="109117"/>
                    <a:pt x="182022" y="109620"/>
                    <a:pt x="182692" y="110433"/>
                  </a:cubicBezTo>
                  <a:cubicBezTo>
                    <a:pt x="183362" y="111246"/>
                    <a:pt x="183697" y="112179"/>
                    <a:pt x="183697" y="113231"/>
                  </a:cubicBezTo>
                  <a:lnTo>
                    <a:pt x="183697" y="139781"/>
                  </a:lnTo>
                  <a:cubicBezTo>
                    <a:pt x="183697" y="140738"/>
                    <a:pt x="183362" y="141671"/>
                    <a:pt x="182692" y="142580"/>
                  </a:cubicBezTo>
                  <a:cubicBezTo>
                    <a:pt x="182022" y="143489"/>
                    <a:pt x="181257" y="143991"/>
                    <a:pt x="180396" y="144087"/>
                  </a:cubicBezTo>
                  <a:lnTo>
                    <a:pt x="158151" y="147531"/>
                  </a:lnTo>
                  <a:cubicBezTo>
                    <a:pt x="157099" y="150879"/>
                    <a:pt x="155568" y="154515"/>
                    <a:pt x="153559" y="158438"/>
                  </a:cubicBezTo>
                  <a:cubicBezTo>
                    <a:pt x="156812" y="163030"/>
                    <a:pt x="161117" y="168532"/>
                    <a:pt x="166475" y="174942"/>
                  </a:cubicBezTo>
                  <a:cubicBezTo>
                    <a:pt x="167145" y="175899"/>
                    <a:pt x="167480" y="176855"/>
                    <a:pt x="167480" y="177812"/>
                  </a:cubicBezTo>
                  <a:cubicBezTo>
                    <a:pt x="167480" y="178960"/>
                    <a:pt x="167145" y="179869"/>
                    <a:pt x="166475" y="180539"/>
                  </a:cubicBezTo>
                  <a:cubicBezTo>
                    <a:pt x="164275" y="183409"/>
                    <a:pt x="160328" y="187691"/>
                    <a:pt x="154635" y="193383"/>
                  </a:cubicBezTo>
                  <a:cubicBezTo>
                    <a:pt x="148943" y="199076"/>
                    <a:pt x="145187" y="201922"/>
                    <a:pt x="143370" y="201922"/>
                  </a:cubicBezTo>
                  <a:cubicBezTo>
                    <a:pt x="142317" y="201922"/>
                    <a:pt x="141313" y="201587"/>
                    <a:pt x="140356" y="200918"/>
                  </a:cubicBezTo>
                  <a:lnTo>
                    <a:pt x="123852" y="188001"/>
                  </a:lnTo>
                  <a:cubicBezTo>
                    <a:pt x="120312" y="189819"/>
                    <a:pt x="116628" y="191302"/>
                    <a:pt x="112801" y="192450"/>
                  </a:cubicBezTo>
                  <a:cubicBezTo>
                    <a:pt x="111749" y="202783"/>
                    <a:pt x="110649" y="210198"/>
                    <a:pt x="109501" y="214695"/>
                  </a:cubicBezTo>
                  <a:cubicBezTo>
                    <a:pt x="108831" y="216991"/>
                    <a:pt x="107396" y="218139"/>
                    <a:pt x="105195" y="218139"/>
                  </a:cubicBezTo>
                  <a:lnTo>
                    <a:pt x="78502" y="218139"/>
                  </a:lnTo>
                  <a:cubicBezTo>
                    <a:pt x="77449" y="218139"/>
                    <a:pt x="76493" y="217780"/>
                    <a:pt x="75632" y="217063"/>
                  </a:cubicBezTo>
                  <a:cubicBezTo>
                    <a:pt x="74770" y="216345"/>
                    <a:pt x="74292" y="215508"/>
                    <a:pt x="74196" y="214551"/>
                  </a:cubicBezTo>
                  <a:lnTo>
                    <a:pt x="70896" y="192594"/>
                  </a:lnTo>
                  <a:cubicBezTo>
                    <a:pt x="67643" y="191637"/>
                    <a:pt x="64055" y="190154"/>
                    <a:pt x="60132" y="188145"/>
                  </a:cubicBezTo>
                  <a:lnTo>
                    <a:pt x="43198" y="200918"/>
                  </a:lnTo>
                  <a:cubicBezTo>
                    <a:pt x="42528" y="201587"/>
                    <a:pt x="41571" y="201922"/>
                    <a:pt x="40327" y="201922"/>
                  </a:cubicBezTo>
                  <a:cubicBezTo>
                    <a:pt x="39275" y="201922"/>
                    <a:pt x="38270" y="201539"/>
                    <a:pt x="37314" y="200774"/>
                  </a:cubicBezTo>
                  <a:cubicBezTo>
                    <a:pt x="23536" y="188049"/>
                    <a:pt x="16648" y="180395"/>
                    <a:pt x="16648" y="177812"/>
                  </a:cubicBezTo>
                  <a:cubicBezTo>
                    <a:pt x="16648" y="176951"/>
                    <a:pt x="16983" y="176042"/>
                    <a:pt x="17652" y="175085"/>
                  </a:cubicBezTo>
                  <a:cubicBezTo>
                    <a:pt x="18609" y="173746"/>
                    <a:pt x="20570" y="171210"/>
                    <a:pt x="23536" y="167479"/>
                  </a:cubicBezTo>
                  <a:cubicBezTo>
                    <a:pt x="26502" y="163748"/>
                    <a:pt x="28751" y="160830"/>
                    <a:pt x="30281" y="158725"/>
                  </a:cubicBezTo>
                  <a:cubicBezTo>
                    <a:pt x="28081" y="154515"/>
                    <a:pt x="26407" y="150592"/>
                    <a:pt x="25259" y="146957"/>
                  </a:cubicBezTo>
                  <a:lnTo>
                    <a:pt x="3445" y="143512"/>
                  </a:lnTo>
                  <a:cubicBezTo>
                    <a:pt x="2488" y="143417"/>
                    <a:pt x="1675" y="142962"/>
                    <a:pt x="1005" y="142149"/>
                  </a:cubicBezTo>
                  <a:cubicBezTo>
                    <a:pt x="335" y="141336"/>
                    <a:pt x="0" y="140403"/>
                    <a:pt x="0" y="139351"/>
                  </a:cubicBezTo>
                  <a:lnTo>
                    <a:pt x="0" y="112801"/>
                  </a:lnTo>
                  <a:cubicBezTo>
                    <a:pt x="0" y="111844"/>
                    <a:pt x="335" y="110911"/>
                    <a:pt x="1005" y="110002"/>
                  </a:cubicBezTo>
                  <a:cubicBezTo>
                    <a:pt x="1675" y="109093"/>
                    <a:pt x="2440" y="108591"/>
                    <a:pt x="3301" y="108495"/>
                  </a:cubicBezTo>
                  <a:lnTo>
                    <a:pt x="25546" y="105051"/>
                  </a:lnTo>
                  <a:cubicBezTo>
                    <a:pt x="26598" y="101702"/>
                    <a:pt x="28129" y="98067"/>
                    <a:pt x="30138" y="94144"/>
                  </a:cubicBezTo>
                  <a:cubicBezTo>
                    <a:pt x="26885" y="89552"/>
                    <a:pt x="22580" y="84050"/>
                    <a:pt x="17222" y="77640"/>
                  </a:cubicBezTo>
                  <a:cubicBezTo>
                    <a:pt x="16552" y="76588"/>
                    <a:pt x="16217" y="75631"/>
                    <a:pt x="16217" y="74770"/>
                  </a:cubicBezTo>
                  <a:cubicBezTo>
                    <a:pt x="16217" y="73622"/>
                    <a:pt x="16552" y="72665"/>
                    <a:pt x="17222" y="71900"/>
                  </a:cubicBezTo>
                  <a:cubicBezTo>
                    <a:pt x="19327" y="69029"/>
                    <a:pt x="23249" y="64772"/>
                    <a:pt x="28990" y="59127"/>
                  </a:cubicBezTo>
                  <a:cubicBezTo>
                    <a:pt x="34730" y="53482"/>
                    <a:pt x="38510" y="50660"/>
                    <a:pt x="40327" y="50660"/>
                  </a:cubicBezTo>
                  <a:cubicBezTo>
                    <a:pt x="41380" y="50660"/>
                    <a:pt x="42384" y="50995"/>
                    <a:pt x="43341" y="51664"/>
                  </a:cubicBezTo>
                  <a:lnTo>
                    <a:pt x="59845" y="64580"/>
                  </a:lnTo>
                  <a:cubicBezTo>
                    <a:pt x="63098" y="62858"/>
                    <a:pt x="66782" y="61327"/>
                    <a:pt x="70896" y="59988"/>
                  </a:cubicBezTo>
                  <a:cubicBezTo>
                    <a:pt x="71948" y="49655"/>
                    <a:pt x="73048" y="42288"/>
                    <a:pt x="74196" y="37887"/>
                  </a:cubicBezTo>
                  <a:cubicBezTo>
                    <a:pt x="74866" y="35591"/>
                    <a:pt x="76301" y="34443"/>
                    <a:pt x="78502" y="34443"/>
                  </a:cubicBezTo>
                  <a:close/>
                  <a:moveTo>
                    <a:pt x="202066" y="0"/>
                  </a:moveTo>
                  <a:cubicBezTo>
                    <a:pt x="202832" y="0"/>
                    <a:pt x="205032" y="2224"/>
                    <a:pt x="208668" y="6673"/>
                  </a:cubicBezTo>
                  <a:cubicBezTo>
                    <a:pt x="212304" y="11122"/>
                    <a:pt x="214791" y="14351"/>
                    <a:pt x="216131" y="16360"/>
                  </a:cubicBezTo>
                  <a:cubicBezTo>
                    <a:pt x="218044" y="16169"/>
                    <a:pt x="219479" y="16073"/>
                    <a:pt x="220436" y="16073"/>
                  </a:cubicBezTo>
                  <a:cubicBezTo>
                    <a:pt x="221393" y="16073"/>
                    <a:pt x="222828" y="16169"/>
                    <a:pt x="224741" y="16360"/>
                  </a:cubicBezTo>
                  <a:cubicBezTo>
                    <a:pt x="229621" y="9567"/>
                    <a:pt x="234022" y="4209"/>
                    <a:pt x="237945" y="287"/>
                  </a:cubicBezTo>
                  <a:lnTo>
                    <a:pt x="238806" y="0"/>
                  </a:lnTo>
                  <a:cubicBezTo>
                    <a:pt x="239188" y="0"/>
                    <a:pt x="245120" y="3348"/>
                    <a:pt x="256601" y="10046"/>
                  </a:cubicBezTo>
                  <a:cubicBezTo>
                    <a:pt x="256984" y="10333"/>
                    <a:pt x="257175" y="10667"/>
                    <a:pt x="257175" y="11050"/>
                  </a:cubicBezTo>
                  <a:cubicBezTo>
                    <a:pt x="257175" y="13442"/>
                    <a:pt x="254736" y="20044"/>
                    <a:pt x="249856" y="30855"/>
                  </a:cubicBezTo>
                  <a:cubicBezTo>
                    <a:pt x="251483" y="33055"/>
                    <a:pt x="252918" y="35543"/>
                    <a:pt x="254161" y="38318"/>
                  </a:cubicBezTo>
                  <a:cubicBezTo>
                    <a:pt x="268417" y="39753"/>
                    <a:pt x="275545" y="41236"/>
                    <a:pt x="275545" y="42766"/>
                  </a:cubicBezTo>
                  <a:lnTo>
                    <a:pt x="275545" y="62858"/>
                  </a:lnTo>
                  <a:cubicBezTo>
                    <a:pt x="275545" y="64389"/>
                    <a:pt x="268417" y="65872"/>
                    <a:pt x="254161" y="67307"/>
                  </a:cubicBezTo>
                  <a:cubicBezTo>
                    <a:pt x="253013" y="69890"/>
                    <a:pt x="251578" y="72378"/>
                    <a:pt x="249856" y="74770"/>
                  </a:cubicBezTo>
                  <a:cubicBezTo>
                    <a:pt x="254736" y="85581"/>
                    <a:pt x="257175" y="92183"/>
                    <a:pt x="257175" y="94575"/>
                  </a:cubicBezTo>
                  <a:cubicBezTo>
                    <a:pt x="257175" y="94957"/>
                    <a:pt x="256984" y="95292"/>
                    <a:pt x="256601" y="95579"/>
                  </a:cubicBezTo>
                  <a:cubicBezTo>
                    <a:pt x="244929" y="102372"/>
                    <a:pt x="238997" y="105769"/>
                    <a:pt x="238806" y="105769"/>
                  </a:cubicBezTo>
                  <a:cubicBezTo>
                    <a:pt x="238040" y="105769"/>
                    <a:pt x="235840" y="103520"/>
                    <a:pt x="232204" y="99023"/>
                  </a:cubicBezTo>
                  <a:cubicBezTo>
                    <a:pt x="228568" y="94527"/>
                    <a:pt x="226081" y="91274"/>
                    <a:pt x="224741" y="89265"/>
                  </a:cubicBezTo>
                  <a:cubicBezTo>
                    <a:pt x="222828" y="89456"/>
                    <a:pt x="221393" y="89552"/>
                    <a:pt x="220436" y="89552"/>
                  </a:cubicBezTo>
                  <a:cubicBezTo>
                    <a:pt x="219479" y="89552"/>
                    <a:pt x="218044" y="89456"/>
                    <a:pt x="216131" y="89265"/>
                  </a:cubicBezTo>
                  <a:cubicBezTo>
                    <a:pt x="214791" y="91274"/>
                    <a:pt x="212304" y="94527"/>
                    <a:pt x="208668" y="99023"/>
                  </a:cubicBezTo>
                  <a:cubicBezTo>
                    <a:pt x="205032" y="103520"/>
                    <a:pt x="202832" y="105769"/>
                    <a:pt x="202066" y="105769"/>
                  </a:cubicBezTo>
                  <a:cubicBezTo>
                    <a:pt x="201875" y="105769"/>
                    <a:pt x="195943" y="102372"/>
                    <a:pt x="184271" y="95579"/>
                  </a:cubicBezTo>
                  <a:cubicBezTo>
                    <a:pt x="183888" y="95292"/>
                    <a:pt x="183697" y="94957"/>
                    <a:pt x="183697" y="94575"/>
                  </a:cubicBezTo>
                  <a:cubicBezTo>
                    <a:pt x="183697" y="92183"/>
                    <a:pt x="186136" y="85581"/>
                    <a:pt x="191016" y="74770"/>
                  </a:cubicBezTo>
                  <a:cubicBezTo>
                    <a:pt x="189294" y="72378"/>
                    <a:pt x="187859" y="69890"/>
                    <a:pt x="186710" y="67307"/>
                  </a:cubicBezTo>
                  <a:cubicBezTo>
                    <a:pt x="172455" y="65872"/>
                    <a:pt x="165327" y="64389"/>
                    <a:pt x="165327" y="62858"/>
                  </a:cubicBezTo>
                  <a:lnTo>
                    <a:pt x="165327" y="42766"/>
                  </a:lnTo>
                  <a:cubicBezTo>
                    <a:pt x="165327" y="41236"/>
                    <a:pt x="172455" y="39753"/>
                    <a:pt x="186710" y="38318"/>
                  </a:cubicBezTo>
                  <a:cubicBezTo>
                    <a:pt x="187954" y="35543"/>
                    <a:pt x="189389" y="33055"/>
                    <a:pt x="191016" y="30855"/>
                  </a:cubicBezTo>
                  <a:cubicBezTo>
                    <a:pt x="186136" y="20044"/>
                    <a:pt x="183697" y="13442"/>
                    <a:pt x="183697" y="11050"/>
                  </a:cubicBezTo>
                  <a:cubicBezTo>
                    <a:pt x="183697" y="10667"/>
                    <a:pt x="183888" y="10333"/>
                    <a:pt x="184271" y="10046"/>
                  </a:cubicBezTo>
                  <a:cubicBezTo>
                    <a:pt x="184653" y="9854"/>
                    <a:pt x="186328" y="8897"/>
                    <a:pt x="189294" y="7175"/>
                  </a:cubicBezTo>
                  <a:cubicBezTo>
                    <a:pt x="192260" y="5453"/>
                    <a:pt x="195082" y="3827"/>
                    <a:pt x="197761" y="2296"/>
                  </a:cubicBezTo>
                  <a:cubicBezTo>
                    <a:pt x="200440" y="765"/>
                    <a:pt x="201875" y="0"/>
                    <a:pt x="202066" y="0"/>
                  </a:cubicBezTo>
                  <a:close/>
                </a:path>
              </a:pathLst>
            </a:custGeom>
            <a:solidFill>
              <a:schemeClr val="bg1"/>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z="2000">
                <a:latin charset="0" pitchFamily="2" typeface="FontAwesome"/>
              </a:endParaRPr>
            </a:p>
          </p:txBody>
        </p:sp>
      </p:grpSp>
      <p:grpSp>
        <p:nvGrpSpPr>
          <p:cNvPr id="16" name="组合 15"/>
          <p:cNvGrpSpPr/>
          <p:nvPr/>
        </p:nvGrpSpPr>
        <p:grpSpPr>
          <a:xfrm>
            <a:off x="5548341" y="5049913"/>
            <a:ext cx="593516" cy="593516"/>
            <a:chOff x="5548341" y="5049913"/>
            <a:chExt cx="593516" cy="593516"/>
          </a:xfrm>
        </p:grpSpPr>
        <p:sp>
          <p:nvSpPr>
            <p:cNvPr id="17" name="圆角矩形 16"/>
            <p:cNvSpPr/>
            <p:nvPr/>
          </p:nvSpPr>
          <p:spPr>
            <a:xfrm rot="2700000">
              <a:off x="5548341" y="5049913"/>
              <a:ext cx="593516" cy="593516"/>
            </a:xfrm>
            <a:prstGeom prst="roundRect">
              <a:avLst>
                <a:gd fmla="val 50000" name="adj"/>
              </a:avLst>
            </a:prstGeom>
            <a:gradFill flip="none" rotWithShape="0">
              <a:gsLst>
                <a:gs pos="56000">
                  <a:schemeClr val="bg1"/>
                </a:gs>
                <a:gs pos="99000">
                  <a:schemeClr val="bg1">
                    <a:lumMod val="75000"/>
                  </a:schemeClr>
                </a:gs>
              </a:gsLst>
              <a:lin ang="13500000" scaled="1"/>
            </a:gradFill>
            <a:ln w="19050">
              <a:gradFill flip="none" rotWithShape="1">
                <a:gsLst>
                  <a:gs pos="1000">
                    <a:schemeClr val="bg1">
                      <a:lumMod val="85000"/>
                    </a:schemeClr>
                  </a:gs>
                  <a:gs pos="59000">
                    <a:schemeClr val="bg1"/>
                  </a:gs>
                </a:gsLst>
                <a:lin ang="10800000" scaled="1"/>
              </a:gradFill>
            </a:ln>
            <a:effectLst>
              <a:outerShdw algn="tl" blurRad="254000" dir="3600000" dist="127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123"/>
            <p:cNvSpPr>
              <a:spLocks noChangeArrowheads="1" noChangeAspect="1"/>
            </p:cNvSpPr>
            <p:nvPr/>
          </p:nvSpPr>
          <p:spPr bwMode="auto">
            <a:xfrm>
              <a:off x="5720486" y="5220671"/>
              <a:ext cx="245520" cy="252000"/>
            </a:xfrm>
            <a:custGeom>
              <a:gdLst>
                <a:gd fmla="*/ 275 w 452" name="T0"/>
                <a:gd fmla="*/ 301 h 462" name="T1"/>
                <a:gd fmla="*/ 275 w 452" name="T2"/>
                <a:gd fmla="*/ 301 h 462" name="T3"/>
                <a:gd fmla="*/ 434 w 452" name="T4"/>
                <a:gd fmla="*/ 26 h 462" name="T5"/>
                <a:gd fmla="*/ 434 w 452" name="T6"/>
                <a:gd fmla="*/ 18 h 462" name="T7"/>
                <a:gd fmla="*/ 425 w 452" name="T8"/>
                <a:gd fmla="*/ 18 h 462" name="T9"/>
                <a:gd fmla="*/ 159 w 452" name="T10"/>
                <a:gd fmla="*/ 178 h 462" name="T11"/>
                <a:gd fmla="*/ 9 w 452" name="T12"/>
                <a:gd fmla="*/ 301 h 462" name="T13"/>
                <a:gd fmla="*/ 35 w 452" name="T14"/>
                <a:gd fmla="*/ 328 h 462" name="T15"/>
                <a:gd fmla="*/ 88 w 452" name="T16"/>
                <a:gd fmla="*/ 310 h 462" name="T17"/>
                <a:gd fmla="*/ 151 w 452" name="T18"/>
                <a:gd fmla="*/ 372 h 462" name="T19"/>
                <a:gd fmla="*/ 133 w 452" name="T20"/>
                <a:gd fmla="*/ 425 h 462" name="T21"/>
                <a:gd fmla="*/ 151 w 452" name="T22"/>
                <a:gd fmla="*/ 452 h 462" name="T23"/>
                <a:gd fmla="*/ 275 w 452" name="T24"/>
                <a:gd fmla="*/ 301 h 462" name="T25"/>
                <a:gd fmla="*/ 301 w 452" name="T26"/>
                <a:gd fmla="*/ 150 h 462" name="T27"/>
                <a:gd fmla="*/ 301 w 452" name="T28"/>
                <a:gd fmla="*/ 150 h 462" name="T29"/>
                <a:gd fmla="*/ 301 w 452" name="T30"/>
                <a:gd fmla="*/ 97 h 462" name="T31"/>
                <a:gd fmla="*/ 354 w 452" name="T32"/>
                <a:gd fmla="*/ 97 h 462" name="T33"/>
                <a:gd fmla="*/ 354 w 452" name="T34"/>
                <a:gd fmla="*/ 150 h 462" name="T35"/>
                <a:gd fmla="*/ 301 w 452" name="T36"/>
                <a:gd fmla="*/ 150 h 46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462" w="452">
                  <a:moveTo>
                    <a:pt x="275" y="301"/>
                  </a:moveTo>
                  <a:lnTo>
                    <a:pt x="275" y="301"/>
                  </a:lnTo>
                  <a:cubicBezTo>
                    <a:pt x="275" y="301"/>
                    <a:pt x="451" y="169"/>
                    <a:pt x="434" y="26"/>
                  </a:cubicBezTo>
                  <a:lnTo>
                    <a:pt x="434" y="18"/>
                  </a:lnTo>
                  <a:cubicBezTo>
                    <a:pt x="425" y="18"/>
                    <a:pt x="425" y="18"/>
                    <a:pt x="425" y="18"/>
                  </a:cubicBezTo>
                  <a:cubicBezTo>
                    <a:pt x="284" y="0"/>
                    <a:pt x="159" y="178"/>
                    <a:pt x="159" y="178"/>
                  </a:cubicBezTo>
                  <a:cubicBezTo>
                    <a:pt x="53" y="159"/>
                    <a:pt x="62" y="186"/>
                    <a:pt x="9" y="301"/>
                  </a:cubicBezTo>
                  <a:cubicBezTo>
                    <a:pt x="0" y="328"/>
                    <a:pt x="18" y="328"/>
                    <a:pt x="35" y="328"/>
                  </a:cubicBezTo>
                  <a:cubicBezTo>
                    <a:pt x="53" y="319"/>
                    <a:pt x="88" y="310"/>
                    <a:pt x="88" y="310"/>
                  </a:cubicBezTo>
                  <a:cubicBezTo>
                    <a:pt x="151" y="372"/>
                    <a:pt x="151" y="372"/>
                    <a:pt x="151" y="372"/>
                  </a:cubicBezTo>
                  <a:cubicBezTo>
                    <a:pt x="151" y="372"/>
                    <a:pt x="141" y="407"/>
                    <a:pt x="133" y="425"/>
                  </a:cubicBezTo>
                  <a:cubicBezTo>
                    <a:pt x="124" y="443"/>
                    <a:pt x="133" y="461"/>
                    <a:pt x="151" y="452"/>
                  </a:cubicBezTo>
                  <a:cubicBezTo>
                    <a:pt x="266" y="398"/>
                    <a:pt x="292" y="407"/>
                    <a:pt x="275" y="301"/>
                  </a:cubicBezTo>
                  <a:close/>
                  <a:moveTo>
                    <a:pt x="301" y="150"/>
                  </a:moveTo>
                  <a:lnTo>
                    <a:pt x="301" y="150"/>
                  </a:lnTo>
                  <a:cubicBezTo>
                    <a:pt x="284" y="133"/>
                    <a:pt x="284" y="115"/>
                    <a:pt x="301" y="97"/>
                  </a:cubicBezTo>
                  <a:cubicBezTo>
                    <a:pt x="319" y="80"/>
                    <a:pt x="345" y="80"/>
                    <a:pt x="354" y="97"/>
                  </a:cubicBezTo>
                  <a:cubicBezTo>
                    <a:pt x="372" y="115"/>
                    <a:pt x="372" y="133"/>
                    <a:pt x="354" y="150"/>
                  </a:cubicBezTo>
                  <a:cubicBezTo>
                    <a:pt x="345" y="169"/>
                    <a:pt x="319" y="169"/>
                    <a:pt x="301" y="150"/>
                  </a:cubicBezTo>
                  <a:close/>
                </a:path>
              </a:pathLst>
            </a:custGeom>
            <a:gradFill>
              <a:gsLst>
                <a:gs pos="1000">
                  <a:schemeClr val="accent1">
                    <a:lumMod val="20000"/>
                    <a:lumOff val="80000"/>
                  </a:schemeClr>
                </a:gs>
                <a:gs pos="60000">
                  <a:srgbClr val="009999"/>
                </a:gs>
                <a:gs pos="100000">
                  <a:srgbClr val="009999"/>
                </a:gs>
              </a:gsLst>
              <a:lin ang="5400000" scaled="1"/>
            </a:gradFill>
            <a:ln>
              <a:noFill/>
            </a:ln>
            <a:effectLst/>
            <a:extLst/>
          </p:spPr>
          <p:txBody>
            <a:bodyPr anchor="ctr" bIns="22856" lIns="45712" rIns="45712" tIns="22856" wrap="none"/>
            <a:lstStyle/>
            <a:p>
              <a:pPr defTabSz="609494">
                <a:defRPr/>
              </a:pPr>
              <a:endParaRPr lang="en-US">
                <a:solidFill>
                  <a:srgbClr val="7F7F7F"/>
                </a:solidFill>
              </a:endParaRPr>
            </a:p>
          </p:txBody>
        </p:sp>
      </p:grpSp>
      <p:grpSp>
        <p:nvGrpSpPr>
          <p:cNvPr id="19" name="组合 18"/>
          <p:cNvGrpSpPr/>
          <p:nvPr/>
        </p:nvGrpSpPr>
        <p:grpSpPr>
          <a:xfrm>
            <a:off x="787876" y="3370264"/>
            <a:ext cx="3196233" cy="209078"/>
            <a:chOff x="693420" y="3421857"/>
            <a:chExt cx="3196233" cy="209078"/>
          </a:xfrm>
        </p:grpSpPr>
        <p:cxnSp>
          <p:nvCxnSpPr>
            <p:cNvPr id="20" name="直接连接符 19"/>
            <p:cNvCxnSpPr/>
            <p:nvPr/>
          </p:nvCxnSpPr>
          <p:spPr>
            <a:xfrm flipH="1" flipV="1">
              <a:off x="3826668" y="3421857"/>
              <a:ext cx="62985" cy="20907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693420" y="3429000"/>
              <a:ext cx="3135629" cy="0"/>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2" name="文本框 21"/>
          <p:cNvSpPr txBox="1"/>
          <p:nvPr/>
        </p:nvSpPr>
        <p:spPr>
          <a:xfrm>
            <a:off x="711839" y="2990807"/>
            <a:ext cx="2468880" cy="365760"/>
          </a:xfrm>
          <a:prstGeom prst="rect">
            <a:avLst/>
          </a:prstGeom>
          <a:noFill/>
        </p:spPr>
        <p:txBody>
          <a:bodyPr rtlCol="0" wrap="none">
            <a:spAutoFit/>
          </a:bodyPr>
          <a:lstStyle/>
          <a:p>
            <a:r>
              <a:rPr altLang="en-US" lang="zh-CN">
                <a:solidFill>
                  <a:srgbClr val="000000">
                    <a:lumMod val="75000"/>
                    <a:lumOff val="25000"/>
                  </a:srgbClr>
                </a:solidFill>
                <a:latin typeface="+mj-ea"/>
                <a:ea typeface="+mj-ea"/>
                <a:cs typeface="+mn-ea"/>
                <a:sym typeface="+mn-lt"/>
              </a:rPr>
              <a:t>团队管理执行力是关键</a:t>
            </a:r>
          </a:p>
        </p:txBody>
      </p:sp>
      <p:sp>
        <p:nvSpPr>
          <p:cNvPr id="23" name="文本框 22"/>
          <p:cNvSpPr txBox="1"/>
          <p:nvPr/>
        </p:nvSpPr>
        <p:spPr>
          <a:xfrm>
            <a:off x="711839" y="3386370"/>
            <a:ext cx="3209285" cy="1371600"/>
          </a:xfrm>
          <a:prstGeom prst="rect">
            <a:avLst/>
          </a:prstGeom>
          <a:noFill/>
        </p:spPr>
        <p:txBody>
          <a:bodyPr rtlCol="0" wrap="square">
            <a:spAutoFit/>
          </a:bodyPr>
          <a:lstStyle/>
          <a:p>
            <a:pPr>
              <a:lnSpc>
                <a:spcPct val="200000"/>
              </a:lnSpc>
            </a:pPr>
            <a:r>
              <a:rPr altLang="en-US" lang="zh-CN" sz="1400">
                <a:solidFill>
                  <a:prstClr val="black">
                    <a:lumMod val="50000"/>
                    <a:lumOff val="50000"/>
                  </a:prstClr>
                </a:solidFill>
                <a:latin charset="-122" panose="020b0502040204020203" pitchFamily="34" typeface="微软雅黑 Light"/>
                <a:ea charset="-122" panose="020b0502040204020203" pitchFamily="34" typeface="微软雅黑 Light"/>
              </a:rPr>
              <a:t>请在这里添加相关的文字描述，可以从您的文案中复制需要的内容到这里，选择仅保留文字即可。</a:t>
            </a:r>
          </a:p>
        </p:txBody>
      </p:sp>
      <p:grpSp>
        <p:nvGrpSpPr>
          <p:cNvPr id="24" name="组合 23"/>
          <p:cNvGrpSpPr/>
          <p:nvPr/>
        </p:nvGrpSpPr>
        <p:grpSpPr>
          <a:xfrm>
            <a:off x="6307450" y="2386007"/>
            <a:ext cx="4407442" cy="872679"/>
            <a:chOff x="6307450" y="2386007"/>
            <a:chExt cx="4407442" cy="872679"/>
          </a:xfrm>
        </p:grpSpPr>
        <p:sp>
          <p:nvSpPr>
            <p:cNvPr id="25" name="文本框 24"/>
            <p:cNvSpPr txBox="1"/>
            <p:nvPr/>
          </p:nvSpPr>
          <p:spPr>
            <a:xfrm>
              <a:off x="6307450" y="2386007"/>
              <a:ext cx="1960880" cy="304800"/>
            </a:xfrm>
            <a:prstGeom prst="rect">
              <a:avLst/>
            </a:prstGeom>
            <a:noFill/>
          </p:spPr>
          <p:txBody>
            <a:bodyPr rtlCol="0" wrap="none">
              <a:spAutoFit/>
            </a:bodyPr>
            <a:lstStyle/>
            <a:p>
              <a:r>
                <a:rPr altLang="en-US" lang="zh-CN" sz="1400">
                  <a:solidFill>
                    <a:schemeClr val="accent2"/>
                  </a:solidFill>
                  <a:latin typeface="+mj-ea"/>
                  <a:ea typeface="+mj-ea"/>
                </a:rPr>
                <a:t>拖延症，时间观念不够</a:t>
              </a:r>
            </a:p>
          </p:txBody>
        </p:sp>
        <p:sp>
          <p:nvSpPr>
            <p:cNvPr id="26" name="文本框 25"/>
            <p:cNvSpPr txBox="1"/>
            <p:nvPr/>
          </p:nvSpPr>
          <p:spPr>
            <a:xfrm>
              <a:off x="6307449" y="2643774"/>
              <a:ext cx="4407442" cy="640080"/>
            </a:xfrm>
            <a:prstGeom prst="rect">
              <a:avLst/>
            </a:prstGeom>
            <a:noFill/>
          </p:spPr>
          <p:txBody>
            <a:bodyPr rtlCol="0" wrap="square">
              <a:spAutoFit/>
            </a:bodyPr>
            <a:lstStyle/>
            <a:p>
              <a:pPr>
                <a:lnSpc>
                  <a:spcPct val="150000"/>
                </a:lnSpc>
              </a:pPr>
              <a:r>
                <a:rPr altLang="en-US" lang="zh-CN" sz="1200">
                  <a:solidFill>
                    <a:schemeClr val="tx1">
                      <a:lumMod val="50000"/>
                      <a:lumOff val="50000"/>
                    </a:schemeClr>
                  </a:solidFill>
                  <a:latin typeface="+mn-ea"/>
                </a:rPr>
                <a:t>请在这里添加相关的文字描述，可以从您的文案中复制需要的内容到这里，选择仅保留文字即可。</a:t>
              </a:r>
            </a:p>
          </p:txBody>
        </p:sp>
      </p:grpSp>
      <p:grpSp>
        <p:nvGrpSpPr>
          <p:cNvPr id="27" name="组合 26"/>
          <p:cNvGrpSpPr/>
          <p:nvPr/>
        </p:nvGrpSpPr>
        <p:grpSpPr>
          <a:xfrm>
            <a:off x="6906867" y="3667212"/>
            <a:ext cx="4407442" cy="872679"/>
            <a:chOff x="6906867" y="3667212"/>
            <a:chExt cx="4407442" cy="872679"/>
          </a:xfrm>
        </p:grpSpPr>
        <p:sp>
          <p:nvSpPr>
            <p:cNvPr id="28" name="文本框 27"/>
            <p:cNvSpPr txBox="1"/>
            <p:nvPr/>
          </p:nvSpPr>
          <p:spPr>
            <a:xfrm>
              <a:off x="6906868" y="3667211"/>
              <a:ext cx="1605280" cy="304800"/>
            </a:xfrm>
            <a:prstGeom prst="rect">
              <a:avLst/>
            </a:prstGeom>
            <a:noFill/>
          </p:spPr>
          <p:txBody>
            <a:bodyPr rtlCol="0" wrap="none">
              <a:spAutoFit/>
            </a:bodyPr>
            <a:lstStyle/>
            <a:p>
              <a:r>
                <a:rPr altLang="en-US" lang="zh-CN" sz="1400">
                  <a:solidFill>
                    <a:schemeClr val="accent5">
                      <a:lumMod val="60000"/>
                      <a:lumOff val="40000"/>
                    </a:schemeClr>
                  </a:solidFill>
                  <a:latin typeface="+mj-ea"/>
                  <a:ea typeface="+mj-ea"/>
                </a:rPr>
                <a:t>专注办不足，心散</a:t>
              </a:r>
            </a:p>
          </p:txBody>
        </p:sp>
        <p:sp>
          <p:nvSpPr>
            <p:cNvPr id="29" name="文本框 28"/>
            <p:cNvSpPr txBox="1"/>
            <p:nvPr/>
          </p:nvSpPr>
          <p:spPr>
            <a:xfrm>
              <a:off x="6906865" y="3924979"/>
              <a:ext cx="4407442" cy="640080"/>
            </a:xfrm>
            <a:prstGeom prst="rect">
              <a:avLst/>
            </a:prstGeom>
            <a:noFill/>
          </p:spPr>
          <p:txBody>
            <a:bodyPr rtlCol="0" wrap="square">
              <a:spAutoFit/>
            </a:bodyPr>
            <a:lstStyle/>
            <a:p>
              <a:pPr lvl="0">
                <a:lnSpc>
                  <a:spcPct val="150000"/>
                </a:lnSpc>
              </a:pPr>
              <a:r>
                <a:rPr altLang="en-US" lang="zh-CN" sz="1200">
                  <a:solidFill>
                    <a:srgbClr val="000000">
                      <a:lumMod val="50000"/>
                      <a:lumOff val="50000"/>
                    </a:srgbClr>
                  </a:solidFill>
                  <a:latin typeface="微软雅黑 Light"/>
                </a:rPr>
                <a:t>请在这里添加相关的文字描述，可以从您的文案中复制需要的内容到这里，选择仅保留文字即可。</a:t>
              </a:r>
            </a:p>
          </p:txBody>
        </p:sp>
      </p:grpSp>
      <p:grpSp>
        <p:nvGrpSpPr>
          <p:cNvPr id="30" name="组合 29"/>
          <p:cNvGrpSpPr/>
          <p:nvPr/>
        </p:nvGrpSpPr>
        <p:grpSpPr>
          <a:xfrm>
            <a:off x="6327451" y="4992825"/>
            <a:ext cx="4407442" cy="872679"/>
            <a:chOff x="6327451" y="4992825"/>
            <a:chExt cx="4407442" cy="872679"/>
          </a:xfrm>
        </p:grpSpPr>
        <p:sp>
          <p:nvSpPr>
            <p:cNvPr id="31" name="文本框 30"/>
            <p:cNvSpPr txBox="1"/>
            <p:nvPr/>
          </p:nvSpPr>
          <p:spPr>
            <a:xfrm>
              <a:off x="6327451" y="4992825"/>
              <a:ext cx="1427480" cy="304800"/>
            </a:xfrm>
            <a:prstGeom prst="rect">
              <a:avLst/>
            </a:prstGeom>
            <a:noFill/>
          </p:spPr>
          <p:txBody>
            <a:bodyPr rtlCol="0" wrap="none">
              <a:spAutoFit/>
            </a:bodyPr>
            <a:lstStyle/>
            <a:p>
              <a:r>
                <a:rPr altLang="en-US" lang="zh-CN" sz="1400">
                  <a:solidFill>
                    <a:schemeClr val="accent2"/>
                  </a:solidFill>
                  <a:latin typeface="+mj-ea"/>
                  <a:ea typeface="+mj-ea"/>
                </a:rPr>
                <a:t>缺乏主动协作力</a:t>
              </a:r>
            </a:p>
          </p:txBody>
        </p:sp>
        <p:sp>
          <p:nvSpPr>
            <p:cNvPr id="32" name="文本框 31"/>
            <p:cNvSpPr txBox="1"/>
            <p:nvPr/>
          </p:nvSpPr>
          <p:spPr>
            <a:xfrm>
              <a:off x="6327451" y="5250592"/>
              <a:ext cx="4407442" cy="640080"/>
            </a:xfrm>
            <a:prstGeom prst="rect">
              <a:avLst/>
            </a:prstGeom>
            <a:noFill/>
          </p:spPr>
          <p:txBody>
            <a:bodyPr rtlCol="0" wrap="square">
              <a:spAutoFit/>
            </a:bodyPr>
            <a:lstStyle/>
            <a:p>
              <a:pPr lvl="0">
                <a:lnSpc>
                  <a:spcPct val="150000"/>
                </a:lnSpc>
              </a:pPr>
              <a:r>
                <a:rPr altLang="en-US" lang="zh-CN" sz="1200">
                  <a:solidFill>
                    <a:srgbClr val="000000">
                      <a:lumMod val="50000"/>
                      <a:lumOff val="50000"/>
                    </a:srgbClr>
                  </a:solidFill>
                  <a:latin typeface="微软雅黑 Light"/>
                </a:rPr>
                <a:t>请在这里添加相关的文字描述，可以从您的文案中复制需要的内容到这里，选择仅保留文字即可。</a:t>
              </a:r>
            </a:p>
          </p:txBody>
        </p:sp>
      </p:grpSp>
      <p:sp>
        <p:nvSpPr>
          <p:cNvPr id="36"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工作概述</a:t>
            </a:r>
          </a:p>
        </p:txBody>
      </p:sp>
      <p:sp>
        <p:nvSpPr>
          <p:cNvPr id="37"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606060"/>
                </a:solidFill>
                <a:latin charset="-122" panose="020b0500000000000000" pitchFamily="34" typeface="Noto Sans S Chinese Regular"/>
                <a:ea charset="-122" panose="020b0500000000000000" pitchFamily="34" typeface="Noto Sans S Chinese Regular"/>
                <a:cs typeface="+mn-ea"/>
                <a:sym typeface="+mn-lt"/>
              </a:rPr>
              <a:t>WORK OVERVIEW</a:t>
            </a:r>
          </a:p>
        </p:txBody>
      </p:sp>
    </p:spTree>
    <p:extLst>
      <p:ext uri="{BB962C8B-B14F-4D97-AF65-F5344CB8AC3E}">
        <p14:creationId val="143098813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childTnLst>
                                </p:cTn>
                              </p:par>
                              <p:par>
                                <p:cTn decel="100000" fill="hold" id="8" nodeType="withEffect" presetClass="path" presetID="35" presetSubtype="0">
                                  <p:stCondLst>
                                    <p:cond delay="0"/>
                                  </p:stCondLst>
                                  <p:childTnLst>
                                    <p:animMotion origin="layout" path="M 2.08333E-07 -2.59259E-06 L -0.04557 -2.59259E-06" pathEditMode="relative" ptsTypes="AA" rAng="0">
                                      <p:cBhvr>
                                        <p:cTn dur="1500" fill="hold" id="9" spd="-100000"/>
                                        <p:tgtEl>
                                          <p:spTgt spid="4"/>
                                        </p:tgtEl>
                                        <p:attrNameLst>
                                          <p:attrName>ppt_x</p:attrName>
                                          <p:attrName>ppt_y</p:attrName>
                                        </p:attrNameLst>
                                      </p:cBhvr>
                                      <p:rCtr x="-2279" y="0"/>
                                    </p:animMotion>
                                  </p:childTnLst>
                                </p:cTn>
                              </p:par>
                              <p:par>
                                <p:cTn fill="hold" grpId="0" id="10" nodeType="withEffect" presetClass="entr" presetID="10" presetSubtype="0">
                                  <p:stCondLst>
                                    <p:cond delay="750"/>
                                  </p:stCondLst>
                                  <p:childTnLst>
                                    <p:set>
                                      <p:cBhvr>
                                        <p:cTn dur="1" fill="hold" id="11">
                                          <p:stCondLst>
                                            <p:cond delay="0"/>
                                          </p:stCondLst>
                                        </p:cTn>
                                        <p:tgtEl>
                                          <p:spTgt spid="9"/>
                                        </p:tgtEl>
                                        <p:attrNameLst>
                                          <p:attrName>style.visibility</p:attrName>
                                        </p:attrNameLst>
                                      </p:cBhvr>
                                      <p:to>
                                        <p:strVal val="visible"/>
                                      </p:to>
                                    </p:set>
                                    <p:animEffect filter="fade" transition="in">
                                      <p:cBhvr>
                                        <p:cTn dur="750" id="12"/>
                                        <p:tgtEl>
                                          <p:spTgt spid="9"/>
                                        </p:tgtEl>
                                      </p:cBhvr>
                                    </p:animEffect>
                                  </p:childTnLst>
                                </p:cTn>
                              </p:par>
                              <p:par>
                                <p:cTn decel="100000" fill="hold" grpId="1" id="13" nodeType="withEffect" presetClass="path" presetID="35" presetSubtype="0">
                                  <p:stCondLst>
                                    <p:cond delay="750"/>
                                  </p:stCondLst>
                                  <p:childTnLst>
                                    <p:animMotion origin="layout" path="M 2.08333E-07 -2.59259E-06 L -0.04557 -2.59259E-06" pathEditMode="relative" ptsTypes="AA" rAng="0">
                                      <p:cBhvr>
                                        <p:cTn dur="1500" fill="hold" id="14" spd="-100000"/>
                                        <p:tgtEl>
                                          <p:spTgt spid="9"/>
                                        </p:tgtEl>
                                        <p:attrNameLst>
                                          <p:attrName>ppt_x</p:attrName>
                                          <p:attrName>ppt_y</p:attrName>
                                        </p:attrNameLst>
                                      </p:cBhvr>
                                      <p:rCtr x="-2279" y="0"/>
                                    </p:animMotion>
                                  </p:childTnLst>
                                </p:cTn>
                              </p:par>
                            </p:childTnLst>
                          </p:cTn>
                        </p:par>
                        <p:par>
                          <p:cTn fill="hold" id="15" nodeType="afterGroup">
                            <p:stCondLst>
                              <p:cond delay="2250"/>
                            </p:stCondLst>
                            <p:childTnLst>
                              <p:par>
                                <p:cTn fill="hold" id="16" nodeType="afterEffect" presetClass="entr" presetID="10" presetSubtype="0">
                                  <p:stCondLst>
                                    <p:cond delay="0"/>
                                  </p:stCondLst>
                                  <p:childTnLst>
                                    <p:set>
                                      <p:cBhvr>
                                        <p:cTn dur="1" fill="hold" id="17">
                                          <p:stCondLst>
                                            <p:cond delay="0"/>
                                          </p:stCondLst>
                                        </p:cTn>
                                        <p:tgtEl>
                                          <p:spTgt spid="10"/>
                                        </p:tgtEl>
                                        <p:attrNameLst>
                                          <p:attrName>style.visibility</p:attrName>
                                        </p:attrNameLst>
                                      </p:cBhvr>
                                      <p:to>
                                        <p:strVal val="visible"/>
                                      </p:to>
                                    </p:set>
                                    <p:animEffect filter="fade" transition="in">
                                      <p:cBhvr>
                                        <p:cTn dur="750" id="18"/>
                                        <p:tgtEl>
                                          <p:spTgt spid="10"/>
                                        </p:tgtEl>
                                      </p:cBhvr>
                                    </p:animEffect>
                                  </p:childTnLst>
                                </p:cTn>
                              </p:par>
                              <p:par>
                                <p:cTn decel="100000" fill="hold" id="19" nodeType="withEffect" presetClass="path" presetID="64" presetSubtype="0">
                                  <p:stCondLst>
                                    <p:cond delay="0"/>
                                  </p:stCondLst>
                                  <p:childTnLst>
                                    <p:animMotion origin="layout" path="M 2.91667E-06 -4.07407E-06 L 2.91667E-06 -0.08657" pathEditMode="relative" ptsTypes="AA" rAng="0">
                                      <p:cBhvr>
                                        <p:cTn dur="1250" fill="hold" id="20" spd="-100000"/>
                                        <p:tgtEl>
                                          <p:spTgt spid="10"/>
                                        </p:tgtEl>
                                        <p:attrNameLst>
                                          <p:attrName>ppt_x</p:attrName>
                                          <p:attrName>ppt_y</p:attrName>
                                        </p:attrNameLst>
                                      </p:cBhvr>
                                      <p:rCtr x="0" y="-4329"/>
                                    </p:animMotion>
                                  </p:childTnLst>
                                </p:cTn>
                              </p:par>
                              <p:par>
                                <p:cTn fill="hold" id="21" nodeType="withEffect" presetClass="entr" presetID="10" presetSubtype="0">
                                  <p:stCondLst>
                                    <p:cond delay="500"/>
                                  </p:stCondLst>
                                  <p:childTnLst>
                                    <p:set>
                                      <p:cBhvr>
                                        <p:cTn dur="1" fill="hold" id="22">
                                          <p:stCondLst>
                                            <p:cond delay="0"/>
                                          </p:stCondLst>
                                        </p:cTn>
                                        <p:tgtEl>
                                          <p:spTgt spid="13"/>
                                        </p:tgtEl>
                                        <p:attrNameLst>
                                          <p:attrName>style.visibility</p:attrName>
                                        </p:attrNameLst>
                                      </p:cBhvr>
                                      <p:to>
                                        <p:strVal val="visible"/>
                                      </p:to>
                                    </p:set>
                                    <p:animEffect filter="fade" transition="in">
                                      <p:cBhvr>
                                        <p:cTn dur="750" id="23"/>
                                        <p:tgtEl>
                                          <p:spTgt spid="13"/>
                                        </p:tgtEl>
                                      </p:cBhvr>
                                    </p:animEffect>
                                  </p:childTnLst>
                                </p:cTn>
                              </p:par>
                              <p:par>
                                <p:cTn decel="100000" fill="hold" id="24" nodeType="withEffect" presetClass="path" presetID="64" presetSubtype="0">
                                  <p:stCondLst>
                                    <p:cond delay="500"/>
                                  </p:stCondLst>
                                  <p:childTnLst>
                                    <p:animMotion origin="layout" path="M 2.91667E-06 -4.07407E-06 L 2.91667E-06 -0.08657" pathEditMode="relative" ptsTypes="AA" rAng="0">
                                      <p:cBhvr>
                                        <p:cTn dur="1250" fill="hold" id="25" spd="-100000"/>
                                        <p:tgtEl>
                                          <p:spTgt spid="13"/>
                                        </p:tgtEl>
                                        <p:attrNameLst>
                                          <p:attrName>ppt_x</p:attrName>
                                          <p:attrName>ppt_y</p:attrName>
                                        </p:attrNameLst>
                                      </p:cBhvr>
                                      <p:rCtr x="0" y="-4329"/>
                                    </p:animMotion>
                                  </p:childTnLst>
                                </p:cTn>
                              </p:par>
                              <p:par>
                                <p:cTn fill="hold" id="26" nodeType="withEffect" presetClass="entr" presetID="10" presetSubtype="0">
                                  <p:stCondLst>
                                    <p:cond delay="1000"/>
                                  </p:stCondLst>
                                  <p:childTnLst>
                                    <p:set>
                                      <p:cBhvr>
                                        <p:cTn dur="1" fill="hold" id="27">
                                          <p:stCondLst>
                                            <p:cond delay="0"/>
                                          </p:stCondLst>
                                        </p:cTn>
                                        <p:tgtEl>
                                          <p:spTgt spid="16"/>
                                        </p:tgtEl>
                                        <p:attrNameLst>
                                          <p:attrName>style.visibility</p:attrName>
                                        </p:attrNameLst>
                                      </p:cBhvr>
                                      <p:to>
                                        <p:strVal val="visible"/>
                                      </p:to>
                                    </p:set>
                                    <p:animEffect filter="fade" transition="in">
                                      <p:cBhvr>
                                        <p:cTn dur="750" id="28"/>
                                        <p:tgtEl>
                                          <p:spTgt spid="16"/>
                                        </p:tgtEl>
                                      </p:cBhvr>
                                    </p:animEffect>
                                  </p:childTnLst>
                                </p:cTn>
                              </p:par>
                              <p:par>
                                <p:cTn decel="100000" fill="hold" id="29" nodeType="withEffect" presetClass="path" presetID="64" presetSubtype="0">
                                  <p:stCondLst>
                                    <p:cond delay="1000"/>
                                  </p:stCondLst>
                                  <p:childTnLst>
                                    <p:animMotion origin="layout" path="M 2.91667E-06 -4.07407E-06 L 2.91667E-06 -0.08657" pathEditMode="relative" ptsTypes="AA" rAng="0">
                                      <p:cBhvr>
                                        <p:cTn dur="1250" fill="hold" id="30" spd="-100000"/>
                                        <p:tgtEl>
                                          <p:spTgt spid="16"/>
                                        </p:tgtEl>
                                        <p:attrNameLst>
                                          <p:attrName>ppt_x</p:attrName>
                                          <p:attrName>ppt_y</p:attrName>
                                        </p:attrNameLst>
                                      </p:cBhvr>
                                      <p:rCtr x="0" y="-4329"/>
                                    </p:animMotion>
                                  </p:childTnLst>
                                </p:cTn>
                              </p:par>
                            </p:childTnLst>
                          </p:cTn>
                        </p:par>
                        <p:par>
                          <p:cTn fill="hold" id="31" nodeType="afterGroup">
                            <p:stCondLst>
                              <p:cond delay="4500"/>
                            </p:stCondLst>
                            <p:childTnLst>
                              <p:par>
                                <p:cTn fill="hold" id="32" nodeType="afterEffect" presetClass="entr" presetID="22" presetSubtype="2">
                                  <p:stCondLst>
                                    <p:cond delay="0"/>
                                  </p:stCondLst>
                                  <p:childTnLst>
                                    <p:set>
                                      <p:cBhvr>
                                        <p:cTn dur="1" fill="hold" id="33">
                                          <p:stCondLst>
                                            <p:cond delay="0"/>
                                          </p:stCondLst>
                                        </p:cTn>
                                        <p:tgtEl>
                                          <p:spTgt spid="19"/>
                                        </p:tgtEl>
                                        <p:attrNameLst>
                                          <p:attrName>style.visibility</p:attrName>
                                        </p:attrNameLst>
                                      </p:cBhvr>
                                      <p:to>
                                        <p:strVal val="visible"/>
                                      </p:to>
                                    </p:set>
                                    <p:animEffect filter="wipe(right)" transition="in">
                                      <p:cBhvr>
                                        <p:cTn dur="500" id="34"/>
                                        <p:tgtEl>
                                          <p:spTgt spid="19"/>
                                        </p:tgtEl>
                                      </p:cBhvr>
                                    </p:animEffect>
                                  </p:childTnLst>
                                </p:cTn>
                              </p:par>
                            </p:childTnLst>
                          </p:cTn>
                        </p:par>
                        <p:par>
                          <p:cTn fill="hold" id="35" nodeType="afterGroup">
                            <p:stCondLst>
                              <p:cond delay="5000"/>
                            </p:stCondLst>
                            <p:childTnLst>
                              <p:par>
                                <p:cTn fill="hold" grpId="0" id="36" nodeType="afterEffect" presetClass="entr" presetID="10" presetSubtype="0">
                                  <p:stCondLst>
                                    <p:cond delay="0"/>
                                  </p:stCondLst>
                                  <p:childTnLst>
                                    <p:set>
                                      <p:cBhvr>
                                        <p:cTn dur="1" fill="hold" id="37">
                                          <p:stCondLst>
                                            <p:cond delay="0"/>
                                          </p:stCondLst>
                                        </p:cTn>
                                        <p:tgtEl>
                                          <p:spTgt spid="22"/>
                                        </p:tgtEl>
                                        <p:attrNameLst>
                                          <p:attrName>style.visibility</p:attrName>
                                        </p:attrNameLst>
                                      </p:cBhvr>
                                      <p:to>
                                        <p:strVal val="visible"/>
                                      </p:to>
                                    </p:set>
                                    <p:animEffect filter="fade" transition="in">
                                      <p:cBhvr>
                                        <p:cTn dur="800" id="38"/>
                                        <p:tgtEl>
                                          <p:spTgt spid="22"/>
                                        </p:tgtEl>
                                      </p:cBhvr>
                                    </p:animEffect>
                                  </p:childTnLst>
                                </p:cTn>
                              </p:par>
                              <p:par>
                                <p:cTn decel="100000" fill="hold" grpId="1" id="39" nodeType="withEffect" presetClass="path" presetID="63" presetSubtype="0">
                                  <p:stCondLst>
                                    <p:cond delay="0"/>
                                  </p:stCondLst>
                                  <p:childTnLst>
                                    <p:animMotion origin="layout" path="M 3.75E-06 3.33333E-06 L 0.025 3.33333E-06" pathEditMode="relative" ptsTypes="AA" rAng="0">
                                      <p:cBhvr>
                                        <p:cTn dur="1250" fill="hold" id="40" spd="-100000"/>
                                        <p:tgtEl>
                                          <p:spTgt spid="22"/>
                                        </p:tgtEl>
                                        <p:attrNameLst>
                                          <p:attrName>ppt_x</p:attrName>
                                          <p:attrName>ppt_y</p:attrName>
                                        </p:attrNameLst>
                                      </p:cBhvr>
                                      <p:rCtr x="1250" y="0"/>
                                    </p:animMotion>
                                  </p:childTnLst>
                                </p:cTn>
                              </p:par>
                              <p:par>
                                <p:cTn fill="hold" grpId="0" id="41" nodeType="withEffect" presetClass="entr" presetID="10" presetSubtype="0">
                                  <p:stCondLst>
                                    <p:cond delay="250"/>
                                  </p:stCondLst>
                                  <p:childTnLst>
                                    <p:set>
                                      <p:cBhvr>
                                        <p:cTn dur="1" fill="hold" id="42">
                                          <p:stCondLst>
                                            <p:cond delay="0"/>
                                          </p:stCondLst>
                                        </p:cTn>
                                        <p:tgtEl>
                                          <p:spTgt spid="23"/>
                                        </p:tgtEl>
                                        <p:attrNameLst>
                                          <p:attrName>style.visibility</p:attrName>
                                        </p:attrNameLst>
                                      </p:cBhvr>
                                      <p:to>
                                        <p:strVal val="visible"/>
                                      </p:to>
                                    </p:set>
                                    <p:animEffect filter="fade" transition="in">
                                      <p:cBhvr>
                                        <p:cTn dur="800" id="43"/>
                                        <p:tgtEl>
                                          <p:spTgt spid="23"/>
                                        </p:tgtEl>
                                      </p:cBhvr>
                                    </p:animEffect>
                                  </p:childTnLst>
                                </p:cTn>
                              </p:par>
                              <p:par>
                                <p:cTn decel="100000" fill="hold" grpId="1" id="44" nodeType="withEffect" presetClass="path" presetID="63" presetSubtype="0">
                                  <p:stCondLst>
                                    <p:cond delay="250"/>
                                  </p:stCondLst>
                                  <p:childTnLst>
                                    <p:animMotion origin="layout" path="M 3.75E-06 3.33333E-06 L 0.025 3.33333E-06" pathEditMode="relative" ptsTypes="AA" rAng="0">
                                      <p:cBhvr>
                                        <p:cTn dur="1250" fill="hold" id="45" spd="-100000"/>
                                        <p:tgtEl>
                                          <p:spTgt spid="23"/>
                                        </p:tgtEl>
                                        <p:attrNameLst>
                                          <p:attrName>ppt_x</p:attrName>
                                          <p:attrName>ppt_y</p:attrName>
                                        </p:attrNameLst>
                                      </p:cBhvr>
                                      <p:rCtr x="1250" y="0"/>
                                    </p:animMotion>
                                  </p:childTnLst>
                                </p:cTn>
                              </p:par>
                            </p:childTnLst>
                          </p:cTn>
                        </p:par>
                        <p:par>
                          <p:cTn fill="hold" id="46" nodeType="afterGroup">
                            <p:stCondLst>
                              <p:cond delay="6500"/>
                            </p:stCondLst>
                            <p:childTnLst>
                              <p:par>
                                <p:cTn fill="hold" id="47" nodeType="afterEffect" presetClass="entr" presetID="10" presetSubtype="0">
                                  <p:stCondLst>
                                    <p:cond delay="0"/>
                                  </p:stCondLst>
                                  <p:childTnLst>
                                    <p:set>
                                      <p:cBhvr>
                                        <p:cTn dur="1" fill="hold" id="48">
                                          <p:stCondLst>
                                            <p:cond delay="0"/>
                                          </p:stCondLst>
                                        </p:cTn>
                                        <p:tgtEl>
                                          <p:spTgt spid="24"/>
                                        </p:tgtEl>
                                        <p:attrNameLst>
                                          <p:attrName>style.visibility</p:attrName>
                                        </p:attrNameLst>
                                      </p:cBhvr>
                                      <p:to>
                                        <p:strVal val="visible"/>
                                      </p:to>
                                    </p:set>
                                    <p:animEffect filter="fade" transition="in">
                                      <p:cBhvr>
                                        <p:cTn dur="800" id="49"/>
                                        <p:tgtEl>
                                          <p:spTgt spid="24"/>
                                        </p:tgtEl>
                                      </p:cBhvr>
                                    </p:animEffect>
                                  </p:childTnLst>
                                </p:cTn>
                              </p:par>
                              <p:par>
                                <p:cTn decel="100000" fill="hold" id="50" nodeType="withEffect" presetClass="path" presetID="63" presetSubtype="0">
                                  <p:stCondLst>
                                    <p:cond delay="0"/>
                                  </p:stCondLst>
                                  <p:childTnLst>
                                    <p:animMotion origin="layout" path="M 3.125E-06 -1.48148E-06 L 0.025 -1.48148E-06" pathEditMode="relative" ptsTypes="AA" rAng="0">
                                      <p:cBhvr>
                                        <p:cTn dur="1250" fill="hold" id="51" spd="-100000"/>
                                        <p:tgtEl>
                                          <p:spTgt spid="24"/>
                                        </p:tgtEl>
                                        <p:attrNameLst>
                                          <p:attrName>ppt_x</p:attrName>
                                          <p:attrName>ppt_y</p:attrName>
                                        </p:attrNameLst>
                                      </p:cBhvr>
                                      <p:rCtr x="1250" y="0"/>
                                    </p:animMotion>
                                  </p:childTnLst>
                                </p:cTn>
                              </p:par>
                              <p:par>
                                <p:cTn fill="hold" id="52" nodeType="withEffect" presetClass="entr" presetID="10" presetSubtype="0">
                                  <p:stCondLst>
                                    <p:cond delay="250"/>
                                  </p:stCondLst>
                                  <p:childTnLst>
                                    <p:set>
                                      <p:cBhvr>
                                        <p:cTn dur="1" fill="hold" id="53">
                                          <p:stCondLst>
                                            <p:cond delay="0"/>
                                          </p:stCondLst>
                                        </p:cTn>
                                        <p:tgtEl>
                                          <p:spTgt spid="27"/>
                                        </p:tgtEl>
                                        <p:attrNameLst>
                                          <p:attrName>style.visibility</p:attrName>
                                        </p:attrNameLst>
                                      </p:cBhvr>
                                      <p:to>
                                        <p:strVal val="visible"/>
                                      </p:to>
                                    </p:set>
                                    <p:animEffect filter="fade" transition="in">
                                      <p:cBhvr>
                                        <p:cTn dur="800" id="54"/>
                                        <p:tgtEl>
                                          <p:spTgt spid="27"/>
                                        </p:tgtEl>
                                      </p:cBhvr>
                                    </p:animEffect>
                                  </p:childTnLst>
                                </p:cTn>
                              </p:par>
                              <p:par>
                                <p:cTn decel="100000" fill="hold" id="55" nodeType="withEffect" presetClass="path" presetID="63" presetSubtype="0">
                                  <p:stCondLst>
                                    <p:cond delay="250"/>
                                  </p:stCondLst>
                                  <p:childTnLst>
                                    <p:animMotion origin="layout" path="M 3.75E-06 3.33333E-06 L 0.025 3.33333E-06" pathEditMode="relative" ptsTypes="AA" rAng="0">
                                      <p:cBhvr>
                                        <p:cTn dur="1250" fill="hold" id="56" spd="-100000"/>
                                        <p:tgtEl>
                                          <p:spTgt spid="27"/>
                                        </p:tgtEl>
                                        <p:attrNameLst>
                                          <p:attrName>ppt_x</p:attrName>
                                          <p:attrName>ppt_y</p:attrName>
                                        </p:attrNameLst>
                                      </p:cBhvr>
                                      <p:rCtr x="1250" y="0"/>
                                    </p:animMotion>
                                  </p:childTnLst>
                                </p:cTn>
                              </p:par>
                              <p:par>
                                <p:cTn fill="hold" id="57" nodeType="withEffect" presetClass="entr" presetID="10" presetSubtype="0">
                                  <p:stCondLst>
                                    <p:cond delay="500"/>
                                  </p:stCondLst>
                                  <p:childTnLst>
                                    <p:set>
                                      <p:cBhvr>
                                        <p:cTn dur="1" fill="hold" id="58">
                                          <p:stCondLst>
                                            <p:cond delay="0"/>
                                          </p:stCondLst>
                                        </p:cTn>
                                        <p:tgtEl>
                                          <p:spTgt spid="30"/>
                                        </p:tgtEl>
                                        <p:attrNameLst>
                                          <p:attrName>style.visibility</p:attrName>
                                        </p:attrNameLst>
                                      </p:cBhvr>
                                      <p:to>
                                        <p:strVal val="visible"/>
                                      </p:to>
                                    </p:set>
                                    <p:animEffect filter="fade" transition="in">
                                      <p:cBhvr>
                                        <p:cTn dur="800" id="59"/>
                                        <p:tgtEl>
                                          <p:spTgt spid="30"/>
                                        </p:tgtEl>
                                      </p:cBhvr>
                                    </p:animEffect>
                                  </p:childTnLst>
                                </p:cTn>
                              </p:par>
                              <p:par>
                                <p:cTn decel="100000" fill="hold" id="60" nodeType="withEffect" presetClass="path" presetID="63" presetSubtype="0">
                                  <p:stCondLst>
                                    <p:cond delay="500"/>
                                  </p:stCondLst>
                                  <p:childTnLst>
                                    <p:animMotion origin="layout" path="M 3.75E-06 3.33333E-06 L 0.025 3.33333E-06" pathEditMode="relative" ptsTypes="AA" rAng="0">
                                      <p:cBhvr>
                                        <p:cTn dur="1250" fill="hold" id="61" spd="-100000"/>
                                        <p:tgtEl>
                                          <p:spTgt spid="30"/>
                                        </p:tgtEl>
                                        <p:attrNameLst>
                                          <p:attrName>ppt_x</p:attrName>
                                          <p:attrName>ppt_y</p:attrName>
                                        </p:attrNameLst>
                                      </p:cBhvr>
                                      <p:rCtr x="1250"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1" spid="9"/>
      <p:bldP grpId="0" spid="22"/>
      <p:bldP grpId="1" spid="22"/>
      <p:bldP grpId="0" spid="23"/>
      <p:bldP grpId="1" spid="2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1929"/>
          <p:cNvGrpSpPr/>
          <p:nvPr/>
        </p:nvGrpSpPr>
        <p:grpSpPr>
          <a:xfrm>
            <a:off x="1555423" y="1427031"/>
            <a:ext cx="2434615" cy="4111307"/>
            <a:chOff x="-1" y="0"/>
            <a:chExt cx="4412270" cy="7450950"/>
          </a:xfrm>
          <a:solidFill>
            <a:srgbClr val="F1F9FD">
              <a:alpha val="1000"/>
            </a:srgbClr>
          </a:solidFill>
        </p:grpSpPr>
        <p:sp>
          <p:nvSpPr>
            <p:cNvPr id="5" name="Shape 1927"/>
            <p:cNvSpPr/>
            <p:nvPr/>
          </p:nvSpPr>
          <p:spPr>
            <a:xfrm>
              <a:off x="-1" y="0"/>
              <a:ext cx="4412270" cy="7450950"/>
            </a:xfrm>
            <a:custGeom>
              <a:cxnLst>
                <a:cxn ang="0">
                  <a:pos x="wd2" y="hd2"/>
                </a:cxn>
                <a:cxn ang="5400000">
                  <a:pos x="wd2" y="hd2"/>
                </a:cxn>
                <a:cxn ang="10800000">
                  <a:pos x="wd2" y="hd2"/>
                </a:cxn>
                <a:cxn ang="16200000">
                  <a:pos x="wd2" y="hd2"/>
                </a:cxn>
              </a:cxnLst>
              <a:rect b="b" l="0" r="r" t="0"/>
              <a:pathLst>
                <a:path extrusionOk="0" h="21522" w="21494">
                  <a:moveTo>
                    <a:pt x="4004" y="12687"/>
                  </a:moveTo>
                  <a:cubicBezTo>
                    <a:pt x="4460" y="12796"/>
                    <a:pt x="4885" y="12946"/>
                    <a:pt x="5264" y="13130"/>
                  </a:cubicBezTo>
                  <a:cubicBezTo>
                    <a:pt x="6171" y="13571"/>
                    <a:pt x="6786" y="14196"/>
                    <a:pt x="7740" y="14607"/>
                  </a:cubicBezTo>
                  <a:cubicBezTo>
                    <a:pt x="8204" y="14806"/>
                    <a:pt x="8732" y="14947"/>
                    <a:pt x="9292" y="15021"/>
                  </a:cubicBezTo>
                  <a:cubicBezTo>
                    <a:pt x="9675" y="15000"/>
                    <a:pt x="10061" y="15012"/>
                    <a:pt x="10438" y="15056"/>
                  </a:cubicBezTo>
                  <a:cubicBezTo>
                    <a:pt x="10605" y="15076"/>
                    <a:pt x="10771" y="15102"/>
                    <a:pt x="10923" y="15148"/>
                  </a:cubicBezTo>
                  <a:cubicBezTo>
                    <a:pt x="11074" y="15194"/>
                    <a:pt x="11206" y="15259"/>
                    <a:pt x="11310" y="15338"/>
                  </a:cubicBezTo>
                  <a:cubicBezTo>
                    <a:pt x="11318" y="15436"/>
                    <a:pt x="11308" y="15534"/>
                    <a:pt x="11282" y="15631"/>
                  </a:cubicBezTo>
                  <a:cubicBezTo>
                    <a:pt x="11223" y="15847"/>
                    <a:pt x="11082" y="16051"/>
                    <a:pt x="10988" y="16263"/>
                  </a:cubicBezTo>
                  <a:cubicBezTo>
                    <a:pt x="10829" y="16622"/>
                    <a:pt x="10807" y="17001"/>
                    <a:pt x="10607" y="17356"/>
                  </a:cubicBezTo>
                  <a:cubicBezTo>
                    <a:pt x="10393" y="17739"/>
                    <a:pt x="9986" y="18073"/>
                    <a:pt x="9442" y="18314"/>
                  </a:cubicBezTo>
                  <a:cubicBezTo>
                    <a:pt x="9262" y="18380"/>
                    <a:pt x="9031" y="18372"/>
                    <a:pt x="8867" y="18292"/>
                  </a:cubicBezTo>
                  <a:cubicBezTo>
                    <a:pt x="8732" y="18227"/>
                    <a:pt x="8666" y="18124"/>
                    <a:pt x="8695" y="18022"/>
                  </a:cubicBezTo>
                  <a:cubicBezTo>
                    <a:pt x="8819" y="17913"/>
                    <a:pt x="8917" y="17795"/>
                    <a:pt x="8986" y="17673"/>
                  </a:cubicBezTo>
                  <a:cubicBezTo>
                    <a:pt x="9093" y="17485"/>
                    <a:pt x="9134" y="17285"/>
                    <a:pt x="9101" y="17085"/>
                  </a:cubicBezTo>
                  <a:cubicBezTo>
                    <a:pt x="9039" y="16705"/>
                    <a:pt x="8718" y="16358"/>
                    <a:pt x="8214" y="16122"/>
                  </a:cubicBezTo>
                  <a:lnTo>
                    <a:pt x="8214" y="15876"/>
                  </a:lnTo>
                  <a:cubicBezTo>
                    <a:pt x="7936" y="15726"/>
                    <a:pt x="7639" y="15589"/>
                    <a:pt x="7325" y="15466"/>
                  </a:cubicBezTo>
                  <a:cubicBezTo>
                    <a:pt x="6019" y="14952"/>
                    <a:pt x="4486" y="14701"/>
                    <a:pt x="3063" y="14314"/>
                  </a:cubicBezTo>
                  <a:cubicBezTo>
                    <a:pt x="2201" y="14080"/>
                    <a:pt x="1380" y="13796"/>
                    <a:pt x="612" y="13466"/>
                  </a:cubicBezTo>
                  <a:cubicBezTo>
                    <a:pt x="130" y="13288"/>
                    <a:pt x="-101" y="12945"/>
                    <a:pt x="42" y="12619"/>
                  </a:cubicBezTo>
                  <a:cubicBezTo>
                    <a:pt x="107" y="12470"/>
                    <a:pt x="245" y="12340"/>
                    <a:pt x="397" y="12221"/>
                  </a:cubicBezTo>
                  <a:cubicBezTo>
                    <a:pt x="543" y="12105"/>
                    <a:pt x="707" y="11996"/>
                    <a:pt x="887" y="11895"/>
                  </a:cubicBezTo>
                  <a:cubicBezTo>
                    <a:pt x="1564" y="11503"/>
                    <a:pt x="2312" y="11157"/>
                    <a:pt x="3118" y="10864"/>
                  </a:cubicBezTo>
                  <a:cubicBezTo>
                    <a:pt x="3958" y="10557"/>
                    <a:pt x="4855" y="10310"/>
                    <a:pt x="5791" y="10126"/>
                  </a:cubicBezTo>
                  <a:cubicBezTo>
                    <a:pt x="6047" y="10085"/>
                    <a:pt x="6262" y="9983"/>
                    <a:pt x="6384" y="9844"/>
                  </a:cubicBezTo>
                  <a:cubicBezTo>
                    <a:pt x="6519" y="9691"/>
                    <a:pt x="6528" y="9510"/>
                    <a:pt x="6410" y="9353"/>
                  </a:cubicBezTo>
                  <a:cubicBezTo>
                    <a:pt x="6107" y="8941"/>
                    <a:pt x="5861" y="8516"/>
                    <a:pt x="5672" y="8081"/>
                  </a:cubicBezTo>
                  <a:cubicBezTo>
                    <a:pt x="5488" y="7654"/>
                    <a:pt x="5359" y="7220"/>
                    <a:pt x="5288" y="6782"/>
                  </a:cubicBezTo>
                  <a:cubicBezTo>
                    <a:pt x="5114" y="6551"/>
                    <a:pt x="4887" y="6336"/>
                    <a:pt x="4613" y="6142"/>
                  </a:cubicBezTo>
                  <a:cubicBezTo>
                    <a:pt x="4209" y="5856"/>
                    <a:pt x="3712" y="5623"/>
                    <a:pt x="3287" y="5347"/>
                  </a:cubicBezTo>
                  <a:cubicBezTo>
                    <a:pt x="2961" y="5136"/>
                    <a:pt x="2681" y="4901"/>
                    <a:pt x="2452" y="4648"/>
                  </a:cubicBezTo>
                  <a:cubicBezTo>
                    <a:pt x="2324" y="4562"/>
                    <a:pt x="2301" y="4437"/>
                    <a:pt x="2395" y="4336"/>
                  </a:cubicBezTo>
                  <a:cubicBezTo>
                    <a:pt x="2451" y="4276"/>
                    <a:pt x="2544" y="4231"/>
                    <a:pt x="2655" y="4211"/>
                  </a:cubicBezTo>
                  <a:cubicBezTo>
                    <a:pt x="2619" y="4156"/>
                    <a:pt x="2624" y="4094"/>
                    <a:pt x="2669" y="4040"/>
                  </a:cubicBezTo>
                  <a:cubicBezTo>
                    <a:pt x="2735" y="3963"/>
                    <a:pt x="2873" y="3916"/>
                    <a:pt x="3020" y="3922"/>
                  </a:cubicBezTo>
                  <a:cubicBezTo>
                    <a:pt x="3065" y="3848"/>
                    <a:pt x="3167" y="3792"/>
                    <a:pt x="3294" y="3771"/>
                  </a:cubicBezTo>
                  <a:cubicBezTo>
                    <a:pt x="3407" y="3752"/>
                    <a:pt x="3529" y="3763"/>
                    <a:pt x="3628" y="3801"/>
                  </a:cubicBezTo>
                  <a:lnTo>
                    <a:pt x="3691" y="3516"/>
                  </a:lnTo>
                  <a:cubicBezTo>
                    <a:pt x="3691" y="3482"/>
                    <a:pt x="3729" y="3453"/>
                    <a:pt x="3782" y="3444"/>
                  </a:cubicBezTo>
                  <a:cubicBezTo>
                    <a:pt x="3882" y="3426"/>
                    <a:pt x="3978" y="3477"/>
                    <a:pt x="3961" y="3538"/>
                  </a:cubicBezTo>
                  <a:cubicBezTo>
                    <a:pt x="3961" y="3626"/>
                    <a:pt x="3977" y="3714"/>
                    <a:pt x="4009" y="3801"/>
                  </a:cubicBezTo>
                  <a:cubicBezTo>
                    <a:pt x="4040" y="3882"/>
                    <a:pt x="4084" y="3961"/>
                    <a:pt x="4143" y="4037"/>
                  </a:cubicBezTo>
                  <a:cubicBezTo>
                    <a:pt x="4238" y="4182"/>
                    <a:pt x="4280" y="4338"/>
                    <a:pt x="4265" y="4493"/>
                  </a:cubicBezTo>
                  <a:cubicBezTo>
                    <a:pt x="4254" y="4613"/>
                    <a:pt x="4209" y="4731"/>
                    <a:pt x="4133" y="4842"/>
                  </a:cubicBezTo>
                  <a:cubicBezTo>
                    <a:pt x="4164" y="4994"/>
                    <a:pt x="4261" y="5139"/>
                    <a:pt x="4413" y="5263"/>
                  </a:cubicBezTo>
                  <a:cubicBezTo>
                    <a:pt x="4575" y="5395"/>
                    <a:pt x="4795" y="5499"/>
                    <a:pt x="5050" y="5563"/>
                  </a:cubicBezTo>
                  <a:cubicBezTo>
                    <a:pt x="5126" y="5431"/>
                    <a:pt x="5190" y="5298"/>
                    <a:pt x="5242" y="5163"/>
                  </a:cubicBezTo>
                  <a:cubicBezTo>
                    <a:pt x="5320" y="4958"/>
                    <a:pt x="5372" y="4747"/>
                    <a:pt x="5533" y="4560"/>
                  </a:cubicBezTo>
                  <a:cubicBezTo>
                    <a:pt x="5697" y="4367"/>
                    <a:pt x="5970" y="4209"/>
                    <a:pt x="6123" y="4013"/>
                  </a:cubicBezTo>
                  <a:cubicBezTo>
                    <a:pt x="6269" y="3826"/>
                    <a:pt x="6298" y="3623"/>
                    <a:pt x="6305" y="3416"/>
                  </a:cubicBezTo>
                  <a:cubicBezTo>
                    <a:pt x="6314" y="3160"/>
                    <a:pt x="6235" y="2884"/>
                    <a:pt x="5855" y="2794"/>
                  </a:cubicBezTo>
                  <a:cubicBezTo>
                    <a:pt x="5562" y="2725"/>
                    <a:pt x="5129" y="2792"/>
                    <a:pt x="5025" y="2600"/>
                  </a:cubicBezTo>
                  <a:cubicBezTo>
                    <a:pt x="4973" y="2504"/>
                    <a:pt x="5082" y="2412"/>
                    <a:pt x="5140" y="2317"/>
                  </a:cubicBezTo>
                  <a:cubicBezTo>
                    <a:pt x="5191" y="2236"/>
                    <a:pt x="5201" y="2148"/>
                    <a:pt x="5205" y="2061"/>
                  </a:cubicBezTo>
                  <a:cubicBezTo>
                    <a:pt x="5207" y="1997"/>
                    <a:pt x="5206" y="1932"/>
                    <a:pt x="5200" y="1867"/>
                  </a:cubicBezTo>
                  <a:lnTo>
                    <a:pt x="4878" y="1830"/>
                  </a:lnTo>
                  <a:cubicBezTo>
                    <a:pt x="4787" y="1850"/>
                    <a:pt x="4690" y="1813"/>
                    <a:pt x="4683" y="1756"/>
                  </a:cubicBezTo>
                  <a:cubicBezTo>
                    <a:pt x="4678" y="1717"/>
                    <a:pt x="4719" y="1686"/>
                    <a:pt x="4760" y="1657"/>
                  </a:cubicBezTo>
                  <a:cubicBezTo>
                    <a:pt x="4878" y="1576"/>
                    <a:pt x="5014" y="1504"/>
                    <a:pt x="5112" y="1414"/>
                  </a:cubicBezTo>
                  <a:cubicBezTo>
                    <a:pt x="5221" y="1313"/>
                    <a:pt x="5276" y="1194"/>
                    <a:pt x="5269" y="1075"/>
                  </a:cubicBezTo>
                  <a:cubicBezTo>
                    <a:pt x="5273" y="1012"/>
                    <a:pt x="5290" y="951"/>
                    <a:pt x="5319" y="891"/>
                  </a:cubicBezTo>
                  <a:cubicBezTo>
                    <a:pt x="5409" y="710"/>
                    <a:pt x="5605" y="556"/>
                    <a:pt x="5837" y="426"/>
                  </a:cubicBezTo>
                  <a:cubicBezTo>
                    <a:pt x="6399" y="111"/>
                    <a:pt x="7160" y="-65"/>
                    <a:pt x="7916" y="23"/>
                  </a:cubicBezTo>
                  <a:cubicBezTo>
                    <a:pt x="8336" y="72"/>
                    <a:pt x="8717" y="202"/>
                    <a:pt x="8998" y="393"/>
                  </a:cubicBezTo>
                  <a:cubicBezTo>
                    <a:pt x="9389" y="649"/>
                    <a:pt x="9588" y="987"/>
                    <a:pt x="9550" y="1332"/>
                  </a:cubicBezTo>
                  <a:cubicBezTo>
                    <a:pt x="9516" y="1640"/>
                    <a:pt x="9293" y="1930"/>
                    <a:pt x="8923" y="2147"/>
                  </a:cubicBezTo>
                  <a:cubicBezTo>
                    <a:pt x="8821" y="2221"/>
                    <a:pt x="8730" y="2296"/>
                    <a:pt x="8646" y="2372"/>
                  </a:cubicBezTo>
                  <a:cubicBezTo>
                    <a:pt x="8544" y="2465"/>
                    <a:pt x="8444" y="2572"/>
                    <a:pt x="8494" y="2687"/>
                  </a:cubicBezTo>
                  <a:cubicBezTo>
                    <a:pt x="8537" y="2786"/>
                    <a:pt x="8690" y="2855"/>
                    <a:pt x="8862" y="2852"/>
                  </a:cubicBezTo>
                  <a:cubicBezTo>
                    <a:pt x="9175" y="2916"/>
                    <a:pt x="9471" y="3005"/>
                    <a:pt x="9744" y="3116"/>
                  </a:cubicBezTo>
                  <a:cubicBezTo>
                    <a:pt x="10002" y="3222"/>
                    <a:pt x="10236" y="3347"/>
                    <a:pt x="10440" y="3488"/>
                  </a:cubicBezTo>
                  <a:cubicBezTo>
                    <a:pt x="11018" y="3567"/>
                    <a:pt x="11583" y="3678"/>
                    <a:pt x="12126" y="3820"/>
                  </a:cubicBezTo>
                  <a:cubicBezTo>
                    <a:pt x="12668" y="3962"/>
                    <a:pt x="13186" y="4134"/>
                    <a:pt x="13673" y="4334"/>
                  </a:cubicBezTo>
                  <a:cubicBezTo>
                    <a:pt x="13831" y="4366"/>
                    <a:pt x="13953" y="4442"/>
                    <a:pt x="13999" y="4537"/>
                  </a:cubicBezTo>
                  <a:cubicBezTo>
                    <a:pt x="14026" y="4593"/>
                    <a:pt x="14025" y="4651"/>
                    <a:pt x="14018" y="4707"/>
                  </a:cubicBezTo>
                  <a:cubicBezTo>
                    <a:pt x="14010" y="4781"/>
                    <a:pt x="13994" y="4855"/>
                    <a:pt x="13968" y="4929"/>
                  </a:cubicBezTo>
                  <a:cubicBezTo>
                    <a:pt x="13891" y="5394"/>
                    <a:pt x="13610" y="5840"/>
                    <a:pt x="13152" y="6222"/>
                  </a:cubicBezTo>
                  <a:cubicBezTo>
                    <a:pt x="12773" y="6537"/>
                    <a:pt x="12283" y="6799"/>
                    <a:pt x="11905" y="7115"/>
                  </a:cubicBezTo>
                  <a:cubicBezTo>
                    <a:pt x="11686" y="7298"/>
                    <a:pt x="11507" y="7496"/>
                    <a:pt x="11373" y="7706"/>
                  </a:cubicBezTo>
                  <a:cubicBezTo>
                    <a:pt x="11394" y="7847"/>
                    <a:pt x="11432" y="7984"/>
                    <a:pt x="11486" y="8118"/>
                  </a:cubicBezTo>
                  <a:cubicBezTo>
                    <a:pt x="11545" y="8264"/>
                    <a:pt x="11622" y="8431"/>
                    <a:pt x="11444" y="8554"/>
                  </a:cubicBezTo>
                  <a:cubicBezTo>
                    <a:pt x="11352" y="8617"/>
                    <a:pt x="11206" y="8643"/>
                    <a:pt x="11071" y="8621"/>
                  </a:cubicBezTo>
                  <a:lnTo>
                    <a:pt x="10115" y="8585"/>
                  </a:lnTo>
                  <a:cubicBezTo>
                    <a:pt x="10220" y="8700"/>
                    <a:pt x="10346" y="8808"/>
                    <a:pt x="10491" y="8906"/>
                  </a:cubicBezTo>
                  <a:cubicBezTo>
                    <a:pt x="10688" y="9041"/>
                    <a:pt x="10918" y="9157"/>
                    <a:pt x="11109" y="9294"/>
                  </a:cubicBezTo>
                  <a:cubicBezTo>
                    <a:pt x="11448" y="9539"/>
                    <a:pt x="11648" y="9841"/>
                    <a:pt x="11722" y="10159"/>
                  </a:cubicBezTo>
                  <a:cubicBezTo>
                    <a:pt x="11777" y="10395"/>
                    <a:pt x="11760" y="10634"/>
                    <a:pt x="11758" y="10871"/>
                  </a:cubicBezTo>
                  <a:cubicBezTo>
                    <a:pt x="11756" y="11053"/>
                    <a:pt x="11762" y="11235"/>
                    <a:pt x="11777" y="11416"/>
                  </a:cubicBezTo>
                  <a:cubicBezTo>
                    <a:pt x="12340" y="11891"/>
                    <a:pt x="12780" y="12413"/>
                    <a:pt x="13082" y="12965"/>
                  </a:cubicBezTo>
                  <a:cubicBezTo>
                    <a:pt x="13223" y="13223"/>
                    <a:pt x="13333" y="13488"/>
                    <a:pt x="13489" y="13743"/>
                  </a:cubicBezTo>
                  <a:cubicBezTo>
                    <a:pt x="13624" y="13964"/>
                    <a:pt x="13792" y="14177"/>
                    <a:pt x="13991" y="14380"/>
                  </a:cubicBezTo>
                  <a:cubicBezTo>
                    <a:pt x="14161" y="14497"/>
                    <a:pt x="14347" y="14606"/>
                    <a:pt x="14547" y="14705"/>
                  </a:cubicBezTo>
                  <a:cubicBezTo>
                    <a:pt x="15028" y="14944"/>
                    <a:pt x="15584" y="15125"/>
                    <a:pt x="16044" y="15378"/>
                  </a:cubicBezTo>
                  <a:cubicBezTo>
                    <a:pt x="16903" y="15850"/>
                    <a:pt x="17343" y="16508"/>
                    <a:pt x="17904" y="17106"/>
                  </a:cubicBezTo>
                  <a:cubicBezTo>
                    <a:pt x="18448" y="17687"/>
                    <a:pt x="19120" y="18226"/>
                    <a:pt x="19905" y="18708"/>
                  </a:cubicBezTo>
                  <a:lnTo>
                    <a:pt x="20113" y="18684"/>
                  </a:lnTo>
                  <a:cubicBezTo>
                    <a:pt x="20411" y="18724"/>
                    <a:pt x="20693" y="18798"/>
                    <a:pt x="20943" y="18902"/>
                  </a:cubicBezTo>
                  <a:cubicBezTo>
                    <a:pt x="21155" y="18991"/>
                    <a:pt x="21340" y="19100"/>
                    <a:pt x="21491" y="19225"/>
                  </a:cubicBezTo>
                  <a:cubicBezTo>
                    <a:pt x="21499" y="19300"/>
                    <a:pt x="21492" y="19376"/>
                    <a:pt x="21470" y="19451"/>
                  </a:cubicBezTo>
                  <a:cubicBezTo>
                    <a:pt x="21375" y="19772"/>
                    <a:pt x="21026" y="20036"/>
                    <a:pt x="20768" y="20322"/>
                  </a:cubicBezTo>
                  <a:cubicBezTo>
                    <a:pt x="20493" y="20627"/>
                    <a:pt x="20321" y="20961"/>
                    <a:pt x="20262" y="21305"/>
                  </a:cubicBezTo>
                  <a:cubicBezTo>
                    <a:pt x="20193" y="21363"/>
                    <a:pt x="20105" y="21411"/>
                    <a:pt x="20003" y="21447"/>
                  </a:cubicBezTo>
                  <a:cubicBezTo>
                    <a:pt x="19825" y="21511"/>
                    <a:pt x="19615" y="21535"/>
                    <a:pt x="19410" y="21516"/>
                  </a:cubicBezTo>
                  <a:lnTo>
                    <a:pt x="18262" y="21516"/>
                  </a:lnTo>
                  <a:cubicBezTo>
                    <a:pt x="18068" y="21517"/>
                    <a:pt x="17934" y="21401"/>
                    <a:pt x="18008" y="21294"/>
                  </a:cubicBezTo>
                  <a:cubicBezTo>
                    <a:pt x="18116" y="21139"/>
                    <a:pt x="18481" y="21192"/>
                    <a:pt x="18696" y="21104"/>
                  </a:cubicBezTo>
                  <a:cubicBezTo>
                    <a:pt x="18811" y="21058"/>
                    <a:pt x="18872" y="20976"/>
                    <a:pt x="18854" y="20894"/>
                  </a:cubicBezTo>
                  <a:cubicBezTo>
                    <a:pt x="18864" y="20744"/>
                    <a:pt x="18863" y="20594"/>
                    <a:pt x="18849" y="20444"/>
                  </a:cubicBezTo>
                  <a:cubicBezTo>
                    <a:pt x="18837" y="20312"/>
                    <a:pt x="18816" y="20179"/>
                    <a:pt x="18785" y="20048"/>
                  </a:cubicBezTo>
                  <a:cubicBezTo>
                    <a:pt x="18816" y="19956"/>
                    <a:pt x="18774" y="19861"/>
                    <a:pt x="18671" y="19791"/>
                  </a:cubicBezTo>
                  <a:cubicBezTo>
                    <a:pt x="18604" y="19745"/>
                    <a:pt x="18515" y="19712"/>
                    <a:pt x="18416" y="19697"/>
                  </a:cubicBezTo>
                  <a:lnTo>
                    <a:pt x="18440" y="19529"/>
                  </a:lnTo>
                  <a:lnTo>
                    <a:pt x="18732" y="19489"/>
                  </a:lnTo>
                  <a:cubicBezTo>
                    <a:pt x="18484" y="19147"/>
                    <a:pt x="18173" y="18822"/>
                    <a:pt x="17804" y="18522"/>
                  </a:cubicBezTo>
                  <a:cubicBezTo>
                    <a:pt x="17050" y="17908"/>
                    <a:pt x="16079" y="17410"/>
                    <a:pt x="15094" y="16934"/>
                  </a:cubicBezTo>
                  <a:cubicBezTo>
                    <a:pt x="14486" y="16640"/>
                    <a:pt x="13867" y="16351"/>
                    <a:pt x="13285" y="16039"/>
                  </a:cubicBezTo>
                  <a:cubicBezTo>
                    <a:pt x="12941" y="15855"/>
                    <a:pt x="12610" y="15662"/>
                    <a:pt x="12293" y="15462"/>
                  </a:cubicBezTo>
                  <a:cubicBezTo>
                    <a:pt x="12011" y="15206"/>
                    <a:pt x="11705" y="14959"/>
                    <a:pt x="11375" y="14724"/>
                  </a:cubicBezTo>
                  <a:cubicBezTo>
                    <a:pt x="10907" y="14391"/>
                    <a:pt x="10394" y="14082"/>
                    <a:pt x="9935" y="13744"/>
                  </a:cubicBezTo>
                  <a:cubicBezTo>
                    <a:pt x="9166" y="13179"/>
                    <a:pt x="8558" y="12543"/>
                    <a:pt x="8136" y="11862"/>
                  </a:cubicBezTo>
                  <a:cubicBezTo>
                    <a:pt x="7626" y="12072"/>
                    <a:pt x="7053" y="12223"/>
                    <a:pt x="6448" y="12308"/>
                  </a:cubicBezTo>
                  <a:cubicBezTo>
                    <a:pt x="5804" y="12397"/>
                    <a:pt x="5131" y="12409"/>
                    <a:pt x="4510" y="12544"/>
                  </a:cubicBezTo>
                  <a:cubicBezTo>
                    <a:pt x="4334" y="12583"/>
                    <a:pt x="4165" y="12630"/>
                    <a:pt x="4004" y="12687"/>
                  </a:cubicBezTo>
                  <a:close/>
                </a:path>
              </a:pathLst>
            </a:custGeom>
            <a:grpFill/>
            <a:ln cap="flat" w="9525">
              <a:solidFill>
                <a:srgbClr val="009999"/>
              </a:solidFill>
              <a:prstDash val="solid"/>
              <a:miter lim="400000"/>
            </a:ln>
            <a:effectLst/>
          </p:spPr>
          <p:txBody>
            <a:bodyPr anchor="ctr" bIns="25400" lIns="25400" numCol="1" rIns="25400" tIns="25400" wrap="square">
              <a:noAutofit/>
            </a:bodyPr>
            <a:lstStyle/>
            <a:p>
              <a:pPr defTabSz="292100">
                <a:defRPr sz="2400">
                  <a:solidFill>
                    <a:srgbClr val="000000"/>
                  </a:solidFill>
                  <a:latin typeface="Helvetica Light"/>
                  <a:ea typeface="Helvetica Light"/>
                  <a:cs typeface="Helvetica Light"/>
                  <a:sym typeface="Helvetica Light"/>
                </a:defRPr>
              </a:pPr>
              <a:endParaRPr sz="1200">
                <a:cs typeface="+mn-ea"/>
                <a:sym typeface="+mn-lt"/>
              </a:endParaRPr>
            </a:p>
          </p:txBody>
        </p:sp>
        <p:sp>
          <p:nvSpPr>
            <p:cNvPr id="6" name="Shape 1928"/>
            <p:cNvSpPr/>
            <p:nvPr/>
          </p:nvSpPr>
          <p:spPr>
            <a:xfrm>
              <a:off x="1983743" y="1652164"/>
              <a:ext cx="437914" cy="958714"/>
            </a:xfrm>
            <a:custGeom>
              <a:cxnLst>
                <a:cxn ang="0">
                  <a:pos x="wd2" y="hd2"/>
                </a:cxn>
                <a:cxn ang="5400000">
                  <a:pos x="wd2" y="hd2"/>
                </a:cxn>
                <a:cxn ang="10800000">
                  <a:pos x="wd2" y="hd2"/>
                </a:cxn>
                <a:cxn ang="16200000">
                  <a:pos x="wd2" y="hd2"/>
                </a:cxn>
              </a:cxnLst>
              <a:rect b="b" l="0" r="r" t="0"/>
              <a:pathLst>
                <a:path extrusionOk="0" h="21563" w="21600">
                  <a:moveTo>
                    <a:pt x="11869" y="0"/>
                  </a:moveTo>
                  <a:cubicBezTo>
                    <a:pt x="13157" y="393"/>
                    <a:pt x="14566" y="697"/>
                    <a:pt x="16050" y="900"/>
                  </a:cubicBezTo>
                  <a:cubicBezTo>
                    <a:pt x="17848" y="1146"/>
                    <a:pt x="19728" y="1243"/>
                    <a:pt x="21600" y="1185"/>
                  </a:cubicBezTo>
                  <a:cubicBezTo>
                    <a:pt x="20962" y="2216"/>
                    <a:pt x="20458" y="3264"/>
                    <a:pt x="20091" y="4323"/>
                  </a:cubicBezTo>
                  <a:cubicBezTo>
                    <a:pt x="19276" y="6669"/>
                    <a:pt x="19135" y="9068"/>
                    <a:pt x="17903" y="11387"/>
                  </a:cubicBezTo>
                  <a:cubicBezTo>
                    <a:pt x="16799" y="13465"/>
                    <a:pt x="14849" y="15419"/>
                    <a:pt x="12866" y="17355"/>
                  </a:cubicBezTo>
                  <a:cubicBezTo>
                    <a:pt x="11629" y="18562"/>
                    <a:pt x="10375" y="19766"/>
                    <a:pt x="9106" y="20966"/>
                  </a:cubicBezTo>
                  <a:cubicBezTo>
                    <a:pt x="7691" y="21300"/>
                    <a:pt x="6142" y="21498"/>
                    <a:pt x="4553" y="21550"/>
                  </a:cubicBezTo>
                  <a:cubicBezTo>
                    <a:pt x="3012" y="21600"/>
                    <a:pt x="1465" y="21511"/>
                    <a:pt x="0" y="21287"/>
                  </a:cubicBezTo>
                  <a:cubicBezTo>
                    <a:pt x="829" y="17760"/>
                    <a:pt x="2188" y="14264"/>
                    <a:pt x="4068" y="10822"/>
                  </a:cubicBezTo>
                  <a:cubicBezTo>
                    <a:pt x="6083" y="7132"/>
                    <a:pt x="8690" y="3515"/>
                    <a:pt x="11869" y="0"/>
                  </a:cubicBezTo>
                  <a:close/>
                </a:path>
              </a:pathLst>
            </a:custGeom>
            <a:grpFill/>
            <a:ln cap="flat" w="9525">
              <a:solidFill>
                <a:schemeClr val="accent2"/>
              </a:solidFill>
              <a:prstDash val="solid"/>
              <a:miter lim="400000"/>
            </a:ln>
            <a:effectLst/>
          </p:spPr>
          <p:txBody>
            <a:bodyPr anchor="ctr" bIns="25400" lIns="25400" numCol="1" rIns="25400" tIns="25400" wrap="square">
              <a:noAutofit/>
            </a:bodyPr>
            <a:lstStyle/>
            <a:p>
              <a:pPr defTabSz="292100">
                <a:defRPr sz="2400">
                  <a:solidFill>
                    <a:srgbClr val="000000"/>
                  </a:solidFill>
                  <a:latin typeface="Helvetica Light"/>
                  <a:ea typeface="Helvetica Light"/>
                  <a:cs typeface="Helvetica Light"/>
                  <a:sym typeface="Helvetica Light"/>
                </a:defRPr>
              </a:pPr>
              <a:endParaRPr sz="1200">
                <a:cs typeface="+mn-ea"/>
                <a:sym typeface="+mn-lt"/>
              </a:endParaRPr>
            </a:p>
          </p:txBody>
        </p:sp>
      </p:grpSp>
      <p:sp>
        <p:nvSpPr>
          <p:cNvPr id="8" name="Shape 1915"/>
          <p:cNvSpPr/>
          <p:nvPr/>
        </p:nvSpPr>
        <p:spPr>
          <a:xfrm>
            <a:off x="4925005" y="2335327"/>
            <a:ext cx="2838930" cy="2794001"/>
          </a:xfrm>
          <a:prstGeom prst="rect">
            <a:avLst/>
          </a:prstGeom>
          <a:ln w="12700">
            <a:miter lim="400000"/>
          </a:ln>
          <a:extLst>
            <a:ext uri="{C572A759-6A51-4108-AA02-DFA0A04FC94B}">
              <ma14:wrappingTextBoxFlag xmlns:ma14="http://schemas.microsoft.com/office/mac/drawingml/2011/main" val="1"/>
            </a:ext>
          </a:extLst>
        </p:spPr>
        <p:txBody>
          <a:bodyPr anchor="t" anchorCtr="0" bIns="25400" lIns="25400" rIns="25400" tIns="25400">
            <a:spAutoFit/>
          </a:bodyPr>
          <a:lstStyle>
            <a:lvl1pPr algn="l">
              <a:lnSpc>
                <a:spcPct val="90000"/>
              </a:lnSpc>
              <a:defRPr sz="2400">
                <a:solidFill>
                  <a:srgbClr val="8DA6C0"/>
                </a:solidFill>
                <a:latin typeface="+mj-lt"/>
                <a:ea typeface="+mj-ea"/>
                <a:cs typeface="+mj-cs"/>
                <a:sym typeface="Open Sans"/>
              </a:defRPr>
            </a:lvl1pPr>
          </a:lstStyle>
          <a:p>
            <a:pPr algn="just">
              <a:lnSpc>
                <a:spcPct val="150000"/>
              </a:lnSpc>
            </a:pPr>
            <a:r>
              <a:rPr altLang="en-US" lang="zh-CN" sz="1200">
                <a:solidFill>
                  <a:schemeClr val="tx1">
                    <a:lumMod val="50000"/>
                    <a:lumOff val="50000"/>
                  </a:schemeClr>
                </a:solidFill>
                <a:latin typeface="+mn-ea"/>
                <a:ea typeface="+mn-ea"/>
                <a:cs typeface="+mn-ea"/>
                <a:sym typeface="+mn-lt"/>
              </a:rPr>
              <a:t>努力提高行政办公室人员的综合素质，加强理论学习、业务学习，强化服务与管理意识，制定相应的考核管理制度，明确分工，充分调动工作积极性，使公司后勤服务管理工作再上新台阶。 为了能切实提高员工素质,以更好地适应市场竞争, 我部积极配合公司把优化人员结构和提高员工素质与企业发展目标紧密结合。在“学习培训月”活动中，成功举办了管理学、营销学等近60课时的培训课，并把培训工作的</a:t>
            </a:r>
          </a:p>
        </p:txBody>
      </p:sp>
      <p:sp>
        <p:nvSpPr>
          <p:cNvPr id="9" name="Shape 1917"/>
          <p:cNvSpPr/>
          <p:nvPr/>
        </p:nvSpPr>
        <p:spPr>
          <a:xfrm>
            <a:off x="4922374" y="1789209"/>
            <a:ext cx="1828800" cy="355600"/>
          </a:xfrm>
          <a:prstGeom prst="rect">
            <a:avLst/>
          </a:prstGeom>
          <a:ln w="12700">
            <a:miter lim="400000"/>
          </a:ln>
          <a:extLst>
            <a:ext uri="{C572A759-6A51-4108-AA02-DFA0A04FC94B}">
              <ma14:wrappingTextBoxFlag xmlns:ma14="http://schemas.microsoft.com/office/mac/drawingml/2011/main" val="1"/>
            </a:ext>
          </a:extLst>
        </p:spPr>
        <p:txBody>
          <a:bodyPr anchor="ctr" bIns="25400" lIns="25400" rIns="25400" tIns="25400" wrap="none">
            <a:spAutoFit/>
          </a:bodyPr>
          <a:lstStyle>
            <a:lvl1pPr algn="l">
              <a:defRPr b="1" sz="3600">
                <a:latin typeface="+mj-lt"/>
                <a:ea typeface="+mj-ea"/>
                <a:cs typeface="+mj-cs"/>
                <a:sym typeface="Open Sans"/>
              </a:defRPr>
            </a:lvl1pPr>
          </a:lstStyle>
          <a:p>
            <a:r>
              <a:rPr altLang="en-US" b="0" lang="zh-CN" sz="2000">
                <a:solidFill>
                  <a:schemeClr val="tx1">
                    <a:lumMod val="50000"/>
                    <a:lumOff val="50000"/>
                  </a:schemeClr>
                </a:solidFill>
                <a:latin typeface="+mj-ea"/>
                <a:cs typeface="+mn-ea"/>
                <a:sym typeface="+mn-lt"/>
              </a:rPr>
              <a:t>我们一直在努力！</a:t>
            </a:r>
          </a:p>
        </p:txBody>
      </p:sp>
      <p:sp>
        <p:nvSpPr>
          <p:cNvPr id="11" name="Shape 1916"/>
          <p:cNvSpPr/>
          <p:nvPr/>
        </p:nvSpPr>
        <p:spPr>
          <a:xfrm>
            <a:off x="8115987" y="2338667"/>
            <a:ext cx="3038463" cy="1696720"/>
          </a:xfrm>
          <a:prstGeom prst="rect">
            <a:avLst/>
          </a:prstGeom>
          <a:ln w="12700">
            <a:miter lim="400000"/>
          </a:ln>
          <a:extLst>
            <a:ext uri="{C572A759-6A51-4108-AA02-DFA0A04FC94B}">
              <ma14:wrappingTextBoxFlag xmlns:ma14="http://schemas.microsoft.com/office/mac/drawingml/2011/main" val="1"/>
            </a:ext>
          </a:extLst>
        </p:spPr>
        <p:txBody>
          <a:bodyPr anchor="t" anchorCtr="0" bIns="25400" lIns="25400" rIns="25400" tIns="25400" wrap="square">
            <a:spAutoFit/>
          </a:bodyPr>
          <a:lstStyle/>
          <a:p>
            <a:pPr algn="just">
              <a:lnSpc>
                <a:spcPct val="150000"/>
              </a:lnSpc>
            </a:pPr>
            <a:r>
              <a:rPr altLang="en-US" lang="zh-CN" sz="1200">
                <a:solidFill>
                  <a:schemeClr val="tx1">
                    <a:lumMod val="50000"/>
                    <a:lumOff val="50000"/>
                  </a:schemeClr>
                </a:solidFill>
                <a:latin typeface="+mn-ea"/>
                <a:cs typeface="+mn-ea"/>
                <a:sym typeface="+mn-lt"/>
              </a:rPr>
              <a:t>规划纳入部门整体的工作计划之中，大力加强对员工政治理论和专业技能等方面的培训完成公司各部门各职位的工作分析，为人才招募与绩效考核提供科学依据。作好员工日常工作信息的采集完成日常行政招聘和其他交办的工作任务</a:t>
            </a:r>
          </a:p>
        </p:txBody>
      </p:sp>
      <p:sp>
        <p:nvSpPr>
          <p:cNvPr id="12" name="Shape 1918"/>
          <p:cNvSpPr/>
          <p:nvPr/>
        </p:nvSpPr>
        <p:spPr>
          <a:xfrm>
            <a:off x="8148919" y="4207660"/>
            <a:ext cx="421353" cy="186157"/>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sz="1100">
              <a:solidFill>
                <a:schemeClr val="lt1"/>
              </a:solidFill>
              <a:cs typeface="+mn-ea"/>
              <a:sym typeface="+mn-lt"/>
            </a:endParaRPr>
          </a:p>
        </p:txBody>
      </p:sp>
      <p:sp>
        <p:nvSpPr>
          <p:cNvPr id="13" name="Shape 1919"/>
          <p:cNvSpPr/>
          <p:nvPr/>
        </p:nvSpPr>
        <p:spPr>
          <a:xfrm>
            <a:off x="8576491" y="4193044"/>
            <a:ext cx="2486620" cy="21539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p>
            <a:pPr lvl="1">
              <a:lnSpc>
                <a:spcPct val="90000"/>
              </a:lnSpc>
              <a:defRPr sz="2400">
                <a:solidFill>
                  <a:srgbClr val="8DA6C0"/>
                </a:solidFill>
                <a:latin typeface="+mj-lt"/>
                <a:ea typeface="+mj-ea"/>
                <a:cs typeface="+mj-cs"/>
                <a:sym typeface="Open Sans"/>
              </a:defRPr>
            </a:pPr>
            <a:r>
              <a:rPr b="1" lang="en-US" smtClean="0" sz="1200">
                <a:solidFill>
                  <a:schemeClr val="tx1">
                    <a:lumMod val="50000"/>
                    <a:lumOff val="50000"/>
                  </a:schemeClr>
                </a:solidFill>
                <a:latin typeface="+mj-ea"/>
                <a:ea typeface="+mj-ea"/>
                <a:cs typeface="+mn-ea"/>
                <a:sym typeface="+mn-lt"/>
              </a:rPr>
              <a:t>55%　添加您的工作任务</a:t>
            </a:r>
          </a:p>
        </p:txBody>
      </p:sp>
      <p:sp>
        <p:nvSpPr>
          <p:cNvPr id="14" name="Shape 1921"/>
          <p:cNvSpPr/>
          <p:nvPr/>
        </p:nvSpPr>
        <p:spPr>
          <a:xfrm>
            <a:off x="8148919" y="4524101"/>
            <a:ext cx="421353" cy="186157"/>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a:outerShdw algn="t" blurRad="254000" dir="5400000" dist="63500"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sz="1100">
              <a:solidFill>
                <a:schemeClr val="lt1"/>
              </a:solidFill>
              <a:cs typeface="+mn-ea"/>
              <a:sym typeface="+mn-lt"/>
            </a:endParaRPr>
          </a:p>
        </p:txBody>
      </p:sp>
      <p:sp>
        <p:nvSpPr>
          <p:cNvPr id="15" name="Shape 1922"/>
          <p:cNvSpPr/>
          <p:nvPr/>
        </p:nvSpPr>
        <p:spPr>
          <a:xfrm>
            <a:off x="8576491" y="4509484"/>
            <a:ext cx="2486620" cy="21539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p>
            <a:pPr lvl="1">
              <a:lnSpc>
                <a:spcPct val="90000"/>
              </a:lnSpc>
              <a:defRPr sz="2400">
                <a:solidFill>
                  <a:srgbClr val="8DA6C0"/>
                </a:solidFill>
                <a:latin typeface="+mj-lt"/>
                <a:ea typeface="+mj-ea"/>
                <a:cs typeface="+mj-cs"/>
                <a:sym typeface="Open Sans"/>
              </a:defRPr>
            </a:pPr>
            <a:r>
              <a:rPr b="1" lang="en-US" smtClean="0" sz="1200">
                <a:solidFill>
                  <a:schemeClr val="tx1">
                    <a:lumMod val="50000"/>
                    <a:lumOff val="50000"/>
                  </a:schemeClr>
                </a:solidFill>
                <a:latin typeface="+mj-ea"/>
                <a:ea typeface="+mj-ea"/>
                <a:cs typeface="+mn-ea"/>
                <a:sym typeface="+mn-lt"/>
              </a:rPr>
              <a:t>40%　添加您的工作任务</a:t>
            </a:r>
          </a:p>
        </p:txBody>
      </p:sp>
      <p:sp>
        <p:nvSpPr>
          <p:cNvPr id="16" name="Shape 1924"/>
          <p:cNvSpPr/>
          <p:nvPr/>
        </p:nvSpPr>
        <p:spPr>
          <a:xfrm>
            <a:off x="8148919" y="4840543"/>
            <a:ext cx="421353" cy="186157"/>
          </a:xfrm>
          <a:prstGeom prst="roundRect">
            <a:avLst>
              <a:gd fmla="val 50000" name="adj"/>
            </a:avLst>
          </a:prstGeom>
          <a:gradFill>
            <a:gsLst>
              <a:gs pos="60000">
                <a:srgbClr val="009999"/>
              </a:gs>
              <a:gs pos="0">
                <a:schemeClr val="bg1">
                  <a:lumMod val="95000"/>
                </a:schemeClr>
              </a:gs>
              <a:gs pos="100000">
                <a:srgbClr val="009999"/>
              </a:gs>
            </a:gsLst>
            <a:lin ang="5400000" scaled="1"/>
          </a:gradFill>
          <a:ln w="25400">
            <a:noFill/>
          </a:ln>
          <a:effectLst>
            <a:outerShdw algn="t" blurRad="254000" dir="5400000" dist="63500"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sz="2000">
              <a:solidFill>
                <a:prstClr val="white"/>
              </a:solidFill>
              <a:cs typeface="+mn-ea"/>
              <a:sym typeface="+mn-lt"/>
            </a:endParaRPr>
          </a:p>
        </p:txBody>
      </p:sp>
      <p:sp>
        <p:nvSpPr>
          <p:cNvPr id="17" name="Shape 1925"/>
          <p:cNvSpPr/>
          <p:nvPr/>
        </p:nvSpPr>
        <p:spPr>
          <a:xfrm>
            <a:off x="8576491" y="4825926"/>
            <a:ext cx="2486620" cy="215392"/>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ctr" bIns="25400" lIns="25400" numCol="1" rIns="25400" tIns="25400" wrap="square">
            <a:spAutoFit/>
          </a:bodyPr>
          <a:lstStyle/>
          <a:p>
            <a:pPr lvl="1">
              <a:lnSpc>
                <a:spcPct val="90000"/>
              </a:lnSpc>
              <a:defRPr sz="2400">
                <a:solidFill>
                  <a:srgbClr val="8DA6C0"/>
                </a:solidFill>
                <a:latin typeface="+mj-lt"/>
                <a:ea typeface="+mj-ea"/>
                <a:cs typeface="+mj-cs"/>
                <a:sym typeface="Open Sans"/>
              </a:defRPr>
            </a:pPr>
            <a:r>
              <a:rPr b="1" smtClean="0" sz="1200">
                <a:solidFill>
                  <a:schemeClr val="tx1">
                    <a:lumMod val="50000"/>
                    <a:lumOff val="50000"/>
                  </a:schemeClr>
                </a:solidFill>
                <a:latin typeface="+mj-ea"/>
                <a:ea typeface="+mj-ea"/>
                <a:cs typeface="+mn-ea"/>
                <a:sym typeface="+mn-lt"/>
              </a:rPr>
              <a:t>10%　添加您的工作任务</a:t>
            </a:r>
          </a:p>
        </p:txBody>
      </p:sp>
      <p:grpSp>
        <p:nvGrpSpPr>
          <p:cNvPr id="31" name="组合 30"/>
          <p:cNvGrpSpPr/>
          <p:nvPr/>
        </p:nvGrpSpPr>
        <p:grpSpPr>
          <a:xfrm>
            <a:off x="968072" y="5386387"/>
            <a:ext cx="10241775" cy="635001"/>
            <a:chOff x="968072" y="5386387"/>
            <a:chExt cx="10241775" cy="635001"/>
          </a:xfrm>
          <a:effectLst>
            <a:outerShdw algn="t" blurRad="190500" dir="5400000" dist="63500" rotWithShape="0">
              <a:prstClr val="black">
                <a:alpha val="20000"/>
              </a:prstClr>
            </a:outerShdw>
          </a:effectLst>
        </p:grpSpPr>
        <p:sp>
          <p:nvSpPr>
            <p:cNvPr id="19" name="Shape 1930"/>
            <p:cNvSpPr/>
            <p:nvPr/>
          </p:nvSpPr>
          <p:spPr>
            <a:xfrm>
              <a:off x="968072" y="5561012"/>
              <a:ext cx="10241775" cy="285751"/>
            </a:xfrm>
            <a:prstGeom prst="roundRect">
              <a:avLst>
                <a:gd fmla="val 50000" name="adj"/>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20" name="Shape 1931"/>
            <p:cNvSpPr/>
            <p:nvPr/>
          </p:nvSpPr>
          <p:spPr>
            <a:xfrm>
              <a:off x="3129849" y="5610809"/>
              <a:ext cx="1886651" cy="186157"/>
            </a:xfrm>
            <a:prstGeom prst="roundRect">
              <a:avLst>
                <a:gd fmla="val 50000" name="adj"/>
              </a:avLst>
            </a:prstGeom>
            <a:gradFill>
              <a:gsLst>
                <a:gs pos="60000">
                  <a:srgbClr val="009999"/>
                </a:gs>
                <a:gs pos="0">
                  <a:schemeClr val="bg1">
                    <a:lumMod val="95000"/>
                  </a:schemeClr>
                </a:gs>
                <a:gs pos="100000">
                  <a:srgbClr val="009999"/>
                </a:gs>
              </a:gsLst>
              <a:lin ang="5400000" scaled="1"/>
            </a:gra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sz="2000">
                <a:solidFill>
                  <a:prstClr val="white"/>
                </a:solidFill>
                <a:cs typeface="+mn-ea"/>
                <a:sym typeface="+mn-lt"/>
              </a:endParaRPr>
            </a:p>
          </p:txBody>
        </p:sp>
        <p:sp>
          <p:nvSpPr>
            <p:cNvPr id="21" name="Shape 1932"/>
            <p:cNvSpPr/>
            <p:nvPr/>
          </p:nvSpPr>
          <p:spPr>
            <a:xfrm>
              <a:off x="5397500" y="5610809"/>
              <a:ext cx="1619250" cy="186157"/>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sz="1100">
                <a:solidFill>
                  <a:schemeClr val="lt1"/>
                </a:solidFill>
                <a:cs typeface="+mn-ea"/>
                <a:sym typeface="+mn-lt"/>
              </a:endParaRPr>
            </a:p>
          </p:txBody>
        </p:sp>
        <p:sp>
          <p:nvSpPr>
            <p:cNvPr id="22" name="Shape 1933"/>
            <p:cNvSpPr/>
            <p:nvPr/>
          </p:nvSpPr>
          <p:spPr>
            <a:xfrm>
              <a:off x="7397750" y="5610809"/>
              <a:ext cx="3756701" cy="186157"/>
            </a:xfrm>
            <a:prstGeom prst="roundRect">
              <a:avLst>
                <a:gd fmla="val 50000" name="adj"/>
              </a:avLst>
            </a:prstGeom>
            <a:gradFill>
              <a:gsLst>
                <a:gs pos="1000">
                  <a:schemeClr val="bg1">
                    <a:lumMod val="95000"/>
                  </a:schemeClr>
                </a:gs>
                <a:gs pos="60000">
                  <a:srgbClr val="009999"/>
                </a:gs>
                <a:gs pos="100000">
                  <a:srgbClr val="009999"/>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sz="1100">
                <a:cs typeface="+mn-ea"/>
                <a:sym typeface="+mn-lt"/>
              </a:endParaRPr>
            </a:p>
          </p:txBody>
        </p:sp>
        <p:sp>
          <p:nvSpPr>
            <p:cNvPr id="23" name="Shape 1934"/>
            <p:cNvSpPr/>
            <p:nvPr/>
          </p:nvSpPr>
          <p:spPr>
            <a:xfrm>
              <a:off x="4881313" y="5386387"/>
              <a:ext cx="635001" cy="635001"/>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24" name="Shape 1935"/>
            <p:cNvSpPr/>
            <p:nvPr/>
          </p:nvSpPr>
          <p:spPr>
            <a:xfrm>
              <a:off x="4944813" y="5449887"/>
              <a:ext cx="508001" cy="508001"/>
            </a:xfrm>
            <a:prstGeom prst="ellipse">
              <a:avLst/>
            </a:prstGeom>
            <a:gradFill>
              <a:gsLst>
                <a:gs pos="1000">
                  <a:schemeClr val="bg1"/>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2000">
                  <a:solidFill>
                    <a:prstClr val="white"/>
                  </a:solidFill>
                  <a:latin charset="0" panose="020b0502020202020204" pitchFamily="34" typeface="Century Gothic"/>
                  <a:cs typeface="+mn-ea"/>
                  <a:sym typeface="+mn-lt"/>
                </a:rPr>
                <a:t>2</a:t>
              </a:r>
            </a:p>
          </p:txBody>
        </p:sp>
        <p:sp>
          <p:nvSpPr>
            <p:cNvPr id="25" name="Shape 1937"/>
            <p:cNvSpPr/>
            <p:nvPr/>
          </p:nvSpPr>
          <p:spPr>
            <a:xfrm>
              <a:off x="2569471" y="5386387"/>
              <a:ext cx="635001" cy="635001"/>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26" name="Shape 1938"/>
            <p:cNvSpPr/>
            <p:nvPr/>
          </p:nvSpPr>
          <p:spPr>
            <a:xfrm>
              <a:off x="2632971" y="5449887"/>
              <a:ext cx="508001" cy="508001"/>
            </a:xfrm>
            <a:prstGeom prst="ellipse">
              <a:avLst/>
            </a:prstGeom>
            <a:gradFill>
              <a:gsLst>
                <a:gs pos="60000">
                  <a:srgbClr val="009999"/>
                </a:gs>
                <a:gs pos="0">
                  <a:schemeClr val="bg1"/>
                </a:gs>
                <a:gs pos="100000">
                  <a:srgbClr val="009999"/>
                </a:gs>
              </a:gsLst>
              <a:lin ang="5400000" scaled="1"/>
            </a:gradFill>
            <a:ln w="25400">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2000">
                  <a:solidFill>
                    <a:prstClr val="white"/>
                  </a:solidFill>
                  <a:latin charset="0" panose="020b0502020202020204" pitchFamily="34" typeface="Century Gothic"/>
                  <a:cs typeface="+mn-ea"/>
                  <a:sym typeface="+mn-lt"/>
                </a:rPr>
                <a:t>3</a:t>
              </a:r>
            </a:p>
          </p:txBody>
        </p:sp>
        <p:sp>
          <p:nvSpPr>
            <p:cNvPr id="27" name="Shape 1940"/>
            <p:cNvSpPr/>
            <p:nvPr/>
          </p:nvSpPr>
          <p:spPr>
            <a:xfrm>
              <a:off x="6886218" y="5386387"/>
              <a:ext cx="635001" cy="635001"/>
            </a:xfrm>
            <a:prstGeom prst="ellipse">
              <a:avLst/>
            </a:prstGeom>
            <a:gradFill flip="none" rotWithShape="1">
              <a:gsLst>
                <a:gs pos="0">
                  <a:schemeClr val="bg1"/>
                </a:gs>
                <a:gs pos="60000">
                  <a:schemeClr val="bg2"/>
                </a:gs>
                <a:gs pos="100000">
                  <a:schemeClr val="bg1">
                    <a:lumMod val="85000"/>
                  </a:schemeClr>
                </a:gs>
              </a:gsLst>
              <a:lin ang="16200000" scaled="1"/>
            </a:gradFill>
            <a:ln w="38100">
              <a:gradFill flip="none" rotWithShape="1">
                <a:gsLst>
                  <a:gs pos="0">
                    <a:schemeClr val="bg1">
                      <a:lumMod val="85000"/>
                    </a:schemeClr>
                  </a:gs>
                  <a:gs pos="60000">
                    <a:schemeClr val="bg2"/>
                  </a:gs>
                  <a:gs pos="100000">
                    <a:schemeClr val="bg1"/>
                  </a:gs>
                </a:gsLst>
                <a:lin ang="162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solidFill>
                  <a:prstClr val="white"/>
                </a:solidFill>
                <a:cs typeface="+mn-ea"/>
                <a:sym typeface="+mn-lt"/>
              </a:endParaRPr>
            </a:p>
          </p:txBody>
        </p:sp>
        <p:sp>
          <p:nvSpPr>
            <p:cNvPr id="28" name="Shape 1941"/>
            <p:cNvSpPr/>
            <p:nvPr/>
          </p:nvSpPr>
          <p:spPr>
            <a:xfrm>
              <a:off x="6949718" y="5449887"/>
              <a:ext cx="508001" cy="508001"/>
            </a:xfrm>
            <a:prstGeom prst="ellipse">
              <a:avLst/>
            </a:prstGeom>
            <a:gradFill>
              <a:gsLst>
                <a:gs pos="1000">
                  <a:schemeClr val="bg1"/>
                </a:gs>
                <a:gs pos="60000">
                  <a:srgbClr val="009999"/>
                </a:gs>
                <a:gs pos="100000">
                  <a:srgbClr val="009999"/>
                </a:gs>
              </a:gsLst>
              <a:lin ang="5400000" scaled="1"/>
            </a:gradFill>
            <a:ln>
              <a:noFill/>
            </a:ln>
            <a:effectLst/>
            <a:extLst>
              <a:ext uri="{C572A759-6A51-4108-AA02-DFA0A04FC94B}">
                <ma14:wrappingTextBoxFlag xmlns:ma14="http://schemas.microsoft.com/office/mac/drawingml/2011/main" val="1"/>
              </a:ex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sz="2000">
                  <a:solidFill>
                    <a:prstClr val="white"/>
                  </a:solidFill>
                  <a:latin charset="0" panose="020b0502020202020204" pitchFamily="34" typeface="Century Gothic"/>
                  <a:cs typeface="+mn-ea"/>
                  <a:sym typeface="+mn-lt"/>
                </a:rPr>
                <a:t>1</a:t>
              </a:r>
            </a:p>
          </p:txBody>
        </p:sp>
      </p:grpSp>
      <p:sp>
        <p:nvSpPr>
          <p:cNvPr id="30"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工作概述</a:t>
            </a:r>
          </a:p>
        </p:txBody>
      </p:sp>
      <p:sp>
        <p:nvSpPr>
          <p:cNvPr id="32"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606060"/>
                </a:solidFill>
                <a:latin charset="-122" panose="020b0500000000000000" pitchFamily="34" typeface="Noto Sans S Chinese Regular"/>
                <a:ea charset="-122" panose="020b0500000000000000" pitchFamily="34" typeface="Noto Sans S Chinese Regular"/>
                <a:cs typeface="+mn-ea"/>
                <a:sym typeface="+mn-lt"/>
              </a:rPr>
              <a:t>WORK OVERVIEW</a:t>
            </a:r>
          </a:p>
        </p:txBody>
      </p:sp>
    </p:spTree>
    <p:extLst>
      <p:ext uri="{BB962C8B-B14F-4D97-AF65-F5344CB8AC3E}">
        <p14:creationId val="41139265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100000" fill="hold" id="5" nodeType="clickEffect" presetClass="entr" presetID="2" presetSubtype="4">
                                  <p:stCondLst>
                                    <p:cond delay="0"/>
                                  </p:stCondLst>
                                  <p:childTnLst>
                                    <p:set>
                                      <p:cBhvr>
                                        <p:cTn dur="1" fill="hold" id="6">
                                          <p:stCondLst>
                                            <p:cond delay="0"/>
                                          </p:stCondLst>
                                        </p:cTn>
                                        <p:tgtEl>
                                          <p:spTgt spid="31"/>
                                        </p:tgtEl>
                                        <p:attrNameLst>
                                          <p:attrName>style.visibility</p:attrName>
                                        </p:attrNameLst>
                                      </p:cBhvr>
                                      <p:to>
                                        <p:strVal val="visible"/>
                                      </p:to>
                                    </p:set>
                                    <p:anim calcmode="lin" valueType="num">
                                      <p:cBhvr additive="base">
                                        <p:cTn dur="750" fill="hold" id="7"/>
                                        <p:tgtEl>
                                          <p:spTgt spid="31"/>
                                        </p:tgtEl>
                                        <p:attrNameLst>
                                          <p:attrName>ppt_x</p:attrName>
                                        </p:attrNameLst>
                                      </p:cBhvr>
                                      <p:tavLst>
                                        <p:tav tm="0">
                                          <p:val>
                                            <p:strVal val="#ppt_x"/>
                                          </p:val>
                                        </p:tav>
                                        <p:tav tm="100000">
                                          <p:val>
                                            <p:strVal val="#ppt_x"/>
                                          </p:val>
                                        </p:tav>
                                      </p:tavLst>
                                    </p:anim>
                                    <p:anim calcmode="lin" valueType="num">
                                      <p:cBhvr additive="base">
                                        <p:cTn dur="750" fill="hold" id="8"/>
                                        <p:tgtEl>
                                          <p:spTgt spid="31"/>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750"/>
                            </p:stCondLst>
                            <p:childTnLst>
                              <p:par>
                                <p:cTn decel="100000" fill="hold" id="10" nodeType="afterEffect" presetClass="entr" presetID="2" presetSubtype="2">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1000" fill="hold" id="12"/>
                                        <p:tgtEl>
                                          <p:spTgt spid="4"/>
                                        </p:tgtEl>
                                        <p:attrNameLst>
                                          <p:attrName>ppt_x</p:attrName>
                                        </p:attrNameLst>
                                      </p:cBhvr>
                                      <p:tavLst>
                                        <p:tav tm="0">
                                          <p:val>
                                            <p:strVal val="1+#ppt_w/2"/>
                                          </p:val>
                                        </p:tav>
                                        <p:tav tm="100000">
                                          <p:val>
                                            <p:strVal val="#ppt_x"/>
                                          </p:val>
                                        </p:tav>
                                      </p:tavLst>
                                    </p:anim>
                                    <p:anim calcmode="lin" valueType="num">
                                      <p:cBhvr additive="base">
                                        <p:cTn dur="1000" fill="hold" id="13"/>
                                        <p:tgtEl>
                                          <p:spTgt spid="4"/>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750"/>
                            </p:stCondLst>
                            <p:childTnLst>
                              <p:par>
                                <p:cTn decel="100000" fill="hold" grpId="0" id="15" nodeType="afterEffect" presetClass="entr" presetID="2" presetSubtype="2">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additive="base">
                                        <p:cTn dur="750" fill="hold" id="17"/>
                                        <p:tgtEl>
                                          <p:spTgt spid="9"/>
                                        </p:tgtEl>
                                        <p:attrNameLst>
                                          <p:attrName>ppt_x</p:attrName>
                                        </p:attrNameLst>
                                      </p:cBhvr>
                                      <p:tavLst>
                                        <p:tav tm="0">
                                          <p:val>
                                            <p:strVal val="1+#ppt_w/2"/>
                                          </p:val>
                                        </p:tav>
                                        <p:tav tm="100000">
                                          <p:val>
                                            <p:strVal val="#ppt_x"/>
                                          </p:val>
                                        </p:tav>
                                      </p:tavLst>
                                    </p:anim>
                                    <p:anim calcmode="lin" valueType="num">
                                      <p:cBhvr additive="base">
                                        <p:cTn dur="750" fill="hold" id="18"/>
                                        <p:tgtEl>
                                          <p:spTgt spid="9"/>
                                        </p:tgtEl>
                                        <p:attrNameLst>
                                          <p:attrName>ppt_y</p:attrName>
                                        </p:attrNameLst>
                                      </p:cBhvr>
                                      <p:tavLst>
                                        <p:tav tm="0">
                                          <p:val>
                                            <p:strVal val="#ppt_y"/>
                                          </p:val>
                                        </p:tav>
                                        <p:tav tm="100000">
                                          <p:val>
                                            <p:strVal val="#ppt_y"/>
                                          </p:val>
                                        </p:tav>
                                      </p:tavLst>
                                    </p:anim>
                                  </p:childTnLst>
                                </p:cTn>
                              </p:par>
                              <p:par>
                                <p:cTn decel="100000" fill="hold" grpId="0" id="19" nodeType="withEffect" presetClass="entr" presetID="2" presetSubtype="2">
                                  <p:stCondLst>
                                    <p:cond delay="250"/>
                                  </p:stCondLst>
                                  <p:childTnLst>
                                    <p:set>
                                      <p:cBhvr>
                                        <p:cTn dur="1" fill="hold" id="20">
                                          <p:stCondLst>
                                            <p:cond delay="0"/>
                                          </p:stCondLst>
                                        </p:cTn>
                                        <p:tgtEl>
                                          <p:spTgt spid="8"/>
                                        </p:tgtEl>
                                        <p:attrNameLst>
                                          <p:attrName>style.visibility</p:attrName>
                                        </p:attrNameLst>
                                      </p:cBhvr>
                                      <p:to>
                                        <p:strVal val="visible"/>
                                      </p:to>
                                    </p:set>
                                    <p:anim calcmode="lin" valueType="num">
                                      <p:cBhvr additive="base">
                                        <p:cTn dur="750" fill="hold" id="21"/>
                                        <p:tgtEl>
                                          <p:spTgt spid="8"/>
                                        </p:tgtEl>
                                        <p:attrNameLst>
                                          <p:attrName>ppt_x</p:attrName>
                                        </p:attrNameLst>
                                      </p:cBhvr>
                                      <p:tavLst>
                                        <p:tav tm="0">
                                          <p:val>
                                            <p:strVal val="1+#ppt_w/2"/>
                                          </p:val>
                                        </p:tav>
                                        <p:tav tm="100000">
                                          <p:val>
                                            <p:strVal val="#ppt_x"/>
                                          </p:val>
                                        </p:tav>
                                      </p:tavLst>
                                    </p:anim>
                                    <p:anim calcmode="lin" valueType="num">
                                      <p:cBhvr additive="base">
                                        <p:cTn dur="750" fill="hold" id="22"/>
                                        <p:tgtEl>
                                          <p:spTgt spid="8"/>
                                        </p:tgtEl>
                                        <p:attrNameLst>
                                          <p:attrName>ppt_y</p:attrName>
                                        </p:attrNameLst>
                                      </p:cBhvr>
                                      <p:tavLst>
                                        <p:tav tm="0">
                                          <p:val>
                                            <p:strVal val="#ppt_y"/>
                                          </p:val>
                                        </p:tav>
                                        <p:tav tm="100000">
                                          <p:val>
                                            <p:strVal val="#ppt_y"/>
                                          </p:val>
                                        </p:tav>
                                      </p:tavLst>
                                    </p:anim>
                                  </p:childTnLst>
                                </p:cTn>
                              </p:par>
                              <p:par>
                                <p:cTn decel="100000" fill="hold" grpId="0" id="23" nodeType="withEffect" presetClass="entr" presetID="2" presetSubtype="2">
                                  <p:stCondLst>
                                    <p:cond delay="500"/>
                                  </p:stCondLst>
                                  <p:childTnLst>
                                    <p:set>
                                      <p:cBhvr>
                                        <p:cTn dur="1" fill="hold" id="24">
                                          <p:stCondLst>
                                            <p:cond delay="0"/>
                                          </p:stCondLst>
                                        </p:cTn>
                                        <p:tgtEl>
                                          <p:spTgt spid="11"/>
                                        </p:tgtEl>
                                        <p:attrNameLst>
                                          <p:attrName>style.visibility</p:attrName>
                                        </p:attrNameLst>
                                      </p:cBhvr>
                                      <p:to>
                                        <p:strVal val="visible"/>
                                      </p:to>
                                    </p:set>
                                    <p:anim calcmode="lin" valueType="num">
                                      <p:cBhvr additive="base">
                                        <p:cTn dur="750" fill="hold" id="25"/>
                                        <p:tgtEl>
                                          <p:spTgt spid="11"/>
                                        </p:tgtEl>
                                        <p:attrNameLst>
                                          <p:attrName>ppt_x</p:attrName>
                                        </p:attrNameLst>
                                      </p:cBhvr>
                                      <p:tavLst>
                                        <p:tav tm="0">
                                          <p:val>
                                            <p:strVal val="1+#ppt_w/2"/>
                                          </p:val>
                                        </p:tav>
                                        <p:tav tm="100000">
                                          <p:val>
                                            <p:strVal val="#ppt_x"/>
                                          </p:val>
                                        </p:tav>
                                      </p:tavLst>
                                    </p:anim>
                                    <p:anim calcmode="lin" valueType="num">
                                      <p:cBhvr additive="base">
                                        <p:cTn dur="750" fill="hold" id="26"/>
                                        <p:tgtEl>
                                          <p:spTgt spid="11"/>
                                        </p:tgtEl>
                                        <p:attrNameLst>
                                          <p:attrName>ppt_y</p:attrName>
                                        </p:attrNameLst>
                                      </p:cBhvr>
                                      <p:tavLst>
                                        <p:tav tm="0">
                                          <p:val>
                                            <p:strVal val="#ppt_y"/>
                                          </p:val>
                                        </p:tav>
                                        <p:tav tm="100000">
                                          <p:val>
                                            <p:strVal val="#ppt_y"/>
                                          </p:val>
                                        </p:tav>
                                      </p:tavLst>
                                    </p:anim>
                                  </p:childTnLst>
                                </p:cTn>
                              </p:par>
                              <p:par>
                                <p:cTn decel="100000" fill="hold" grpId="0" id="27" nodeType="withEffect" presetClass="entr" presetID="2" presetSubtype="2">
                                  <p:stCondLst>
                                    <p:cond delay="750"/>
                                  </p:stCondLst>
                                  <p:childTnLst>
                                    <p:set>
                                      <p:cBhvr>
                                        <p:cTn dur="1" fill="hold" id="28">
                                          <p:stCondLst>
                                            <p:cond delay="0"/>
                                          </p:stCondLst>
                                        </p:cTn>
                                        <p:tgtEl>
                                          <p:spTgt spid="12"/>
                                        </p:tgtEl>
                                        <p:attrNameLst>
                                          <p:attrName>style.visibility</p:attrName>
                                        </p:attrNameLst>
                                      </p:cBhvr>
                                      <p:to>
                                        <p:strVal val="visible"/>
                                      </p:to>
                                    </p:set>
                                    <p:anim calcmode="lin" valueType="num">
                                      <p:cBhvr additive="base">
                                        <p:cTn dur="750" fill="hold" id="29"/>
                                        <p:tgtEl>
                                          <p:spTgt spid="12"/>
                                        </p:tgtEl>
                                        <p:attrNameLst>
                                          <p:attrName>ppt_x</p:attrName>
                                        </p:attrNameLst>
                                      </p:cBhvr>
                                      <p:tavLst>
                                        <p:tav tm="0">
                                          <p:val>
                                            <p:strVal val="1+#ppt_w/2"/>
                                          </p:val>
                                        </p:tav>
                                        <p:tav tm="100000">
                                          <p:val>
                                            <p:strVal val="#ppt_x"/>
                                          </p:val>
                                        </p:tav>
                                      </p:tavLst>
                                    </p:anim>
                                    <p:anim calcmode="lin" valueType="num">
                                      <p:cBhvr additive="base">
                                        <p:cTn dur="750" fill="hold" id="30"/>
                                        <p:tgtEl>
                                          <p:spTgt spid="12"/>
                                        </p:tgtEl>
                                        <p:attrNameLst>
                                          <p:attrName>ppt_y</p:attrName>
                                        </p:attrNameLst>
                                      </p:cBhvr>
                                      <p:tavLst>
                                        <p:tav tm="0">
                                          <p:val>
                                            <p:strVal val="#ppt_y"/>
                                          </p:val>
                                        </p:tav>
                                        <p:tav tm="100000">
                                          <p:val>
                                            <p:strVal val="#ppt_y"/>
                                          </p:val>
                                        </p:tav>
                                      </p:tavLst>
                                    </p:anim>
                                  </p:childTnLst>
                                </p:cTn>
                              </p:par>
                              <p:par>
                                <p:cTn decel="100000" fill="hold" grpId="0" id="31" nodeType="withEffect" presetClass="entr" presetID="2" presetSubtype="2">
                                  <p:stCondLst>
                                    <p:cond delay="1000"/>
                                  </p:stCondLst>
                                  <p:childTnLst>
                                    <p:set>
                                      <p:cBhvr>
                                        <p:cTn dur="1" fill="hold" id="32">
                                          <p:stCondLst>
                                            <p:cond delay="0"/>
                                          </p:stCondLst>
                                        </p:cTn>
                                        <p:tgtEl>
                                          <p:spTgt spid="13"/>
                                        </p:tgtEl>
                                        <p:attrNameLst>
                                          <p:attrName>style.visibility</p:attrName>
                                        </p:attrNameLst>
                                      </p:cBhvr>
                                      <p:to>
                                        <p:strVal val="visible"/>
                                      </p:to>
                                    </p:set>
                                    <p:anim calcmode="lin" valueType="num">
                                      <p:cBhvr additive="base">
                                        <p:cTn dur="750" fill="hold" id="33"/>
                                        <p:tgtEl>
                                          <p:spTgt spid="13"/>
                                        </p:tgtEl>
                                        <p:attrNameLst>
                                          <p:attrName>ppt_x</p:attrName>
                                        </p:attrNameLst>
                                      </p:cBhvr>
                                      <p:tavLst>
                                        <p:tav tm="0">
                                          <p:val>
                                            <p:strVal val="1+#ppt_w/2"/>
                                          </p:val>
                                        </p:tav>
                                        <p:tav tm="100000">
                                          <p:val>
                                            <p:strVal val="#ppt_x"/>
                                          </p:val>
                                        </p:tav>
                                      </p:tavLst>
                                    </p:anim>
                                    <p:anim calcmode="lin" valueType="num">
                                      <p:cBhvr additive="base">
                                        <p:cTn dur="750" fill="hold" id="34"/>
                                        <p:tgtEl>
                                          <p:spTgt spid="13"/>
                                        </p:tgtEl>
                                        <p:attrNameLst>
                                          <p:attrName>ppt_y</p:attrName>
                                        </p:attrNameLst>
                                      </p:cBhvr>
                                      <p:tavLst>
                                        <p:tav tm="0">
                                          <p:val>
                                            <p:strVal val="#ppt_y"/>
                                          </p:val>
                                        </p:tav>
                                        <p:tav tm="100000">
                                          <p:val>
                                            <p:strVal val="#ppt_y"/>
                                          </p:val>
                                        </p:tav>
                                      </p:tavLst>
                                    </p:anim>
                                  </p:childTnLst>
                                </p:cTn>
                              </p:par>
                              <p:par>
                                <p:cTn decel="100000" fill="hold" grpId="0" id="35" nodeType="withEffect" presetClass="entr" presetID="2" presetSubtype="2">
                                  <p:stCondLst>
                                    <p:cond delay="1250"/>
                                  </p:stCondLst>
                                  <p:childTnLst>
                                    <p:set>
                                      <p:cBhvr>
                                        <p:cTn dur="1" fill="hold" id="36">
                                          <p:stCondLst>
                                            <p:cond delay="0"/>
                                          </p:stCondLst>
                                        </p:cTn>
                                        <p:tgtEl>
                                          <p:spTgt spid="14"/>
                                        </p:tgtEl>
                                        <p:attrNameLst>
                                          <p:attrName>style.visibility</p:attrName>
                                        </p:attrNameLst>
                                      </p:cBhvr>
                                      <p:to>
                                        <p:strVal val="visible"/>
                                      </p:to>
                                    </p:set>
                                    <p:anim calcmode="lin" valueType="num">
                                      <p:cBhvr additive="base">
                                        <p:cTn dur="750" fill="hold" id="37"/>
                                        <p:tgtEl>
                                          <p:spTgt spid="14"/>
                                        </p:tgtEl>
                                        <p:attrNameLst>
                                          <p:attrName>ppt_x</p:attrName>
                                        </p:attrNameLst>
                                      </p:cBhvr>
                                      <p:tavLst>
                                        <p:tav tm="0">
                                          <p:val>
                                            <p:strVal val="1+#ppt_w/2"/>
                                          </p:val>
                                        </p:tav>
                                        <p:tav tm="100000">
                                          <p:val>
                                            <p:strVal val="#ppt_x"/>
                                          </p:val>
                                        </p:tav>
                                      </p:tavLst>
                                    </p:anim>
                                    <p:anim calcmode="lin" valueType="num">
                                      <p:cBhvr additive="base">
                                        <p:cTn dur="750" fill="hold" id="38"/>
                                        <p:tgtEl>
                                          <p:spTgt spid="14"/>
                                        </p:tgtEl>
                                        <p:attrNameLst>
                                          <p:attrName>ppt_y</p:attrName>
                                        </p:attrNameLst>
                                      </p:cBhvr>
                                      <p:tavLst>
                                        <p:tav tm="0">
                                          <p:val>
                                            <p:strVal val="#ppt_y"/>
                                          </p:val>
                                        </p:tav>
                                        <p:tav tm="100000">
                                          <p:val>
                                            <p:strVal val="#ppt_y"/>
                                          </p:val>
                                        </p:tav>
                                      </p:tavLst>
                                    </p:anim>
                                  </p:childTnLst>
                                </p:cTn>
                              </p:par>
                              <p:par>
                                <p:cTn decel="100000" fill="hold" grpId="0" id="39" nodeType="withEffect" presetClass="entr" presetID="2" presetSubtype="2">
                                  <p:stCondLst>
                                    <p:cond delay="1500"/>
                                  </p:stCondLst>
                                  <p:childTnLst>
                                    <p:set>
                                      <p:cBhvr>
                                        <p:cTn dur="1" fill="hold" id="40">
                                          <p:stCondLst>
                                            <p:cond delay="0"/>
                                          </p:stCondLst>
                                        </p:cTn>
                                        <p:tgtEl>
                                          <p:spTgt spid="15"/>
                                        </p:tgtEl>
                                        <p:attrNameLst>
                                          <p:attrName>style.visibility</p:attrName>
                                        </p:attrNameLst>
                                      </p:cBhvr>
                                      <p:to>
                                        <p:strVal val="visible"/>
                                      </p:to>
                                    </p:set>
                                    <p:anim calcmode="lin" valueType="num">
                                      <p:cBhvr additive="base">
                                        <p:cTn dur="750" fill="hold" id="41"/>
                                        <p:tgtEl>
                                          <p:spTgt spid="15"/>
                                        </p:tgtEl>
                                        <p:attrNameLst>
                                          <p:attrName>ppt_x</p:attrName>
                                        </p:attrNameLst>
                                      </p:cBhvr>
                                      <p:tavLst>
                                        <p:tav tm="0">
                                          <p:val>
                                            <p:strVal val="1+#ppt_w/2"/>
                                          </p:val>
                                        </p:tav>
                                        <p:tav tm="100000">
                                          <p:val>
                                            <p:strVal val="#ppt_x"/>
                                          </p:val>
                                        </p:tav>
                                      </p:tavLst>
                                    </p:anim>
                                    <p:anim calcmode="lin" valueType="num">
                                      <p:cBhvr additive="base">
                                        <p:cTn dur="750" fill="hold" id="42"/>
                                        <p:tgtEl>
                                          <p:spTgt spid="15"/>
                                        </p:tgtEl>
                                        <p:attrNameLst>
                                          <p:attrName>ppt_y</p:attrName>
                                        </p:attrNameLst>
                                      </p:cBhvr>
                                      <p:tavLst>
                                        <p:tav tm="0">
                                          <p:val>
                                            <p:strVal val="#ppt_y"/>
                                          </p:val>
                                        </p:tav>
                                        <p:tav tm="100000">
                                          <p:val>
                                            <p:strVal val="#ppt_y"/>
                                          </p:val>
                                        </p:tav>
                                      </p:tavLst>
                                    </p:anim>
                                  </p:childTnLst>
                                </p:cTn>
                              </p:par>
                              <p:par>
                                <p:cTn decel="100000" fill="hold" grpId="0" id="43" nodeType="withEffect" presetClass="entr" presetID="2" presetSubtype="2">
                                  <p:stCondLst>
                                    <p:cond delay="1750"/>
                                  </p:stCondLst>
                                  <p:childTnLst>
                                    <p:set>
                                      <p:cBhvr>
                                        <p:cTn dur="1" fill="hold" id="44">
                                          <p:stCondLst>
                                            <p:cond delay="0"/>
                                          </p:stCondLst>
                                        </p:cTn>
                                        <p:tgtEl>
                                          <p:spTgt spid="16"/>
                                        </p:tgtEl>
                                        <p:attrNameLst>
                                          <p:attrName>style.visibility</p:attrName>
                                        </p:attrNameLst>
                                      </p:cBhvr>
                                      <p:to>
                                        <p:strVal val="visible"/>
                                      </p:to>
                                    </p:set>
                                    <p:anim calcmode="lin" valueType="num">
                                      <p:cBhvr additive="base">
                                        <p:cTn dur="750" fill="hold" id="45"/>
                                        <p:tgtEl>
                                          <p:spTgt spid="16"/>
                                        </p:tgtEl>
                                        <p:attrNameLst>
                                          <p:attrName>ppt_x</p:attrName>
                                        </p:attrNameLst>
                                      </p:cBhvr>
                                      <p:tavLst>
                                        <p:tav tm="0">
                                          <p:val>
                                            <p:strVal val="1+#ppt_w/2"/>
                                          </p:val>
                                        </p:tav>
                                        <p:tav tm="100000">
                                          <p:val>
                                            <p:strVal val="#ppt_x"/>
                                          </p:val>
                                        </p:tav>
                                      </p:tavLst>
                                    </p:anim>
                                    <p:anim calcmode="lin" valueType="num">
                                      <p:cBhvr additive="base">
                                        <p:cTn dur="750" fill="hold" id="46"/>
                                        <p:tgtEl>
                                          <p:spTgt spid="16"/>
                                        </p:tgtEl>
                                        <p:attrNameLst>
                                          <p:attrName>ppt_y</p:attrName>
                                        </p:attrNameLst>
                                      </p:cBhvr>
                                      <p:tavLst>
                                        <p:tav tm="0">
                                          <p:val>
                                            <p:strVal val="#ppt_y"/>
                                          </p:val>
                                        </p:tav>
                                        <p:tav tm="100000">
                                          <p:val>
                                            <p:strVal val="#ppt_y"/>
                                          </p:val>
                                        </p:tav>
                                      </p:tavLst>
                                    </p:anim>
                                  </p:childTnLst>
                                </p:cTn>
                              </p:par>
                              <p:par>
                                <p:cTn decel="100000" fill="hold" grpId="0" id="47" nodeType="withEffect" presetClass="entr" presetID="2" presetSubtype="2">
                                  <p:stCondLst>
                                    <p:cond delay="2000"/>
                                  </p:stCondLst>
                                  <p:childTnLst>
                                    <p:set>
                                      <p:cBhvr>
                                        <p:cTn dur="1" fill="hold" id="48">
                                          <p:stCondLst>
                                            <p:cond delay="0"/>
                                          </p:stCondLst>
                                        </p:cTn>
                                        <p:tgtEl>
                                          <p:spTgt spid="17"/>
                                        </p:tgtEl>
                                        <p:attrNameLst>
                                          <p:attrName>style.visibility</p:attrName>
                                        </p:attrNameLst>
                                      </p:cBhvr>
                                      <p:to>
                                        <p:strVal val="visible"/>
                                      </p:to>
                                    </p:set>
                                    <p:anim calcmode="lin" valueType="num">
                                      <p:cBhvr additive="base">
                                        <p:cTn dur="750" fill="hold" id="49"/>
                                        <p:tgtEl>
                                          <p:spTgt spid="17"/>
                                        </p:tgtEl>
                                        <p:attrNameLst>
                                          <p:attrName>ppt_x</p:attrName>
                                        </p:attrNameLst>
                                      </p:cBhvr>
                                      <p:tavLst>
                                        <p:tav tm="0">
                                          <p:val>
                                            <p:strVal val="1+#ppt_w/2"/>
                                          </p:val>
                                        </p:tav>
                                        <p:tav tm="100000">
                                          <p:val>
                                            <p:strVal val="#ppt_x"/>
                                          </p:val>
                                        </p:tav>
                                      </p:tavLst>
                                    </p:anim>
                                    <p:anim calcmode="lin" valueType="num">
                                      <p:cBhvr additive="base">
                                        <p:cTn dur="750" fill="hold" id="50"/>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1"/>
      <p:bldP grpId="0" spid="12"/>
      <p:bldP grpId="0" spid="13"/>
      <p:bldP grpId="0" spid="14"/>
      <p:bldP grpId="0" spid="15"/>
      <p:bldP grpId="0" spid="16"/>
      <p:bldP grpId="0" spid="1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工作概述</a:t>
            </a:r>
          </a:p>
        </p:txBody>
      </p:sp>
      <p:sp>
        <p:nvSpPr>
          <p:cNvPr id="27"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606060"/>
                </a:solidFill>
                <a:latin charset="-122" panose="020b0500000000000000" pitchFamily="34" typeface="Noto Sans S Chinese Regular"/>
                <a:ea charset="-122" panose="020b0500000000000000" pitchFamily="34" typeface="Noto Sans S Chinese Regular"/>
                <a:cs typeface="+mn-ea"/>
                <a:sym typeface="+mn-lt"/>
              </a:rPr>
              <a:t>WORK OVERVIEW</a:t>
            </a:r>
          </a:p>
        </p:txBody>
      </p:sp>
      <p:sp>
        <p:nvSpPr>
          <p:cNvPr id="28" name="TextBox 26"/>
          <p:cNvSpPr txBox="1"/>
          <p:nvPr/>
        </p:nvSpPr>
        <p:spPr>
          <a:xfrm>
            <a:off x="1206312" y="4581129"/>
            <a:ext cx="1879137" cy="1218895"/>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itchFamily="34" typeface="微软雅黑"/>
              </a:defRPr>
            </a:lvl1pPr>
          </a:lstStyle>
          <a:p>
            <a:pPr algn="ctr" fontAlgn="base" indent="-228594" marL="228594">
              <a:spcBef>
                <a:spcPct val="0"/>
              </a:spcBef>
              <a:spcAft>
                <a:spcPct val="0"/>
              </a:spcAft>
              <a:buFont charset="0" panose="020b0604020202020204" pitchFamily="34" typeface="Arial"/>
              <a:buChar char="•"/>
            </a:pPr>
            <a:r>
              <a:rPr altLang="en-US" lang="zh-CN" sz="1333">
                <a:solidFill>
                  <a:prstClr val="black">
                    <a:lumMod val="65000"/>
                    <a:lumOff val="35000"/>
                  </a:prstClr>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29" name="TextBox 27"/>
          <p:cNvSpPr txBox="1"/>
          <p:nvPr/>
        </p:nvSpPr>
        <p:spPr>
          <a:xfrm>
            <a:off x="3883346" y="4581129"/>
            <a:ext cx="1879137" cy="1218895"/>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itchFamily="34" typeface="微软雅黑"/>
              </a:defRPr>
            </a:lvl1pPr>
          </a:lstStyle>
          <a:p>
            <a:pPr algn="ctr" fontAlgn="base" indent="-228594" marL="228594">
              <a:spcBef>
                <a:spcPct val="0"/>
              </a:spcBef>
              <a:spcAft>
                <a:spcPct val="0"/>
              </a:spcAft>
              <a:buFont charset="0" panose="020b0604020202020204" pitchFamily="34" typeface="Arial"/>
              <a:buChar char="•"/>
            </a:pPr>
            <a:r>
              <a:rPr altLang="en-US" lang="zh-CN" sz="1333">
                <a:solidFill>
                  <a:prstClr val="black">
                    <a:lumMod val="65000"/>
                    <a:lumOff val="35000"/>
                  </a:prstClr>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30" name="TextBox 28"/>
          <p:cNvSpPr txBox="1"/>
          <p:nvPr/>
        </p:nvSpPr>
        <p:spPr>
          <a:xfrm>
            <a:off x="6542815" y="4591749"/>
            <a:ext cx="1879137" cy="1218895"/>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itchFamily="34" typeface="微软雅黑"/>
              </a:defRPr>
            </a:lvl1pPr>
          </a:lstStyle>
          <a:p>
            <a:pPr algn="ctr" fontAlgn="base" indent="-228594" marL="228594">
              <a:spcBef>
                <a:spcPct val="0"/>
              </a:spcBef>
              <a:spcAft>
                <a:spcPct val="0"/>
              </a:spcAft>
              <a:buFont charset="0" panose="020b0604020202020204" pitchFamily="34" typeface="Arial"/>
              <a:buChar char="•"/>
            </a:pPr>
            <a:r>
              <a:rPr altLang="en-US" lang="zh-CN" sz="1333">
                <a:solidFill>
                  <a:prstClr val="black">
                    <a:lumMod val="65000"/>
                    <a:lumOff val="35000"/>
                  </a:prstClr>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31" name="TextBox 29"/>
          <p:cNvSpPr txBox="1"/>
          <p:nvPr/>
        </p:nvSpPr>
        <p:spPr>
          <a:xfrm>
            <a:off x="9160505" y="4591749"/>
            <a:ext cx="1879137" cy="1218895"/>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itchFamily="34" typeface="微软雅黑"/>
              </a:defRPr>
            </a:lvl1pPr>
          </a:lstStyle>
          <a:p>
            <a:pPr algn="ctr" fontAlgn="base" indent="-228594" marL="228594">
              <a:spcBef>
                <a:spcPct val="0"/>
              </a:spcBef>
              <a:spcAft>
                <a:spcPct val="0"/>
              </a:spcAft>
              <a:buFont charset="0" panose="020b0604020202020204" pitchFamily="34" typeface="Arial"/>
              <a:buChar char="•"/>
            </a:pPr>
            <a:r>
              <a:rPr altLang="en-US" lang="zh-CN" sz="1333">
                <a:solidFill>
                  <a:prstClr val="black">
                    <a:lumMod val="65000"/>
                    <a:lumOff val="35000"/>
                  </a:prstClr>
                </a:solidFill>
                <a:latin charset="-122" panose="020b0500000000000000" pitchFamily="34" typeface="Noto Sans S Chinese Regular"/>
                <a:ea charset="-122" panose="020b0500000000000000" pitchFamily="34" typeface="Noto Sans S Chinese Regular"/>
              </a:rPr>
              <a:t>介绍自己的内容. 简单谈谈你的优势.介绍自己的内容. 简单谈谈你的优势</a:t>
            </a:r>
          </a:p>
        </p:txBody>
      </p:sp>
      <p:sp>
        <p:nvSpPr>
          <p:cNvPr id="32" name="燕尾形箭头 31"/>
          <p:cNvSpPr/>
          <p:nvPr/>
        </p:nvSpPr>
        <p:spPr>
          <a:xfrm>
            <a:off x="623392" y="3044957"/>
            <a:ext cx="10945216" cy="304800"/>
          </a:xfrm>
          <a:prstGeom prst="notchedRightArrow">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0955" lIns="121908" rIns="121908" tIns="60955"/>
          <a:lstStyle/>
          <a:p>
            <a:pPr algn="ctr" defTabSz="1219079">
              <a:defRPr/>
            </a:pPr>
            <a:endParaRPr altLang="en-US" lang="zh-CN" sz="3319">
              <a:solidFill>
                <a:prstClr val="white"/>
              </a:solidFill>
              <a:latin typeface="微软雅黑"/>
              <a:cs charset="0" panose="020b0604020202020204" pitchFamily="34" typeface="Arial"/>
            </a:endParaRPr>
          </a:p>
        </p:txBody>
      </p:sp>
      <p:grpSp>
        <p:nvGrpSpPr>
          <p:cNvPr id="33" name="组合 32"/>
          <p:cNvGrpSpPr/>
          <p:nvPr/>
        </p:nvGrpSpPr>
        <p:grpSpPr>
          <a:xfrm>
            <a:off x="1044102" y="1988841"/>
            <a:ext cx="2263180" cy="2263180"/>
            <a:chOff x="1278794" y="3334906"/>
            <a:chExt cx="914014" cy="914014"/>
          </a:xfrm>
        </p:grpSpPr>
        <p:grpSp>
          <p:nvGrpSpPr>
            <p:cNvPr id="34" name="组合 33"/>
            <p:cNvGrpSpPr/>
            <p:nvPr/>
          </p:nvGrpSpPr>
          <p:grpSpPr>
            <a:xfrm>
              <a:off x="1278794" y="3334906"/>
              <a:ext cx="914014" cy="914014"/>
              <a:chOff x="304800" y="673100"/>
              <a:chExt cx="4000500" cy="4000500"/>
            </a:xfrm>
            <a:effectLst>
              <a:outerShdw algn="tr" blurRad="444500" dir="8100000" dist="254000" rotWithShape="0">
                <a:prstClr val="black">
                  <a:alpha val="50000"/>
                </a:prstClr>
              </a:outerShdw>
            </a:effectLst>
          </p:grpSpPr>
          <p:sp>
            <p:nvSpPr>
              <p:cNvPr id="36" name="同心圆 35"/>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black"/>
                  </a:solidFill>
                  <a:latin typeface="微软雅黑"/>
                </a:endParaRPr>
              </a:p>
            </p:txBody>
          </p:sp>
          <p:sp>
            <p:nvSpPr>
              <p:cNvPr id="37" name="椭圆 36"/>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grpSp>
        <p:sp>
          <p:nvSpPr>
            <p:cNvPr id="35" name="TextBox 33"/>
            <p:cNvSpPr txBox="1"/>
            <p:nvPr/>
          </p:nvSpPr>
          <p:spPr>
            <a:xfrm>
              <a:off x="1492735" y="3742514"/>
              <a:ext cx="484183" cy="160027"/>
            </a:xfrm>
            <a:prstGeom prst="rect">
              <a:avLst/>
            </a:prstGeom>
            <a:noFill/>
          </p:spPr>
          <p:txBody>
            <a:bodyPr rtlCol="0" wrap="none">
              <a:spAutoFit/>
            </a:bodyPr>
            <a:lstStyle/>
            <a:p>
              <a:pPr algn="ctr" fontAlgn="base">
                <a:spcBef>
                  <a:spcPct val="0"/>
                </a:spcBef>
                <a:spcAft>
                  <a:spcPct val="0"/>
                </a:spcAft>
              </a:pPr>
              <a:r>
                <a:rPr altLang="en-US" b="1" lang="zh-CN" sz="2000">
                  <a:solidFill>
                    <a:prstClr val="black"/>
                  </a:solidFill>
                  <a:latin charset="-122" panose="020b0600000000000000" pitchFamily="34" typeface="Noto Sans S Chinese Medium"/>
                  <a:ea charset="-122" panose="020b0600000000000000" pitchFamily="34" typeface="Noto Sans S Chinese Medium"/>
                </a:rPr>
                <a:t>输入标题</a:t>
              </a:r>
            </a:p>
          </p:txBody>
        </p:sp>
      </p:grpSp>
      <p:grpSp>
        <p:nvGrpSpPr>
          <p:cNvPr id="38" name="组合 37"/>
          <p:cNvGrpSpPr/>
          <p:nvPr/>
        </p:nvGrpSpPr>
        <p:grpSpPr>
          <a:xfrm>
            <a:off x="3661513" y="1993787"/>
            <a:ext cx="2263180" cy="2263180"/>
            <a:chOff x="1278794" y="3334906"/>
            <a:chExt cx="914014" cy="914014"/>
          </a:xfrm>
        </p:grpSpPr>
        <p:grpSp>
          <p:nvGrpSpPr>
            <p:cNvPr id="39" name="组合 38"/>
            <p:cNvGrpSpPr/>
            <p:nvPr/>
          </p:nvGrpSpPr>
          <p:grpSpPr>
            <a:xfrm>
              <a:off x="1278794" y="3334906"/>
              <a:ext cx="914014" cy="914014"/>
              <a:chOff x="304800" y="673100"/>
              <a:chExt cx="4000500" cy="4000500"/>
            </a:xfrm>
            <a:effectLst>
              <a:outerShdw algn="tr" blurRad="444500" dir="8100000" dist="254000" rotWithShape="0">
                <a:prstClr val="black">
                  <a:alpha val="50000"/>
                </a:prstClr>
              </a:outerShdw>
            </a:effectLst>
          </p:grpSpPr>
          <p:sp>
            <p:nvSpPr>
              <p:cNvPr id="41" name="同心圆 40"/>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black"/>
                  </a:solidFill>
                  <a:latin typeface="微软雅黑"/>
                </a:endParaRPr>
              </a:p>
            </p:txBody>
          </p:sp>
          <p:sp>
            <p:nvSpPr>
              <p:cNvPr id="42" name="椭圆 41"/>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grpSp>
        <p:sp>
          <p:nvSpPr>
            <p:cNvPr id="40" name="TextBox 38"/>
            <p:cNvSpPr txBox="1"/>
            <p:nvPr/>
          </p:nvSpPr>
          <p:spPr>
            <a:xfrm>
              <a:off x="1492735" y="3740516"/>
              <a:ext cx="484183" cy="160027"/>
            </a:xfrm>
            <a:prstGeom prst="rect">
              <a:avLst/>
            </a:prstGeom>
            <a:noFill/>
          </p:spPr>
          <p:txBody>
            <a:bodyPr rtlCol="0" wrap="none">
              <a:spAutoFit/>
            </a:bodyPr>
            <a:lstStyle/>
            <a:p>
              <a:pPr algn="ctr" fontAlgn="base">
                <a:spcBef>
                  <a:spcPct val="0"/>
                </a:spcBef>
                <a:spcAft>
                  <a:spcPct val="0"/>
                </a:spcAft>
              </a:pPr>
              <a:r>
                <a:rPr altLang="en-US" b="1" lang="zh-CN" sz="2000">
                  <a:solidFill>
                    <a:prstClr val="black"/>
                  </a:solidFill>
                  <a:latin charset="-122" panose="020b0600000000000000" pitchFamily="34" typeface="Noto Sans S Chinese Medium"/>
                  <a:ea charset="-122" panose="020b0600000000000000" pitchFamily="34" typeface="Noto Sans S Chinese Medium"/>
                </a:rPr>
                <a:t>输入标题</a:t>
              </a:r>
            </a:p>
          </p:txBody>
        </p:sp>
      </p:grpSp>
      <p:grpSp>
        <p:nvGrpSpPr>
          <p:cNvPr id="43" name="组合 42"/>
          <p:cNvGrpSpPr/>
          <p:nvPr/>
        </p:nvGrpSpPr>
        <p:grpSpPr>
          <a:xfrm>
            <a:off x="6251355" y="1988841"/>
            <a:ext cx="2263180" cy="2263180"/>
            <a:chOff x="1278794" y="3334906"/>
            <a:chExt cx="914014" cy="914014"/>
          </a:xfrm>
        </p:grpSpPr>
        <p:grpSp>
          <p:nvGrpSpPr>
            <p:cNvPr id="44" name="组合 43"/>
            <p:cNvGrpSpPr/>
            <p:nvPr/>
          </p:nvGrpSpPr>
          <p:grpSpPr>
            <a:xfrm>
              <a:off x="1278794" y="3334906"/>
              <a:ext cx="914014" cy="914014"/>
              <a:chOff x="304800" y="673100"/>
              <a:chExt cx="4000500" cy="4000500"/>
            </a:xfrm>
            <a:effectLst>
              <a:outerShdw algn="tr" blurRad="444500" dir="8100000" dist="254000" rotWithShape="0">
                <a:prstClr val="black">
                  <a:alpha val="50000"/>
                </a:prstClr>
              </a:outerShdw>
            </a:effectLst>
          </p:grpSpPr>
          <p:sp>
            <p:nvSpPr>
              <p:cNvPr id="46" name="同心圆 45"/>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black"/>
                  </a:solidFill>
                  <a:latin typeface="微软雅黑"/>
                </a:endParaRPr>
              </a:p>
            </p:txBody>
          </p:sp>
          <p:sp>
            <p:nvSpPr>
              <p:cNvPr id="47" name="椭圆 46"/>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grpSp>
        <p:sp>
          <p:nvSpPr>
            <p:cNvPr id="45" name="TextBox 43"/>
            <p:cNvSpPr txBox="1"/>
            <p:nvPr/>
          </p:nvSpPr>
          <p:spPr>
            <a:xfrm>
              <a:off x="1492735" y="3742514"/>
              <a:ext cx="484183" cy="160027"/>
            </a:xfrm>
            <a:prstGeom prst="rect">
              <a:avLst/>
            </a:prstGeom>
            <a:noFill/>
          </p:spPr>
          <p:txBody>
            <a:bodyPr rtlCol="0" wrap="none">
              <a:spAutoFit/>
            </a:bodyPr>
            <a:lstStyle/>
            <a:p>
              <a:pPr algn="ctr" fontAlgn="base">
                <a:spcBef>
                  <a:spcPct val="0"/>
                </a:spcBef>
                <a:spcAft>
                  <a:spcPct val="0"/>
                </a:spcAft>
              </a:pPr>
              <a:r>
                <a:rPr altLang="en-US" b="1" lang="zh-CN" sz="2000">
                  <a:solidFill>
                    <a:prstClr val="black"/>
                  </a:solidFill>
                  <a:latin charset="-122" panose="020b0600000000000000" pitchFamily="34" typeface="Noto Sans S Chinese Medium"/>
                  <a:ea charset="-122" panose="020b0600000000000000" pitchFamily="34" typeface="Noto Sans S Chinese Medium"/>
                </a:rPr>
                <a:t>输入标题</a:t>
              </a:r>
            </a:p>
          </p:txBody>
        </p:sp>
      </p:grpSp>
      <p:grpSp>
        <p:nvGrpSpPr>
          <p:cNvPr id="48" name="组合 47"/>
          <p:cNvGrpSpPr/>
          <p:nvPr/>
        </p:nvGrpSpPr>
        <p:grpSpPr>
          <a:xfrm>
            <a:off x="8825375" y="1998007"/>
            <a:ext cx="2263180" cy="2263180"/>
            <a:chOff x="1278794" y="3334906"/>
            <a:chExt cx="914014" cy="914014"/>
          </a:xfrm>
        </p:grpSpPr>
        <p:grpSp>
          <p:nvGrpSpPr>
            <p:cNvPr id="49" name="组合 48"/>
            <p:cNvGrpSpPr/>
            <p:nvPr/>
          </p:nvGrpSpPr>
          <p:grpSpPr>
            <a:xfrm>
              <a:off x="1278794" y="3334906"/>
              <a:ext cx="914014" cy="914014"/>
              <a:chOff x="304800" y="673100"/>
              <a:chExt cx="4000500" cy="4000500"/>
            </a:xfrm>
            <a:effectLst>
              <a:outerShdw algn="tr" blurRad="444500" dir="8100000" dist="254000" rotWithShape="0">
                <a:prstClr val="black">
                  <a:alpha val="50000"/>
                </a:prstClr>
              </a:outerShdw>
            </a:effectLst>
          </p:grpSpPr>
          <p:sp>
            <p:nvSpPr>
              <p:cNvPr id="51" name="同心圆 50"/>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black"/>
                  </a:solidFill>
                  <a:latin typeface="微软雅黑"/>
                </a:endParaRPr>
              </a:p>
            </p:txBody>
          </p:sp>
          <p:sp>
            <p:nvSpPr>
              <p:cNvPr id="52" name="椭圆 51"/>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grpSp>
        <p:sp>
          <p:nvSpPr>
            <p:cNvPr id="50" name="TextBox 48"/>
            <p:cNvSpPr txBox="1"/>
            <p:nvPr/>
          </p:nvSpPr>
          <p:spPr>
            <a:xfrm>
              <a:off x="1492734" y="3738812"/>
              <a:ext cx="484183" cy="160027"/>
            </a:xfrm>
            <a:prstGeom prst="rect">
              <a:avLst/>
            </a:prstGeom>
            <a:noFill/>
          </p:spPr>
          <p:txBody>
            <a:bodyPr rtlCol="0" wrap="none">
              <a:spAutoFit/>
            </a:bodyPr>
            <a:lstStyle/>
            <a:p>
              <a:pPr algn="ctr" fontAlgn="base">
                <a:spcBef>
                  <a:spcPct val="0"/>
                </a:spcBef>
                <a:spcAft>
                  <a:spcPct val="0"/>
                </a:spcAft>
              </a:pPr>
              <a:r>
                <a:rPr altLang="en-US" b="1" lang="zh-CN" sz="2000">
                  <a:solidFill>
                    <a:prstClr val="black"/>
                  </a:solidFill>
                  <a:latin charset="-122" panose="020b0600000000000000" pitchFamily="34" typeface="Noto Sans S Chinese Medium"/>
                  <a:ea charset="-122" panose="020b0600000000000000" pitchFamily="34" typeface="Noto Sans S Chinese Medium"/>
                </a:rPr>
                <a:t>输入标题</a:t>
              </a:r>
            </a:p>
          </p:txBody>
        </p:sp>
      </p:grpSp>
      <p:sp>
        <p:nvSpPr>
          <p:cNvPr id="53" name="椭圆 52"/>
          <p:cNvSpPr/>
          <p:nvPr/>
        </p:nvSpPr>
        <p:spPr>
          <a:xfrm>
            <a:off x="1099036" y="1796819"/>
            <a:ext cx="860485" cy="860485"/>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sp>
        <p:nvSpPr>
          <p:cNvPr id="54" name="椭圆 53"/>
          <p:cNvSpPr/>
          <p:nvPr/>
        </p:nvSpPr>
        <p:spPr>
          <a:xfrm>
            <a:off x="3710907" y="1796819"/>
            <a:ext cx="860485" cy="860485"/>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sp>
        <p:nvSpPr>
          <p:cNvPr id="55" name="椭圆 54"/>
          <p:cNvSpPr/>
          <p:nvPr/>
        </p:nvSpPr>
        <p:spPr>
          <a:xfrm>
            <a:off x="6347366" y="1805546"/>
            <a:ext cx="860485" cy="860485"/>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sp>
        <p:nvSpPr>
          <p:cNvPr id="56" name="椭圆 55"/>
          <p:cNvSpPr/>
          <p:nvPr/>
        </p:nvSpPr>
        <p:spPr>
          <a:xfrm>
            <a:off x="8942771" y="1805546"/>
            <a:ext cx="860485" cy="860485"/>
          </a:xfrm>
          <a:prstGeom prst="ellipse">
            <a:avLst/>
          </a:prstGeom>
          <a:solidFill>
            <a:srgbClr val="009999"/>
          </a:solidFill>
          <a:ln>
            <a:noFill/>
          </a:ln>
          <a:effectLst>
            <a:outerShdw algn="tr" blurRad="444500" dir="8100000" dist="254000"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000">
              <a:solidFill>
                <a:prstClr val="white"/>
              </a:solidFill>
              <a:latin typeface="微软雅黑"/>
            </a:endParaRPr>
          </a:p>
        </p:txBody>
      </p:sp>
      <p:sp>
        <p:nvSpPr>
          <p:cNvPr id="57" name="Freeform 34"/>
          <p:cNvSpPr>
            <a:spLocks noEditPoints="1"/>
          </p:cNvSpPr>
          <p:nvPr/>
        </p:nvSpPr>
        <p:spPr bwMode="auto">
          <a:xfrm>
            <a:off x="1334441" y="1998007"/>
            <a:ext cx="445676" cy="457405"/>
          </a:xfrm>
          <a:custGeom>
            <a:gdLst>
              <a:gd fmla="*/ 261 w 447" name="T0"/>
              <a:gd fmla="*/ 25 h 460" name="T1"/>
              <a:gd fmla="*/ 286 w 447" name="T2"/>
              <a:gd fmla="*/ 99 h 460" name="T3"/>
              <a:gd fmla="*/ 310 w 447" name="T4"/>
              <a:gd fmla="*/ 25 h 460" name="T5"/>
              <a:gd fmla="*/ 124 w 447" name="T6"/>
              <a:gd fmla="*/ 3 h 460" name="T7"/>
              <a:gd fmla="*/ 100 w 447" name="T8"/>
              <a:gd fmla="*/ 28 h 460" name="T9"/>
              <a:gd fmla="*/ 125 w 447" name="T10"/>
              <a:gd fmla="*/ 103 h 460" name="T11"/>
              <a:gd fmla="*/ 149 w 447" name="T12"/>
              <a:gd fmla="*/ 28 h 460" name="T13"/>
              <a:gd fmla="*/ 31 w 447" name="T14"/>
              <a:gd fmla="*/ 70 h 460" name="T15"/>
              <a:gd fmla="*/ 7 w 447" name="T16"/>
              <a:gd fmla="*/ 82 h 460" name="T17"/>
              <a:gd fmla="*/ 0 w 447" name="T18"/>
              <a:gd fmla="*/ 401 h 460" name="T19"/>
              <a:gd fmla="*/ 31 w 447" name="T20"/>
              <a:gd fmla="*/ 436 h 460" name="T21"/>
              <a:gd fmla="*/ 237 w 447" name="T22"/>
              <a:gd fmla="*/ 397 h 460" name="T23"/>
              <a:gd fmla="*/ 153 w 447" name="T24"/>
              <a:gd fmla="*/ 302 h 460" name="T25"/>
              <a:gd fmla="*/ 241 w 447" name="T26"/>
              <a:gd fmla="*/ 314 h 460" name="T27"/>
              <a:gd fmla="*/ 265 w 447" name="T28"/>
              <a:gd fmla="*/ 278 h 460" name="T29"/>
              <a:gd fmla="*/ 359 w 447" name="T30"/>
              <a:gd fmla="*/ 174 h 460" name="T31"/>
              <a:gd fmla="*/ 399 w 447" name="T32"/>
              <a:gd fmla="*/ 267 h 460" name="T33"/>
              <a:gd fmla="*/ 392 w 447" name="T34"/>
              <a:gd fmla="*/ 82 h 460" name="T35"/>
              <a:gd fmla="*/ 325 w 447" name="T36"/>
              <a:gd fmla="*/ 70 h 460" name="T37"/>
              <a:gd fmla="*/ 313 w 447" name="T38"/>
              <a:gd fmla="*/ 108 h 460" name="T39"/>
              <a:gd fmla="*/ 256 w 447" name="T40"/>
              <a:gd fmla="*/ 108 h 460" name="T41"/>
              <a:gd fmla="*/ 245 w 447" name="T42"/>
              <a:gd fmla="*/ 70 h 460" name="T43"/>
              <a:gd fmla="*/ 165 w 447" name="T44"/>
              <a:gd fmla="*/ 91 h 460" name="T45"/>
              <a:gd fmla="*/ 125 w 447" name="T46"/>
              <a:gd fmla="*/ 115 h 460" name="T47"/>
              <a:gd fmla="*/ 85 w 447" name="T48"/>
              <a:gd fmla="*/ 91 h 460" name="T49"/>
              <a:gd fmla="*/ 31 w 447" name="T50"/>
              <a:gd fmla="*/ 70 h 460" name="T51"/>
              <a:gd fmla="*/ 40 w 447" name="T52"/>
              <a:gd fmla="*/ 174 h 460" name="T53"/>
              <a:gd fmla="*/ 129 w 447" name="T54"/>
              <a:gd fmla="*/ 278 h 460" name="T55"/>
              <a:gd fmla="*/ 40 w 447" name="T56"/>
              <a:gd fmla="*/ 174 h 460" name="T57"/>
              <a:gd fmla="*/ 153 w 447" name="T58"/>
              <a:gd fmla="*/ 174 h 460" name="T59"/>
              <a:gd fmla="*/ 241 w 447" name="T60"/>
              <a:gd fmla="*/ 278 h 460" name="T61"/>
              <a:gd fmla="*/ 153 w 447" name="T62"/>
              <a:gd fmla="*/ 174 h 460" name="T63"/>
              <a:gd fmla="*/ 352 w 447" name="T64"/>
              <a:gd fmla="*/ 281 h 460" name="T65"/>
              <a:gd fmla="*/ 357 w 447" name="T66"/>
              <a:gd fmla="*/ 460 h 460" name="T67"/>
              <a:gd fmla="*/ 357 w 447" name="T68"/>
              <a:gd fmla="*/ 281 h 460" name="T69"/>
              <a:gd fmla="*/ 40 w 447" name="T70"/>
              <a:gd fmla="*/ 302 h 460" name="T71"/>
              <a:gd fmla="*/ 129 w 447" name="T72"/>
              <a:gd fmla="*/ 302 h 460" name="T73"/>
              <a:gd fmla="*/ 40 w 447" name="T74"/>
              <a:gd fmla="*/ 397 h 460" name="T75"/>
              <a:gd fmla="*/ 319 w 447" name="T76"/>
              <a:gd fmla="*/ 316 h 460" name="T77"/>
              <a:gd fmla="*/ 414 w 447" name="T78"/>
              <a:gd fmla="*/ 316 h 460" name="T79"/>
              <a:gd fmla="*/ 364 w 447" name="T80"/>
              <a:gd fmla="*/ 432 h 460" name="T81"/>
              <a:gd fmla="*/ 371 w 447" name="T82"/>
              <a:gd fmla="*/ 345 h 460" name="T83"/>
              <a:gd fmla="*/ 352 w 447" name="T84"/>
              <a:gd fmla="*/ 345 h 460" name="T85"/>
              <a:gd fmla="*/ 316 w 447" name="T86"/>
              <a:gd fmla="*/ 346 h 46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60" w="447">
                <a:moveTo>
                  <a:pt x="285" y="0"/>
                </a:moveTo>
                <a:cubicBezTo>
                  <a:pt x="272" y="0"/>
                  <a:pt x="261" y="12"/>
                  <a:pt x="261" y="25"/>
                </a:cubicBezTo>
                <a:lnTo>
                  <a:pt x="261" y="75"/>
                </a:lnTo>
                <a:cubicBezTo>
                  <a:pt x="261" y="88"/>
                  <a:pt x="273" y="99"/>
                  <a:pt x="286" y="99"/>
                </a:cubicBezTo>
                <a:cubicBezTo>
                  <a:pt x="298" y="99"/>
                  <a:pt x="310" y="88"/>
                  <a:pt x="310" y="75"/>
                </a:cubicBezTo>
                <a:lnTo>
                  <a:pt x="310" y="25"/>
                </a:lnTo>
                <a:cubicBezTo>
                  <a:pt x="310" y="12"/>
                  <a:pt x="298" y="0"/>
                  <a:pt x="285" y="0"/>
                </a:cubicBezTo>
                <a:close/>
                <a:moveTo>
                  <a:pt x="124" y="3"/>
                </a:moveTo>
                <a:lnTo>
                  <a:pt x="124" y="3"/>
                </a:lnTo>
                <a:cubicBezTo>
                  <a:pt x="111" y="3"/>
                  <a:pt x="100" y="15"/>
                  <a:pt x="100" y="28"/>
                </a:cubicBezTo>
                <a:lnTo>
                  <a:pt x="100" y="78"/>
                </a:lnTo>
                <a:cubicBezTo>
                  <a:pt x="100" y="91"/>
                  <a:pt x="112" y="103"/>
                  <a:pt x="125" y="103"/>
                </a:cubicBezTo>
                <a:cubicBezTo>
                  <a:pt x="138" y="103"/>
                  <a:pt x="149" y="91"/>
                  <a:pt x="149" y="78"/>
                </a:cubicBezTo>
                <a:lnTo>
                  <a:pt x="149" y="28"/>
                </a:lnTo>
                <a:cubicBezTo>
                  <a:pt x="150" y="15"/>
                  <a:pt x="138" y="3"/>
                  <a:pt x="124" y="3"/>
                </a:cubicBezTo>
                <a:close/>
                <a:moveTo>
                  <a:pt x="31" y="70"/>
                </a:moveTo>
                <a:lnTo>
                  <a:pt x="31" y="70"/>
                </a:lnTo>
                <a:cubicBezTo>
                  <a:pt x="21" y="70"/>
                  <a:pt x="13" y="75"/>
                  <a:pt x="7" y="82"/>
                </a:cubicBezTo>
                <a:cubicBezTo>
                  <a:pt x="2" y="89"/>
                  <a:pt x="0" y="97"/>
                  <a:pt x="0" y="105"/>
                </a:cubicBezTo>
                <a:lnTo>
                  <a:pt x="0" y="401"/>
                </a:lnTo>
                <a:cubicBezTo>
                  <a:pt x="0" y="410"/>
                  <a:pt x="2" y="418"/>
                  <a:pt x="7" y="424"/>
                </a:cubicBezTo>
                <a:cubicBezTo>
                  <a:pt x="13" y="431"/>
                  <a:pt x="21" y="436"/>
                  <a:pt x="31" y="436"/>
                </a:cubicBezTo>
                <a:lnTo>
                  <a:pt x="262" y="436"/>
                </a:lnTo>
                <a:cubicBezTo>
                  <a:pt x="251" y="425"/>
                  <a:pt x="243" y="412"/>
                  <a:pt x="237" y="397"/>
                </a:cubicBezTo>
                <a:lnTo>
                  <a:pt x="153" y="397"/>
                </a:lnTo>
                <a:lnTo>
                  <a:pt x="153" y="302"/>
                </a:lnTo>
                <a:lnTo>
                  <a:pt x="241" y="302"/>
                </a:lnTo>
                <a:lnTo>
                  <a:pt x="241" y="314"/>
                </a:lnTo>
                <a:cubicBezTo>
                  <a:pt x="247" y="301"/>
                  <a:pt x="256" y="288"/>
                  <a:pt x="267" y="278"/>
                </a:cubicBezTo>
                <a:lnTo>
                  <a:pt x="265" y="278"/>
                </a:lnTo>
                <a:lnTo>
                  <a:pt x="265" y="174"/>
                </a:lnTo>
                <a:lnTo>
                  <a:pt x="359" y="174"/>
                </a:lnTo>
                <a:lnTo>
                  <a:pt x="359" y="251"/>
                </a:lnTo>
                <a:cubicBezTo>
                  <a:pt x="374" y="254"/>
                  <a:pt x="387" y="259"/>
                  <a:pt x="399" y="267"/>
                </a:cubicBezTo>
                <a:lnTo>
                  <a:pt x="399" y="105"/>
                </a:lnTo>
                <a:cubicBezTo>
                  <a:pt x="399" y="97"/>
                  <a:pt x="397" y="89"/>
                  <a:pt x="392" y="82"/>
                </a:cubicBezTo>
                <a:cubicBezTo>
                  <a:pt x="386" y="75"/>
                  <a:pt x="377" y="70"/>
                  <a:pt x="367" y="70"/>
                </a:cubicBezTo>
                <a:lnTo>
                  <a:pt x="325" y="70"/>
                </a:lnTo>
                <a:lnTo>
                  <a:pt x="325" y="91"/>
                </a:lnTo>
                <a:cubicBezTo>
                  <a:pt x="325" y="97"/>
                  <a:pt x="321" y="103"/>
                  <a:pt x="313" y="108"/>
                </a:cubicBezTo>
                <a:cubicBezTo>
                  <a:pt x="306" y="112"/>
                  <a:pt x="295" y="115"/>
                  <a:pt x="285" y="115"/>
                </a:cubicBezTo>
                <a:cubicBezTo>
                  <a:pt x="274" y="115"/>
                  <a:pt x="264" y="112"/>
                  <a:pt x="256" y="108"/>
                </a:cubicBezTo>
                <a:cubicBezTo>
                  <a:pt x="249" y="103"/>
                  <a:pt x="245" y="97"/>
                  <a:pt x="245" y="91"/>
                </a:cubicBezTo>
                <a:lnTo>
                  <a:pt x="245" y="70"/>
                </a:lnTo>
                <a:lnTo>
                  <a:pt x="165" y="70"/>
                </a:lnTo>
                <a:lnTo>
                  <a:pt x="165" y="91"/>
                </a:lnTo>
                <a:cubicBezTo>
                  <a:pt x="165" y="97"/>
                  <a:pt x="161" y="103"/>
                  <a:pt x="153" y="108"/>
                </a:cubicBezTo>
                <a:cubicBezTo>
                  <a:pt x="146" y="112"/>
                  <a:pt x="135" y="115"/>
                  <a:pt x="125" y="115"/>
                </a:cubicBezTo>
                <a:cubicBezTo>
                  <a:pt x="114" y="115"/>
                  <a:pt x="104" y="112"/>
                  <a:pt x="96" y="108"/>
                </a:cubicBezTo>
                <a:cubicBezTo>
                  <a:pt x="89" y="103"/>
                  <a:pt x="85" y="97"/>
                  <a:pt x="85" y="91"/>
                </a:cubicBezTo>
                <a:lnTo>
                  <a:pt x="85" y="70"/>
                </a:lnTo>
                <a:lnTo>
                  <a:pt x="31" y="70"/>
                </a:lnTo>
                <a:close/>
                <a:moveTo>
                  <a:pt x="40" y="174"/>
                </a:moveTo>
                <a:lnTo>
                  <a:pt x="40" y="174"/>
                </a:lnTo>
                <a:lnTo>
                  <a:pt x="129" y="174"/>
                </a:lnTo>
                <a:lnTo>
                  <a:pt x="129" y="278"/>
                </a:lnTo>
                <a:lnTo>
                  <a:pt x="40" y="278"/>
                </a:lnTo>
                <a:lnTo>
                  <a:pt x="40" y="174"/>
                </a:lnTo>
                <a:close/>
                <a:moveTo>
                  <a:pt x="153" y="174"/>
                </a:moveTo>
                <a:lnTo>
                  <a:pt x="153" y="174"/>
                </a:lnTo>
                <a:lnTo>
                  <a:pt x="241" y="174"/>
                </a:lnTo>
                <a:lnTo>
                  <a:pt x="241" y="278"/>
                </a:lnTo>
                <a:lnTo>
                  <a:pt x="153" y="278"/>
                </a:lnTo>
                <a:lnTo>
                  <a:pt x="153" y="174"/>
                </a:lnTo>
                <a:close/>
                <a:moveTo>
                  <a:pt x="352" y="281"/>
                </a:moveTo>
                <a:lnTo>
                  <a:pt x="352" y="281"/>
                </a:lnTo>
                <a:cubicBezTo>
                  <a:pt x="305" y="283"/>
                  <a:pt x="267" y="322"/>
                  <a:pt x="267" y="370"/>
                </a:cubicBezTo>
                <a:cubicBezTo>
                  <a:pt x="267" y="420"/>
                  <a:pt x="307" y="460"/>
                  <a:pt x="357" y="460"/>
                </a:cubicBezTo>
                <a:cubicBezTo>
                  <a:pt x="407" y="460"/>
                  <a:pt x="447" y="420"/>
                  <a:pt x="447" y="370"/>
                </a:cubicBezTo>
                <a:cubicBezTo>
                  <a:pt x="447" y="321"/>
                  <a:pt x="407" y="281"/>
                  <a:pt x="357" y="281"/>
                </a:cubicBezTo>
                <a:cubicBezTo>
                  <a:pt x="355" y="281"/>
                  <a:pt x="354" y="281"/>
                  <a:pt x="352" y="281"/>
                </a:cubicBezTo>
                <a:close/>
                <a:moveTo>
                  <a:pt x="40" y="302"/>
                </a:moveTo>
                <a:lnTo>
                  <a:pt x="40" y="302"/>
                </a:lnTo>
                <a:lnTo>
                  <a:pt x="129" y="302"/>
                </a:lnTo>
                <a:lnTo>
                  <a:pt x="129" y="397"/>
                </a:lnTo>
                <a:lnTo>
                  <a:pt x="40" y="397"/>
                </a:lnTo>
                <a:lnTo>
                  <a:pt x="40" y="302"/>
                </a:lnTo>
                <a:close/>
                <a:moveTo>
                  <a:pt x="319" y="316"/>
                </a:moveTo>
                <a:lnTo>
                  <a:pt x="319" y="316"/>
                </a:lnTo>
                <a:lnTo>
                  <a:pt x="414" y="316"/>
                </a:lnTo>
                <a:lnTo>
                  <a:pt x="414" y="330"/>
                </a:lnTo>
                <a:lnTo>
                  <a:pt x="364" y="432"/>
                </a:lnTo>
                <a:lnTo>
                  <a:pt x="329" y="432"/>
                </a:lnTo>
                <a:lnTo>
                  <a:pt x="371" y="345"/>
                </a:lnTo>
                <a:cubicBezTo>
                  <a:pt x="371" y="345"/>
                  <a:pt x="365" y="345"/>
                  <a:pt x="362" y="345"/>
                </a:cubicBezTo>
                <a:cubicBezTo>
                  <a:pt x="359" y="345"/>
                  <a:pt x="355" y="345"/>
                  <a:pt x="352" y="345"/>
                </a:cubicBezTo>
                <a:cubicBezTo>
                  <a:pt x="348" y="345"/>
                  <a:pt x="345" y="345"/>
                  <a:pt x="341" y="345"/>
                </a:cubicBezTo>
                <a:cubicBezTo>
                  <a:pt x="334" y="346"/>
                  <a:pt x="325" y="346"/>
                  <a:pt x="316" y="346"/>
                </a:cubicBezTo>
                <a:lnTo>
                  <a:pt x="319" y="316"/>
                </a:ln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altLang="en-US" lang="zh-CN" sz="2000">
              <a:solidFill>
                <a:prstClr val="black"/>
              </a:solidFill>
              <a:latin typeface="微软雅黑"/>
            </a:endParaRPr>
          </a:p>
        </p:txBody>
      </p:sp>
      <p:sp>
        <p:nvSpPr>
          <p:cNvPr id="60" name="Freeform 26"/>
          <p:cNvSpPr>
            <a:spLocks noEditPoints="1"/>
          </p:cNvSpPr>
          <p:nvPr/>
        </p:nvSpPr>
        <p:spPr bwMode="auto">
          <a:xfrm>
            <a:off x="3937291" y="2025673"/>
            <a:ext cx="407717" cy="402776"/>
          </a:xfrm>
          <a:custGeom>
            <a:gdLst>
              <a:gd fmla="*/ 351 w 389" name="T0"/>
              <a:gd fmla="*/ 332 h 385" name="T1"/>
              <a:gd fmla="*/ 311 w 389" name="T2"/>
              <a:gd fmla="*/ 332 h 385" name="T3"/>
              <a:gd fmla="*/ 255 w 389" name="T4"/>
              <a:gd fmla="*/ 224 h 385" name="T5"/>
              <a:gd fmla="*/ 249 w 389" name="T6"/>
              <a:gd fmla="*/ 245 h 385" name="T7"/>
              <a:gd fmla="*/ 218 w 389" name="T8"/>
              <a:gd fmla="*/ 269 h 385" name="T9"/>
              <a:gd fmla="*/ 319 w 389" name="T10"/>
              <a:gd fmla="*/ 380 h 385" name="T11"/>
              <a:gd fmla="*/ 384 w 389" name="T12"/>
              <a:gd fmla="*/ 337 h 385" name="T13"/>
              <a:gd fmla="*/ 336 w 389" name="T14"/>
              <a:gd fmla="*/ 287 h 385" name="T15"/>
              <a:gd fmla="*/ 265 w 389" name="T16"/>
              <a:gd fmla="*/ 229 h 385" name="T17"/>
              <a:gd fmla="*/ 140 w 389" name="T18"/>
              <a:gd fmla="*/ 137 h 385" name="T19"/>
              <a:gd fmla="*/ 162 w 389" name="T20"/>
              <a:gd fmla="*/ 131 h 385" name="T21"/>
              <a:gd fmla="*/ 167 w 389" name="T22"/>
              <a:gd fmla="*/ 110 h 385" name="T23"/>
              <a:gd fmla="*/ 172 w 389" name="T24"/>
              <a:gd fmla="*/ 90 h 385" name="T25"/>
              <a:gd fmla="*/ 75 w 389" name="T26"/>
              <a:gd fmla="*/ 9 h 385" name="T27"/>
              <a:gd fmla="*/ 61 w 389" name="T28"/>
              <a:gd fmla="*/ 109 h 385" name="T29"/>
              <a:gd fmla="*/ 0 w 389" name="T30"/>
              <a:gd fmla="*/ 84 h 385" name="T31"/>
              <a:gd fmla="*/ 115 w 389" name="T32"/>
              <a:gd fmla="*/ 166 h 385" name="T33"/>
              <a:gd fmla="*/ 130 w 389" name="T34"/>
              <a:gd fmla="*/ 147 h 385" name="T35"/>
              <a:gd fmla="*/ 375 w 389" name="T36"/>
              <a:gd fmla="*/ 37 h 385" name="T37"/>
              <a:gd fmla="*/ 322 w 389" name="T38"/>
              <a:gd fmla="*/ 0 h 385" name="T39"/>
              <a:gd fmla="*/ 183 w 389" name="T40"/>
              <a:gd fmla="*/ 125 h 385" name="T41"/>
              <a:gd fmla="*/ 163 w 389" name="T42"/>
              <a:gd fmla="*/ 154 h 385" name="T43"/>
              <a:gd fmla="*/ 146 w 389" name="T44"/>
              <a:gd fmla="*/ 162 h 385" name="T45"/>
              <a:gd fmla="*/ 147 w 389" name="T46"/>
              <a:gd fmla="*/ 215 h 385" name="T47"/>
              <a:gd fmla="*/ 34 w 389" name="T48"/>
              <a:gd fmla="*/ 313 h 385" name="T49"/>
              <a:gd fmla="*/ 22 w 389" name="T50"/>
              <a:gd fmla="*/ 385 h 385" name="T51"/>
              <a:gd fmla="*/ 80 w 389" name="T52"/>
              <a:gd fmla="*/ 327 h 385" name="T53"/>
              <a:gd fmla="*/ 172 w 389" name="T54"/>
              <a:gd fmla="*/ 240 h 385" name="T55"/>
              <a:gd fmla="*/ 224 w 389" name="T56"/>
              <a:gd fmla="*/ 240 h 385" name="T57"/>
              <a:gd fmla="*/ 238 w 389" name="T58"/>
              <a:gd fmla="*/ 208 h 385" name="T59"/>
              <a:gd fmla="*/ 261 w 389" name="T60"/>
              <a:gd fmla="*/ 203 h 385" name="T61"/>
              <a:gd fmla="*/ 375 w 389" name="T62"/>
              <a:gd fmla="*/ 37 h 38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85" w="389">
                <a:moveTo>
                  <a:pt x="331" y="312"/>
                </a:moveTo>
                <a:cubicBezTo>
                  <a:pt x="342" y="312"/>
                  <a:pt x="351" y="321"/>
                  <a:pt x="351" y="332"/>
                </a:cubicBezTo>
                <a:cubicBezTo>
                  <a:pt x="351" y="343"/>
                  <a:pt x="342" y="352"/>
                  <a:pt x="331" y="352"/>
                </a:cubicBezTo>
                <a:cubicBezTo>
                  <a:pt x="320" y="352"/>
                  <a:pt x="311" y="343"/>
                  <a:pt x="311" y="332"/>
                </a:cubicBezTo>
                <a:cubicBezTo>
                  <a:pt x="311" y="321"/>
                  <a:pt x="320" y="312"/>
                  <a:pt x="331" y="312"/>
                </a:cubicBezTo>
                <a:close/>
                <a:moveTo>
                  <a:pt x="255" y="224"/>
                </a:moveTo>
                <a:lnTo>
                  <a:pt x="260" y="234"/>
                </a:lnTo>
                <a:lnTo>
                  <a:pt x="249" y="245"/>
                </a:lnTo>
                <a:lnTo>
                  <a:pt x="239" y="255"/>
                </a:lnTo>
                <a:cubicBezTo>
                  <a:pt x="233" y="261"/>
                  <a:pt x="226" y="266"/>
                  <a:pt x="218" y="269"/>
                </a:cubicBezTo>
                <a:lnTo>
                  <a:pt x="286" y="337"/>
                </a:lnTo>
                <a:lnTo>
                  <a:pt x="319" y="380"/>
                </a:lnTo>
                <a:lnTo>
                  <a:pt x="336" y="385"/>
                </a:lnTo>
                <a:lnTo>
                  <a:pt x="384" y="337"/>
                </a:lnTo>
                <a:lnTo>
                  <a:pt x="379" y="319"/>
                </a:lnTo>
                <a:lnTo>
                  <a:pt x="336" y="287"/>
                </a:lnTo>
                <a:lnTo>
                  <a:pt x="271" y="223"/>
                </a:lnTo>
                <a:lnTo>
                  <a:pt x="265" y="229"/>
                </a:lnTo>
                <a:lnTo>
                  <a:pt x="255" y="224"/>
                </a:lnTo>
                <a:close/>
                <a:moveTo>
                  <a:pt x="140" y="137"/>
                </a:moveTo>
                <a:lnTo>
                  <a:pt x="151" y="126"/>
                </a:lnTo>
                <a:lnTo>
                  <a:pt x="162" y="131"/>
                </a:lnTo>
                <a:lnTo>
                  <a:pt x="156" y="121"/>
                </a:lnTo>
                <a:lnTo>
                  <a:pt x="167" y="110"/>
                </a:lnTo>
                <a:lnTo>
                  <a:pt x="168" y="109"/>
                </a:lnTo>
                <a:cubicBezTo>
                  <a:pt x="171" y="102"/>
                  <a:pt x="172" y="96"/>
                  <a:pt x="172" y="90"/>
                </a:cubicBezTo>
                <a:cubicBezTo>
                  <a:pt x="172" y="44"/>
                  <a:pt x="129" y="0"/>
                  <a:pt x="83" y="1"/>
                </a:cubicBezTo>
                <a:cubicBezTo>
                  <a:pt x="83" y="1"/>
                  <a:pt x="78" y="6"/>
                  <a:pt x="75" y="9"/>
                </a:cubicBezTo>
                <a:cubicBezTo>
                  <a:pt x="111" y="45"/>
                  <a:pt x="108" y="39"/>
                  <a:pt x="108" y="62"/>
                </a:cubicBezTo>
                <a:cubicBezTo>
                  <a:pt x="108" y="80"/>
                  <a:pt x="79" y="109"/>
                  <a:pt x="61" y="109"/>
                </a:cubicBezTo>
                <a:cubicBezTo>
                  <a:pt x="38" y="109"/>
                  <a:pt x="46" y="113"/>
                  <a:pt x="8" y="75"/>
                </a:cubicBezTo>
                <a:cubicBezTo>
                  <a:pt x="5" y="78"/>
                  <a:pt x="0" y="83"/>
                  <a:pt x="0" y="84"/>
                </a:cubicBezTo>
                <a:cubicBezTo>
                  <a:pt x="1" y="129"/>
                  <a:pt x="44" y="173"/>
                  <a:pt x="90" y="173"/>
                </a:cubicBezTo>
                <a:cubicBezTo>
                  <a:pt x="98" y="173"/>
                  <a:pt x="107" y="170"/>
                  <a:pt x="115" y="166"/>
                </a:cubicBezTo>
                <a:lnTo>
                  <a:pt x="117" y="168"/>
                </a:lnTo>
                <a:cubicBezTo>
                  <a:pt x="120" y="160"/>
                  <a:pt x="124" y="153"/>
                  <a:pt x="130" y="147"/>
                </a:cubicBezTo>
                <a:lnTo>
                  <a:pt x="140" y="137"/>
                </a:lnTo>
                <a:close/>
                <a:moveTo>
                  <a:pt x="375" y="37"/>
                </a:moveTo>
                <a:lnTo>
                  <a:pt x="348" y="11"/>
                </a:lnTo>
                <a:cubicBezTo>
                  <a:pt x="341" y="4"/>
                  <a:pt x="332" y="0"/>
                  <a:pt x="322" y="0"/>
                </a:cubicBezTo>
                <a:cubicBezTo>
                  <a:pt x="313" y="0"/>
                  <a:pt x="304" y="4"/>
                  <a:pt x="297" y="11"/>
                </a:cubicBezTo>
                <a:lnTo>
                  <a:pt x="183" y="125"/>
                </a:lnTo>
                <a:cubicBezTo>
                  <a:pt x="186" y="132"/>
                  <a:pt x="183" y="142"/>
                  <a:pt x="178" y="147"/>
                </a:cubicBezTo>
                <a:cubicBezTo>
                  <a:pt x="174" y="151"/>
                  <a:pt x="168" y="154"/>
                  <a:pt x="163" y="154"/>
                </a:cubicBezTo>
                <a:cubicBezTo>
                  <a:pt x="160" y="154"/>
                  <a:pt x="158" y="153"/>
                  <a:pt x="156" y="152"/>
                </a:cubicBezTo>
                <a:lnTo>
                  <a:pt x="146" y="162"/>
                </a:lnTo>
                <a:cubicBezTo>
                  <a:pt x="131" y="176"/>
                  <a:pt x="131" y="199"/>
                  <a:pt x="145" y="213"/>
                </a:cubicBezTo>
                <a:lnTo>
                  <a:pt x="147" y="215"/>
                </a:lnTo>
                <a:lnTo>
                  <a:pt x="58" y="304"/>
                </a:lnTo>
                <a:lnTo>
                  <a:pt x="34" y="313"/>
                </a:lnTo>
                <a:lnTo>
                  <a:pt x="0" y="363"/>
                </a:lnTo>
                <a:lnTo>
                  <a:pt x="22" y="385"/>
                </a:lnTo>
                <a:lnTo>
                  <a:pt x="71" y="351"/>
                </a:lnTo>
                <a:lnTo>
                  <a:pt x="80" y="327"/>
                </a:lnTo>
                <a:lnTo>
                  <a:pt x="170" y="237"/>
                </a:lnTo>
                <a:lnTo>
                  <a:pt x="172" y="240"/>
                </a:lnTo>
                <a:cubicBezTo>
                  <a:pt x="179" y="247"/>
                  <a:pt x="189" y="251"/>
                  <a:pt x="198" y="251"/>
                </a:cubicBezTo>
                <a:cubicBezTo>
                  <a:pt x="207" y="251"/>
                  <a:pt x="216" y="247"/>
                  <a:pt x="224" y="240"/>
                </a:cubicBezTo>
                <a:lnTo>
                  <a:pt x="234" y="230"/>
                </a:lnTo>
                <a:cubicBezTo>
                  <a:pt x="230" y="223"/>
                  <a:pt x="233" y="213"/>
                  <a:pt x="238" y="208"/>
                </a:cubicBezTo>
                <a:cubicBezTo>
                  <a:pt x="242" y="204"/>
                  <a:pt x="248" y="202"/>
                  <a:pt x="254" y="202"/>
                </a:cubicBezTo>
                <a:cubicBezTo>
                  <a:pt x="256" y="202"/>
                  <a:pt x="258" y="202"/>
                  <a:pt x="261" y="203"/>
                </a:cubicBezTo>
                <a:lnTo>
                  <a:pt x="375" y="89"/>
                </a:lnTo>
                <a:cubicBezTo>
                  <a:pt x="389" y="75"/>
                  <a:pt x="389" y="52"/>
                  <a:pt x="375" y="37"/>
                </a:cubicBez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altLang="en-US" lang="zh-CN" sz="2000">
              <a:solidFill>
                <a:prstClr val="black"/>
              </a:solidFill>
              <a:latin typeface="微软雅黑"/>
            </a:endParaRPr>
          </a:p>
        </p:txBody>
      </p:sp>
      <p:sp>
        <p:nvSpPr>
          <p:cNvPr id="61" name="Freeform 35"/>
          <p:cNvSpPr>
            <a:spLocks noEditPoints="1"/>
          </p:cNvSpPr>
          <p:nvPr/>
        </p:nvSpPr>
        <p:spPr bwMode="auto">
          <a:xfrm>
            <a:off x="9194379" y="2047402"/>
            <a:ext cx="392087" cy="424052"/>
          </a:xfrm>
          <a:custGeom>
            <a:gdLst>
              <a:gd fmla="*/ 29 w 433" name="T0"/>
              <a:gd fmla="*/ 29 h 469" name="T1"/>
              <a:gd fmla="*/ 115 w 433" name="T2"/>
              <a:gd fmla="*/ 28 h 469" name="T3"/>
              <a:gd fmla="*/ 208 w 433" name="T4"/>
              <a:gd fmla="*/ 3 h 469" name="T5"/>
              <a:gd fmla="*/ 216 w 433" name="T6"/>
              <a:gd fmla="*/ 0 h 469" name="T7"/>
              <a:gd fmla="*/ 225 w 433" name="T8"/>
              <a:gd fmla="*/ 3 h 469" name="T9"/>
              <a:gd fmla="*/ 318 w 433" name="T10"/>
              <a:gd fmla="*/ 28 h 469" name="T11"/>
              <a:gd fmla="*/ 404 w 433" name="T12"/>
              <a:gd fmla="*/ 29 h 469" name="T13"/>
              <a:gd fmla="*/ 433 w 433" name="T14"/>
              <a:gd fmla="*/ 25 h 469" name="T15"/>
              <a:gd fmla="*/ 433 w 433" name="T16"/>
              <a:gd fmla="*/ 58 h 469" name="T17"/>
              <a:gd fmla="*/ 372 w 433" name="T18"/>
              <a:gd fmla="*/ 355 h 469" name="T19"/>
              <a:gd fmla="*/ 222 w 433" name="T20"/>
              <a:gd fmla="*/ 468 h 469" name="T21"/>
              <a:gd fmla="*/ 216 w 433" name="T22"/>
              <a:gd fmla="*/ 469 h 469" name="T23"/>
              <a:gd fmla="*/ 210 w 433" name="T24"/>
              <a:gd fmla="*/ 468 h 469" name="T25"/>
              <a:gd fmla="*/ 61 w 433" name="T26"/>
              <a:gd fmla="*/ 355 h 469" name="T27"/>
              <a:gd fmla="*/ 0 w 433" name="T28"/>
              <a:gd fmla="*/ 58 h 469" name="T29"/>
              <a:gd fmla="*/ 0 w 433" name="T30"/>
              <a:gd fmla="*/ 25 h 469" name="T31"/>
              <a:gd fmla="*/ 29 w 433" name="T32"/>
              <a:gd fmla="*/ 29 h 469" name="T33"/>
              <a:gd fmla="*/ 216 w 433" name="T34"/>
              <a:gd fmla="*/ 239 h 469" name="T35"/>
              <a:gd fmla="*/ 216 w 433" name="T36"/>
              <a:gd fmla="*/ 239 h 469" name="T37"/>
              <a:gd fmla="*/ 361 w 433" name="T38"/>
              <a:gd fmla="*/ 239 h 469" name="T39"/>
              <a:gd fmla="*/ 380 w 433" name="T40"/>
              <a:gd fmla="*/ 90 h 469" name="T41"/>
              <a:gd fmla="*/ 311 w 433" name="T42"/>
              <a:gd fmla="*/ 86 h 469" name="T43"/>
              <a:gd fmla="*/ 216 w 433" name="T44"/>
              <a:gd fmla="*/ 62 h 469" name="T45"/>
              <a:gd fmla="*/ 216 w 433" name="T46"/>
              <a:gd fmla="*/ 239 h 469" name="T47"/>
              <a:gd fmla="*/ 216 w 433" name="T48"/>
              <a:gd fmla="*/ 409 h 469" name="T49"/>
              <a:gd fmla="*/ 216 w 433" name="T50"/>
              <a:gd fmla="*/ 409 h 469" name="T51"/>
              <a:gd fmla="*/ 216 w 433" name="T52"/>
              <a:gd fmla="*/ 239 h 469" name="T53"/>
              <a:gd fmla="*/ 72 w 433" name="T54"/>
              <a:gd fmla="*/ 239 h 469" name="T55"/>
              <a:gd fmla="*/ 105 w 433" name="T56"/>
              <a:gd fmla="*/ 323 h 469" name="T57"/>
              <a:gd fmla="*/ 216 w 433" name="T58"/>
              <a:gd fmla="*/ 409 h 469"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69" w="432">
                <a:moveTo>
                  <a:pt x="29" y="29"/>
                </a:moveTo>
                <a:cubicBezTo>
                  <a:pt x="57" y="32"/>
                  <a:pt x="85" y="32"/>
                  <a:pt x="115" y="28"/>
                </a:cubicBezTo>
                <a:cubicBezTo>
                  <a:pt x="145" y="24"/>
                  <a:pt x="176" y="16"/>
                  <a:pt x="208" y="3"/>
                </a:cubicBezTo>
                <a:lnTo>
                  <a:pt x="216" y="0"/>
                </a:lnTo>
                <a:lnTo>
                  <a:pt x="225" y="3"/>
                </a:lnTo>
                <a:cubicBezTo>
                  <a:pt x="257" y="16"/>
                  <a:pt x="288" y="24"/>
                  <a:pt x="318" y="28"/>
                </a:cubicBezTo>
                <a:cubicBezTo>
                  <a:pt x="347" y="32"/>
                  <a:pt x="376" y="32"/>
                  <a:pt x="404" y="29"/>
                </a:cubicBezTo>
                <a:lnTo>
                  <a:pt x="433" y="25"/>
                </a:lnTo>
                <a:lnTo>
                  <a:pt x="433" y="58"/>
                </a:lnTo>
                <a:cubicBezTo>
                  <a:pt x="431" y="199"/>
                  <a:pt x="409" y="293"/>
                  <a:pt x="372" y="355"/>
                </a:cubicBezTo>
                <a:cubicBezTo>
                  <a:pt x="334" y="421"/>
                  <a:pt x="281" y="452"/>
                  <a:pt x="222" y="468"/>
                </a:cubicBezTo>
                <a:lnTo>
                  <a:pt x="216" y="469"/>
                </a:lnTo>
                <a:lnTo>
                  <a:pt x="210" y="468"/>
                </a:lnTo>
                <a:cubicBezTo>
                  <a:pt x="151" y="452"/>
                  <a:pt x="99" y="421"/>
                  <a:pt x="61" y="355"/>
                </a:cubicBezTo>
                <a:cubicBezTo>
                  <a:pt x="24" y="293"/>
                  <a:pt x="1" y="199"/>
                  <a:pt x="0" y="58"/>
                </a:cubicBezTo>
                <a:lnTo>
                  <a:pt x="0" y="25"/>
                </a:lnTo>
                <a:lnTo>
                  <a:pt x="29" y="29"/>
                </a:lnTo>
                <a:close/>
                <a:moveTo>
                  <a:pt x="216" y="239"/>
                </a:moveTo>
                <a:lnTo>
                  <a:pt x="216" y="239"/>
                </a:lnTo>
                <a:lnTo>
                  <a:pt x="361" y="239"/>
                </a:lnTo>
                <a:cubicBezTo>
                  <a:pt x="371" y="198"/>
                  <a:pt x="377" y="149"/>
                  <a:pt x="380" y="90"/>
                </a:cubicBezTo>
                <a:cubicBezTo>
                  <a:pt x="357" y="91"/>
                  <a:pt x="335" y="90"/>
                  <a:pt x="311" y="86"/>
                </a:cubicBezTo>
                <a:cubicBezTo>
                  <a:pt x="281" y="82"/>
                  <a:pt x="249" y="74"/>
                  <a:pt x="216" y="62"/>
                </a:cubicBezTo>
                <a:lnTo>
                  <a:pt x="216" y="239"/>
                </a:lnTo>
                <a:close/>
                <a:moveTo>
                  <a:pt x="216" y="409"/>
                </a:moveTo>
                <a:lnTo>
                  <a:pt x="216" y="409"/>
                </a:lnTo>
                <a:lnTo>
                  <a:pt x="216" y="239"/>
                </a:lnTo>
                <a:lnTo>
                  <a:pt x="72" y="239"/>
                </a:lnTo>
                <a:cubicBezTo>
                  <a:pt x="80" y="273"/>
                  <a:pt x="92" y="301"/>
                  <a:pt x="105" y="323"/>
                </a:cubicBezTo>
                <a:cubicBezTo>
                  <a:pt x="133" y="372"/>
                  <a:pt x="172" y="396"/>
                  <a:pt x="216" y="409"/>
                </a:cubicBez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altLang="en-US" lang="zh-CN" sz="2000">
              <a:solidFill>
                <a:prstClr val="black"/>
              </a:solidFill>
              <a:latin typeface="微软雅黑"/>
            </a:endParaRPr>
          </a:p>
        </p:txBody>
      </p:sp>
      <p:sp>
        <p:nvSpPr>
          <p:cNvPr id="62" name="Freeform 20"/>
          <p:cNvSpPr>
            <a:spLocks noEditPoints="1"/>
          </p:cNvSpPr>
          <p:nvPr/>
        </p:nvSpPr>
        <p:spPr bwMode="auto">
          <a:xfrm>
            <a:off x="6599997" y="1988840"/>
            <a:ext cx="383552" cy="482613"/>
          </a:xfrm>
          <a:custGeom>
            <a:gdLst>
              <a:gd fmla="*/ 41 w 355" name="T0"/>
              <a:gd fmla="*/ 121 h 447" name="T1"/>
              <a:gd fmla="*/ 60 w 355" name="T2"/>
              <a:gd fmla="*/ 238 h 447" name="T3"/>
              <a:gd fmla="*/ 174 w 355" name="T4"/>
              <a:gd fmla="*/ 22 h 447" name="T5"/>
              <a:gd fmla="*/ 291 w 355" name="T6"/>
              <a:gd fmla="*/ 235 h 447" name="T7"/>
              <a:gd fmla="*/ 213 w 355" name="T8"/>
              <a:gd fmla="*/ 296 h 447" name="T9"/>
              <a:gd fmla="*/ 217 w 355" name="T10"/>
              <a:gd fmla="*/ 310 h 447" name="T11"/>
              <a:gd fmla="*/ 304 w 355" name="T12"/>
              <a:gd fmla="*/ 236 h 447" name="T13"/>
              <a:gd fmla="*/ 312 w 355" name="T14"/>
              <a:gd fmla="*/ 122 h 447" name="T15"/>
              <a:gd fmla="*/ 167 w 355" name="T16"/>
              <a:gd fmla="*/ 0 h 447" name="T17"/>
              <a:gd fmla="*/ 175 w 355" name="T18"/>
              <a:gd fmla="*/ 57 h 447" name="T19"/>
              <a:gd fmla="*/ 213 w 355" name="T20"/>
              <a:gd fmla="*/ 96 h 447" name="T21"/>
              <a:gd fmla="*/ 175 w 355" name="T22"/>
              <a:gd fmla="*/ 57 h 447" name="T23"/>
              <a:gd fmla="*/ 132 w 355" name="T24"/>
              <a:gd fmla="*/ 173 h 447" name="T25"/>
              <a:gd fmla="*/ 132 w 355" name="T26"/>
              <a:gd fmla="*/ 209 h 447" name="T27"/>
              <a:gd fmla="*/ 132 w 355" name="T28"/>
              <a:gd fmla="*/ 173 h 447" name="T29"/>
              <a:gd fmla="*/ 223 w 355" name="T30"/>
              <a:gd fmla="*/ 173 h 447" name="T31"/>
              <a:gd fmla="*/ 223 w 355" name="T32"/>
              <a:gd fmla="*/ 209 h 447" name="T33"/>
              <a:gd fmla="*/ 223 w 355" name="T34"/>
              <a:gd fmla="*/ 173 h 447" name="T35"/>
              <a:gd fmla="*/ 190 w 355" name="T36"/>
              <a:gd fmla="*/ 292 h 447" name="T37"/>
              <a:gd fmla="*/ 157 w 355" name="T38"/>
              <a:gd fmla="*/ 303 h 447" name="T39"/>
              <a:gd fmla="*/ 171 w 355" name="T40"/>
              <a:gd fmla="*/ 325 h 447" name="T41"/>
              <a:gd fmla="*/ 204 w 355" name="T42"/>
              <a:gd fmla="*/ 313 h 447" name="T43"/>
              <a:gd fmla="*/ 190 w 355" name="T44"/>
              <a:gd fmla="*/ 292 h 447" name="T45"/>
              <a:gd fmla="*/ 252 w 355" name="T46"/>
              <a:gd fmla="*/ 312 h 447" name="T47"/>
              <a:gd fmla="*/ 223 w 355" name="T48"/>
              <a:gd fmla="*/ 447 h 447" name="T49"/>
              <a:gd fmla="*/ 252 w 355" name="T50"/>
              <a:gd fmla="*/ 312 h 447" name="T51"/>
              <a:gd fmla="*/ 108 w 355" name="T52"/>
              <a:gd fmla="*/ 315 h 447" name="T53"/>
              <a:gd fmla="*/ 132 w 355" name="T54"/>
              <a:gd fmla="*/ 447 h 447" name="T55"/>
              <a:gd fmla="*/ 108 w 355" name="T56"/>
              <a:gd fmla="*/ 315 h 447" name="T57"/>
              <a:gd fmla="*/ 156 w 355" name="T58"/>
              <a:gd fmla="*/ 341 h 447" name="T59"/>
              <a:gd fmla="*/ 157 w 355" name="T60"/>
              <a:gd fmla="*/ 447 h 447" name="T61"/>
              <a:gd fmla="*/ 205 w 355" name="T62"/>
              <a:gd fmla="*/ 344 h 447" name="T63"/>
              <a:gd fmla="*/ 156 w 355" name="T64"/>
              <a:gd fmla="*/ 341 h 447"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47" w="355">
                <a:moveTo>
                  <a:pt x="167" y="0"/>
                </a:moveTo>
                <a:cubicBezTo>
                  <a:pt x="95" y="2"/>
                  <a:pt x="46" y="57"/>
                  <a:pt x="41" y="121"/>
                </a:cubicBezTo>
                <a:cubicBezTo>
                  <a:pt x="18" y="130"/>
                  <a:pt x="1" y="152"/>
                  <a:pt x="2" y="178"/>
                </a:cubicBezTo>
                <a:cubicBezTo>
                  <a:pt x="4" y="237"/>
                  <a:pt x="28" y="238"/>
                  <a:pt x="60" y="238"/>
                </a:cubicBezTo>
                <a:lnTo>
                  <a:pt x="60" y="125"/>
                </a:lnTo>
                <a:cubicBezTo>
                  <a:pt x="60" y="76"/>
                  <a:pt x="108" y="22"/>
                  <a:pt x="174" y="22"/>
                </a:cubicBezTo>
                <a:cubicBezTo>
                  <a:pt x="239" y="22"/>
                  <a:pt x="275" y="73"/>
                  <a:pt x="291" y="118"/>
                </a:cubicBezTo>
                <a:lnTo>
                  <a:pt x="291" y="235"/>
                </a:lnTo>
                <a:cubicBezTo>
                  <a:pt x="288" y="242"/>
                  <a:pt x="279" y="251"/>
                  <a:pt x="263" y="266"/>
                </a:cubicBezTo>
                <a:cubicBezTo>
                  <a:pt x="243" y="286"/>
                  <a:pt x="213" y="296"/>
                  <a:pt x="213" y="296"/>
                </a:cubicBezTo>
                <a:cubicBezTo>
                  <a:pt x="210" y="297"/>
                  <a:pt x="207" y="301"/>
                  <a:pt x="208" y="305"/>
                </a:cubicBezTo>
                <a:cubicBezTo>
                  <a:pt x="209" y="309"/>
                  <a:pt x="214" y="312"/>
                  <a:pt x="217" y="310"/>
                </a:cubicBezTo>
                <a:cubicBezTo>
                  <a:pt x="217" y="310"/>
                  <a:pt x="248" y="300"/>
                  <a:pt x="271" y="277"/>
                </a:cubicBezTo>
                <a:cubicBezTo>
                  <a:pt x="294" y="255"/>
                  <a:pt x="304" y="237"/>
                  <a:pt x="304" y="236"/>
                </a:cubicBezTo>
                <a:cubicBezTo>
                  <a:pt x="329" y="230"/>
                  <a:pt x="348" y="230"/>
                  <a:pt x="348" y="178"/>
                </a:cubicBezTo>
                <a:cubicBezTo>
                  <a:pt x="348" y="153"/>
                  <a:pt x="333" y="131"/>
                  <a:pt x="312" y="122"/>
                </a:cubicBezTo>
                <a:cubicBezTo>
                  <a:pt x="296" y="63"/>
                  <a:pt x="247" y="2"/>
                  <a:pt x="174" y="0"/>
                </a:cubicBezTo>
                <a:cubicBezTo>
                  <a:pt x="171" y="0"/>
                  <a:pt x="169" y="0"/>
                  <a:pt x="167" y="0"/>
                </a:cubicBezTo>
                <a:close/>
                <a:moveTo>
                  <a:pt x="175" y="57"/>
                </a:moveTo>
                <a:lnTo>
                  <a:pt x="175" y="57"/>
                </a:lnTo>
                <a:cubicBezTo>
                  <a:pt x="92" y="57"/>
                  <a:pt x="52" y="120"/>
                  <a:pt x="70" y="185"/>
                </a:cubicBezTo>
                <a:cubicBezTo>
                  <a:pt x="70" y="185"/>
                  <a:pt x="212" y="126"/>
                  <a:pt x="213" y="96"/>
                </a:cubicBezTo>
                <a:cubicBezTo>
                  <a:pt x="244" y="138"/>
                  <a:pt x="280" y="155"/>
                  <a:pt x="280" y="155"/>
                </a:cubicBezTo>
                <a:cubicBezTo>
                  <a:pt x="276" y="83"/>
                  <a:pt x="243" y="58"/>
                  <a:pt x="175" y="57"/>
                </a:cubicBezTo>
                <a:close/>
                <a:moveTo>
                  <a:pt x="132" y="173"/>
                </a:moveTo>
                <a:lnTo>
                  <a:pt x="132" y="173"/>
                </a:lnTo>
                <a:cubicBezTo>
                  <a:pt x="120" y="173"/>
                  <a:pt x="111" y="181"/>
                  <a:pt x="111" y="191"/>
                </a:cubicBezTo>
                <a:cubicBezTo>
                  <a:pt x="111" y="201"/>
                  <a:pt x="120" y="209"/>
                  <a:pt x="132" y="209"/>
                </a:cubicBezTo>
                <a:cubicBezTo>
                  <a:pt x="144" y="209"/>
                  <a:pt x="154" y="201"/>
                  <a:pt x="154" y="191"/>
                </a:cubicBezTo>
                <a:cubicBezTo>
                  <a:pt x="154" y="181"/>
                  <a:pt x="144" y="173"/>
                  <a:pt x="132" y="173"/>
                </a:cubicBezTo>
                <a:close/>
                <a:moveTo>
                  <a:pt x="223" y="173"/>
                </a:moveTo>
                <a:lnTo>
                  <a:pt x="223" y="173"/>
                </a:lnTo>
                <a:cubicBezTo>
                  <a:pt x="211" y="173"/>
                  <a:pt x="201" y="181"/>
                  <a:pt x="201" y="191"/>
                </a:cubicBezTo>
                <a:cubicBezTo>
                  <a:pt x="201" y="201"/>
                  <a:pt x="211" y="209"/>
                  <a:pt x="223" y="209"/>
                </a:cubicBezTo>
                <a:cubicBezTo>
                  <a:pt x="235" y="209"/>
                  <a:pt x="245" y="201"/>
                  <a:pt x="245" y="191"/>
                </a:cubicBezTo>
                <a:cubicBezTo>
                  <a:pt x="245" y="181"/>
                  <a:pt x="235" y="173"/>
                  <a:pt x="223" y="173"/>
                </a:cubicBezTo>
                <a:close/>
                <a:moveTo>
                  <a:pt x="190" y="292"/>
                </a:moveTo>
                <a:lnTo>
                  <a:pt x="190" y="292"/>
                </a:lnTo>
                <a:lnTo>
                  <a:pt x="169" y="293"/>
                </a:lnTo>
                <a:cubicBezTo>
                  <a:pt x="162" y="294"/>
                  <a:pt x="157" y="299"/>
                  <a:pt x="157" y="303"/>
                </a:cubicBezTo>
                <a:lnTo>
                  <a:pt x="158" y="318"/>
                </a:lnTo>
                <a:cubicBezTo>
                  <a:pt x="158" y="322"/>
                  <a:pt x="164" y="326"/>
                  <a:pt x="171" y="325"/>
                </a:cubicBezTo>
                <a:lnTo>
                  <a:pt x="192" y="323"/>
                </a:lnTo>
                <a:cubicBezTo>
                  <a:pt x="198" y="322"/>
                  <a:pt x="204" y="318"/>
                  <a:pt x="204" y="313"/>
                </a:cubicBezTo>
                <a:lnTo>
                  <a:pt x="203" y="299"/>
                </a:lnTo>
                <a:cubicBezTo>
                  <a:pt x="202" y="295"/>
                  <a:pt x="196" y="291"/>
                  <a:pt x="190" y="292"/>
                </a:cubicBezTo>
                <a:close/>
                <a:moveTo>
                  <a:pt x="252" y="312"/>
                </a:moveTo>
                <a:lnTo>
                  <a:pt x="252" y="312"/>
                </a:lnTo>
                <a:cubicBezTo>
                  <a:pt x="246" y="313"/>
                  <a:pt x="241" y="314"/>
                  <a:pt x="235" y="316"/>
                </a:cubicBezTo>
                <a:lnTo>
                  <a:pt x="223" y="447"/>
                </a:lnTo>
                <a:lnTo>
                  <a:pt x="355" y="447"/>
                </a:lnTo>
                <a:cubicBezTo>
                  <a:pt x="336" y="406"/>
                  <a:pt x="302" y="310"/>
                  <a:pt x="252" y="312"/>
                </a:cubicBezTo>
                <a:close/>
                <a:moveTo>
                  <a:pt x="108" y="315"/>
                </a:moveTo>
                <a:lnTo>
                  <a:pt x="108" y="315"/>
                </a:lnTo>
                <a:cubicBezTo>
                  <a:pt x="49" y="318"/>
                  <a:pt x="20" y="404"/>
                  <a:pt x="0" y="447"/>
                </a:cubicBezTo>
                <a:lnTo>
                  <a:pt x="132" y="447"/>
                </a:lnTo>
                <a:lnTo>
                  <a:pt x="120" y="316"/>
                </a:lnTo>
                <a:cubicBezTo>
                  <a:pt x="116" y="315"/>
                  <a:pt x="112" y="315"/>
                  <a:pt x="108" y="315"/>
                </a:cubicBezTo>
                <a:close/>
                <a:moveTo>
                  <a:pt x="156" y="341"/>
                </a:moveTo>
                <a:lnTo>
                  <a:pt x="156" y="341"/>
                </a:lnTo>
                <a:cubicBezTo>
                  <a:pt x="152" y="341"/>
                  <a:pt x="150" y="343"/>
                  <a:pt x="150" y="344"/>
                </a:cubicBezTo>
                <a:lnTo>
                  <a:pt x="157" y="447"/>
                </a:lnTo>
                <a:lnTo>
                  <a:pt x="198" y="447"/>
                </a:lnTo>
                <a:lnTo>
                  <a:pt x="205" y="344"/>
                </a:lnTo>
                <a:cubicBezTo>
                  <a:pt x="205" y="343"/>
                  <a:pt x="203" y="341"/>
                  <a:pt x="200" y="341"/>
                </a:cubicBezTo>
                <a:lnTo>
                  <a:pt x="156" y="341"/>
                </a:lnTo>
                <a:close/>
              </a:path>
            </a:pathLst>
          </a:custGeom>
          <a:solidFill>
            <a:schemeClr val="bg1"/>
          </a:solidFill>
          <a:ln>
            <a:noFill/>
          </a:ln>
          <a:extLst/>
        </p:spPr>
        <p:txBody>
          <a:bodyPr anchor="t" anchorCtr="0" bIns="60960" compatLnSpc="1" lIns="121920" numCol="1" rIns="121920" tIns="60960" vert="horz" wrap="square">
            <a:prstTxWarp prst="textNoShape">
              <a:avLst/>
            </a:prstTxWarp>
          </a:bodyPr>
          <a:lstStyle/>
          <a:p>
            <a:pPr fontAlgn="base">
              <a:spcBef>
                <a:spcPct val="0"/>
              </a:spcBef>
              <a:spcAft>
                <a:spcPct val="0"/>
              </a:spcAft>
            </a:pPr>
            <a:endParaRPr altLang="en-US" lang="zh-CN" sz="2000">
              <a:solidFill>
                <a:prstClr val="black"/>
              </a:solidFill>
              <a:latin typeface="微软雅黑"/>
            </a:endParaRPr>
          </a:p>
        </p:txBody>
      </p:sp>
    </p:spTree>
    <p:extLst>
      <p:ext uri="{BB962C8B-B14F-4D97-AF65-F5344CB8AC3E}">
        <p14:creationId val="320337633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61000" fill="hold" id="5" nodeType="afterEffect" presetClass="entr" presetID="2" presetSubtype="4">
                                  <p:stCondLst>
                                    <p:cond delay="0"/>
                                  </p:stCondLst>
                                  <p:childTnLst>
                                    <p:set>
                                      <p:cBhvr>
                                        <p:cTn dur="1" fill="hold" id="6">
                                          <p:stCondLst>
                                            <p:cond delay="0"/>
                                          </p:stCondLst>
                                        </p:cTn>
                                        <p:tgtEl>
                                          <p:spTgt spid="33"/>
                                        </p:tgtEl>
                                        <p:attrNameLst>
                                          <p:attrName>style.visibility</p:attrName>
                                        </p:attrNameLst>
                                      </p:cBhvr>
                                      <p:to>
                                        <p:strVal val="visible"/>
                                      </p:to>
                                    </p:set>
                                    <p:anim calcmode="lin" valueType="num">
                                      <p:cBhvr additive="base">
                                        <p:cTn dur="1300" fill="hold" id="7"/>
                                        <p:tgtEl>
                                          <p:spTgt spid="33"/>
                                        </p:tgtEl>
                                        <p:attrNameLst>
                                          <p:attrName>ppt_x</p:attrName>
                                        </p:attrNameLst>
                                      </p:cBhvr>
                                      <p:tavLst>
                                        <p:tav tm="0">
                                          <p:val>
                                            <p:strVal val="#ppt_x"/>
                                          </p:val>
                                        </p:tav>
                                        <p:tav tm="100000">
                                          <p:val>
                                            <p:strVal val="#ppt_x"/>
                                          </p:val>
                                        </p:tav>
                                      </p:tavLst>
                                    </p:anim>
                                    <p:anim calcmode="lin" valueType="num">
                                      <p:cBhvr additive="base">
                                        <p:cTn dur="1300" fill="hold" id="8"/>
                                        <p:tgtEl>
                                          <p:spTgt spid="33"/>
                                        </p:tgtEl>
                                        <p:attrNameLst>
                                          <p:attrName>ppt_y</p:attrName>
                                        </p:attrNameLst>
                                      </p:cBhvr>
                                      <p:tavLst>
                                        <p:tav tm="0">
                                          <p:val>
                                            <p:strVal val="1+#ppt_h/2"/>
                                          </p:val>
                                        </p:tav>
                                        <p:tav tm="100000">
                                          <p:val>
                                            <p:strVal val="#ppt_y"/>
                                          </p:val>
                                        </p:tav>
                                      </p:tavLst>
                                    </p:anim>
                                  </p:childTnLst>
                                </p:cTn>
                              </p:par>
                              <p:par>
                                <p:cTn accel="61000" fill="hold" id="9" nodeType="withEffect" presetClass="entr" presetID="2" presetSubtype="1">
                                  <p:stCondLst>
                                    <p:cond delay="100"/>
                                  </p:stCondLst>
                                  <p:childTnLst>
                                    <p:set>
                                      <p:cBhvr>
                                        <p:cTn dur="1" fill="hold" id="10">
                                          <p:stCondLst>
                                            <p:cond delay="0"/>
                                          </p:stCondLst>
                                        </p:cTn>
                                        <p:tgtEl>
                                          <p:spTgt spid="38"/>
                                        </p:tgtEl>
                                        <p:attrNameLst>
                                          <p:attrName>style.visibility</p:attrName>
                                        </p:attrNameLst>
                                      </p:cBhvr>
                                      <p:to>
                                        <p:strVal val="visible"/>
                                      </p:to>
                                    </p:set>
                                    <p:anim calcmode="lin" valueType="num">
                                      <p:cBhvr additive="base">
                                        <p:cTn dur="1300" fill="hold" id="11"/>
                                        <p:tgtEl>
                                          <p:spTgt spid="38"/>
                                        </p:tgtEl>
                                        <p:attrNameLst>
                                          <p:attrName>ppt_x</p:attrName>
                                        </p:attrNameLst>
                                      </p:cBhvr>
                                      <p:tavLst>
                                        <p:tav tm="0">
                                          <p:val>
                                            <p:strVal val="#ppt_x"/>
                                          </p:val>
                                        </p:tav>
                                        <p:tav tm="100000">
                                          <p:val>
                                            <p:strVal val="#ppt_x"/>
                                          </p:val>
                                        </p:tav>
                                      </p:tavLst>
                                    </p:anim>
                                    <p:anim calcmode="lin" valueType="num">
                                      <p:cBhvr additive="base">
                                        <p:cTn dur="1300" fill="hold" id="12"/>
                                        <p:tgtEl>
                                          <p:spTgt spid="38"/>
                                        </p:tgtEl>
                                        <p:attrNameLst>
                                          <p:attrName>ppt_y</p:attrName>
                                        </p:attrNameLst>
                                      </p:cBhvr>
                                      <p:tavLst>
                                        <p:tav tm="0">
                                          <p:val>
                                            <p:strVal val="0-#ppt_h/2"/>
                                          </p:val>
                                        </p:tav>
                                        <p:tav tm="100000">
                                          <p:val>
                                            <p:strVal val="#ppt_y"/>
                                          </p:val>
                                        </p:tav>
                                      </p:tavLst>
                                    </p:anim>
                                  </p:childTnLst>
                                </p:cTn>
                              </p:par>
                              <p:par>
                                <p:cTn accel="61000" fill="hold" id="13" nodeType="withEffect" presetClass="entr" presetID="2" presetSubtype="1">
                                  <p:stCondLst>
                                    <p:cond delay="200"/>
                                  </p:stCondLst>
                                  <p:childTnLst>
                                    <p:set>
                                      <p:cBhvr>
                                        <p:cTn dur="1" fill="hold" id="14">
                                          <p:stCondLst>
                                            <p:cond delay="0"/>
                                          </p:stCondLst>
                                        </p:cTn>
                                        <p:tgtEl>
                                          <p:spTgt spid="43"/>
                                        </p:tgtEl>
                                        <p:attrNameLst>
                                          <p:attrName>style.visibility</p:attrName>
                                        </p:attrNameLst>
                                      </p:cBhvr>
                                      <p:to>
                                        <p:strVal val="visible"/>
                                      </p:to>
                                    </p:set>
                                    <p:anim calcmode="lin" valueType="num">
                                      <p:cBhvr additive="base">
                                        <p:cTn dur="1300" fill="hold" id="15"/>
                                        <p:tgtEl>
                                          <p:spTgt spid="43"/>
                                        </p:tgtEl>
                                        <p:attrNameLst>
                                          <p:attrName>ppt_x</p:attrName>
                                        </p:attrNameLst>
                                      </p:cBhvr>
                                      <p:tavLst>
                                        <p:tav tm="0">
                                          <p:val>
                                            <p:strVal val="#ppt_x"/>
                                          </p:val>
                                        </p:tav>
                                        <p:tav tm="100000">
                                          <p:val>
                                            <p:strVal val="#ppt_x"/>
                                          </p:val>
                                        </p:tav>
                                      </p:tavLst>
                                    </p:anim>
                                    <p:anim calcmode="lin" valueType="num">
                                      <p:cBhvr additive="base">
                                        <p:cTn dur="1300" fill="hold" id="16"/>
                                        <p:tgtEl>
                                          <p:spTgt spid="43"/>
                                        </p:tgtEl>
                                        <p:attrNameLst>
                                          <p:attrName>ppt_y</p:attrName>
                                        </p:attrNameLst>
                                      </p:cBhvr>
                                      <p:tavLst>
                                        <p:tav tm="0">
                                          <p:val>
                                            <p:strVal val="0-#ppt_h/2"/>
                                          </p:val>
                                        </p:tav>
                                        <p:tav tm="100000">
                                          <p:val>
                                            <p:strVal val="#ppt_y"/>
                                          </p:val>
                                        </p:tav>
                                      </p:tavLst>
                                    </p:anim>
                                  </p:childTnLst>
                                </p:cTn>
                              </p:par>
                              <p:par>
                                <p:cTn accel="61000" fill="hold" id="17" nodeType="withEffect" presetClass="entr" presetID="2" presetSubtype="4">
                                  <p:stCondLst>
                                    <p:cond delay="300"/>
                                  </p:stCondLst>
                                  <p:childTnLst>
                                    <p:set>
                                      <p:cBhvr>
                                        <p:cTn dur="1" fill="hold" id="18">
                                          <p:stCondLst>
                                            <p:cond delay="0"/>
                                          </p:stCondLst>
                                        </p:cTn>
                                        <p:tgtEl>
                                          <p:spTgt spid="48"/>
                                        </p:tgtEl>
                                        <p:attrNameLst>
                                          <p:attrName>style.visibility</p:attrName>
                                        </p:attrNameLst>
                                      </p:cBhvr>
                                      <p:to>
                                        <p:strVal val="visible"/>
                                      </p:to>
                                    </p:set>
                                    <p:anim calcmode="lin" valueType="num">
                                      <p:cBhvr additive="base">
                                        <p:cTn dur="1300" fill="hold" id="19"/>
                                        <p:tgtEl>
                                          <p:spTgt spid="48"/>
                                        </p:tgtEl>
                                        <p:attrNameLst>
                                          <p:attrName>ppt_x</p:attrName>
                                        </p:attrNameLst>
                                      </p:cBhvr>
                                      <p:tavLst>
                                        <p:tav tm="0">
                                          <p:val>
                                            <p:strVal val="#ppt_x"/>
                                          </p:val>
                                        </p:tav>
                                        <p:tav tm="100000">
                                          <p:val>
                                            <p:strVal val="#ppt_x"/>
                                          </p:val>
                                        </p:tav>
                                      </p:tavLst>
                                    </p:anim>
                                    <p:anim calcmode="lin" valueType="num">
                                      <p:cBhvr additive="base">
                                        <p:cTn dur="1300" fill="hold" id="20"/>
                                        <p:tgtEl>
                                          <p:spTgt spid="48"/>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1600"/>
                            </p:stCondLst>
                            <p:childTnLst>
                              <p:par>
                                <p:cTn accel="46154" fill="hold" grpId="0" id="22" nodeType="afterEffect" presetClass="entr" presetID="2" presetSubtype="4">
                                  <p:stCondLst>
                                    <p:cond delay="0"/>
                                  </p:stCondLst>
                                  <p:childTnLst>
                                    <p:set>
                                      <p:cBhvr>
                                        <p:cTn dur="1" fill="hold" id="23">
                                          <p:stCondLst>
                                            <p:cond delay="0"/>
                                          </p:stCondLst>
                                        </p:cTn>
                                        <p:tgtEl>
                                          <p:spTgt spid="53"/>
                                        </p:tgtEl>
                                        <p:attrNameLst>
                                          <p:attrName>style.visibility</p:attrName>
                                        </p:attrNameLst>
                                      </p:cBhvr>
                                      <p:to>
                                        <p:strVal val="visible"/>
                                      </p:to>
                                    </p:set>
                                    <p:anim calcmode="lin" valueType="num">
                                      <p:cBhvr additive="base">
                                        <p:cTn dur="1300" fill="hold" id="24"/>
                                        <p:tgtEl>
                                          <p:spTgt spid="53"/>
                                        </p:tgtEl>
                                        <p:attrNameLst>
                                          <p:attrName>ppt_x</p:attrName>
                                        </p:attrNameLst>
                                      </p:cBhvr>
                                      <p:tavLst>
                                        <p:tav tm="0">
                                          <p:val>
                                            <p:strVal val="#ppt_x"/>
                                          </p:val>
                                        </p:tav>
                                        <p:tav tm="100000">
                                          <p:val>
                                            <p:strVal val="#ppt_x"/>
                                          </p:val>
                                        </p:tav>
                                      </p:tavLst>
                                    </p:anim>
                                    <p:anim calcmode="lin" valueType="num">
                                      <p:cBhvr additive="base">
                                        <p:cTn dur="1300" fill="hold" id="25"/>
                                        <p:tgtEl>
                                          <p:spTgt spid="53"/>
                                        </p:tgtEl>
                                        <p:attrNameLst>
                                          <p:attrName>ppt_y</p:attrName>
                                        </p:attrNameLst>
                                      </p:cBhvr>
                                      <p:tavLst>
                                        <p:tav tm="0">
                                          <p:val>
                                            <p:strVal val="1+#ppt_h/2"/>
                                          </p:val>
                                        </p:tav>
                                        <p:tav tm="100000">
                                          <p:val>
                                            <p:strVal val="#ppt_y"/>
                                          </p:val>
                                        </p:tav>
                                      </p:tavLst>
                                    </p:anim>
                                  </p:childTnLst>
                                </p:cTn>
                              </p:par>
                              <p:par>
                                <p:cTn accel="46154" fill="hold" grpId="0" id="26" nodeType="withEffect" presetClass="entr" presetID="2" presetSubtype="1">
                                  <p:stCondLst>
                                    <p:cond delay="100"/>
                                  </p:stCondLst>
                                  <p:childTnLst>
                                    <p:set>
                                      <p:cBhvr>
                                        <p:cTn dur="1" fill="hold" id="27">
                                          <p:stCondLst>
                                            <p:cond delay="0"/>
                                          </p:stCondLst>
                                        </p:cTn>
                                        <p:tgtEl>
                                          <p:spTgt spid="54"/>
                                        </p:tgtEl>
                                        <p:attrNameLst>
                                          <p:attrName>style.visibility</p:attrName>
                                        </p:attrNameLst>
                                      </p:cBhvr>
                                      <p:to>
                                        <p:strVal val="visible"/>
                                      </p:to>
                                    </p:set>
                                    <p:anim calcmode="lin" valueType="num">
                                      <p:cBhvr additive="base">
                                        <p:cTn dur="1300" fill="hold" id="28"/>
                                        <p:tgtEl>
                                          <p:spTgt spid="54"/>
                                        </p:tgtEl>
                                        <p:attrNameLst>
                                          <p:attrName>ppt_x</p:attrName>
                                        </p:attrNameLst>
                                      </p:cBhvr>
                                      <p:tavLst>
                                        <p:tav tm="0">
                                          <p:val>
                                            <p:strVal val="#ppt_x"/>
                                          </p:val>
                                        </p:tav>
                                        <p:tav tm="100000">
                                          <p:val>
                                            <p:strVal val="#ppt_x"/>
                                          </p:val>
                                        </p:tav>
                                      </p:tavLst>
                                    </p:anim>
                                    <p:anim calcmode="lin" valueType="num">
                                      <p:cBhvr additive="base">
                                        <p:cTn dur="1300" fill="hold" id="29"/>
                                        <p:tgtEl>
                                          <p:spTgt spid="54"/>
                                        </p:tgtEl>
                                        <p:attrNameLst>
                                          <p:attrName>ppt_y</p:attrName>
                                        </p:attrNameLst>
                                      </p:cBhvr>
                                      <p:tavLst>
                                        <p:tav tm="0">
                                          <p:val>
                                            <p:strVal val="0-#ppt_h/2"/>
                                          </p:val>
                                        </p:tav>
                                        <p:tav tm="100000">
                                          <p:val>
                                            <p:strVal val="#ppt_y"/>
                                          </p:val>
                                        </p:tav>
                                      </p:tavLst>
                                    </p:anim>
                                  </p:childTnLst>
                                </p:cTn>
                              </p:par>
                              <p:par>
                                <p:cTn accel="46154" fill="hold" grpId="0" id="30" nodeType="withEffect" presetClass="entr" presetID="2" presetSubtype="4">
                                  <p:stCondLst>
                                    <p:cond delay="200"/>
                                  </p:stCondLst>
                                  <p:childTnLst>
                                    <p:set>
                                      <p:cBhvr>
                                        <p:cTn dur="1" fill="hold" id="31">
                                          <p:stCondLst>
                                            <p:cond delay="0"/>
                                          </p:stCondLst>
                                        </p:cTn>
                                        <p:tgtEl>
                                          <p:spTgt spid="55"/>
                                        </p:tgtEl>
                                        <p:attrNameLst>
                                          <p:attrName>style.visibility</p:attrName>
                                        </p:attrNameLst>
                                      </p:cBhvr>
                                      <p:to>
                                        <p:strVal val="visible"/>
                                      </p:to>
                                    </p:set>
                                    <p:anim calcmode="lin" valueType="num">
                                      <p:cBhvr additive="base">
                                        <p:cTn dur="1300" fill="hold" id="32"/>
                                        <p:tgtEl>
                                          <p:spTgt spid="55"/>
                                        </p:tgtEl>
                                        <p:attrNameLst>
                                          <p:attrName>ppt_x</p:attrName>
                                        </p:attrNameLst>
                                      </p:cBhvr>
                                      <p:tavLst>
                                        <p:tav tm="0">
                                          <p:val>
                                            <p:strVal val="#ppt_x"/>
                                          </p:val>
                                        </p:tav>
                                        <p:tav tm="100000">
                                          <p:val>
                                            <p:strVal val="#ppt_x"/>
                                          </p:val>
                                        </p:tav>
                                      </p:tavLst>
                                    </p:anim>
                                    <p:anim calcmode="lin" valueType="num">
                                      <p:cBhvr additive="base">
                                        <p:cTn dur="1300" fill="hold" id="33"/>
                                        <p:tgtEl>
                                          <p:spTgt spid="55"/>
                                        </p:tgtEl>
                                        <p:attrNameLst>
                                          <p:attrName>ppt_y</p:attrName>
                                        </p:attrNameLst>
                                      </p:cBhvr>
                                      <p:tavLst>
                                        <p:tav tm="0">
                                          <p:val>
                                            <p:strVal val="1+#ppt_h/2"/>
                                          </p:val>
                                        </p:tav>
                                        <p:tav tm="100000">
                                          <p:val>
                                            <p:strVal val="#ppt_y"/>
                                          </p:val>
                                        </p:tav>
                                      </p:tavLst>
                                    </p:anim>
                                  </p:childTnLst>
                                </p:cTn>
                              </p:par>
                              <p:par>
                                <p:cTn accel="46154" fill="hold" grpId="0" id="34" nodeType="withEffect" presetClass="entr" presetID="2" presetSubtype="1">
                                  <p:stCondLst>
                                    <p:cond delay="300"/>
                                  </p:stCondLst>
                                  <p:childTnLst>
                                    <p:set>
                                      <p:cBhvr>
                                        <p:cTn dur="1" fill="hold" id="35">
                                          <p:stCondLst>
                                            <p:cond delay="0"/>
                                          </p:stCondLst>
                                        </p:cTn>
                                        <p:tgtEl>
                                          <p:spTgt spid="56"/>
                                        </p:tgtEl>
                                        <p:attrNameLst>
                                          <p:attrName>style.visibility</p:attrName>
                                        </p:attrNameLst>
                                      </p:cBhvr>
                                      <p:to>
                                        <p:strVal val="visible"/>
                                      </p:to>
                                    </p:set>
                                    <p:anim calcmode="lin" valueType="num">
                                      <p:cBhvr additive="base">
                                        <p:cTn dur="1300" fill="hold" id="36"/>
                                        <p:tgtEl>
                                          <p:spTgt spid="56"/>
                                        </p:tgtEl>
                                        <p:attrNameLst>
                                          <p:attrName>ppt_x</p:attrName>
                                        </p:attrNameLst>
                                      </p:cBhvr>
                                      <p:tavLst>
                                        <p:tav tm="0">
                                          <p:val>
                                            <p:strVal val="#ppt_x"/>
                                          </p:val>
                                        </p:tav>
                                        <p:tav tm="100000">
                                          <p:val>
                                            <p:strVal val="#ppt_x"/>
                                          </p:val>
                                        </p:tav>
                                      </p:tavLst>
                                    </p:anim>
                                    <p:anim calcmode="lin" valueType="num">
                                      <p:cBhvr additive="base">
                                        <p:cTn dur="1300" fill="hold" id="37"/>
                                        <p:tgtEl>
                                          <p:spTgt spid="56"/>
                                        </p:tgtEl>
                                        <p:attrNameLst>
                                          <p:attrName>ppt_y</p:attrName>
                                        </p:attrNameLst>
                                      </p:cBhvr>
                                      <p:tavLst>
                                        <p:tav tm="0">
                                          <p:val>
                                            <p:strVal val="0-#ppt_h/2"/>
                                          </p:val>
                                        </p:tav>
                                        <p:tav tm="100000">
                                          <p:val>
                                            <p:strVal val="#ppt_y"/>
                                          </p:val>
                                        </p:tav>
                                      </p:tavLst>
                                    </p:anim>
                                  </p:childTnLst>
                                </p:cTn>
                              </p:par>
                              <p:par>
                                <p:cTn fill="hold" grpId="0" id="38" nodeType="withEffect" presetClass="entr" presetID="31" presetSubtype="0">
                                  <p:stCondLst>
                                    <p:cond delay="400"/>
                                  </p:stCondLst>
                                  <p:childTnLst>
                                    <p:set>
                                      <p:cBhvr>
                                        <p:cTn dur="1" fill="hold" id="39">
                                          <p:stCondLst>
                                            <p:cond delay="0"/>
                                          </p:stCondLst>
                                        </p:cTn>
                                        <p:tgtEl>
                                          <p:spTgt spid="57"/>
                                        </p:tgtEl>
                                        <p:attrNameLst>
                                          <p:attrName>style.visibility</p:attrName>
                                        </p:attrNameLst>
                                      </p:cBhvr>
                                      <p:to>
                                        <p:strVal val="visible"/>
                                      </p:to>
                                    </p:set>
                                    <p:anim calcmode="lin" valueType="num">
                                      <p:cBhvr>
                                        <p:cTn dur="500" fill="hold" id="40"/>
                                        <p:tgtEl>
                                          <p:spTgt spid="57"/>
                                        </p:tgtEl>
                                        <p:attrNameLst>
                                          <p:attrName>ppt_w</p:attrName>
                                        </p:attrNameLst>
                                      </p:cBhvr>
                                      <p:tavLst>
                                        <p:tav tm="0">
                                          <p:val>
                                            <p:fltVal val="0"/>
                                          </p:val>
                                        </p:tav>
                                        <p:tav tm="100000">
                                          <p:val>
                                            <p:strVal val="#ppt_w"/>
                                          </p:val>
                                        </p:tav>
                                      </p:tavLst>
                                    </p:anim>
                                    <p:anim calcmode="lin" valueType="num">
                                      <p:cBhvr>
                                        <p:cTn dur="500" fill="hold" id="41"/>
                                        <p:tgtEl>
                                          <p:spTgt spid="57"/>
                                        </p:tgtEl>
                                        <p:attrNameLst>
                                          <p:attrName>ppt_h</p:attrName>
                                        </p:attrNameLst>
                                      </p:cBhvr>
                                      <p:tavLst>
                                        <p:tav tm="0">
                                          <p:val>
                                            <p:fltVal val="0"/>
                                          </p:val>
                                        </p:tav>
                                        <p:tav tm="100000">
                                          <p:val>
                                            <p:strVal val="#ppt_h"/>
                                          </p:val>
                                        </p:tav>
                                      </p:tavLst>
                                    </p:anim>
                                    <p:anim calcmode="lin" valueType="num">
                                      <p:cBhvr>
                                        <p:cTn dur="500" fill="hold" id="42"/>
                                        <p:tgtEl>
                                          <p:spTgt spid="57"/>
                                        </p:tgtEl>
                                        <p:attrNameLst>
                                          <p:attrName>style.rotation</p:attrName>
                                        </p:attrNameLst>
                                      </p:cBhvr>
                                      <p:tavLst>
                                        <p:tav tm="0">
                                          <p:val>
                                            <p:fltVal val="90"/>
                                          </p:val>
                                        </p:tav>
                                        <p:tav tm="100000">
                                          <p:val>
                                            <p:fltVal val="0"/>
                                          </p:val>
                                        </p:tav>
                                      </p:tavLst>
                                    </p:anim>
                                    <p:animEffect filter="fade" transition="in">
                                      <p:cBhvr>
                                        <p:cTn dur="500" id="43"/>
                                        <p:tgtEl>
                                          <p:spTgt spid="57"/>
                                        </p:tgtEl>
                                      </p:cBhvr>
                                    </p:animEffect>
                                  </p:childTnLst>
                                </p:cTn>
                              </p:par>
                              <p:par>
                                <p:cTn fill="hold" grpId="0" id="44" nodeType="withEffect" presetClass="entr" presetID="31" presetSubtype="0">
                                  <p:stCondLst>
                                    <p:cond delay="500"/>
                                  </p:stCondLst>
                                  <p:childTnLst>
                                    <p:set>
                                      <p:cBhvr>
                                        <p:cTn dur="1" fill="hold" id="45">
                                          <p:stCondLst>
                                            <p:cond delay="0"/>
                                          </p:stCondLst>
                                        </p:cTn>
                                        <p:tgtEl>
                                          <p:spTgt spid="60"/>
                                        </p:tgtEl>
                                        <p:attrNameLst>
                                          <p:attrName>style.visibility</p:attrName>
                                        </p:attrNameLst>
                                      </p:cBhvr>
                                      <p:to>
                                        <p:strVal val="visible"/>
                                      </p:to>
                                    </p:set>
                                    <p:anim calcmode="lin" valueType="num">
                                      <p:cBhvr>
                                        <p:cTn dur="500" fill="hold" id="46"/>
                                        <p:tgtEl>
                                          <p:spTgt spid="60"/>
                                        </p:tgtEl>
                                        <p:attrNameLst>
                                          <p:attrName>ppt_w</p:attrName>
                                        </p:attrNameLst>
                                      </p:cBhvr>
                                      <p:tavLst>
                                        <p:tav tm="0">
                                          <p:val>
                                            <p:fltVal val="0"/>
                                          </p:val>
                                        </p:tav>
                                        <p:tav tm="100000">
                                          <p:val>
                                            <p:strVal val="#ppt_w"/>
                                          </p:val>
                                        </p:tav>
                                      </p:tavLst>
                                    </p:anim>
                                    <p:anim calcmode="lin" valueType="num">
                                      <p:cBhvr>
                                        <p:cTn dur="500" fill="hold" id="47"/>
                                        <p:tgtEl>
                                          <p:spTgt spid="60"/>
                                        </p:tgtEl>
                                        <p:attrNameLst>
                                          <p:attrName>ppt_h</p:attrName>
                                        </p:attrNameLst>
                                      </p:cBhvr>
                                      <p:tavLst>
                                        <p:tav tm="0">
                                          <p:val>
                                            <p:fltVal val="0"/>
                                          </p:val>
                                        </p:tav>
                                        <p:tav tm="100000">
                                          <p:val>
                                            <p:strVal val="#ppt_h"/>
                                          </p:val>
                                        </p:tav>
                                      </p:tavLst>
                                    </p:anim>
                                    <p:anim calcmode="lin" valueType="num">
                                      <p:cBhvr>
                                        <p:cTn dur="500" fill="hold" id="48"/>
                                        <p:tgtEl>
                                          <p:spTgt spid="60"/>
                                        </p:tgtEl>
                                        <p:attrNameLst>
                                          <p:attrName>style.rotation</p:attrName>
                                        </p:attrNameLst>
                                      </p:cBhvr>
                                      <p:tavLst>
                                        <p:tav tm="0">
                                          <p:val>
                                            <p:fltVal val="90"/>
                                          </p:val>
                                        </p:tav>
                                        <p:tav tm="100000">
                                          <p:val>
                                            <p:fltVal val="0"/>
                                          </p:val>
                                        </p:tav>
                                      </p:tavLst>
                                    </p:anim>
                                    <p:animEffect filter="fade" transition="in">
                                      <p:cBhvr>
                                        <p:cTn dur="500" id="49"/>
                                        <p:tgtEl>
                                          <p:spTgt spid="60"/>
                                        </p:tgtEl>
                                      </p:cBhvr>
                                    </p:animEffect>
                                  </p:childTnLst>
                                </p:cTn>
                              </p:par>
                              <p:par>
                                <p:cTn fill="hold" grpId="0" id="50" nodeType="withEffect" presetClass="entr" presetID="31" presetSubtype="0">
                                  <p:stCondLst>
                                    <p:cond delay="600"/>
                                  </p:stCondLst>
                                  <p:childTnLst>
                                    <p:set>
                                      <p:cBhvr>
                                        <p:cTn dur="1" fill="hold" id="51">
                                          <p:stCondLst>
                                            <p:cond delay="0"/>
                                          </p:stCondLst>
                                        </p:cTn>
                                        <p:tgtEl>
                                          <p:spTgt spid="62"/>
                                        </p:tgtEl>
                                        <p:attrNameLst>
                                          <p:attrName>style.visibility</p:attrName>
                                        </p:attrNameLst>
                                      </p:cBhvr>
                                      <p:to>
                                        <p:strVal val="visible"/>
                                      </p:to>
                                    </p:set>
                                    <p:anim calcmode="lin" valueType="num">
                                      <p:cBhvr>
                                        <p:cTn dur="500" fill="hold" id="52"/>
                                        <p:tgtEl>
                                          <p:spTgt spid="62"/>
                                        </p:tgtEl>
                                        <p:attrNameLst>
                                          <p:attrName>ppt_w</p:attrName>
                                        </p:attrNameLst>
                                      </p:cBhvr>
                                      <p:tavLst>
                                        <p:tav tm="0">
                                          <p:val>
                                            <p:fltVal val="0"/>
                                          </p:val>
                                        </p:tav>
                                        <p:tav tm="100000">
                                          <p:val>
                                            <p:strVal val="#ppt_w"/>
                                          </p:val>
                                        </p:tav>
                                      </p:tavLst>
                                    </p:anim>
                                    <p:anim calcmode="lin" valueType="num">
                                      <p:cBhvr>
                                        <p:cTn dur="500" fill="hold" id="53"/>
                                        <p:tgtEl>
                                          <p:spTgt spid="62"/>
                                        </p:tgtEl>
                                        <p:attrNameLst>
                                          <p:attrName>ppt_h</p:attrName>
                                        </p:attrNameLst>
                                      </p:cBhvr>
                                      <p:tavLst>
                                        <p:tav tm="0">
                                          <p:val>
                                            <p:fltVal val="0"/>
                                          </p:val>
                                        </p:tav>
                                        <p:tav tm="100000">
                                          <p:val>
                                            <p:strVal val="#ppt_h"/>
                                          </p:val>
                                        </p:tav>
                                      </p:tavLst>
                                    </p:anim>
                                    <p:anim calcmode="lin" valueType="num">
                                      <p:cBhvr>
                                        <p:cTn dur="500" fill="hold" id="54"/>
                                        <p:tgtEl>
                                          <p:spTgt spid="62"/>
                                        </p:tgtEl>
                                        <p:attrNameLst>
                                          <p:attrName>style.rotation</p:attrName>
                                        </p:attrNameLst>
                                      </p:cBhvr>
                                      <p:tavLst>
                                        <p:tav tm="0">
                                          <p:val>
                                            <p:fltVal val="90"/>
                                          </p:val>
                                        </p:tav>
                                        <p:tav tm="100000">
                                          <p:val>
                                            <p:fltVal val="0"/>
                                          </p:val>
                                        </p:tav>
                                      </p:tavLst>
                                    </p:anim>
                                    <p:animEffect filter="fade" transition="in">
                                      <p:cBhvr>
                                        <p:cTn dur="500" id="55"/>
                                        <p:tgtEl>
                                          <p:spTgt spid="62"/>
                                        </p:tgtEl>
                                      </p:cBhvr>
                                    </p:animEffect>
                                  </p:childTnLst>
                                </p:cTn>
                              </p:par>
                              <p:par>
                                <p:cTn fill="hold" grpId="0" id="56" nodeType="withEffect" presetClass="entr" presetID="31" presetSubtype="0">
                                  <p:stCondLst>
                                    <p:cond delay="700"/>
                                  </p:stCondLst>
                                  <p:childTnLst>
                                    <p:set>
                                      <p:cBhvr>
                                        <p:cTn dur="1" fill="hold" id="57">
                                          <p:stCondLst>
                                            <p:cond delay="0"/>
                                          </p:stCondLst>
                                        </p:cTn>
                                        <p:tgtEl>
                                          <p:spTgt spid="61"/>
                                        </p:tgtEl>
                                        <p:attrNameLst>
                                          <p:attrName>style.visibility</p:attrName>
                                        </p:attrNameLst>
                                      </p:cBhvr>
                                      <p:to>
                                        <p:strVal val="visible"/>
                                      </p:to>
                                    </p:set>
                                    <p:anim calcmode="lin" valueType="num">
                                      <p:cBhvr>
                                        <p:cTn dur="500" fill="hold" id="58"/>
                                        <p:tgtEl>
                                          <p:spTgt spid="61"/>
                                        </p:tgtEl>
                                        <p:attrNameLst>
                                          <p:attrName>ppt_w</p:attrName>
                                        </p:attrNameLst>
                                      </p:cBhvr>
                                      <p:tavLst>
                                        <p:tav tm="0">
                                          <p:val>
                                            <p:fltVal val="0"/>
                                          </p:val>
                                        </p:tav>
                                        <p:tav tm="100000">
                                          <p:val>
                                            <p:strVal val="#ppt_w"/>
                                          </p:val>
                                        </p:tav>
                                      </p:tavLst>
                                    </p:anim>
                                    <p:anim calcmode="lin" valueType="num">
                                      <p:cBhvr>
                                        <p:cTn dur="500" fill="hold" id="59"/>
                                        <p:tgtEl>
                                          <p:spTgt spid="61"/>
                                        </p:tgtEl>
                                        <p:attrNameLst>
                                          <p:attrName>ppt_h</p:attrName>
                                        </p:attrNameLst>
                                      </p:cBhvr>
                                      <p:tavLst>
                                        <p:tav tm="0">
                                          <p:val>
                                            <p:fltVal val="0"/>
                                          </p:val>
                                        </p:tav>
                                        <p:tav tm="100000">
                                          <p:val>
                                            <p:strVal val="#ppt_h"/>
                                          </p:val>
                                        </p:tav>
                                      </p:tavLst>
                                    </p:anim>
                                    <p:anim calcmode="lin" valueType="num">
                                      <p:cBhvr>
                                        <p:cTn dur="500" fill="hold" id="60"/>
                                        <p:tgtEl>
                                          <p:spTgt spid="61"/>
                                        </p:tgtEl>
                                        <p:attrNameLst>
                                          <p:attrName>style.rotation</p:attrName>
                                        </p:attrNameLst>
                                      </p:cBhvr>
                                      <p:tavLst>
                                        <p:tav tm="0">
                                          <p:val>
                                            <p:fltVal val="90"/>
                                          </p:val>
                                        </p:tav>
                                        <p:tav tm="100000">
                                          <p:val>
                                            <p:fltVal val="0"/>
                                          </p:val>
                                        </p:tav>
                                      </p:tavLst>
                                    </p:anim>
                                    <p:animEffect filter="fade" transition="in">
                                      <p:cBhvr>
                                        <p:cTn dur="500" id="61"/>
                                        <p:tgtEl>
                                          <p:spTgt spid="61"/>
                                        </p:tgtEl>
                                      </p:cBhvr>
                                    </p:animEffect>
                                  </p:childTnLst>
                                </p:cTn>
                              </p:par>
                            </p:childTnLst>
                          </p:cTn>
                        </p:par>
                        <p:par>
                          <p:cTn fill="hold" id="62" nodeType="afterGroup">
                            <p:stCondLst>
                              <p:cond delay="3200"/>
                            </p:stCondLst>
                            <p:childTnLst>
                              <p:par>
                                <p:cTn fill="hold" grpId="0" id="63" nodeType="afterEffect" presetClass="entr" presetID="22" presetSubtype="8">
                                  <p:stCondLst>
                                    <p:cond delay="0"/>
                                  </p:stCondLst>
                                  <p:childTnLst>
                                    <p:set>
                                      <p:cBhvr>
                                        <p:cTn dur="1" fill="hold" id="64">
                                          <p:stCondLst>
                                            <p:cond delay="0"/>
                                          </p:stCondLst>
                                        </p:cTn>
                                        <p:tgtEl>
                                          <p:spTgt spid="32"/>
                                        </p:tgtEl>
                                        <p:attrNameLst>
                                          <p:attrName>style.visibility</p:attrName>
                                        </p:attrNameLst>
                                      </p:cBhvr>
                                      <p:to>
                                        <p:strVal val="visible"/>
                                      </p:to>
                                    </p:set>
                                    <p:animEffect filter="wipe(left)" transition="in">
                                      <p:cBhvr>
                                        <p:cTn dur="1000" id="65"/>
                                        <p:tgtEl>
                                          <p:spTgt spid="32"/>
                                        </p:tgtEl>
                                      </p:cBhvr>
                                    </p:animEffect>
                                  </p:childTnLst>
                                </p:cTn>
                              </p:par>
                            </p:childTnLst>
                          </p:cTn>
                        </p:par>
                        <p:par>
                          <p:cTn fill="hold" id="66" nodeType="afterGroup">
                            <p:stCondLst>
                              <p:cond delay="4200"/>
                            </p:stCondLst>
                            <p:childTnLst>
                              <p:par>
                                <p:cTn fill="hold" grpId="0" id="67" nodeType="afterEffect" presetClass="entr" presetID="22" presetSubtype="2">
                                  <p:stCondLst>
                                    <p:cond delay="0"/>
                                  </p:stCondLst>
                                  <p:childTnLst>
                                    <p:set>
                                      <p:cBhvr>
                                        <p:cTn dur="1" fill="hold" id="68">
                                          <p:stCondLst>
                                            <p:cond delay="0"/>
                                          </p:stCondLst>
                                        </p:cTn>
                                        <p:tgtEl>
                                          <p:spTgt spid="28"/>
                                        </p:tgtEl>
                                        <p:attrNameLst>
                                          <p:attrName>style.visibility</p:attrName>
                                        </p:attrNameLst>
                                      </p:cBhvr>
                                      <p:to>
                                        <p:strVal val="visible"/>
                                      </p:to>
                                    </p:set>
                                    <p:animEffect filter="wipe(right)" transition="in">
                                      <p:cBhvr>
                                        <p:cTn dur="500" id="69"/>
                                        <p:tgtEl>
                                          <p:spTgt spid="28"/>
                                        </p:tgtEl>
                                      </p:cBhvr>
                                    </p:animEffect>
                                  </p:childTnLst>
                                </p:cTn>
                              </p:par>
                              <p:par>
                                <p:cTn fill="hold" grpId="0" id="70" nodeType="withEffect" presetClass="entr" presetID="22" presetSubtype="2">
                                  <p:stCondLst>
                                    <p:cond delay="200"/>
                                  </p:stCondLst>
                                  <p:childTnLst>
                                    <p:set>
                                      <p:cBhvr>
                                        <p:cTn dur="1" fill="hold" id="71">
                                          <p:stCondLst>
                                            <p:cond delay="0"/>
                                          </p:stCondLst>
                                        </p:cTn>
                                        <p:tgtEl>
                                          <p:spTgt spid="29"/>
                                        </p:tgtEl>
                                        <p:attrNameLst>
                                          <p:attrName>style.visibility</p:attrName>
                                        </p:attrNameLst>
                                      </p:cBhvr>
                                      <p:to>
                                        <p:strVal val="visible"/>
                                      </p:to>
                                    </p:set>
                                    <p:animEffect filter="wipe(right)" transition="in">
                                      <p:cBhvr>
                                        <p:cTn dur="500" id="72"/>
                                        <p:tgtEl>
                                          <p:spTgt spid="29"/>
                                        </p:tgtEl>
                                      </p:cBhvr>
                                    </p:animEffect>
                                  </p:childTnLst>
                                </p:cTn>
                              </p:par>
                              <p:par>
                                <p:cTn fill="hold" grpId="0" id="73" nodeType="withEffect" presetClass="entr" presetID="22" presetSubtype="2">
                                  <p:stCondLst>
                                    <p:cond delay="400"/>
                                  </p:stCondLst>
                                  <p:childTnLst>
                                    <p:set>
                                      <p:cBhvr>
                                        <p:cTn dur="1" fill="hold" id="74">
                                          <p:stCondLst>
                                            <p:cond delay="0"/>
                                          </p:stCondLst>
                                        </p:cTn>
                                        <p:tgtEl>
                                          <p:spTgt spid="30"/>
                                        </p:tgtEl>
                                        <p:attrNameLst>
                                          <p:attrName>style.visibility</p:attrName>
                                        </p:attrNameLst>
                                      </p:cBhvr>
                                      <p:to>
                                        <p:strVal val="visible"/>
                                      </p:to>
                                    </p:set>
                                    <p:animEffect filter="wipe(right)" transition="in">
                                      <p:cBhvr>
                                        <p:cTn dur="500" id="75"/>
                                        <p:tgtEl>
                                          <p:spTgt spid="30"/>
                                        </p:tgtEl>
                                      </p:cBhvr>
                                    </p:animEffect>
                                  </p:childTnLst>
                                </p:cTn>
                              </p:par>
                              <p:par>
                                <p:cTn fill="hold" grpId="0" id="76" nodeType="withEffect" presetClass="entr" presetID="22" presetSubtype="2">
                                  <p:stCondLst>
                                    <p:cond delay="600"/>
                                  </p:stCondLst>
                                  <p:childTnLst>
                                    <p:set>
                                      <p:cBhvr>
                                        <p:cTn dur="1" fill="hold" id="77">
                                          <p:stCondLst>
                                            <p:cond delay="0"/>
                                          </p:stCondLst>
                                        </p:cTn>
                                        <p:tgtEl>
                                          <p:spTgt spid="31"/>
                                        </p:tgtEl>
                                        <p:attrNameLst>
                                          <p:attrName>style.visibility</p:attrName>
                                        </p:attrNameLst>
                                      </p:cBhvr>
                                      <p:to>
                                        <p:strVal val="visible"/>
                                      </p:to>
                                    </p:set>
                                    <p:animEffect filter="wipe(right)" transition="in">
                                      <p:cBhvr>
                                        <p:cTn dur="500" id="78"/>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53"/>
      <p:bldP grpId="0" spid="54"/>
      <p:bldP grpId="0" spid="55"/>
      <p:bldP grpId="0" spid="56"/>
      <p:bldP grpId="0" spid="57"/>
      <p:bldP grpId="0" spid="60"/>
      <p:bldP grpId="0" spid="61"/>
      <p:bldP grpId="0" spid="62"/>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 name="标题 1"/>
          <p:cNvSpPr>
            <a:spLocks noGrp="1"/>
          </p:cNvSpPr>
          <p:nvPr>
            <p:ph type="title"/>
          </p:nvPr>
        </p:nvSpPr>
        <p:spPr>
          <a:xfrm>
            <a:off x="1253108" y="302385"/>
            <a:ext cx="10515600" cy="530352"/>
          </a:xfrm>
        </p:spPr>
        <p:txBody>
          <a:bodyPr/>
          <a:lstStyle/>
          <a:p>
            <a:r>
              <a:rPr altLang="en-US" lang="zh-CN">
                <a:latin charset="-122" panose="020b0600000000000000" pitchFamily="34" typeface="Noto Sans S Chinese Medium"/>
                <a:ea charset="-122" panose="020b0600000000000000" pitchFamily="34" typeface="Noto Sans S Chinese Medium"/>
              </a:rPr>
              <a:t>工作概述</a:t>
            </a:r>
          </a:p>
        </p:txBody>
      </p:sp>
      <p:sp>
        <p:nvSpPr>
          <p:cNvPr id="27" name="PA_TextPlaceholder 62"/>
          <p:cNvSpPr>
            <a:spLocks noGrp="1"/>
          </p:cNvSpPr>
          <p:nvPr>
            <p:ph idx="13" sz="quarter" type="body"/>
            <p:custDataLst>
              <p:tags r:id="rId3"/>
            </p:custDataLst>
          </p:nvPr>
        </p:nvSpPr>
        <p:spPr>
          <a:xfrm>
            <a:off x="1278508" y="765185"/>
            <a:ext cx="8383148" cy="310896"/>
          </a:xfrm>
          <a:prstGeom prst="rect">
            <a:avLst/>
          </a:prstGeom>
        </p:spPr>
        <p:txBody>
          <a:bodyPr/>
          <a:lstStyle/>
          <a:p>
            <a:r>
              <a:rPr altLang="zh-CN" lang="en-US" smtClean="0" sz="1600">
                <a:solidFill>
                  <a:srgbClr val="606060"/>
                </a:solidFill>
                <a:latin charset="-122" panose="020b0500000000000000" pitchFamily="34" typeface="Noto Sans S Chinese Regular"/>
                <a:ea charset="-122" panose="020b0500000000000000" pitchFamily="34" typeface="Noto Sans S Chinese Regular"/>
                <a:cs typeface="+mn-ea"/>
                <a:sym typeface="+mn-lt"/>
              </a:rPr>
              <a:t>WORK OVERVIEW</a:t>
            </a:r>
          </a:p>
        </p:txBody>
      </p:sp>
      <p:grpSp>
        <p:nvGrpSpPr>
          <p:cNvPr id="58" name="组合 57"/>
          <p:cNvGrpSpPr/>
          <p:nvPr/>
        </p:nvGrpSpPr>
        <p:grpSpPr>
          <a:xfrm>
            <a:off x="7407167" y="1820608"/>
            <a:ext cx="840307" cy="840307"/>
            <a:chOff x="304800" y="673100"/>
            <a:chExt cx="4000500" cy="4000500"/>
          </a:xfrm>
          <a:effectLst>
            <a:outerShdw algn="tr" blurRad="444500" dir="8100000" dist="254000" rotWithShape="0">
              <a:prstClr val="black">
                <a:alpha val="50000"/>
              </a:prstClr>
            </a:outerShdw>
          </a:effectLst>
        </p:grpSpPr>
        <p:sp>
          <p:nvSpPr>
            <p:cNvPr id="59" name="同心圆 58"/>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black"/>
                </a:solidFill>
                <a:latin typeface="微软雅黑"/>
              </a:endParaRPr>
            </a:p>
          </p:txBody>
        </p:sp>
        <p:sp>
          <p:nvSpPr>
            <p:cNvPr id="63" name="椭圆 6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black"/>
                </a:solidFill>
                <a:latin typeface="微软雅黑"/>
              </a:endParaRPr>
            </a:p>
          </p:txBody>
        </p:sp>
      </p:grpSp>
      <p:grpSp>
        <p:nvGrpSpPr>
          <p:cNvPr id="64" name="组合 63"/>
          <p:cNvGrpSpPr/>
          <p:nvPr/>
        </p:nvGrpSpPr>
        <p:grpSpPr>
          <a:xfrm>
            <a:off x="7275797" y="2422128"/>
            <a:ext cx="1025968" cy="1025968"/>
            <a:chOff x="1695226" y="3321784"/>
            <a:chExt cx="1250759" cy="1250759"/>
          </a:xfrm>
        </p:grpSpPr>
        <p:sp>
          <p:nvSpPr>
            <p:cNvPr id="65" name="椭圆 64"/>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66" name="椭圆 65"/>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67" name="组合 66"/>
          <p:cNvGrpSpPr/>
          <p:nvPr/>
        </p:nvGrpSpPr>
        <p:grpSpPr>
          <a:xfrm>
            <a:off x="6798007" y="3229022"/>
            <a:ext cx="1187359" cy="1187359"/>
            <a:chOff x="304800" y="673100"/>
            <a:chExt cx="4000500" cy="4000500"/>
          </a:xfrm>
          <a:effectLst>
            <a:outerShdw algn="tr" blurRad="444500" dir="8100000" dist="254000" rotWithShape="0">
              <a:prstClr val="black">
                <a:alpha val="50000"/>
              </a:prstClr>
            </a:outerShdw>
          </a:effectLst>
        </p:grpSpPr>
        <p:sp>
          <p:nvSpPr>
            <p:cNvPr id="68" name="同心圆 67"/>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black"/>
                </a:solidFill>
                <a:latin typeface="微软雅黑"/>
              </a:endParaRPr>
            </a:p>
          </p:txBody>
        </p:sp>
        <p:sp>
          <p:nvSpPr>
            <p:cNvPr id="69" name="椭圆 68"/>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1600">
                <a:solidFill>
                  <a:prstClr val="black"/>
                </a:solidFill>
                <a:latin typeface="微软雅黑"/>
              </a:endParaRPr>
            </a:p>
          </p:txBody>
        </p:sp>
      </p:grpSp>
      <p:sp>
        <p:nvSpPr>
          <p:cNvPr id="70" name="TextBox 13"/>
          <p:cNvSpPr txBox="1"/>
          <p:nvPr/>
        </p:nvSpPr>
        <p:spPr>
          <a:xfrm>
            <a:off x="8802186" y="2052195"/>
            <a:ext cx="1998336" cy="762152"/>
          </a:xfrm>
          <a:prstGeom prst="rect">
            <a:avLst/>
          </a:prstGeom>
          <a:noFill/>
        </p:spPr>
        <p:txBody>
          <a:bodyPr rtlCol="0" wrap="square">
            <a:spAutoFit/>
          </a:bodyPr>
          <a:lstStyle/>
          <a:p>
            <a:pPr indent="-171446" marL="171446">
              <a:lnSpc>
                <a:spcPct val="150000"/>
              </a:lnSpc>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71" name="TextBox 14"/>
          <p:cNvSpPr txBox="1"/>
          <p:nvPr/>
        </p:nvSpPr>
        <p:spPr>
          <a:xfrm>
            <a:off x="8762093" y="1674481"/>
            <a:ext cx="1386205" cy="375971"/>
          </a:xfrm>
          <a:prstGeom prst="rect">
            <a:avLst/>
          </a:prstGeom>
          <a:noFill/>
        </p:spPr>
        <p:txBody>
          <a:bodyPr rtlCol="0" wrap="none">
            <a:spAutoFit/>
          </a:bodyPr>
          <a:lstStyle/>
          <a:p>
            <a:pPr fontAlgn="base">
              <a:spcBef>
                <a:spcPct val="0"/>
              </a:spcBef>
              <a:spcAft>
                <a:spcPct val="0"/>
              </a:spcAft>
            </a:pPr>
            <a:r>
              <a:rPr altLang="zh-CN" b="1" lang="en-US" sz="1867">
                <a:solidFill>
                  <a:srgbClr val="080808"/>
                </a:solidFill>
                <a:latin charset="-122" panose="020b0600000000000000" pitchFamily="34" typeface="Noto Sans S Chinese Medium"/>
                <a:ea charset="-122" panose="020b0600000000000000" pitchFamily="34" typeface="Noto Sans S Chinese Medium"/>
              </a:rPr>
              <a:t>2016年5月</a:t>
            </a:r>
          </a:p>
        </p:txBody>
      </p:sp>
      <p:sp>
        <p:nvSpPr>
          <p:cNvPr id="72" name="TextBox 15"/>
          <p:cNvSpPr txBox="1"/>
          <p:nvPr/>
        </p:nvSpPr>
        <p:spPr>
          <a:xfrm>
            <a:off x="8665575" y="3272208"/>
            <a:ext cx="2134949" cy="762152"/>
          </a:xfrm>
          <a:prstGeom prst="rect">
            <a:avLst/>
          </a:prstGeom>
          <a:noFill/>
        </p:spPr>
        <p:txBody>
          <a:bodyPr rtlCol="0" wrap="square">
            <a:spAutoFit/>
          </a:bodyPr>
          <a:lstStyle/>
          <a:p>
            <a:pPr indent="-171446" marL="171446">
              <a:lnSpc>
                <a:spcPct val="150000"/>
              </a:lnSpc>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73" name="TextBox 16"/>
          <p:cNvSpPr txBox="1"/>
          <p:nvPr/>
        </p:nvSpPr>
        <p:spPr>
          <a:xfrm>
            <a:off x="8669298" y="2889740"/>
            <a:ext cx="1386205" cy="375971"/>
          </a:xfrm>
          <a:prstGeom prst="rect">
            <a:avLst/>
          </a:prstGeom>
          <a:noFill/>
        </p:spPr>
        <p:txBody>
          <a:bodyPr rtlCol="0" wrap="none">
            <a:spAutoFit/>
          </a:bodyPr>
          <a:lstStyle/>
          <a:p>
            <a:pPr fontAlgn="base">
              <a:spcBef>
                <a:spcPct val="0"/>
              </a:spcBef>
              <a:spcAft>
                <a:spcPct val="0"/>
              </a:spcAft>
            </a:pPr>
            <a:r>
              <a:rPr altLang="zh-CN" b="1" lang="en-US" sz="1867">
                <a:solidFill>
                  <a:srgbClr val="080808"/>
                </a:solidFill>
                <a:latin charset="-122" panose="020b0600000000000000" pitchFamily="34" typeface="Noto Sans S Chinese Medium"/>
                <a:ea charset="-122" panose="020b0600000000000000" pitchFamily="34" typeface="Noto Sans S Chinese Medium"/>
              </a:rPr>
              <a:t>2016年8月</a:t>
            </a:r>
          </a:p>
        </p:txBody>
      </p:sp>
      <p:sp>
        <p:nvSpPr>
          <p:cNvPr id="74" name="TextBox 17"/>
          <p:cNvSpPr txBox="1"/>
          <p:nvPr/>
        </p:nvSpPr>
        <p:spPr>
          <a:xfrm>
            <a:off x="8193391" y="4562515"/>
            <a:ext cx="1983531" cy="762152"/>
          </a:xfrm>
          <a:prstGeom prst="rect">
            <a:avLst/>
          </a:prstGeom>
          <a:noFill/>
        </p:spPr>
        <p:txBody>
          <a:bodyPr rtlCol="0" wrap="square">
            <a:spAutoFit/>
          </a:bodyPr>
          <a:lstStyle/>
          <a:p>
            <a:pPr indent="-171446" marL="171446">
              <a:lnSpc>
                <a:spcPct val="150000"/>
              </a:lnSpc>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75" name="TextBox 18"/>
          <p:cNvSpPr txBox="1"/>
          <p:nvPr/>
        </p:nvSpPr>
        <p:spPr>
          <a:xfrm>
            <a:off x="8165824" y="4138828"/>
            <a:ext cx="1386205" cy="375971"/>
          </a:xfrm>
          <a:prstGeom prst="rect">
            <a:avLst/>
          </a:prstGeom>
          <a:noFill/>
        </p:spPr>
        <p:txBody>
          <a:bodyPr rtlCol="0" wrap="none">
            <a:spAutoFit/>
          </a:bodyPr>
          <a:lstStyle/>
          <a:p>
            <a:pPr fontAlgn="base">
              <a:spcBef>
                <a:spcPct val="0"/>
              </a:spcBef>
              <a:spcAft>
                <a:spcPct val="0"/>
              </a:spcAft>
            </a:pPr>
            <a:r>
              <a:rPr altLang="zh-CN" b="1" lang="en-US" sz="1867">
                <a:solidFill>
                  <a:srgbClr val="080808"/>
                </a:solidFill>
                <a:latin charset="-122" panose="020b0600000000000000" pitchFamily="34" typeface="Noto Sans S Chinese Medium"/>
                <a:ea charset="-122" panose="020b0600000000000000" pitchFamily="34" typeface="Noto Sans S Chinese Medium"/>
              </a:rPr>
              <a:t>2017年4月</a:t>
            </a:r>
          </a:p>
        </p:txBody>
      </p:sp>
      <p:sp>
        <p:nvSpPr>
          <p:cNvPr id="76" name="TextBox 19"/>
          <p:cNvSpPr txBox="1"/>
          <p:nvPr/>
        </p:nvSpPr>
        <p:spPr>
          <a:xfrm>
            <a:off x="6457328" y="5829267"/>
            <a:ext cx="2038939" cy="762152"/>
          </a:xfrm>
          <a:prstGeom prst="rect">
            <a:avLst/>
          </a:prstGeom>
          <a:noFill/>
        </p:spPr>
        <p:txBody>
          <a:bodyPr rtlCol="0" wrap="square">
            <a:spAutoFit/>
          </a:bodyPr>
          <a:lstStyle/>
          <a:p>
            <a:pPr indent="-171446" marL="171446">
              <a:lnSpc>
                <a:spcPct val="150000"/>
              </a:lnSpc>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77" name="TextBox 20"/>
          <p:cNvSpPr txBox="1"/>
          <p:nvPr/>
        </p:nvSpPr>
        <p:spPr>
          <a:xfrm>
            <a:off x="6462152" y="5332052"/>
            <a:ext cx="1386205" cy="375971"/>
          </a:xfrm>
          <a:prstGeom prst="rect">
            <a:avLst/>
          </a:prstGeom>
          <a:noFill/>
        </p:spPr>
        <p:txBody>
          <a:bodyPr rtlCol="0" wrap="none">
            <a:spAutoFit/>
          </a:bodyPr>
          <a:lstStyle/>
          <a:p>
            <a:pPr fontAlgn="base">
              <a:spcBef>
                <a:spcPct val="0"/>
              </a:spcBef>
              <a:spcAft>
                <a:spcPct val="0"/>
              </a:spcAft>
            </a:pPr>
            <a:r>
              <a:rPr altLang="zh-CN" b="1" lang="en-US" sz="1867">
                <a:solidFill>
                  <a:srgbClr val="080808"/>
                </a:solidFill>
                <a:latin charset="-122" panose="020b0600000000000000" pitchFamily="34" typeface="Noto Sans S Chinese Medium"/>
                <a:ea charset="-122" panose="020b0600000000000000" pitchFamily="34" typeface="Noto Sans S Chinese Medium"/>
              </a:rPr>
              <a:t>2017年5月</a:t>
            </a:r>
          </a:p>
        </p:txBody>
      </p:sp>
      <p:sp>
        <p:nvSpPr>
          <p:cNvPr id="78" name="TextBox 21"/>
          <p:cNvSpPr txBox="1"/>
          <p:nvPr/>
        </p:nvSpPr>
        <p:spPr>
          <a:xfrm>
            <a:off x="2295285" y="5156839"/>
            <a:ext cx="1976513" cy="762152"/>
          </a:xfrm>
          <a:prstGeom prst="rect">
            <a:avLst/>
          </a:prstGeom>
          <a:noFill/>
        </p:spPr>
        <p:txBody>
          <a:bodyPr rtlCol="0" wrap="square">
            <a:spAutoFit/>
          </a:bodyPr>
          <a:lstStyle/>
          <a:p>
            <a:pPr indent="-171446" marL="171446">
              <a:lnSpc>
                <a:spcPct val="150000"/>
              </a:lnSpc>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79" name="TextBox 22"/>
          <p:cNvSpPr txBox="1"/>
          <p:nvPr/>
        </p:nvSpPr>
        <p:spPr>
          <a:xfrm>
            <a:off x="2240316" y="4641556"/>
            <a:ext cx="1532255" cy="375971"/>
          </a:xfrm>
          <a:prstGeom prst="rect">
            <a:avLst/>
          </a:prstGeom>
          <a:noFill/>
        </p:spPr>
        <p:txBody>
          <a:bodyPr rtlCol="0" wrap="none">
            <a:spAutoFit/>
          </a:bodyPr>
          <a:lstStyle/>
          <a:p>
            <a:pPr fontAlgn="base">
              <a:spcBef>
                <a:spcPct val="0"/>
              </a:spcBef>
              <a:spcAft>
                <a:spcPct val="0"/>
              </a:spcAft>
            </a:pPr>
            <a:r>
              <a:rPr altLang="zh-CN" b="1" lang="en-US" sz="1867">
                <a:solidFill>
                  <a:srgbClr val="080808"/>
                </a:solidFill>
                <a:latin charset="-122" panose="020b0600000000000000" pitchFamily="34" typeface="Noto Sans S Chinese Medium"/>
                <a:ea charset="-122" panose="020b0600000000000000" pitchFamily="34" typeface="Noto Sans S Chinese Medium"/>
              </a:rPr>
              <a:t>2017年12月</a:t>
            </a:r>
          </a:p>
        </p:txBody>
      </p:sp>
      <p:sp>
        <p:nvSpPr>
          <p:cNvPr id="80" name="TextBox 23"/>
          <p:cNvSpPr txBox="1"/>
          <p:nvPr/>
        </p:nvSpPr>
        <p:spPr>
          <a:xfrm>
            <a:off x="1599092" y="2566452"/>
            <a:ext cx="1996304" cy="762152"/>
          </a:xfrm>
          <a:prstGeom prst="rect">
            <a:avLst/>
          </a:prstGeom>
          <a:noFill/>
        </p:spPr>
        <p:txBody>
          <a:bodyPr rtlCol="0" wrap="square">
            <a:spAutoFit/>
          </a:bodyPr>
          <a:lstStyle/>
          <a:p>
            <a:pPr indent="-171446" marL="171446">
              <a:lnSpc>
                <a:spcPct val="150000"/>
              </a:lnSpc>
              <a:buFont charset="0" panose="020b0604020202020204" pitchFamily="34" typeface="Arial"/>
              <a:buChar char="•"/>
            </a:pPr>
            <a:r>
              <a:rPr altLang="en-US" lang="zh-CN" sz="1467">
                <a:solidFill>
                  <a:prstClr val="black"/>
                </a:solidFill>
                <a:latin charset="-122" panose="020b0500000000000000" pitchFamily="34" typeface="Noto Sans S Chinese Regular"/>
                <a:ea charset="-122" panose="020b0500000000000000" pitchFamily="34" typeface="Noto Sans S Chinese Regular"/>
              </a:rPr>
              <a:t>介绍自己的内容. 简单谈谈你的优势.</a:t>
            </a:r>
          </a:p>
        </p:txBody>
      </p:sp>
      <p:sp>
        <p:nvSpPr>
          <p:cNvPr id="81" name="TextBox 24"/>
          <p:cNvSpPr txBox="1"/>
          <p:nvPr/>
        </p:nvSpPr>
        <p:spPr>
          <a:xfrm>
            <a:off x="1592427" y="2095736"/>
            <a:ext cx="1386205" cy="375971"/>
          </a:xfrm>
          <a:prstGeom prst="rect">
            <a:avLst/>
          </a:prstGeom>
          <a:noFill/>
        </p:spPr>
        <p:txBody>
          <a:bodyPr rtlCol="0" wrap="none">
            <a:spAutoFit/>
          </a:bodyPr>
          <a:lstStyle/>
          <a:p>
            <a:pPr fontAlgn="base">
              <a:spcBef>
                <a:spcPct val="0"/>
              </a:spcBef>
              <a:spcAft>
                <a:spcPct val="0"/>
              </a:spcAft>
            </a:pPr>
            <a:r>
              <a:rPr altLang="zh-CN" b="1" lang="en-US" sz="1867">
                <a:solidFill>
                  <a:srgbClr val="080808"/>
                </a:solidFill>
                <a:latin charset="-122" panose="020b0600000000000000" pitchFamily="34" typeface="Noto Sans S Chinese Medium"/>
                <a:ea charset="-122" panose="020b0600000000000000" pitchFamily="34" typeface="Noto Sans S Chinese Medium"/>
              </a:rPr>
              <a:t>2018年2月</a:t>
            </a:r>
          </a:p>
        </p:txBody>
      </p:sp>
      <p:cxnSp>
        <p:nvCxnSpPr>
          <p:cNvPr id="82" name="直接连接符 81"/>
          <p:cNvCxnSpPr/>
          <p:nvPr/>
        </p:nvCxnSpPr>
        <p:spPr>
          <a:xfrm flipH="1" flipV="1">
            <a:off x="8758545" y="1674483"/>
            <a:ext cx="0" cy="72652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H="1" flipV="1">
            <a:off x="8159237" y="4138829"/>
            <a:ext cx="5435" cy="826343"/>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H="1" flipV="1">
            <a:off x="8665573" y="2985751"/>
            <a:ext cx="4432" cy="82729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flipV="1">
            <a:off x="6457328" y="5332053"/>
            <a:ext cx="11357" cy="88127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V="1">
            <a:off x="2233782" y="4562515"/>
            <a:ext cx="6535" cy="97872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H="1" flipV="1">
            <a:off x="1583499" y="2052195"/>
            <a:ext cx="0" cy="104273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88" name="组合 87"/>
          <p:cNvGrpSpPr/>
          <p:nvPr/>
        </p:nvGrpSpPr>
        <p:grpSpPr>
          <a:xfrm>
            <a:off x="5866708" y="3813043"/>
            <a:ext cx="1312525" cy="1312525"/>
            <a:chOff x="1695226" y="3321784"/>
            <a:chExt cx="1250759" cy="1250759"/>
          </a:xfrm>
        </p:grpSpPr>
        <p:sp>
          <p:nvSpPr>
            <p:cNvPr id="89" name="椭圆 88"/>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90" name="椭圆 89"/>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91" name="组合 90"/>
          <p:cNvGrpSpPr/>
          <p:nvPr/>
        </p:nvGrpSpPr>
        <p:grpSpPr>
          <a:xfrm>
            <a:off x="4407953" y="3332990"/>
            <a:ext cx="1813991" cy="1813991"/>
            <a:chOff x="304800" y="673100"/>
            <a:chExt cx="4000500" cy="4000500"/>
          </a:xfrm>
          <a:effectLst>
            <a:outerShdw algn="tr" blurRad="444500" dir="8100000" dist="254000" rotWithShape="0">
              <a:prstClr val="black">
                <a:alpha val="50000"/>
              </a:prstClr>
            </a:outerShdw>
          </a:effectLst>
        </p:grpSpPr>
        <p:sp>
          <p:nvSpPr>
            <p:cNvPr id="92" name="同心圆 91"/>
            <p:cNvSpPr/>
            <p:nvPr/>
          </p:nvSpPr>
          <p:spPr>
            <a:xfrm>
              <a:off x="304800" y="673100"/>
              <a:ext cx="4000500" cy="4000500"/>
            </a:xfrm>
            <a:prstGeom prst="donut">
              <a:avLst>
                <a:gd fmla="val 4879" name="adj"/>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black"/>
                </a:solidFill>
                <a:latin typeface="微软雅黑"/>
              </a:endParaRPr>
            </a:p>
          </p:txBody>
        </p:sp>
        <p:sp>
          <p:nvSpPr>
            <p:cNvPr id="93" name="椭圆 9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grpSp>
        <p:nvGrpSpPr>
          <p:cNvPr id="94" name="组合 93"/>
          <p:cNvGrpSpPr/>
          <p:nvPr/>
        </p:nvGrpSpPr>
        <p:grpSpPr>
          <a:xfrm>
            <a:off x="3703436" y="1756633"/>
            <a:ext cx="2166824" cy="2166824"/>
            <a:chOff x="1695226" y="3321784"/>
            <a:chExt cx="1250759" cy="1250759"/>
          </a:xfrm>
        </p:grpSpPr>
        <p:sp>
          <p:nvSpPr>
            <p:cNvPr id="95" name="椭圆 94"/>
            <p:cNvSpPr/>
            <p:nvPr/>
          </p:nvSpPr>
          <p:spPr>
            <a:xfrm>
              <a:off x="1695226" y="3321784"/>
              <a:ext cx="1250759" cy="1250759"/>
            </a:xfrm>
            <a:prstGeom prst="ellipse">
              <a:avLst/>
            </a:prstGeom>
            <a:gradFill flip="none" rotWithShape="1">
              <a:gsLst>
                <a:gs pos="100000">
                  <a:srgbClr val="FCFCFC"/>
                </a:gs>
                <a:gs pos="0">
                  <a:schemeClr val="bg1">
                    <a:lumMod val="85000"/>
                  </a:schemeClr>
                </a:gs>
              </a:gsLst>
              <a:lin ang="7200000" scaled="0"/>
            </a:gradFill>
            <a:ln w="12700">
              <a:gradFill>
                <a:gsLst>
                  <a:gs pos="89000">
                    <a:schemeClr val="bg1">
                      <a:lumMod val="85000"/>
                    </a:schemeClr>
                  </a:gs>
                  <a:gs pos="0">
                    <a:schemeClr val="bg1"/>
                  </a:gs>
                </a:gsLst>
                <a:lin ang="7200000" scaled="0"/>
              </a:gradFill>
            </a:ln>
            <a:effectLst>
              <a:outerShdw algn="tr" blurRad="127000" dir="8160000" dist="38100"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srgbClr val="4BC1DC"/>
                </a:solidFill>
                <a:latin typeface="微软雅黑"/>
              </a:endParaRPr>
            </a:p>
          </p:txBody>
        </p:sp>
        <p:sp>
          <p:nvSpPr>
            <p:cNvPr id="96" name="椭圆 95"/>
            <p:cNvSpPr/>
            <p:nvPr/>
          </p:nvSpPr>
          <p:spPr>
            <a:xfrm>
              <a:off x="1826937" y="3453495"/>
              <a:ext cx="987336" cy="987336"/>
            </a:xfrm>
            <a:prstGeom prst="ellipse">
              <a:avLst/>
            </a:prstGeom>
            <a:solidFill>
              <a:srgbClr val="009999"/>
            </a:solidFill>
            <a:ln>
              <a:noFill/>
            </a:ln>
            <a:effectLst>
              <a:innerShdw blurRad="63500" dir="189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spcBef>
                  <a:spcPct val="0"/>
                </a:spcBef>
                <a:spcAft>
                  <a:spcPct val="0"/>
                </a:spcAft>
              </a:pPr>
              <a:endParaRPr altLang="en-US" lang="zh-CN" sz="2400">
                <a:solidFill>
                  <a:prstClr val="white"/>
                </a:solidFill>
                <a:latin typeface="微软雅黑"/>
              </a:endParaRPr>
            </a:p>
          </p:txBody>
        </p:sp>
      </p:grpSp>
    </p:spTree>
    <p:extLst>
      <p:ext uri="{BB962C8B-B14F-4D97-AF65-F5344CB8AC3E}">
        <p14:creationId val="3579008463"/>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58"/>
                                        </p:tgtEl>
                                        <p:attrNameLst>
                                          <p:attrName>style.visibility</p:attrName>
                                        </p:attrNameLst>
                                      </p:cBhvr>
                                      <p:to>
                                        <p:strVal val="visible"/>
                                      </p:to>
                                    </p:set>
                                    <p:anim calcmode="lin" valueType="num">
                                      <p:cBhvr additive="base">
                                        <p:cTn dur="500" fill="hold" id="7"/>
                                        <p:tgtEl>
                                          <p:spTgt spid="58"/>
                                        </p:tgtEl>
                                        <p:attrNameLst>
                                          <p:attrName>ppt_x</p:attrName>
                                        </p:attrNameLst>
                                      </p:cBhvr>
                                      <p:tavLst>
                                        <p:tav tm="0">
                                          <p:val>
                                            <p:strVal val="#ppt_x"/>
                                          </p:val>
                                        </p:tav>
                                        <p:tav tm="100000">
                                          <p:val>
                                            <p:strVal val="#ppt_x"/>
                                          </p:val>
                                        </p:tav>
                                      </p:tavLst>
                                    </p:anim>
                                    <p:anim calcmode="lin" valueType="num">
                                      <p:cBhvr additive="base">
                                        <p:cTn dur="500" fill="hold" id="8"/>
                                        <p:tgtEl>
                                          <p:spTgt spid="58"/>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2" presetSubtype="8">
                                  <p:stCondLst>
                                    <p:cond delay="0"/>
                                  </p:stCondLst>
                                  <p:childTnLst>
                                    <p:set>
                                      <p:cBhvr>
                                        <p:cTn dur="1" fill="hold" id="11">
                                          <p:stCondLst>
                                            <p:cond delay="0"/>
                                          </p:stCondLst>
                                        </p:cTn>
                                        <p:tgtEl>
                                          <p:spTgt spid="70"/>
                                        </p:tgtEl>
                                        <p:attrNameLst>
                                          <p:attrName>style.visibility</p:attrName>
                                        </p:attrNameLst>
                                      </p:cBhvr>
                                      <p:to>
                                        <p:strVal val="visible"/>
                                      </p:to>
                                    </p:set>
                                    <p:anim calcmode="lin" valueType="num">
                                      <p:cBhvr additive="base">
                                        <p:cTn dur="500" id="12"/>
                                        <p:tgtEl>
                                          <p:spTgt spid="70"/>
                                        </p:tgtEl>
                                        <p:attrNameLst>
                                          <p:attrName>ppt_x</p:attrName>
                                        </p:attrNameLst>
                                      </p:cBhvr>
                                      <p:tavLst>
                                        <p:tav tm="0">
                                          <p:val>
                                            <p:strVal val="#ppt_x-#ppt_w*1.125000"/>
                                          </p:val>
                                        </p:tav>
                                        <p:tav tm="100000">
                                          <p:val>
                                            <p:strVal val="#ppt_x"/>
                                          </p:val>
                                        </p:tav>
                                      </p:tavLst>
                                    </p:anim>
                                    <p:animEffect filter="wipe(right)" transition="in">
                                      <p:cBhvr>
                                        <p:cTn dur="500" id="13"/>
                                        <p:tgtEl>
                                          <p:spTgt spid="70"/>
                                        </p:tgtEl>
                                      </p:cBhvr>
                                    </p:animEffect>
                                  </p:childTnLst>
                                </p:cTn>
                              </p:par>
                              <p:par>
                                <p:cTn fill="hold" grpId="0" id="14" nodeType="withEffect" presetClass="entr" presetID="12" presetSubtype="8">
                                  <p:stCondLst>
                                    <p:cond delay="0"/>
                                  </p:stCondLst>
                                  <p:childTnLst>
                                    <p:set>
                                      <p:cBhvr>
                                        <p:cTn dur="1" fill="hold" id="15">
                                          <p:stCondLst>
                                            <p:cond delay="0"/>
                                          </p:stCondLst>
                                        </p:cTn>
                                        <p:tgtEl>
                                          <p:spTgt spid="71"/>
                                        </p:tgtEl>
                                        <p:attrNameLst>
                                          <p:attrName>style.visibility</p:attrName>
                                        </p:attrNameLst>
                                      </p:cBhvr>
                                      <p:to>
                                        <p:strVal val="visible"/>
                                      </p:to>
                                    </p:set>
                                    <p:anim calcmode="lin" valueType="num">
                                      <p:cBhvr additive="base">
                                        <p:cTn dur="500" id="16"/>
                                        <p:tgtEl>
                                          <p:spTgt spid="71"/>
                                        </p:tgtEl>
                                        <p:attrNameLst>
                                          <p:attrName>ppt_x</p:attrName>
                                        </p:attrNameLst>
                                      </p:cBhvr>
                                      <p:tavLst>
                                        <p:tav tm="0">
                                          <p:val>
                                            <p:strVal val="#ppt_x-#ppt_w*1.125000"/>
                                          </p:val>
                                        </p:tav>
                                        <p:tav tm="100000">
                                          <p:val>
                                            <p:strVal val="#ppt_x"/>
                                          </p:val>
                                        </p:tav>
                                      </p:tavLst>
                                    </p:anim>
                                    <p:animEffect filter="wipe(right)" transition="in">
                                      <p:cBhvr>
                                        <p:cTn dur="500" id="17"/>
                                        <p:tgtEl>
                                          <p:spTgt spid="71"/>
                                        </p:tgtEl>
                                      </p:cBhvr>
                                    </p:animEffect>
                                  </p:childTnLst>
                                </p:cTn>
                              </p:par>
                              <p:par>
                                <p:cTn fill="hold" id="18" nodeType="withEffect" presetClass="entr" presetID="12" presetSubtype="8">
                                  <p:stCondLst>
                                    <p:cond delay="0"/>
                                  </p:stCondLst>
                                  <p:childTnLst>
                                    <p:set>
                                      <p:cBhvr>
                                        <p:cTn dur="1" fill="hold" id="19">
                                          <p:stCondLst>
                                            <p:cond delay="0"/>
                                          </p:stCondLst>
                                        </p:cTn>
                                        <p:tgtEl>
                                          <p:spTgt spid="82"/>
                                        </p:tgtEl>
                                        <p:attrNameLst>
                                          <p:attrName>style.visibility</p:attrName>
                                        </p:attrNameLst>
                                      </p:cBhvr>
                                      <p:to>
                                        <p:strVal val="visible"/>
                                      </p:to>
                                    </p:set>
                                    <p:anim calcmode="lin" valueType="num">
                                      <p:cBhvr additive="base">
                                        <p:cTn dur="500" id="20"/>
                                        <p:tgtEl>
                                          <p:spTgt spid="82"/>
                                        </p:tgtEl>
                                        <p:attrNameLst>
                                          <p:attrName>ppt_x</p:attrName>
                                        </p:attrNameLst>
                                      </p:cBhvr>
                                      <p:tavLst>
                                        <p:tav tm="0">
                                          <p:val>
                                            <p:strVal val="#ppt_x-#ppt_w*1.125000"/>
                                          </p:val>
                                        </p:tav>
                                        <p:tav tm="100000">
                                          <p:val>
                                            <p:strVal val="#ppt_x"/>
                                          </p:val>
                                        </p:tav>
                                      </p:tavLst>
                                    </p:anim>
                                    <p:animEffect filter="wipe(right)" transition="in">
                                      <p:cBhvr>
                                        <p:cTn dur="500" id="21"/>
                                        <p:tgtEl>
                                          <p:spTgt spid="82"/>
                                        </p:tgtEl>
                                      </p:cBhvr>
                                    </p:animEffect>
                                  </p:childTnLst>
                                </p:cTn>
                              </p:par>
                            </p:childTnLst>
                          </p:cTn>
                        </p:par>
                        <p:par>
                          <p:cTn fill="hold" id="22" nodeType="afterGroup">
                            <p:stCondLst>
                              <p:cond delay="1000"/>
                            </p:stCondLst>
                            <p:childTnLst>
                              <p:par>
                                <p:cTn fill="hold" id="23" nodeType="afterEffect" presetClass="entr" presetID="2" presetSubtype="4">
                                  <p:stCondLst>
                                    <p:cond delay="0"/>
                                  </p:stCondLst>
                                  <p:childTnLst>
                                    <p:set>
                                      <p:cBhvr>
                                        <p:cTn dur="1" fill="hold" id="24">
                                          <p:stCondLst>
                                            <p:cond delay="0"/>
                                          </p:stCondLst>
                                        </p:cTn>
                                        <p:tgtEl>
                                          <p:spTgt spid="64"/>
                                        </p:tgtEl>
                                        <p:attrNameLst>
                                          <p:attrName>style.visibility</p:attrName>
                                        </p:attrNameLst>
                                      </p:cBhvr>
                                      <p:to>
                                        <p:strVal val="visible"/>
                                      </p:to>
                                    </p:set>
                                    <p:anim calcmode="lin" valueType="num">
                                      <p:cBhvr additive="base">
                                        <p:cTn dur="500" fill="hold" id="25"/>
                                        <p:tgtEl>
                                          <p:spTgt spid="64"/>
                                        </p:tgtEl>
                                        <p:attrNameLst>
                                          <p:attrName>ppt_x</p:attrName>
                                        </p:attrNameLst>
                                      </p:cBhvr>
                                      <p:tavLst>
                                        <p:tav tm="0">
                                          <p:val>
                                            <p:strVal val="#ppt_x"/>
                                          </p:val>
                                        </p:tav>
                                        <p:tav tm="100000">
                                          <p:val>
                                            <p:strVal val="#ppt_x"/>
                                          </p:val>
                                        </p:tav>
                                      </p:tavLst>
                                    </p:anim>
                                    <p:anim calcmode="lin" valueType="num">
                                      <p:cBhvr additive="base">
                                        <p:cTn dur="500" fill="hold" id="26"/>
                                        <p:tgtEl>
                                          <p:spTgt spid="64"/>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1500"/>
                            </p:stCondLst>
                            <p:childTnLst>
                              <p:par>
                                <p:cTn fill="hold" grpId="0" id="28" nodeType="afterEffect" presetClass="entr" presetID="12" presetSubtype="8">
                                  <p:stCondLst>
                                    <p:cond delay="0"/>
                                  </p:stCondLst>
                                  <p:childTnLst>
                                    <p:set>
                                      <p:cBhvr>
                                        <p:cTn dur="1" fill="hold" id="29">
                                          <p:stCondLst>
                                            <p:cond delay="0"/>
                                          </p:stCondLst>
                                        </p:cTn>
                                        <p:tgtEl>
                                          <p:spTgt spid="73"/>
                                        </p:tgtEl>
                                        <p:attrNameLst>
                                          <p:attrName>style.visibility</p:attrName>
                                        </p:attrNameLst>
                                      </p:cBhvr>
                                      <p:to>
                                        <p:strVal val="visible"/>
                                      </p:to>
                                    </p:set>
                                    <p:anim calcmode="lin" valueType="num">
                                      <p:cBhvr additive="base">
                                        <p:cTn dur="500" id="30"/>
                                        <p:tgtEl>
                                          <p:spTgt spid="73"/>
                                        </p:tgtEl>
                                        <p:attrNameLst>
                                          <p:attrName>ppt_x</p:attrName>
                                        </p:attrNameLst>
                                      </p:cBhvr>
                                      <p:tavLst>
                                        <p:tav tm="0">
                                          <p:val>
                                            <p:strVal val="#ppt_x-#ppt_w*1.125000"/>
                                          </p:val>
                                        </p:tav>
                                        <p:tav tm="100000">
                                          <p:val>
                                            <p:strVal val="#ppt_x"/>
                                          </p:val>
                                        </p:tav>
                                      </p:tavLst>
                                    </p:anim>
                                    <p:animEffect filter="wipe(right)" transition="in">
                                      <p:cBhvr>
                                        <p:cTn dur="500" id="31"/>
                                        <p:tgtEl>
                                          <p:spTgt spid="73"/>
                                        </p:tgtEl>
                                      </p:cBhvr>
                                    </p:animEffect>
                                  </p:childTnLst>
                                </p:cTn>
                              </p:par>
                              <p:par>
                                <p:cTn fill="hold" grpId="0" id="32" nodeType="withEffect" presetClass="entr" presetID="12" presetSubtype="8">
                                  <p:stCondLst>
                                    <p:cond delay="0"/>
                                  </p:stCondLst>
                                  <p:childTnLst>
                                    <p:set>
                                      <p:cBhvr>
                                        <p:cTn dur="1" fill="hold" id="33">
                                          <p:stCondLst>
                                            <p:cond delay="0"/>
                                          </p:stCondLst>
                                        </p:cTn>
                                        <p:tgtEl>
                                          <p:spTgt spid="72"/>
                                        </p:tgtEl>
                                        <p:attrNameLst>
                                          <p:attrName>style.visibility</p:attrName>
                                        </p:attrNameLst>
                                      </p:cBhvr>
                                      <p:to>
                                        <p:strVal val="visible"/>
                                      </p:to>
                                    </p:set>
                                    <p:anim calcmode="lin" valueType="num">
                                      <p:cBhvr additive="base">
                                        <p:cTn dur="500" id="34"/>
                                        <p:tgtEl>
                                          <p:spTgt spid="72"/>
                                        </p:tgtEl>
                                        <p:attrNameLst>
                                          <p:attrName>ppt_x</p:attrName>
                                        </p:attrNameLst>
                                      </p:cBhvr>
                                      <p:tavLst>
                                        <p:tav tm="0">
                                          <p:val>
                                            <p:strVal val="#ppt_x-#ppt_w*1.125000"/>
                                          </p:val>
                                        </p:tav>
                                        <p:tav tm="100000">
                                          <p:val>
                                            <p:strVal val="#ppt_x"/>
                                          </p:val>
                                        </p:tav>
                                      </p:tavLst>
                                    </p:anim>
                                    <p:animEffect filter="wipe(right)" transition="in">
                                      <p:cBhvr>
                                        <p:cTn dur="500" id="35"/>
                                        <p:tgtEl>
                                          <p:spTgt spid="72"/>
                                        </p:tgtEl>
                                      </p:cBhvr>
                                    </p:animEffect>
                                  </p:childTnLst>
                                </p:cTn>
                              </p:par>
                              <p:par>
                                <p:cTn fill="hold" id="36" nodeType="withEffect" presetClass="entr" presetID="12" presetSubtype="8">
                                  <p:stCondLst>
                                    <p:cond delay="0"/>
                                  </p:stCondLst>
                                  <p:childTnLst>
                                    <p:set>
                                      <p:cBhvr>
                                        <p:cTn dur="1" fill="hold" id="37">
                                          <p:stCondLst>
                                            <p:cond delay="0"/>
                                          </p:stCondLst>
                                        </p:cTn>
                                        <p:tgtEl>
                                          <p:spTgt spid="84"/>
                                        </p:tgtEl>
                                        <p:attrNameLst>
                                          <p:attrName>style.visibility</p:attrName>
                                        </p:attrNameLst>
                                      </p:cBhvr>
                                      <p:to>
                                        <p:strVal val="visible"/>
                                      </p:to>
                                    </p:set>
                                    <p:anim calcmode="lin" valueType="num">
                                      <p:cBhvr additive="base">
                                        <p:cTn dur="500" id="38"/>
                                        <p:tgtEl>
                                          <p:spTgt spid="84"/>
                                        </p:tgtEl>
                                        <p:attrNameLst>
                                          <p:attrName>ppt_x</p:attrName>
                                        </p:attrNameLst>
                                      </p:cBhvr>
                                      <p:tavLst>
                                        <p:tav tm="0">
                                          <p:val>
                                            <p:strVal val="#ppt_x-#ppt_w*1.125000"/>
                                          </p:val>
                                        </p:tav>
                                        <p:tav tm="100000">
                                          <p:val>
                                            <p:strVal val="#ppt_x"/>
                                          </p:val>
                                        </p:tav>
                                      </p:tavLst>
                                    </p:anim>
                                    <p:animEffect filter="wipe(right)" transition="in">
                                      <p:cBhvr>
                                        <p:cTn dur="500" id="39"/>
                                        <p:tgtEl>
                                          <p:spTgt spid="84"/>
                                        </p:tgtEl>
                                      </p:cBhvr>
                                    </p:animEffect>
                                  </p:childTnLst>
                                </p:cTn>
                              </p:par>
                            </p:childTnLst>
                          </p:cTn>
                        </p:par>
                        <p:par>
                          <p:cTn fill="hold" id="40" nodeType="afterGroup">
                            <p:stCondLst>
                              <p:cond delay="2000"/>
                            </p:stCondLst>
                            <p:childTnLst>
                              <p:par>
                                <p:cTn fill="hold" id="41" nodeType="afterEffect" presetClass="entr" presetID="2" presetSubtype="4">
                                  <p:stCondLst>
                                    <p:cond delay="0"/>
                                  </p:stCondLst>
                                  <p:childTnLst>
                                    <p:set>
                                      <p:cBhvr>
                                        <p:cTn dur="1" fill="hold" id="42">
                                          <p:stCondLst>
                                            <p:cond delay="0"/>
                                          </p:stCondLst>
                                        </p:cTn>
                                        <p:tgtEl>
                                          <p:spTgt spid="67"/>
                                        </p:tgtEl>
                                        <p:attrNameLst>
                                          <p:attrName>style.visibility</p:attrName>
                                        </p:attrNameLst>
                                      </p:cBhvr>
                                      <p:to>
                                        <p:strVal val="visible"/>
                                      </p:to>
                                    </p:set>
                                    <p:anim calcmode="lin" valueType="num">
                                      <p:cBhvr additive="base">
                                        <p:cTn dur="500" fill="hold" id="43"/>
                                        <p:tgtEl>
                                          <p:spTgt spid="67"/>
                                        </p:tgtEl>
                                        <p:attrNameLst>
                                          <p:attrName>ppt_x</p:attrName>
                                        </p:attrNameLst>
                                      </p:cBhvr>
                                      <p:tavLst>
                                        <p:tav tm="0">
                                          <p:val>
                                            <p:strVal val="#ppt_x"/>
                                          </p:val>
                                        </p:tav>
                                        <p:tav tm="100000">
                                          <p:val>
                                            <p:strVal val="#ppt_x"/>
                                          </p:val>
                                        </p:tav>
                                      </p:tavLst>
                                    </p:anim>
                                    <p:anim calcmode="lin" valueType="num">
                                      <p:cBhvr additive="base">
                                        <p:cTn dur="500" fill="hold" id="44"/>
                                        <p:tgtEl>
                                          <p:spTgt spid="67"/>
                                        </p:tgtEl>
                                        <p:attrNameLst>
                                          <p:attrName>ppt_y</p:attrName>
                                        </p:attrNameLst>
                                      </p:cBhvr>
                                      <p:tavLst>
                                        <p:tav tm="0">
                                          <p:val>
                                            <p:strVal val="1+#ppt_h/2"/>
                                          </p:val>
                                        </p:tav>
                                        <p:tav tm="100000">
                                          <p:val>
                                            <p:strVal val="#ppt_y"/>
                                          </p:val>
                                        </p:tav>
                                      </p:tavLst>
                                    </p:anim>
                                  </p:childTnLst>
                                </p:cTn>
                              </p:par>
                            </p:childTnLst>
                          </p:cTn>
                        </p:par>
                        <p:par>
                          <p:cTn fill="hold" id="45" nodeType="afterGroup">
                            <p:stCondLst>
                              <p:cond delay="2500"/>
                            </p:stCondLst>
                            <p:childTnLst>
                              <p:par>
                                <p:cTn fill="hold" grpId="0" id="46" nodeType="afterEffect" presetClass="entr" presetID="12" presetSubtype="8">
                                  <p:stCondLst>
                                    <p:cond delay="0"/>
                                  </p:stCondLst>
                                  <p:childTnLst>
                                    <p:set>
                                      <p:cBhvr>
                                        <p:cTn dur="1" fill="hold" id="47">
                                          <p:stCondLst>
                                            <p:cond delay="0"/>
                                          </p:stCondLst>
                                        </p:cTn>
                                        <p:tgtEl>
                                          <p:spTgt spid="74"/>
                                        </p:tgtEl>
                                        <p:attrNameLst>
                                          <p:attrName>style.visibility</p:attrName>
                                        </p:attrNameLst>
                                      </p:cBhvr>
                                      <p:to>
                                        <p:strVal val="visible"/>
                                      </p:to>
                                    </p:set>
                                    <p:anim calcmode="lin" valueType="num">
                                      <p:cBhvr additive="base">
                                        <p:cTn dur="500" id="48"/>
                                        <p:tgtEl>
                                          <p:spTgt spid="74"/>
                                        </p:tgtEl>
                                        <p:attrNameLst>
                                          <p:attrName>ppt_x</p:attrName>
                                        </p:attrNameLst>
                                      </p:cBhvr>
                                      <p:tavLst>
                                        <p:tav tm="0">
                                          <p:val>
                                            <p:strVal val="#ppt_x-#ppt_w*1.125000"/>
                                          </p:val>
                                        </p:tav>
                                        <p:tav tm="100000">
                                          <p:val>
                                            <p:strVal val="#ppt_x"/>
                                          </p:val>
                                        </p:tav>
                                      </p:tavLst>
                                    </p:anim>
                                    <p:animEffect filter="wipe(right)" transition="in">
                                      <p:cBhvr>
                                        <p:cTn dur="500" id="49"/>
                                        <p:tgtEl>
                                          <p:spTgt spid="74"/>
                                        </p:tgtEl>
                                      </p:cBhvr>
                                    </p:animEffect>
                                  </p:childTnLst>
                                </p:cTn>
                              </p:par>
                              <p:par>
                                <p:cTn fill="hold" grpId="0" id="50" nodeType="withEffect" presetClass="entr" presetID="12" presetSubtype="8">
                                  <p:stCondLst>
                                    <p:cond delay="0"/>
                                  </p:stCondLst>
                                  <p:childTnLst>
                                    <p:set>
                                      <p:cBhvr>
                                        <p:cTn dur="1" fill="hold" id="51">
                                          <p:stCondLst>
                                            <p:cond delay="0"/>
                                          </p:stCondLst>
                                        </p:cTn>
                                        <p:tgtEl>
                                          <p:spTgt spid="75"/>
                                        </p:tgtEl>
                                        <p:attrNameLst>
                                          <p:attrName>style.visibility</p:attrName>
                                        </p:attrNameLst>
                                      </p:cBhvr>
                                      <p:to>
                                        <p:strVal val="visible"/>
                                      </p:to>
                                    </p:set>
                                    <p:anim calcmode="lin" valueType="num">
                                      <p:cBhvr additive="base">
                                        <p:cTn dur="500" id="52"/>
                                        <p:tgtEl>
                                          <p:spTgt spid="75"/>
                                        </p:tgtEl>
                                        <p:attrNameLst>
                                          <p:attrName>ppt_x</p:attrName>
                                        </p:attrNameLst>
                                      </p:cBhvr>
                                      <p:tavLst>
                                        <p:tav tm="0">
                                          <p:val>
                                            <p:strVal val="#ppt_x-#ppt_w*1.125000"/>
                                          </p:val>
                                        </p:tav>
                                        <p:tav tm="100000">
                                          <p:val>
                                            <p:strVal val="#ppt_x"/>
                                          </p:val>
                                        </p:tav>
                                      </p:tavLst>
                                    </p:anim>
                                    <p:animEffect filter="wipe(right)" transition="in">
                                      <p:cBhvr>
                                        <p:cTn dur="500" id="53"/>
                                        <p:tgtEl>
                                          <p:spTgt spid="75"/>
                                        </p:tgtEl>
                                      </p:cBhvr>
                                    </p:animEffect>
                                  </p:childTnLst>
                                </p:cTn>
                              </p:par>
                              <p:par>
                                <p:cTn fill="hold" id="54" nodeType="withEffect" presetClass="entr" presetID="12" presetSubtype="8">
                                  <p:stCondLst>
                                    <p:cond delay="0"/>
                                  </p:stCondLst>
                                  <p:childTnLst>
                                    <p:set>
                                      <p:cBhvr>
                                        <p:cTn dur="1" fill="hold" id="55">
                                          <p:stCondLst>
                                            <p:cond delay="0"/>
                                          </p:stCondLst>
                                        </p:cTn>
                                        <p:tgtEl>
                                          <p:spTgt spid="83"/>
                                        </p:tgtEl>
                                        <p:attrNameLst>
                                          <p:attrName>style.visibility</p:attrName>
                                        </p:attrNameLst>
                                      </p:cBhvr>
                                      <p:to>
                                        <p:strVal val="visible"/>
                                      </p:to>
                                    </p:set>
                                    <p:anim calcmode="lin" valueType="num">
                                      <p:cBhvr additive="base">
                                        <p:cTn dur="500" id="56"/>
                                        <p:tgtEl>
                                          <p:spTgt spid="83"/>
                                        </p:tgtEl>
                                        <p:attrNameLst>
                                          <p:attrName>ppt_x</p:attrName>
                                        </p:attrNameLst>
                                      </p:cBhvr>
                                      <p:tavLst>
                                        <p:tav tm="0">
                                          <p:val>
                                            <p:strVal val="#ppt_x-#ppt_w*1.125000"/>
                                          </p:val>
                                        </p:tav>
                                        <p:tav tm="100000">
                                          <p:val>
                                            <p:strVal val="#ppt_x"/>
                                          </p:val>
                                        </p:tav>
                                      </p:tavLst>
                                    </p:anim>
                                    <p:animEffect filter="wipe(right)" transition="in">
                                      <p:cBhvr>
                                        <p:cTn dur="500" id="57"/>
                                        <p:tgtEl>
                                          <p:spTgt spid="83"/>
                                        </p:tgtEl>
                                      </p:cBhvr>
                                    </p:animEffect>
                                  </p:childTnLst>
                                </p:cTn>
                              </p:par>
                            </p:childTnLst>
                          </p:cTn>
                        </p:par>
                        <p:par>
                          <p:cTn fill="hold" id="58" nodeType="afterGroup">
                            <p:stCondLst>
                              <p:cond delay="3000"/>
                            </p:stCondLst>
                            <p:childTnLst>
                              <p:par>
                                <p:cTn fill="hold" id="59" nodeType="afterEffect" presetClass="entr" presetID="2" presetSubtype="4">
                                  <p:stCondLst>
                                    <p:cond delay="0"/>
                                  </p:stCondLst>
                                  <p:childTnLst>
                                    <p:set>
                                      <p:cBhvr>
                                        <p:cTn dur="1" fill="hold" id="60">
                                          <p:stCondLst>
                                            <p:cond delay="0"/>
                                          </p:stCondLst>
                                        </p:cTn>
                                        <p:tgtEl>
                                          <p:spTgt spid="88"/>
                                        </p:tgtEl>
                                        <p:attrNameLst>
                                          <p:attrName>style.visibility</p:attrName>
                                        </p:attrNameLst>
                                      </p:cBhvr>
                                      <p:to>
                                        <p:strVal val="visible"/>
                                      </p:to>
                                    </p:set>
                                    <p:anim calcmode="lin" valueType="num">
                                      <p:cBhvr additive="base">
                                        <p:cTn dur="500" fill="hold" id="61"/>
                                        <p:tgtEl>
                                          <p:spTgt spid="88"/>
                                        </p:tgtEl>
                                        <p:attrNameLst>
                                          <p:attrName>ppt_x</p:attrName>
                                        </p:attrNameLst>
                                      </p:cBhvr>
                                      <p:tavLst>
                                        <p:tav tm="0">
                                          <p:val>
                                            <p:strVal val="#ppt_x"/>
                                          </p:val>
                                        </p:tav>
                                        <p:tav tm="100000">
                                          <p:val>
                                            <p:strVal val="#ppt_x"/>
                                          </p:val>
                                        </p:tav>
                                      </p:tavLst>
                                    </p:anim>
                                    <p:anim calcmode="lin" valueType="num">
                                      <p:cBhvr additive="base">
                                        <p:cTn dur="500" fill="hold" id="62"/>
                                        <p:tgtEl>
                                          <p:spTgt spid="88"/>
                                        </p:tgtEl>
                                        <p:attrNameLst>
                                          <p:attrName>ppt_y</p:attrName>
                                        </p:attrNameLst>
                                      </p:cBhvr>
                                      <p:tavLst>
                                        <p:tav tm="0">
                                          <p:val>
                                            <p:strVal val="1+#ppt_h/2"/>
                                          </p:val>
                                        </p:tav>
                                        <p:tav tm="100000">
                                          <p:val>
                                            <p:strVal val="#ppt_y"/>
                                          </p:val>
                                        </p:tav>
                                      </p:tavLst>
                                    </p:anim>
                                  </p:childTnLst>
                                </p:cTn>
                              </p:par>
                            </p:childTnLst>
                          </p:cTn>
                        </p:par>
                        <p:par>
                          <p:cTn fill="hold" id="63" nodeType="afterGroup">
                            <p:stCondLst>
                              <p:cond delay="3500"/>
                            </p:stCondLst>
                            <p:childTnLst>
                              <p:par>
                                <p:cTn fill="hold" grpId="0" id="64" nodeType="afterEffect" presetClass="entr" presetID="12" presetSubtype="8">
                                  <p:stCondLst>
                                    <p:cond delay="0"/>
                                  </p:stCondLst>
                                  <p:childTnLst>
                                    <p:set>
                                      <p:cBhvr>
                                        <p:cTn dur="1" fill="hold" id="65">
                                          <p:stCondLst>
                                            <p:cond delay="0"/>
                                          </p:stCondLst>
                                        </p:cTn>
                                        <p:tgtEl>
                                          <p:spTgt spid="76"/>
                                        </p:tgtEl>
                                        <p:attrNameLst>
                                          <p:attrName>style.visibility</p:attrName>
                                        </p:attrNameLst>
                                      </p:cBhvr>
                                      <p:to>
                                        <p:strVal val="visible"/>
                                      </p:to>
                                    </p:set>
                                    <p:anim calcmode="lin" valueType="num">
                                      <p:cBhvr additive="base">
                                        <p:cTn dur="500" id="66"/>
                                        <p:tgtEl>
                                          <p:spTgt spid="76"/>
                                        </p:tgtEl>
                                        <p:attrNameLst>
                                          <p:attrName>ppt_x</p:attrName>
                                        </p:attrNameLst>
                                      </p:cBhvr>
                                      <p:tavLst>
                                        <p:tav tm="0">
                                          <p:val>
                                            <p:strVal val="#ppt_x-#ppt_w*1.125000"/>
                                          </p:val>
                                        </p:tav>
                                        <p:tav tm="100000">
                                          <p:val>
                                            <p:strVal val="#ppt_x"/>
                                          </p:val>
                                        </p:tav>
                                      </p:tavLst>
                                    </p:anim>
                                    <p:animEffect filter="wipe(right)" transition="in">
                                      <p:cBhvr>
                                        <p:cTn dur="500" id="67"/>
                                        <p:tgtEl>
                                          <p:spTgt spid="76"/>
                                        </p:tgtEl>
                                      </p:cBhvr>
                                    </p:animEffect>
                                  </p:childTnLst>
                                </p:cTn>
                              </p:par>
                              <p:par>
                                <p:cTn fill="hold" id="68" nodeType="withEffect" presetClass="entr" presetID="12" presetSubtype="8">
                                  <p:stCondLst>
                                    <p:cond delay="0"/>
                                  </p:stCondLst>
                                  <p:childTnLst>
                                    <p:set>
                                      <p:cBhvr>
                                        <p:cTn dur="1" fill="hold" id="69">
                                          <p:stCondLst>
                                            <p:cond delay="0"/>
                                          </p:stCondLst>
                                        </p:cTn>
                                        <p:tgtEl>
                                          <p:spTgt spid="85"/>
                                        </p:tgtEl>
                                        <p:attrNameLst>
                                          <p:attrName>style.visibility</p:attrName>
                                        </p:attrNameLst>
                                      </p:cBhvr>
                                      <p:to>
                                        <p:strVal val="visible"/>
                                      </p:to>
                                    </p:set>
                                    <p:anim calcmode="lin" valueType="num">
                                      <p:cBhvr additive="base">
                                        <p:cTn dur="500" id="70"/>
                                        <p:tgtEl>
                                          <p:spTgt spid="85"/>
                                        </p:tgtEl>
                                        <p:attrNameLst>
                                          <p:attrName>ppt_x</p:attrName>
                                        </p:attrNameLst>
                                      </p:cBhvr>
                                      <p:tavLst>
                                        <p:tav tm="0">
                                          <p:val>
                                            <p:strVal val="#ppt_x-#ppt_w*1.125000"/>
                                          </p:val>
                                        </p:tav>
                                        <p:tav tm="100000">
                                          <p:val>
                                            <p:strVal val="#ppt_x"/>
                                          </p:val>
                                        </p:tav>
                                      </p:tavLst>
                                    </p:anim>
                                    <p:animEffect filter="wipe(right)" transition="in">
                                      <p:cBhvr>
                                        <p:cTn dur="500" id="71"/>
                                        <p:tgtEl>
                                          <p:spTgt spid="85"/>
                                        </p:tgtEl>
                                      </p:cBhvr>
                                    </p:animEffect>
                                  </p:childTnLst>
                                </p:cTn>
                              </p:par>
                              <p:par>
                                <p:cTn fill="hold" grpId="0" id="72" nodeType="withEffect" presetClass="entr" presetID="12" presetSubtype="8">
                                  <p:stCondLst>
                                    <p:cond delay="0"/>
                                  </p:stCondLst>
                                  <p:childTnLst>
                                    <p:set>
                                      <p:cBhvr>
                                        <p:cTn dur="1" fill="hold" id="73">
                                          <p:stCondLst>
                                            <p:cond delay="0"/>
                                          </p:stCondLst>
                                        </p:cTn>
                                        <p:tgtEl>
                                          <p:spTgt spid="77"/>
                                        </p:tgtEl>
                                        <p:attrNameLst>
                                          <p:attrName>style.visibility</p:attrName>
                                        </p:attrNameLst>
                                      </p:cBhvr>
                                      <p:to>
                                        <p:strVal val="visible"/>
                                      </p:to>
                                    </p:set>
                                    <p:anim calcmode="lin" valueType="num">
                                      <p:cBhvr additive="base">
                                        <p:cTn dur="500" id="74"/>
                                        <p:tgtEl>
                                          <p:spTgt spid="77"/>
                                        </p:tgtEl>
                                        <p:attrNameLst>
                                          <p:attrName>ppt_x</p:attrName>
                                        </p:attrNameLst>
                                      </p:cBhvr>
                                      <p:tavLst>
                                        <p:tav tm="0">
                                          <p:val>
                                            <p:strVal val="#ppt_x-#ppt_w*1.125000"/>
                                          </p:val>
                                        </p:tav>
                                        <p:tav tm="100000">
                                          <p:val>
                                            <p:strVal val="#ppt_x"/>
                                          </p:val>
                                        </p:tav>
                                      </p:tavLst>
                                    </p:anim>
                                    <p:animEffect filter="wipe(right)" transition="in">
                                      <p:cBhvr>
                                        <p:cTn dur="500" id="75"/>
                                        <p:tgtEl>
                                          <p:spTgt spid="77"/>
                                        </p:tgtEl>
                                      </p:cBhvr>
                                    </p:animEffect>
                                  </p:childTnLst>
                                </p:cTn>
                              </p:par>
                            </p:childTnLst>
                          </p:cTn>
                        </p:par>
                        <p:par>
                          <p:cTn fill="hold" id="76" nodeType="afterGroup">
                            <p:stCondLst>
                              <p:cond delay="4000"/>
                            </p:stCondLst>
                            <p:childTnLst>
                              <p:par>
                                <p:cTn fill="hold" id="77" nodeType="afterEffect" presetClass="entr" presetID="2" presetSubtype="4">
                                  <p:stCondLst>
                                    <p:cond delay="0"/>
                                  </p:stCondLst>
                                  <p:childTnLst>
                                    <p:set>
                                      <p:cBhvr>
                                        <p:cTn dur="1" fill="hold" id="78">
                                          <p:stCondLst>
                                            <p:cond delay="0"/>
                                          </p:stCondLst>
                                        </p:cTn>
                                        <p:tgtEl>
                                          <p:spTgt spid="91"/>
                                        </p:tgtEl>
                                        <p:attrNameLst>
                                          <p:attrName>style.visibility</p:attrName>
                                        </p:attrNameLst>
                                      </p:cBhvr>
                                      <p:to>
                                        <p:strVal val="visible"/>
                                      </p:to>
                                    </p:set>
                                    <p:anim calcmode="lin" valueType="num">
                                      <p:cBhvr additive="base">
                                        <p:cTn dur="500" fill="hold" id="79"/>
                                        <p:tgtEl>
                                          <p:spTgt spid="91"/>
                                        </p:tgtEl>
                                        <p:attrNameLst>
                                          <p:attrName>ppt_x</p:attrName>
                                        </p:attrNameLst>
                                      </p:cBhvr>
                                      <p:tavLst>
                                        <p:tav tm="0">
                                          <p:val>
                                            <p:strVal val="#ppt_x"/>
                                          </p:val>
                                        </p:tav>
                                        <p:tav tm="100000">
                                          <p:val>
                                            <p:strVal val="#ppt_x"/>
                                          </p:val>
                                        </p:tav>
                                      </p:tavLst>
                                    </p:anim>
                                    <p:anim calcmode="lin" valueType="num">
                                      <p:cBhvr additive="base">
                                        <p:cTn dur="500" fill="hold" id="80"/>
                                        <p:tgtEl>
                                          <p:spTgt spid="91"/>
                                        </p:tgtEl>
                                        <p:attrNameLst>
                                          <p:attrName>ppt_y</p:attrName>
                                        </p:attrNameLst>
                                      </p:cBhvr>
                                      <p:tavLst>
                                        <p:tav tm="0">
                                          <p:val>
                                            <p:strVal val="1+#ppt_h/2"/>
                                          </p:val>
                                        </p:tav>
                                        <p:tav tm="100000">
                                          <p:val>
                                            <p:strVal val="#ppt_y"/>
                                          </p:val>
                                        </p:tav>
                                      </p:tavLst>
                                    </p:anim>
                                  </p:childTnLst>
                                </p:cTn>
                              </p:par>
                            </p:childTnLst>
                          </p:cTn>
                        </p:par>
                        <p:par>
                          <p:cTn fill="hold" id="81" nodeType="afterGroup">
                            <p:stCondLst>
                              <p:cond delay="4500"/>
                            </p:stCondLst>
                            <p:childTnLst>
                              <p:par>
                                <p:cTn fill="hold" grpId="0" id="82" nodeType="afterEffect" presetClass="entr" presetID="12" presetSubtype="8">
                                  <p:stCondLst>
                                    <p:cond delay="0"/>
                                  </p:stCondLst>
                                  <p:childTnLst>
                                    <p:set>
                                      <p:cBhvr>
                                        <p:cTn dur="1" fill="hold" id="83">
                                          <p:stCondLst>
                                            <p:cond delay="0"/>
                                          </p:stCondLst>
                                        </p:cTn>
                                        <p:tgtEl>
                                          <p:spTgt spid="78"/>
                                        </p:tgtEl>
                                        <p:attrNameLst>
                                          <p:attrName>style.visibility</p:attrName>
                                        </p:attrNameLst>
                                      </p:cBhvr>
                                      <p:to>
                                        <p:strVal val="visible"/>
                                      </p:to>
                                    </p:set>
                                    <p:anim calcmode="lin" valueType="num">
                                      <p:cBhvr additive="base">
                                        <p:cTn dur="500" id="84"/>
                                        <p:tgtEl>
                                          <p:spTgt spid="78"/>
                                        </p:tgtEl>
                                        <p:attrNameLst>
                                          <p:attrName>ppt_x</p:attrName>
                                        </p:attrNameLst>
                                      </p:cBhvr>
                                      <p:tavLst>
                                        <p:tav tm="0">
                                          <p:val>
                                            <p:strVal val="#ppt_x-#ppt_w*1.125000"/>
                                          </p:val>
                                        </p:tav>
                                        <p:tav tm="100000">
                                          <p:val>
                                            <p:strVal val="#ppt_x"/>
                                          </p:val>
                                        </p:tav>
                                      </p:tavLst>
                                    </p:anim>
                                    <p:animEffect filter="wipe(right)" transition="in">
                                      <p:cBhvr>
                                        <p:cTn dur="500" id="85"/>
                                        <p:tgtEl>
                                          <p:spTgt spid="78"/>
                                        </p:tgtEl>
                                      </p:cBhvr>
                                    </p:animEffect>
                                  </p:childTnLst>
                                </p:cTn>
                              </p:par>
                              <p:par>
                                <p:cTn fill="hold" grpId="0" id="86" nodeType="withEffect" presetClass="entr" presetID="12" presetSubtype="8">
                                  <p:stCondLst>
                                    <p:cond delay="0"/>
                                  </p:stCondLst>
                                  <p:childTnLst>
                                    <p:set>
                                      <p:cBhvr>
                                        <p:cTn dur="1" fill="hold" id="87">
                                          <p:stCondLst>
                                            <p:cond delay="0"/>
                                          </p:stCondLst>
                                        </p:cTn>
                                        <p:tgtEl>
                                          <p:spTgt spid="79"/>
                                        </p:tgtEl>
                                        <p:attrNameLst>
                                          <p:attrName>style.visibility</p:attrName>
                                        </p:attrNameLst>
                                      </p:cBhvr>
                                      <p:to>
                                        <p:strVal val="visible"/>
                                      </p:to>
                                    </p:set>
                                    <p:anim calcmode="lin" valueType="num">
                                      <p:cBhvr additive="base">
                                        <p:cTn dur="500" id="88"/>
                                        <p:tgtEl>
                                          <p:spTgt spid="79"/>
                                        </p:tgtEl>
                                        <p:attrNameLst>
                                          <p:attrName>ppt_x</p:attrName>
                                        </p:attrNameLst>
                                      </p:cBhvr>
                                      <p:tavLst>
                                        <p:tav tm="0">
                                          <p:val>
                                            <p:strVal val="#ppt_x-#ppt_w*1.125000"/>
                                          </p:val>
                                        </p:tav>
                                        <p:tav tm="100000">
                                          <p:val>
                                            <p:strVal val="#ppt_x"/>
                                          </p:val>
                                        </p:tav>
                                      </p:tavLst>
                                    </p:anim>
                                    <p:animEffect filter="wipe(right)" transition="in">
                                      <p:cBhvr>
                                        <p:cTn dur="500" id="89"/>
                                        <p:tgtEl>
                                          <p:spTgt spid="79"/>
                                        </p:tgtEl>
                                      </p:cBhvr>
                                    </p:animEffect>
                                  </p:childTnLst>
                                </p:cTn>
                              </p:par>
                              <p:par>
                                <p:cTn fill="hold" id="90" nodeType="withEffect" presetClass="entr" presetID="12" presetSubtype="2">
                                  <p:stCondLst>
                                    <p:cond delay="0"/>
                                  </p:stCondLst>
                                  <p:childTnLst>
                                    <p:set>
                                      <p:cBhvr>
                                        <p:cTn dur="1" fill="hold" id="91">
                                          <p:stCondLst>
                                            <p:cond delay="0"/>
                                          </p:stCondLst>
                                        </p:cTn>
                                        <p:tgtEl>
                                          <p:spTgt spid="86"/>
                                        </p:tgtEl>
                                        <p:attrNameLst>
                                          <p:attrName>style.visibility</p:attrName>
                                        </p:attrNameLst>
                                      </p:cBhvr>
                                      <p:to>
                                        <p:strVal val="visible"/>
                                      </p:to>
                                    </p:set>
                                    <p:anim calcmode="lin" valueType="num">
                                      <p:cBhvr additive="base">
                                        <p:cTn dur="500" id="92"/>
                                        <p:tgtEl>
                                          <p:spTgt spid="86"/>
                                        </p:tgtEl>
                                        <p:attrNameLst>
                                          <p:attrName>ppt_x</p:attrName>
                                        </p:attrNameLst>
                                      </p:cBhvr>
                                      <p:tavLst>
                                        <p:tav tm="0">
                                          <p:val>
                                            <p:strVal val="#ppt_x+#ppt_w*1.125000"/>
                                          </p:val>
                                        </p:tav>
                                        <p:tav tm="100000">
                                          <p:val>
                                            <p:strVal val="#ppt_x"/>
                                          </p:val>
                                        </p:tav>
                                      </p:tavLst>
                                    </p:anim>
                                    <p:animEffect filter="wipe(left)" transition="in">
                                      <p:cBhvr>
                                        <p:cTn dur="500" id="93"/>
                                        <p:tgtEl>
                                          <p:spTgt spid="86"/>
                                        </p:tgtEl>
                                      </p:cBhvr>
                                    </p:animEffect>
                                  </p:childTnLst>
                                </p:cTn>
                              </p:par>
                            </p:childTnLst>
                          </p:cTn>
                        </p:par>
                        <p:par>
                          <p:cTn fill="hold" id="94" nodeType="afterGroup">
                            <p:stCondLst>
                              <p:cond delay="5000"/>
                            </p:stCondLst>
                            <p:childTnLst>
                              <p:par>
                                <p:cTn fill="hold" id="95" nodeType="afterEffect" presetClass="entr" presetID="2" presetSubtype="4">
                                  <p:stCondLst>
                                    <p:cond delay="0"/>
                                  </p:stCondLst>
                                  <p:childTnLst>
                                    <p:set>
                                      <p:cBhvr>
                                        <p:cTn dur="1" fill="hold" id="96">
                                          <p:stCondLst>
                                            <p:cond delay="0"/>
                                          </p:stCondLst>
                                        </p:cTn>
                                        <p:tgtEl>
                                          <p:spTgt spid="94"/>
                                        </p:tgtEl>
                                        <p:attrNameLst>
                                          <p:attrName>style.visibility</p:attrName>
                                        </p:attrNameLst>
                                      </p:cBhvr>
                                      <p:to>
                                        <p:strVal val="visible"/>
                                      </p:to>
                                    </p:set>
                                    <p:anim calcmode="lin" valueType="num">
                                      <p:cBhvr additive="base">
                                        <p:cTn dur="500" fill="hold" id="97"/>
                                        <p:tgtEl>
                                          <p:spTgt spid="94"/>
                                        </p:tgtEl>
                                        <p:attrNameLst>
                                          <p:attrName>ppt_x</p:attrName>
                                        </p:attrNameLst>
                                      </p:cBhvr>
                                      <p:tavLst>
                                        <p:tav tm="0">
                                          <p:val>
                                            <p:strVal val="#ppt_x"/>
                                          </p:val>
                                        </p:tav>
                                        <p:tav tm="100000">
                                          <p:val>
                                            <p:strVal val="#ppt_x"/>
                                          </p:val>
                                        </p:tav>
                                      </p:tavLst>
                                    </p:anim>
                                    <p:anim calcmode="lin" valueType="num">
                                      <p:cBhvr additive="base">
                                        <p:cTn dur="500" fill="hold" id="98"/>
                                        <p:tgtEl>
                                          <p:spTgt spid="94"/>
                                        </p:tgtEl>
                                        <p:attrNameLst>
                                          <p:attrName>ppt_y</p:attrName>
                                        </p:attrNameLst>
                                      </p:cBhvr>
                                      <p:tavLst>
                                        <p:tav tm="0">
                                          <p:val>
                                            <p:strVal val="1+#ppt_h/2"/>
                                          </p:val>
                                        </p:tav>
                                        <p:tav tm="100000">
                                          <p:val>
                                            <p:strVal val="#ppt_y"/>
                                          </p:val>
                                        </p:tav>
                                      </p:tavLst>
                                    </p:anim>
                                  </p:childTnLst>
                                </p:cTn>
                              </p:par>
                            </p:childTnLst>
                          </p:cTn>
                        </p:par>
                        <p:par>
                          <p:cTn fill="hold" id="99" nodeType="afterGroup">
                            <p:stCondLst>
                              <p:cond delay="5500"/>
                            </p:stCondLst>
                            <p:childTnLst>
                              <p:par>
                                <p:cTn fill="hold" grpId="0" id="100" nodeType="afterEffect" presetClass="entr" presetID="12" presetSubtype="8">
                                  <p:stCondLst>
                                    <p:cond delay="0"/>
                                  </p:stCondLst>
                                  <p:childTnLst>
                                    <p:set>
                                      <p:cBhvr>
                                        <p:cTn dur="1" fill="hold" id="101">
                                          <p:stCondLst>
                                            <p:cond delay="0"/>
                                          </p:stCondLst>
                                        </p:cTn>
                                        <p:tgtEl>
                                          <p:spTgt spid="80"/>
                                        </p:tgtEl>
                                        <p:attrNameLst>
                                          <p:attrName>style.visibility</p:attrName>
                                        </p:attrNameLst>
                                      </p:cBhvr>
                                      <p:to>
                                        <p:strVal val="visible"/>
                                      </p:to>
                                    </p:set>
                                    <p:anim calcmode="lin" valueType="num">
                                      <p:cBhvr additive="base">
                                        <p:cTn dur="500" id="102"/>
                                        <p:tgtEl>
                                          <p:spTgt spid="80"/>
                                        </p:tgtEl>
                                        <p:attrNameLst>
                                          <p:attrName>ppt_x</p:attrName>
                                        </p:attrNameLst>
                                      </p:cBhvr>
                                      <p:tavLst>
                                        <p:tav tm="0">
                                          <p:val>
                                            <p:strVal val="#ppt_x-#ppt_w*1.125000"/>
                                          </p:val>
                                        </p:tav>
                                        <p:tav tm="100000">
                                          <p:val>
                                            <p:strVal val="#ppt_x"/>
                                          </p:val>
                                        </p:tav>
                                      </p:tavLst>
                                    </p:anim>
                                    <p:animEffect filter="wipe(right)" transition="in">
                                      <p:cBhvr>
                                        <p:cTn dur="500" id="103"/>
                                        <p:tgtEl>
                                          <p:spTgt spid="80"/>
                                        </p:tgtEl>
                                      </p:cBhvr>
                                    </p:animEffect>
                                  </p:childTnLst>
                                </p:cTn>
                              </p:par>
                              <p:par>
                                <p:cTn fill="hold" grpId="0" id="104" nodeType="withEffect" presetClass="entr" presetID="12" presetSubtype="8">
                                  <p:stCondLst>
                                    <p:cond delay="0"/>
                                  </p:stCondLst>
                                  <p:childTnLst>
                                    <p:set>
                                      <p:cBhvr>
                                        <p:cTn dur="1" fill="hold" id="105">
                                          <p:stCondLst>
                                            <p:cond delay="0"/>
                                          </p:stCondLst>
                                        </p:cTn>
                                        <p:tgtEl>
                                          <p:spTgt spid="81"/>
                                        </p:tgtEl>
                                        <p:attrNameLst>
                                          <p:attrName>style.visibility</p:attrName>
                                        </p:attrNameLst>
                                      </p:cBhvr>
                                      <p:to>
                                        <p:strVal val="visible"/>
                                      </p:to>
                                    </p:set>
                                    <p:anim calcmode="lin" valueType="num">
                                      <p:cBhvr additive="base">
                                        <p:cTn dur="500" id="106"/>
                                        <p:tgtEl>
                                          <p:spTgt spid="81"/>
                                        </p:tgtEl>
                                        <p:attrNameLst>
                                          <p:attrName>ppt_x</p:attrName>
                                        </p:attrNameLst>
                                      </p:cBhvr>
                                      <p:tavLst>
                                        <p:tav tm="0">
                                          <p:val>
                                            <p:strVal val="#ppt_x-#ppt_w*1.125000"/>
                                          </p:val>
                                        </p:tav>
                                        <p:tav tm="100000">
                                          <p:val>
                                            <p:strVal val="#ppt_x"/>
                                          </p:val>
                                        </p:tav>
                                      </p:tavLst>
                                    </p:anim>
                                    <p:animEffect filter="wipe(right)" transition="in">
                                      <p:cBhvr>
                                        <p:cTn dur="500" id="107"/>
                                        <p:tgtEl>
                                          <p:spTgt spid="81"/>
                                        </p:tgtEl>
                                      </p:cBhvr>
                                    </p:animEffect>
                                  </p:childTnLst>
                                </p:cTn>
                              </p:par>
                              <p:par>
                                <p:cTn fill="hold" id="108" nodeType="withEffect" presetClass="entr" presetID="12" presetSubtype="2">
                                  <p:stCondLst>
                                    <p:cond delay="0"/>
                                  </p:stCondLst>
                                  <p:childTnLst>
                                    <p:set>
                                      <p:cBhvr>
                                        <p:cTn dur="1" fill="hold" id="109">
                                          <p:stCondLst>
                                            <p:cond delay="0"/>
                                          </p:stCondLst>
                                        </p:cTn>
                                        <p:tgtEl>
                                          <p:spTgt spid="87"/>
                                        </p:tgtEl>
                                        <p:attrNameLst>
                                          <p:attrName>style.visibility</p:attrName>
                                        </p:attrNameLst>
                                      </p:cBhvr>
                                      <p:to>
                                        <p:strVal val="visible"/>
                                      </p:to>
                                    </p:set>
                                    <p:anim calcmode="lin" valueType="num">
                                      <p:cBhvr additive="base">
                                        <p:cTn dur="500" id="110"/>
                                        <p:tgtEl>
                                          <p:spTgt spid="87"/>
                                        </p:tgtEl>
                                        <p:attrNameLst>
                                          <p:attrName>ppt_x</p:attrName>
                                        </p:attrNameLst>
                                      </p:cBhvr>
                                      <p:tavLst>
                                        <p:tav tm="0">
                                          <p:val>
                                            <p:strVal val="#ppt_x+#ppt_w*1.125000"/>
                                          </p:val>
                                        </p:tav>
                                        <p:tav tm="100000">
                                          <p:val>
                                            <p:strVal val="#ppt_x"/>
                                          </p:val>
                                        </p:tav>
                                      </p:tavLst>
                                    </p:anim>
                                    <p:animEffect filter="wipe(left)" transition="in">
                                      <p:cBhvr>
                                        <p:cTn dur="500" id="111"/>
                                        <p:tgtEl>
                                          <p:spTgt spid="8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0"/>
      <p:bldP grpId="0" spid="71"/>
      <p:bldP grpId="0" spid="72"/>
      <p:bldP grpId="0" spid="73"/>
      <p:bldP grpId="0" spid="74"/>
      <p:bldP grpId="0" spid="75"/>
      <p:bldP grpId="0" spid="76"/>
      <p:bldP grpId="0" spid="77"/>
      <p:bldP grpId="0" spid="78"/>
      <p:bldP grpId="0" spid="79"/>
      <p:bldP grpId="0" spid="80"/>
      <p:bldP grpId="0" spid="81"/>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a:grpSpLocks noChangeAspect="1"/>
          </p:cNvGrpSpPr>
          <p:nvPr/>
        </p:nvGrpSpPr>
        <p:grpSpPr>
          <a:xfrm>
            <a:off x="4105506" y="1233488"/>
            <a:ext cx="618455" cy="1800000"/>
            <a:chOff x="597712" y="2415605"/>
            <a:chExt cx="1076110" cy="3131998"/>
          </a:xfrm>
        </p:grpSpPr>
        <p:sp>
          <p:nvSpPr>
            <p:cNvPr id="10"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1" name="椭圆 10"/>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3" name="组合 2"/>
          <p:cNvGrpSpPr>
            <a:grpSpLocks noChangeAspect="1"/>
          </p:cNvGrpSpPr>
          <p:nvPr/>
        </p:nvGrpSpPr>
        <p:grpSpPr>
          <a:xfrm>
            <a:off x="2760245" y="2023201"/>
            <a:ext cx="2027688" cy="6443998"/>
            <a:chOff x="935919" y="107043"/>
            <a:chExt cx="1818452" cy="5779044"/>
          </a:xfrm>
        </p:grpSpPr>
        <p:sp>
          <p:nvSpPr>
            <p:cNvPr id="4" name="等腰三角形 9"/>
            <p:cNvSpPr/>
            <p:nvPr/>
          </p:nvSpPr>
          <p:spPr>
            <a:xfrm rot="10800000">
              <a:off x="935919" y="1016252"/>
              <a:ext cx="1818452" cy="4869835"/>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5" name="椭圆 4"/>
            <p:cNvSpPr>
              <a:spLocks noChangeAspect="1"/>
            </p:cNvSpPr>
            <p:nvPr/>
          </p:nvSpPr>
          <p:spPr>
            <a:xfrm>
              <a:off x="942885" y="107043"/>
              <a:ext cx="1799994" cy="1800000"/>
            </a:xfrm>
            <a:prstGeom prst="ellipse">
              <a:avLst/>
            </a:prstGeom>
            <a:gradFill flip="none" rotWithShape="1">
              <a:gsLst>
                <a:gs pos="0">
                  <a:schemeClr val="bg1"/>
                </a:gs>
                <a:gs pos="60000">
                  <a:schemeClr val="bg2"/>
                </a:gs>
                <a:gs pos="100000">
                  <a:schemeClr val="bg1">
                    <a:lumMod val="85000"/>
                  </a:schemeClr>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1" rtlCol="0"/>
            <a:lstStyle/>
            <a:p>
              <a:pPr algn="ctr">
                <a:lnSpc>
                  <a:spcPct val="130000"/>
                </a:lnSpc>
                <a:defRPr/>
              </a:pPr>
              <a:r>
                <a:rPr altLang="zh-CN" kern="0" lang="en-US" smtClean="0" sz="7200">
                  <a:solidFill>
                    <a:srgbClr val="009999"/>
                  </a:solidFill>
                  <a:latin charset="0" panose="020b0502020202020204" pitchFamily="34" typeface="Century Gothic"/>
                  <a:cs typeface="+mn-ea"/>
                  <a:sym typeface="+mn-lt"/>
                </a:rPr>
                <a:t>02</a:t>
              </a:r>
            </a:p>
          </p:txBody>
        </p:sp>
      </p:grpSp>
      <p:grpSp>
        <p:nvGrpSpPr>
          <p:cNvPr id="6" name="组合 5"/>
          <p:cNvGrpSpPr>
            <a:grpSpLocks noChangeAspect="1"/>
          </p:cNvGrpSpPr>
          <p:nvPr/>
        </p:nvGrpSpPr>
        <p:grpSpPr>
          <a:xfrm>
            <a:off x="1981669" y="4924887"/>
            <a:ext cx="1194018" cy="3475167"/>
            <a:chOff x="597712" y="2415605"/>
            <a:chExt cx="1076110" cy="3131998"/>
          </a:xfrm>
        </p:grpSpPr>
        <p:sp>
          <p:nvSpPr>
            <p:cNvPr id="7"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8" name="椭圆 7"/>
            <p:cNvSpPr>
              <a:spLocks noChangeAspect="1"/>
            </p:cNvSpPr>
            <p:nvPr/>
          </p:nvSpPr>
          <p:spPr>
            <a:xfrm>
              <a:off x="648010" y="2415605"/>
              <a:ext cx="971992" cy="972000"/>
            </a:xfrm>
            <a:prstGeom prst="ellipse">
              <a:avLst/>
            </a:prstGeom>
            <a:gradFill>
              <a:gsLst>
                <a:gs pos="1000">
                  <a:schemeClr val="accent1">
                    <a:lumMod val="20000"/>
                    <a:lumOff val="80000"/>
                  </a:schemeClr>
                </a:gs>
                <a:gs pos="60000">
                  <a:srgbClr val="A5A5A5"/>
                </a:gs>
                <a:gs pos="100000">
                  <a:srgbClr val="A5A5A5"/>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2" name="组合 11"/>
          <p:cNvGrpSpPr>
            <a:grpSpLocks noChangeAspect="1"/>
          </p:cNvGrpSpPr>
          <p:nvPr/>
        </p:nvGrpSpPr>
        <p:grpSpPr>
          <a:xfrm>
            <a:off x="4481255" y="4431190"/>
            <a:ext cx="618455" cy="1800000"/>
            <a:chOff x="597712" y="2415605"/>
            <a:chExt cx="1076110" cy="3131998"/>
          </a:xfrm>
        </p:grpSpPr>
        <p:sp>
          <p:nvSpPr>
            <p:cNvPr id="13"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4" name="椭圆 13"/>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grpSp>
        <p:nvGrpSpPr>
          <p:cNvPr id="15" name="组合 14"/>
          <p:cNvGrpSpPr>
            <a:grpSpLocks noChangeAspect="1"/>
          </p:cNvGrpSpPr>
          <p:nvPr/>
        </p:nvGrpSpPr>
        <p:grpSpPr>
          <a:xfrm>
            <a:off x="1033964" y="2075338"/>
            <a:ext cx="1150325" cy="3348000"/>
            <a:chOff x="597712" y="2415605"/>
            <a:chExt cx="1076110" cy="3131998"/>
          </a:xfrm>
        </p:grpSpPr>
        <p:sp>
          <p:nvSpPr>
            <p:cNvPr id="16" name="等腰三角形 9"/>
            <p:cNvSpPr/>
            <p:nvPr/>
          </p:nvSpPr>
          <p:spPr>
            <a:xfrm rot="10800000">
              <a:off x="597712" y="2908359"/>
              <a:ext cx="1076110" cy="2639244"/>
            </a:xfrm>
            <a:custGeom>
              <a:gdLst>
                <a:gd fmla="*/ 0 w 3341155" name="connsiteX0"/>
                <a:gd fmla="*/ 5054932 h 5054932" name="connsiteY0"/>
                <a:gd fmla="*/ 1670578 w 3341155" name="connsiteX1"/>
                <a:gd fmla="*/ 1799 h 5054932" name="connsiteY1"/>
                <a:gd fmla="*/ 3341155 w 3341155" name="connsiteX2"/>
                <a:gd fmla="*/ 5054932 h 5054932" name="connsiteY2"/>
                <a:gd fmla="*/ 0 w 3341155" name="connsiteX3"/>
                <a:gd fmla="*/ 5054932 h 5054932" name="connsiteY3"/>
              </a:gdLst>
              <a:cxnLst>
                <a:cxn ang="0">
                  <a:pos x="connsiteX0" y="connsiteY0"/>
                </a:cxn>
                <a:cxn ang="0">
                  <a:pos x="connsiteX1" y="connsiteY1"/>
                </a:cxn>
                <a:cxn ang="0">
                  <a:pos x="connsiteX2" y="connsiteY2"/>
                </a:cxn>
                <a:cxn ang="0">
                  <a:pos x="connsiteX3" y="connsiteY3"/>
                </a:cxn>
              </a:cxnLst>
              <a:rect b="b" l="l" r="r" t="t"/>
              <a:pathLst>
                <a:path h="5054932" w="3341155">
                  <a:moveTo>
                    <a:pt x="0" y="5054932"/>
                  </a:moveTo>
                  <a:cubicBezTo>
                    <a:pt x="556859" y="3370554"/>
                    <a:pt x="1547106" y="-90235"/>
                    <a:pt x="1670578" y="1799"/>
                  </a:cubicBezTo>
                  <a:cubicBezTo>
                    <a:pt x="1801193" y="-87854"/>
                    <a:pt x="2784296" y="3370554"/>
                    <a:pt x="3341155" y="5054932"/>
                  </a:cubicBezTo>
                  <a:lnTo>
                    <a:pt x="0" y="5054932"/>
                  </a:lnTo>
                  <a:close/>
                </a:path>
              </a:pathLst>
            </a:custGeom>
            <a:gradFill>
              <a:gsLst>
                <a:gs pos="70000">
                  <a:srgbClr val="000000">
                    <a:alpha val="8000"/>
                  </a:srgbClr>
                </a:gs>
                <a:gs pos="50000">
                  <a:srgbClr val="000000">
                    <a:alpha val="4000"/>
                  </a:srgbClr>
                </a:gs>
                <a:gs pos="30000">
                  <a:schemeClr val="tx1">
                    <a:alpha val="0"/>
                  </a:schemeClr>
                </a:gs>
                <a:gs pos="100000">
                  <a:schemeClr val="tx1">
                    <a:lumMod val="85000"/>
                    <a:lumOff val="15000"/>
                    <a:alpha val="3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sp>
          <p:nvSpPr>
            <p:cNvPr id="17" name="椭圆 16"/>
            <p:cNvSpPr>
              <a:spLocks noChangeAspect="1"/>
            </p:cNvSpPr>
            <p:nvPr/>
          </p:nvSpPr>
          <p:spPr>
            <a:xfrm>
              <a:off x="648010" y="2415605"/>
              <a:ext cx="971992" cy="972000"/>
            </a:xfrm>
            <a:prstGeom prst="ellipse">
              <a:avLst/>
            </a:prstGeom>
            <a:gradFill>
              <a:gsLst>
                <a:gs pos="1000">
                  <a:schemeClr val="accent4">
                    <a:lumMod val="20000"/>
                    <a:lumOff val="80000"/>
                  </a:schemeClr>
                </a:gs>
                <a:gs pos="60000">
                  <a:srgbClr val="009999"/>
                </a:gs>
                <a:gs pos="100000">
                  <a:srgbClr val="009999"/>
                </a:gs>
              </a:gsLst>
              <a:lin ang="5400000" scaled="1"/>
            </a:gradFill>
            <a:ln w="25400">
              <a:noFill/>
            </a:ln>
            <a:effectLst>
              <a:outerShdw algn="t" blurRad="254000" dir="5400000" dist="635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sp>
        <p:nvSpPr>
          <p:cNvPr id="24" name="文本框 23"/>
          <p:cNvSpPr txBox="1"/>
          <p:nvPr/>
        </p:nvSpPr>
        <p:spPr>
          <a:xfrm>
            <a:off x="6745025" y="2483475"/>
            <a:ext cx="3535680" cy="1097280"/>
          </a:xfrm>
          <a:prstGeom prst="rect">
            <a:avLst/>
          </a:prstGeom>
          <a:noFill/>
          <a:effectLst>
            <a:outerShdw algn="t" dir="5400000" dist="25400" rotWithShape="0">
              <a:schemeClr val="bg1">
                <a:alpha val="40000"/>
              </a:schemeClr>
            </a:outerShdw>
          </a:effectLst>
        </p:spPr>
        <p:txBody>
          <a:bodyPr anchor="b" anchorCtr="0" rtlCol="0" wrap="none">
            <a:spAutoFit/>
          </a:bodyPr>
          <a:lstStyle>
            <a:defPPr>
              <a:defRPr lang="zh-CN"/>
            </a:defPPr>
            <a:lvl1pPr>
              <a:defRPr b="1" sz="3600">
                <a:solidFill>
                  <a:schemeClr val="accent1">
                    <a:lumMod val="75000"/>
                  </a:schemeClr>
                </a:solidFill>
                <a:effectLst>
                  <a:innerShdw blurRad="127000" dir="16200000" dist="63500">
                    <a:prstClr val="black">
                      <a:alpha val="50000"/>
                    </a:prstClr>
                  </a:innerShdw>
                </a:effectLst>
                <a:latin typeface="微软雅黑"/>
                <a:ea typeface="微软雅黑"/>
              </a:defRPr>
            </a:lvl1pPr>
          </a:lstStyle>
          <a:p>
            <a:r>
              <a:rPr altLang="en-US" lang="zh-CN" sz="6600">
                <a:solidFill>
                  <a:srgbClr val="009999"/>
                </a:solidFill>
                <a:latin charset="-122" panose="020b0600000000000000" pitchFamily="34" typeface="Noto Sans S Chinese Medium"/>
                <a:ea charset="-122" panose="020b0600000000000000" pitchFamily="34" typeface="Noto Sans S Chinese Medium"/>
              </a:rPr>
              <a:t>业绩展示</a:t>
            </a:r>
          </a:p>
        </p:txBody>
      </p:sp>
      <p:sp>
        <p:nvSpPr>
          <p:cNvPr id="2" name="文本框 1"/>
          <p:cNvSpPr txBox="1"/>
          <p:nvPr/>
        </p:nvSpPr>
        <p:spPr>
          <a:xfrm>
            <a:off x="6462982" y="3580755"/>
            <a:ext cx="4224061" cy="1066800"/>
          </a:xfrm>
          <a:prstGeom prst="rect">
            <a:avLst/>
          </a:prstGeom>
          <a:noFill/>
        </p:spPr>
        <p:txBody>
          <a:bodyPr rtlCol="0" wrap="square">
            <a:spAutoFit/>
          </a:bodyPr>
          <a:lstStyle/>
          <a:p>
            <a:r>
              <a:rPr altLang="zh-CN" lang="en-US" smtClean="0" sz="3200">
                <a:solidFill>
                  <a:srgbClr val="009999"/>
                </a:solidFill>
                <a:latin charset="-122" panose="020b0500000000000000" pitchFamily="34" typeface="Noto Sans S Chinese Regular"/>
                <a:ea charset="-122" panose="020b0500000000000000" pitchFamily="34" typeface="Noto Sans S Chinese Regular"/>
              </a:rPr>
              <a:t>RESULTS SHOWCASE</a:t>
            </a:r>
          </a:p>
        </p:txBody>
      </p:sp>
    </p:spTree>
    <p:extLst>
      <p:ext uri="{BB962C8B-B14F-4D97-AF65-F5344CB8AC3E}">
        <p14:creationId val="397193569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250" fill="hold" id="7"/>
                                        <p:tgtEl>
                                          <p:spTgt spid="9"/>
                                        </p:tgtEl>
                                        <p:attrNameLst>
                                          <p:attrName>ppt_x</p:attrName>
                                        </p:attrNameLst>
                                      </p:cBhvr>
                                      <p:tavLst>
                                        <p:tav tm="0">
                                          <p:val>
                                            <p:strVal val="#ppt_x"/>
                                          </p:val>
                                        </p:tav>
                                        <p:tav tm="100000">
                                          <p:val>
                                            <p:strVal val="#ppt_x"/>
                                          </p:val>
                                        </p:tav>
                                      </p:tavLst>
                                    </p:anim>
                                    <p:anim calcmode="lin" valueType="num">
                                      <p:cBhvr additive="base">
                                        <p:cTn dur="1250" fill="hold" id="8"/>
                                        <p:tgtEl>
                                          <p:spTgt spid="9"/>
                                        </p:tgtEl>
                                        <p:attrNameLst>
                                          <p:attrName>ppt_y</p:attrName>
                                        </p:attrNameLst>
                                      </p:cBhvr>
                                      <p:tavLst>
                                        <p:tav tm="0">
                                          <p:val>
                                            <p:strVal val="1+#ppt_h/2"/>
                                          </p:val>
                                        </p:tav>
                                        <p:tav tm="100000">
                                          <p:val>
                                            <p:strVal val="#ppt_y"/>
                                          </p:val>
                                        </p:tav>
                                      </p:tavLst>
                                    </p:anim>
                                  </p:childTnLst>
                                </p:cTn>
                              </p:par>
                              <p:par>
                                <p:cTn decel="100000" fill="hold" id="9" nodeType="withEffect" presetClass="entr" presetID="2" presetSubtype="4">
                                  <p:stCondLst>
                                    <p:cond delay="25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1250" fill="hold" id="11"/>
                                        <p:tgtEl>
                                          <p:spTgt spid="15"/>
                                        </p:tgtEl>
                                        <p:attrNameLst>
                                          <p:attrName>ppt_x</p:attrName>
                                        </p:attrNameLst>
                                      </p:cBhvr>
                                      <p:tavLst>
                                        <p:tav tm="0">
                                          <p:val>
                                            <p:strVal val="#ppt_x"/>
                                          </p:val>
                                        </p:tav>
                                        <p:tav tm="100000">
                                          <p:val>
                                            <p:strVal val="#ppt_x"/>
                                          </p:val>
                                        </p:tav>
                                      </p:tavLst>
                                    </p:anim>
                                    <p:anim calcmode="lin" valueType="num">
                                      <p:cBhvr additive="base">
                                        <p:cTn dur="1250" fill="hold" id="12"/>
                                        <p:tgtEl>
                                          <p:spTgt spid="15"/>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500"/>
                                  </p:stCondLst>
                                  <p:childTnLst>
                                    <p:set>
                                      <p:cBhvr>
                                        <p:cTn dur="1" fill="hold" id="14">
                                          <p:stCondLst>
                                            <p:cond delay="0"/>
                                          </p:stCondLst>
                                        </p:cTn>
                                        <p:tgtEl>
                                          <p:spTgt spid="3"/>
                                        </p:tgtEl>
                                        <p:attrNameLst>
                                          <p:attrName>style.visibility</p:attrName>
                                        </p:attrNameLst>
                                      </p:cBhvr>
                                      <p:to>
                                        <p:strVal val="visible"/>
                                      </p:to>
                                    </p:set>
                                    <p:anim calcmode="lin" valueType="num">
                                      <p:cBhvr additive="base">
                                        <p:cTn dur="1250" fill="hold" id="15"/>
                                        <p:tgtEl>
                                          <p:spTgt spid="3"/>
                                        </p:tgtEl>
                                        <p:attrNameLst>
                                          <p:attrName>ppt_x</p:attrName>
                                        </p:attrNameLst>
                                      </p:cBhvr>
                                      <p:tavLst>
                                        <p:tav tm="0">
                                          <p:val>
                                            <p:strVal val="#ppt_x"/>
                                          </p:val>
                                        </p:tav>
                                        <p:tav tm="100000">
                                          <p:val>
                                            <p:strVal val="#ppt_x"/>
                                          </p:val>
                                        </p:tav>
                                      </p:tavLst>
                                    </p:anim>
                                    <p:anim calcmode="lin" valueType="num">
                                      <p:cBhvr additive="base">
                                        <p:cTn dur="1250" fill="hold" id="16"/>
                                        <p:tgtEl>
                                          <p:spTgt spid="3"/>
                                        </p:tgtEl>
                                        <p:attrNameLst>
                                          <p:attrName>ppt_y</p:attrName>
                                        </p:attrNameLst>
                                      </p:cBhvr>
                                      <p:tavLst>
                                        <p:tav tm="0">
                                          <p:val>
                                            <p:strVal val="1+#ppt_h/2"/>
                                          </p:val>
                                        </p:tav>
                                        <p:tav tm="100000">
                                          <p:val>
                                            <p:strVal val="#ppt_y"/>
                                          </p:val>
                                        </p:tav>
                                      </p:tavLst>
                                    </p:anim>
                                  </p:childTnLst>
                                </p:cTn>
                              </p:par>
                              <p:par>
                                <p:cTn decel="100000" fill="hold" id="17" nodeType="withEffect" presetClass="entr" presetID="2" presetSubtype="4">
                                  <p:stCondLst>
                                    <p:cond delay="750"/>
                                  </p:stCondLst>
                                  <p:childTnLst>
                                    <p:set>
                                      <p:cBhvr>
                                        <p:cTn dur="1" fill="hold" id="18">
                                          <p:stCondLst>
                                            <p:cond delay="0"/>
                                          </p:stCondLst>
                                        </p:cTn>
                                        <p:tgtEl>
                                          <p:spTgt spid="12"/>
                                        </p:tgtEl>
                                        <p:attrNameLst>
                                          <p:attrName>style.visibility</p:attrName>
                                        </p:attrNameLst>
                                      </p:cBhvr>
                                      <p:to>
                                        <p:strVal val="visible"/>
                                      </p:to>
                                    </p:set>
                                    <p:anim calcmode="lin" valueType="num">
                                      <p:cBhvr additive="base">
                                        <p:cTn dur="1250" fill="hold" id="19"/>
                                        <p:tgtEl>
                                          <p:spTgt spid="12"/>
                                        </p:tgtEl>
                                        <p:attrNameLst>
                                          <p:attrName>ppt_x</p:attrName>
                                        </p:attrNameLst>
                                      </p:cBhvr>
                                      <p:tavLst>
                                        <p:tav tm="0">
                                          <p:val>
                                            <p:strVal val="#ppt_x"/>
                                          </p:val>
                                        </p:tav>
                                        <p:tav tm="100000">
                                          <p:val>
                                            <p:strVal val="#ppt_x"/>
                                          </p:val>
                                        </p:tav>
                                      </p:tavLst>
                                    </p:anim>
                                    <p:anim calcmode="lin" valueType="num">
                                      <p:cBhvr additive="base">
                                        <p:cTn dur="1250" fill="hold" id="20"/>
                                        <p:tgtEl>
                                          <p:spTgt spid="12"/>
                                        </p:tgtEl>
                                        <p:attrNameLst>
                                          <p:attrName>ppt_y</p:attrName>
                                        </p:attrNameLst>
                                      </p:cBhvr>
                                      <p:tavLst>
                                        <p:tav tm="0">
                                          <p:val>
                                            <p:strVal val="1+#ppt_h/2"/>
                                          </p:val>
                                        </p:tav>
                                        <p:tav tm="100000">
                                          <p:val>
                                            <p:strVal val="#ppt_y"/>
                                          </p:val>
                                        </p:tav>
                                      </p:tavLst>
                                    </p:anim>
                                  </p:childTnLst>
                                </p:cTn>
                              </p:par>
                              <p:par>
                                <p:cTn decel="100000" fill="hold" id="21" nodeType="withEffect" presetClass="entr" presetID="2" presetSubtype="4">
                                  <p:stCondLst>
                                    <p:cond delay="100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1250" fill="hold" id="23"/>
                                        <p:tgtEl>
                                          <p:spTgt spid="6"/>
                                        </p:tgtEl>
                                        <p:attrNameLst>
                                          <p:attrName>ppt_x</p:attrName>
                                        </p:attrNameLst>
                                      </p:cBhvr>
                                      <p:tavLst>
                                        <p:tav tm="0">
                                          <p:val>
                                            <p:strVal val="#ppt_x"/>
                                          </p:val>
                                        </p:tav>
                                        <p:tav tm="100000">
                                          <p:val>
                                            <p:strVal val="#ppt_x"/>
                                          </p:val>
                                        </p:tav>
                                      </p:tavLst>
                                    </p:anim>
                                    <p:anim calcmode="lin" valueType="num">
                                      <p:cBhvr additive="base">
                                        <p:cTn dur="1250" fill="hold" id="24"/>
                                        <p:tgtEl>
                                          <p:spTgt spid="6"/>
                                        </p:tgtEl>
                                        <p:attrNameLst>
                                          <p:attrName>ppt_y</p:attrName>
                                        </p:attrNameLst>
                                      </p:cBhvr>
                                      <p:tavLst>
                                        <p:tav tm="0">
                                          <p:val>
                                            <p:strVal val="1+#ppt_h/2"/>
                                          </p:val>
                                        </p:tav>
                                        <p:tav tm="100000">
                                          <p:val>
                                            <p:strVal val="#ppt_y"/>
                                          </p:val>
                                        </p:tav>
                                      </p:tavLst>
                                    </p:anim>
                                  </p:childTnLst>
                                </p:cTn>
                              </p:par>
                              <p:par>
                                <p:cTn decel="100000" fill="hold" grpId="0" id="25" nodeType="withEffect" presetClass="entr" presetID="2" presetSubtype="2">
                                  <p:stCondLst>
                                    <p:cond delay="100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1500" fill="hold" id="27"/>
                                        <p:tgtEl>
                                          <p:spTgt spid="24"/>
                                        </p:tgtEl>
                                        <p:attrNameLst>
                                          <p:attrName>ppt_x</p:attrName>
                                        </p:attrNameLst>
                                      </p:cBhvr>
                                      <p:tavLst>
                                        <p:tav tm="0">
                                          <p:val>
                                            <p:strVal val="1+#ppt_w/2"/>
                                          </p:val>
                                        </p:tav>
                                        <p:tav tm="100000">
                                          <p:val>
                                            <p:strVal val="#ppt_x"/>
                                          </p:val>
                                        </p:tav>
                                      </p:tavLst>
                                    </p:anim>
                                    <p:anim calcmode="lin" valueType="num">
                                      <p:cBhvr additive="base">
                                        <p:cTn dur="1500" fill="hold" id="28"/>
                                        <p:tgtEl>
                                          <p:spTgt spid="24"/>
                                        </p:tgtEl>
                                        <p:attrNameLst>
                                          <p:attrName>ppt_y</p:attrName>
                                        </p:attrNameLst>
                                      </p:cBhvr>
                                      <p:tavLst>
                                        <p:tav tm="0">
                                          <p:val>
                                            <p:strVal val="#ppt_y"/>
                                          </p:val>
                                        </p:tav>
                                        <p:tav tm="100000">
                                          <p:val>
                                            <p:strVal val="#ppt_y"/>
                                          </p:val>
                                        </p:tav>
                                      </p:tavLst>
                                    </p:anim>
                                  </p:childTnLst>
                                </p:cTn>
                              </p:par>
                              <p:par>
                                <p:cTn fill="hold" grpId="0" id="29" nodeType="withEffect" presetClass="entr" presetID="42" presetSubtype="0">
                                  <p:stCondLst>
                                    <p:cond delay="1000"/>
                                  </p:stCondLst>
                                  <p:childTnLst>
                                    <p:set>
                                      <p:cBhvr>
                                        <p:cTn dur="1" fill="hold" id="30">
                                          <p:stCondLst>
                                            <p:cond delay="0"/>
                                          </p:stCondLst>
                                        </p:cTn>
                                        <p:tgtEl>
                                          <p:spTgt spid="2"/>
                                        </p:tgtEl>
                                        <p:attrNameLst>
                                          <p:attrName>style.visibility</p:attrName>
                                        </p:attrNameLst>
                                      </p:cBhvr>
                                      <p:to>
                                        <p:strVal val="visible"/>
                                      </p:to>
                                    </p:set>
                                    <p:animEffect filter="fade" transition="in">
                                      <p:cBhvr>
                                        <p:cTn dur="1000" id="31"/>
                                        <p:tgtEl>
                                          <p:spTgt spid="2"/>
                                        </p:tgtEl>
                                      </p:cBhvr>
                                    </p:animEffect>
                                    <p:anim calcmode="lin" valueType="num">
                                      <p:cBhvr>
                                        <p:cTn dur="1000" fill="hold" id="32"/>
                                        <p:tgtEl>
                                          <p:spTgt spid="2"/>
                                        </p:tgtEl>
                                        <p:attrNameLst>
                                          <p:attrName>ppt_x</p:attrName>
                                        </p:attrNameLst>
                                      </p:cBhvr>
                                      <p:tavLst>
                                        <p:tav tm="0">
                                          <p:val>
                                            <p:strVal val="#ppt_x"/>
                                          </p:val>
                                        </p:tav>
                                        <p:tav tm="100000">
                                          <p:val>
                                            <p:strVal val="#ppt_x"/>
                                          </p:val>
                                        </p:tav>
                                      </p:tavLst>
                                    </p:anim>
                                    <p:anim calcmode="lin" valueType="num">
                                      <p:cBhvr>
                                        <p:cTn dur="1000" fill="hold" id="33"/>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
    </p:bldLst>
  </p:timing>
</p:sld>
</file>

<file path=ppt/tags/tag1.xml><?xml version="1.0" encoding="utf-8"?>
<p:tagLst xmlns:p="http://schemas.openxmlformats.org/presentationml/2006/main">
  <p:tag name="PA" val="v4.1.3"/>
</p:tagLst>
</file>

<file path=ppt/tags/tag10.xml><?xml version="1.0" encoding="utf-8"?>
<p:tagLst xmlns:p="http://schemas.openxmlformats.org/presentationml/2006/main">
  <p:tag name="PA" val="v4.1.3"/>
</p:tagLst>
</file>

<file path=ppt/tags/tag100.xml><?xml version="1.0" encoding="utf-8"?>
<p:tagLst xmlns:p="http://schemas.openxmlformats.org/presentationml/2006/main">
  <p:tag name="PA" val="v4.0.0"/>
</p:tagLst>
</file>

<file path=ppt/tags/tag101.xml><?xml version="1.0" encoding="utf-8"?>
<p:tagLst xmlns:p="http://schemas.openxmlformats.org/presentationml/2006/main">
  <p:tag name="PA" val="v4.0.0"/>
</p:tagLst>
</file>

<file path=ppt/tags/tag102.xml><?xml version="1.0" encoding="utf-8"?>
<p:tagLst xmlns:p="http://schemas.openxmlformats.org/presentationml/2006/main">
  <p:tag name="PA" val="v4.0.0"/>
</p:tagLst>
</file>

<file path=ppt/tags/tag103.xml><?xml version="1.0" encoding="utf-8"?>
<p:tagLst xmlns:p="http://schemas.openxmlformats.org/presentationml/2006/main">
  <p:tag name="PA" val="v4.0.0"/>
</p:tagLst>
</file>

<file path=ppt/tags/tag104.xml><?xml version="1.0" encoding="utf-8"?>
<p:tagLst xmlns:p="http://schemas.openxmlformats.org/presentationml/2006/main">
  <p:tag name="PA" val="v4.0.0"/>
</p:tagLst>
</file>

<file path=ppt/tags/tag105.xml><?xml version="1.0" encoding="utf-8"?>
<p:tagLst xmlns:p="http://schemas.openxmlformats.org/presentationml/2006/main">
  <p:tag name="PA" val="v4.0.0"/>
</p:tagLst>
</file>

<file path=ppt/tags/tag106.xml><?xml version="1.0" encoding="utf-8"?>
<p:tagLst xmlns:p="http://schemas.openxmlformats.org/presentationml/2006/main">
  <p:tag name="PA" val="v4.1.3"/>
</p:tagLst>
</file>

<file path=ppt/tags/tag107.xml><?xml version="1.0" encoding="utf-8"?>
<p:tagLst xmlns:p="http://schemas.openxmlformats.org/presentationml/2006/main">
  <p:tag name="PA" val="v4.1.3"/>
</p:tagLst>
</file>

<file path=ppt/tags/tag108.xml><?xml version="1.0" encoding="utf-8"?>
<p:tagLst xmlns:p="http://schemas.openxmlformats.org/presentationml/2006/main">
  <p:tag name="PA" val="v4.1.3"/>
</p:tagLst>
</file>

<file path=ppt/tags/tag109.xml><?xml version="1.0" encoding="utf-8"?>
<p:tagLst xmlns:p="http://schemas.openxmlformats.org/presentationml/2006/main">
  <p:tag name="PA" val="v4.1.3"/>
</p:tagLst>
</file>

<file path=ppt/tags/tag11.xml><?xml version="1.0" encoding="utf-8"?>
<p:tagLst xmlns:p="http://schemas.openxmlformats.org/presentationml/2006/main">
  <p:tag name="PA" val="v4.1.3"/>
</p:tagLst>
</file>

<file path=ppt/tags/tag110.xml><?xml version="1.0" encoding="utf-8"?>
<p:tagLst xmlns:p="http://schemas.openxmlformats.org/presentationml/2006/main">
  <p:tag name="PA" val="v4.1.3"/>
</p:tagLst>
</file>

<file path=ppt/tags/tag111.xml><?xml version="1.0" encoding="utf-8"?>
<p:tagLst xmlns:p="http://schemas.openxmlformats.org/presentationml/2006/main">
  <p:tag name="PA" val="v4.1.3"/>
</p:tagLst>
</file>

<file path=ppt/tags/tag112.xml><?xml version="1.0" encoding="utf-8"?>
<p:tagLst xmlns:p="http://schemas.openxmlformats.org/presentationml/2006/main">
  <p:tag name="PA" val="v4.1.3"/>
</p:tagLst>
</file>

<file path=ppt/tags/tag113.xml><?xml version="1.0" encoding="utf-8"?>
<p:tagLst xmlns:p="http://schemas.openxmlformats.org/presentationml/2006/main">
  <p:tag name="PA" val="v4.1.3"/>
</p:tagLst>
</file>

<file path=ppt/tags/tag114.xml><?xml version="1.0" encoding="utf-8"?>
<p:tagLst xmlns:p="http://schemas.openxmlformats.org/presentationml/2006/main">
  <p:tag name="PA" val="v4.1.3"/>
</p:tagLst>
</file>

<file path=ppt/tags/tag115.xml><?xml version="1.0" encoding="utf-8"?>
<p:tagLst xmlns:p="http://schemas.openxmlformats.org/presentationml/2006/main">
  <p:tag name="PA" val="v4.1.3"/>
</p:tagLst>
</file>

<file path=ppt/tags/tag116.xml><?xml version="1.0" encoding="utf-8"?>
<p:tagLst xmlns:p="http://schemas.openxmlformats.org/presentationml/2006/main">
  <p:tag name="PA" val="v4.1.3"/>
</p:tagLst>
</file>

<file path=ppt/tags/tag117.xml><?xml version="1.0" encoding="utf-8"?>
<p:tagLst xmlns:p="http://schemas.openxmlformats.org/presentationml/2006/main">
  <p:tag name="PA" val="v4.1.3"/>
</p:tagLst>
</file>

<file path=ppt/tags/tag118.xml><?xml version="1.0" encoding="utf-8"?>
<p:tagLst xmlns:p="http://schemas.openxmlformats.org/presentationml/2006/main">
  <p:tag name="PA" val="v4.1.3"/>
</p:tagLst>
</file>

<file path=ppt/tags/tag119.xml><?xml version="1.0" encoding="utf-8"?>
<p:tagLst xmlns:p="http://schemas.openxmlformats.org/presentationml/2006/main">
  <p:tag name="PA" val="v4.1.3"/>
</p:tagLst>
</file>

<file path=ppt/tags/tag12.xml><?xml version="1.0" encoding="utf-8"?>
<p:tagLst xmlns:p="http://schemas.openxmlformats.org/presentationml/2006/main">
  <p:tag name="PA" val="v4.1.3"/>
</p:tagLst>
</file>

<file path=ppt/tags/tag120.xml><?xml version="1.0" encoding="utf-8"?>
<p:tagLst xmlns:p="http://schemas.openxmlformats.org/presentationml/2006/main">
  <p:tag name="PA" val="v4.1.3"/>
</p:tagLst>
</file>

<file path=ppt/tags/tag121.xml><?xml version="1.0" encoding="utf-8"?>
<p:tagLst xmlns:p="http://schemas.openxmlformats.org/presentationml/2006/main">
  <p:tag name="PA" val="v4.1.3"/>
</p:tagLst>
</file>

<file path=ppt/tags/tag122.xml><?xml version="1.0" encoding="utf-8"?>
<p:tagLst xmlns:p="http://schemas.openxmlformats.org/presentationml/2006/main">
  <p:tag name="PA" val="v4.1.3"/>
</p:tagLst>
</file>

<file path=ppt/tags/tag123.xml><?xml version="1.0" encoding="utf-8"?>
<p:tagLst xmlns:p="http://schemas.openxmlformats.org/presentationml/2006/main">
  <p:tag name="PA" val="v4.1.3"/>
</p:tagLst>
</file>

<file path=ppt/tags/tag124.xml><?xml version="1.0" encoding="utf-8"?>
<p:tagLst xmlns:p="http://schemas.openxmlformats.org/presentationml/2006/main">
  <p:tag name="PA" val="v4.1.3"/>
</p:tagLst>
</file>

<file path=ppt/tags/tag125.xml><?xml version="1.0" encoding="utf-8"?>
<p:tagLst xmlns:p="http://schemas.openxmlformats.org/presentationml/2006/main">
  <p:tag name="PA" val="v4.1.3"/>
</p:tagLst>
</file>

<file path=ppt/tags/tag126.xml><?xml version="1.0" encoding="utf-8"?>
<p:tagLst xmlns:p="http://schemas.openxmlformats.org/presentationml/2006/main">
  <p:tag name="PA" val="v4.1.3"/>
</p:tagLst>
</file>

<file path=ppt/tags/tag127.xml><?xml version="1.0" encoding="utf-8"?>
<p:tagLst xmlns:p="http://schemas.openxmlformats.org/presentationml/2006/main">
  <p:tag name="PA" val="v4.1.3"/>
</p:tagLst>
</file>

<file path=ppt/tags/tag128.xml><?xml version="1.0" encoding="utf-8"?>
<p:tagLst xmlns:p="http://schemas.openxmlformats.org/presentationml/2006/main">
  <p:tag name="PA" val="v4.1.3"/>
</p:tagLst>
</file>

<file path=ppt/tags/tag129.xml><?xml version="1.0" encoding="utf-8"?>
<p:tagLst xmlns:p="http://schemas.openxmlformats.org/presentationml/2006/main">
  <p:tag name="PA" val="v4.1.3"/>
</p:tagLst>
</file>

<file path=ppt/tags/tag13.xml><?xml version="1.0" encoding="utf-8"?>
<p:tagLst xmlns:p="http://schemas.openxmlformats.org/presentationml/2006/main">
  <p:tag name="PA" val="v4.1.3"/>
</p:tagLst>
</file>

<file path=ppt/tags/tag130.xml><?xml version="1.0" encoding="utf-8"?>
<p:tagLst xmlns:p="http://schemas.openxmlformats.org/presentationml/2006/main">
  <p:tag name="PA" val="v4.1.3"/>
</p:tagLst>
</file>

<file path=ppt/tags/tag131.xml><?xml version="1.0" encoding="utf-8"?>
<p:tagLst xmlns:p="http://schemas.openxmlformats.org/presentationml/2006/main">
  <p:tag name="PA" val="v4.1.3"/>
</p:tagLst>
</file>

<file path=ppt/tags/tag132.xml><?xml version="1.0" encoding="utf-8"?>
<p:tagLst xmlns:p="http://schemas.openxmlformats.org/presentationml/2006/main">
  <p:tag name="PA" val="v4.1.3"/>
</p:tagLst>
</file>

<file path=ppt/tags/tag133.xml><?xml version="1.0" encoding="utf-8"?>
<p:tagLst xmlns:p="http://schemas.openxmlformats.org/presentationml/2006/main">
  <p:tag name="PA" val="v4.1.3"/>
</p:tagLst>
</file>

<file path=ppt/tags/tag134.xml><?xml version="1.0" encoding="utf-8"?>
<p:tagLst xmlns:p="http://schemas.openxmlformats.org/presentationml/2006/main">
  <p:tag name="PA" val="v4.1.3"/>
</p:tagLst>
</file>

<file path=ppt/tags/tag135.xml><?xml version="1.0" encoding="utf-8"?>
<p:tagLst xmlns:p="http://schemas.openxmlformats.org/presentationml/2006/main">
  <p:tag name="PA" val="v4.1.3"/>
</p:tagLst>
</file>

<file path=ppt/tags/tag136.xml><?xml version="1.0" encoding="utf-8"?>
<p:tagLst xmlns:p="http://schemas.openxmlformats.org/presentationml/2006/main">
  <p:tag name="PA" val="v4.1.3"/>
</p:tagLst>
</file>

<file path=ppt/tags/tag137.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COMPANY_LOGO" val="ISPRING_PRESENTER_PHOTO_0"/>
  <p:tag name="ISPRING_COMPANY_WEBSITE" val="http://hi.ooopic.com/QQB58BB2BC/"/>
  <p:tag name="ISPRING_FIRST_PUBLISH" val="1"/>
  <p:tag name="ISPRING_OUTPUT_FOLDER" val="E:\设计\项目\自创项目\2017-11\球形微立体"/>
  <p:tag name="ISPRING_PLAYERS_CUSTOMIZATION" val="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OUKiUuLhOzRzQQAAF8SAAAdAAAAdW5pdmVyc2FsL2NvbW1vbl9tZXNzYWdlcy5sbmetWOtu2zYU/l+g70AIKLABXdoOaDAMiQNaYhwhMuVKdC4bBoGRGJuIJLq6OM1+7Wn2YHuSHVKyY/cCSUmAODApn+8cnst3DnV08iVL0VoUpVT5sfXh4L2FRB6rROaLY2vOTn/5zUJlxfOEpyoXx1auLHQyev3qKOX5ouYLAd9fv0LoKBNlCctypFePaySTY2s2jmx/OsP0OvL8iR+N3Yk1slW24vkD8tRC/fTr4eGXDx8Pfz5618r1gQmn2PP2gZBB+vi+BxBlge9FgEa8iJIrZo30/2Fy/px5LiXWqP0yTHoWkAtrpP93ys2DgFAWhZ7rkMgNI+oz4wuPMOJYo2tVoyVfC1QptJbiHlVLAXGsZCFQmcrEPIgVbOS16FLm+FPs0iggIQtcm7k+tUahKoqHtwaW19VSFaCuRIks+U0qEqMTMsY8XxWiBNW8goxC8FctJfxSZVzmB92qL6nnYyfCs1k0JWGIJ+Bctj0UIO3B38tqCc8Sod6Civs8VTxBt4UAQD9EfLVKZdz8UoarQls4S/lDpxUBvnTpJGK+74URoc5mxxqRPEFOwfVhB6IEOCQBABS8FMUTZCOT60Yc4TQdhnDmTs48+DBtwplcLFP4VEPtmBHIhJnIu6QgU0kAOR6Gl37gaKeBKsTRipflvSqSvSzdjWcXsEttHwrBZjvgTGNsgCE/JLBXUYi46gLz8JzaZ9GYUfg6JuBcj9d5vOwpBxXy3STdTckaYrWbeJ3536JFY/8KShwYyR8i4Z8DEZ0PkbgmIZAHCbtkKL5wJ1hTgSafDTNsmCfmutDTB8TjGOR0SNdS1SXsaJcAPxgOKg+GqQnJpzmkkou9HxBcgwoRN6uFXAuwo0hE0akIONcmjs7sT3P3j+gUux5xIkh1IKCImWagNWb8AeWqQjxZ8zwW6EbEXMf0AZ4lMjHPdO4Z/Z9r+TfiVcu3b1qqpg65ejPUnj12/45ZdQk2VZXIVlWXau2w1vynWKHr7Icm9Dn60/SHNqE4cP2XiUwpszpt2sCz47O1bGiMOo14pqf6R+ulLQkbvh+7QFhjqfpLEJgzdE+D0SDtL+XSU1A0a9oG9BU3vx2gk/otAFXoqRgX4Ko9Ey403feXvyTj0GXQMy7FTSmrzoHMVGMToO+HNoYJOBWVeCzGG3GrYPZLBV83cxl0RhPpzoDujH17rYK5zAOTKQAu2pGqRKnMwP6kB+Z8SjYeaAh+7ySXqk4TU7ypvDMkD76tM/HtQHlbqMzsprzcJG/TZE6eY0VzuKBROhswkmzrr3d8dsrv6VEKCQ5gCLExtfXkYutaTXsKQQloV3gs3Aw+UAsZr+IlNNNbVedJT6DmFuOQUwxg7ZlDwYt4+d8///bE+MqSZhe1u78PAtEjGbAg2YL9SVUlyr+6QBge78uZRR+p9ta3ket5CWQuZOGL3K5401oylcHWQbdeSPI2aJgxbJ9NoQ5Ck/aqLmB0G4IwxcE5cJm5GVijKS/ugAiZUukgFONqnYDVMO2PF++6SmUuhsg+r5XoAzN3FmHHMW8hoPjgknnX9MwEbjlx+zoiVYveYPYZpsCzX+GJRFZDAQNCtm8Z9E3a3Fo9uBZDAvWoStPaNiwGRNGsH2li/W2n265K8yro6N3Om6H/AVBLAwQUAAIACADlColLsXU6XJgDAADBDQAAJwAAAHVuaXZlcnNhbC9mbGFzaF9wdWJsaXNoaW5nX3NldHRpbmdzLnhtbNVX227bOBB991cQLPpYK+km2TSQHWQTGzWS2G7sXvIU0OJYYkORqkjZdZ/2a/ph/ZIORV832URJa2AXhmFpOHPmPkOHx19TSSaQG6FVg+7WdygBFWkuVNyg74ftV4eUGMsUZ1IraFClKTlu1sKsGElhkgFYi6yGIIwyR5lt0MTa7CgIptNpXZgsd6daFhbxTT3SaZDlYEBZyINMshn+2FkGhs4RKgDgN9VqLtas1QgJPdKl5oUEIjharoRzism2ZCahgWcbseg2znWh+KmWOid5PGrQF4cn7rPg8VBnIgXlYmKaSHRke8Q4F84KJgfiG5AERJygubuv9yiZCm6TBsXHwAmEwV2YEtz7zhzMqcYgKDvHT8Eyzizzr16hha/WLAiexGeKpSIa4glxAWjQs+HNae+yf9K9vvnY+mvQGba8CY/IvL3ut64uOt3zm2GvdzHs9FdSaPyG7jDYNC5EJ3SRR7C0LcSUZEzNLnSs/2GwAYsFJVkew1C3BcZrzKQBSj5nEL8rmBR2hjHcwbq7BchOTAaRvXIBalCbF0BXcB4Q7cKoraK/f7CK/sHBhu+B17/y6z4zQ2YtixLME/pb2hYG66QF21irjWS4dzLSki89gnQEvMtSWCu/wa1QbeTcpWSMSZDoay8DRQZMYckLi/5HSwBTjIwVtiz19pz7JBdMEsTDngRyObgTjyhhOTpp1unz0Ls6i5ofdSE5memCSHELxGqC+StSfEqArBckGec6LanYM5YYKVDjRMAU+LGPpQf8N0XXqCItUNKFWYL1Gr4U4hsZwVjniAtsgu2MdGE8fv1JwBkzZgXKFja+HFx0zlo3ne5Z69NL5yDjE6aiJ4Jj0iHN7Fbw2YwobRdyGI6IFQbKpHDBy7MqvtWfnwYj0kL6NP/uZKxBbzEl29HylMQ8akFltQmblI3omquExhYUmBKPiQcRjgyhCqgKGDFFtJIzwiIcy8a19UTowiDFN7CHNs+30MsTocq3GMcbasw55JUgd3Zf/7G3f/Dn4ZujevDj7++vHhSaL6y+ZE6d31inD665RyQfWHbLRXF3joaBm/H3j/xyNf1XJ37/qvWhSla6rU/DSgXRGlSC61Xh6p1X4bryK6q/tp4qmYAjLfYtikNNilRY4L+zQJ9RKr98O/C1tp1S2aLfv9oi/xu3/dvysrxxOw6De6/87iQVSqQYDDdYl/8Tmvt7O3jfvveoVkO0zb9dzdpPUEsDBBQAAgAIAOUKiUt6CqCyzwIAAIcKAAAhAAAAdW5pdmVyc2FsL2ZsYXNoX3NraW5fc2V0dGluZ3MueG1slVZtT9swEP6+X1Fl3wkb22BSWglKkZDYQID47iTXxKpjR/alrP9+fkvjtA0JPSHVd89zdz7fXUnUhvLFl9ksyRopgeMrVDUjCLO6kbBsFIpqHqFsIIodTDAhXwCR8kIZTaub0XwepQ2i4GeZ4Kh9nXEhK8Kixdc7+0liixxjiS3IqZw1yaALc2k/Uyg+xs9LI0OETFQ14bsHUYizlGSbQoqG56OplbsaJKN8o5Hnvy+Xq8EAjCq8R6h6Oa2ujEyj1BKUApPSr5WRURYjKbA20rn9TOR0oT6+/QFtSxVFS7v+ZmSIVpMC+kW+ujYyjOfa+ydexREQ/qGGXnw3MghlZAey7/zizsggQ9RN/alspChMQfucjx9xz2GC5Hr8NOH23MgowVzIBBp9BV+eH7dGApD/Gs59YsZVCvZk6nqwEMyjpwwWZm8kcXtyNlWK98cG9XzAYk2Y0oBQ1YGedNJPpFGtm76uwz3DO+V56MtrOsibYE0FS5dw4K6v7/DL5Y3dFaHTvS7IUMLWK4MUO2WH/KvreoQMlB3yhdEcHjnbHWdwaHKk9pFviH/Oj+uvrcCJPu4r1h5bswn1YGZXhcG9pgVVIoeFWQl6YROkgr/SCswDJrE1udzio+QSTra0sIw/BpfuXhBqlcQHet9zpzssQYoMTjWezVSv66DK9jjelu7HobugO89Q7/J5RBBJVlb6riqaed48stVxP4vHFF8bkPd8LaaSKiI3IF+FYJPjcIEwGSzckA3BkzioQhKfrnLinZwqP2+qFORKvxqFfff0lQ5Y0qJk+g/fKLxDfsAYsDoqltofJ1Q3o3vHQOGbAIjMyrYF3MFZqoYhZbCFdgkECnvlobslSo/eUMNd4wOsMRwWrznoyXCauqb0O6NrlhDXN5wgvOm8TjOcpd/4HtfvfCSpslfrbYCxFd0uNtN+IcgpfDv1XGv7cRG10vwD+h9QSwMEFAACAAgA5QqJS3hHtLmEAwAAUg0AACYAAAB1bml2ZXJzYWwvaHRtbF9wdWJsaXNoaW5nX3NldHRpbmdzLnhtbN1XX2/bNhB/96cgOPSxVtK1WRbIDrLEQY0mthd7a/MU0OJZ4kKRqkjadZ/2afbB9kl2FP238RIlqDFgMAyLp7vf/b+j49MvuSRTKI3QqkUPmweUgEo0Fypt0d9Gl6+PKTGWKc6kVtCiSlNy2m7EhRtLYbIhWIushiCMMieFbdHM2uIkimazWVOYovRvtXQW8U0z0XlUlGBAWSijQrI5/th5AYYuEGoA4DfXaiHWbjQIiQPSteZOAhEcLVfCO8Xke5tLGgWuMUvu01I7xc+11CUp03GL/nB85j9LnoB0IXJQPiSmjURPtieMc+GNYHIovgLJQKQZWnv45i0lM8Ft1qL4GHmBOHoIU4EH15mHOdcYA2UX+DlYxpll4RgUWvhizZIQSHyuWC6SEb4h3v8WvRjdnfevB2e927uPnV+G3VEnmPCEzPvbQefmqtv7cDfq969G3cFaCo3f0h1H28bF6IR2ZQIr22LMSMHU/Eqn+huDDVisJ8nKFEb6UmC8JkwaoOSPAtJfHZPCzjGGB1h29wDFmSkgsTc+QC1qSwd0DRcA0S6M2jr6747W0T862vI9CvrXfu0yM2bWsiTDPKG/lW1xtElask202kqGP5OxlnzlEeRj4D2WY4AHl4qSCUZdonP9AhQZMoUlLiw6nKwkjBsbK2xV2pcL7rNSMEmwfLEHgVwPHwQgyViJXplN+iLWvrCS9kftJCdz7YgU90CsJpgwl+NTBmSzAsmk1HlFlcxYYqRAjVMBM+CnIXgB8N8U3aKK3KGkj6sEGzR8duIrGcNEl4gLbIrti3RhAn7zWcAFM2YNypY2vhpedS86d93eRefTK+8g41OmkmeCY5YhL+xe8NmcKG2XchiOhDkDVVK44NW7Or41X54GI3InQ5q/dzI2oPeYkv1oeU5inrSgttqMTatG9M1VQWMLCkxJwMQXCU4ToRzUBUyYIlrJOWEJzmHj23oqtDNICQ0coM3LLQzyRKjqlOI2RY0lh7IW5MHhmx/fvjv66fjnk2b0959/vX5UaLGhBpJ5dWFFnT+6156QfGS7rTbDwzkaR36o757x1S76ZsSP/7sZP7jp/F4nD73Op1GtEugMa8H163D1P9ThuglLabCxkGqZgEMsDU2JY0yKXFjg37MkX1AcOy8A4tHqCPW0n+LYo6c72+B/4mk4rS69W7fcONp5dW8gfft/ULvxD1BLAwQUAAIACADlColLqL2ioowBAAALBgAAHwAAAHVuaXZlcnNhbC9odG1sX3NraW5fc2V0dGluZ3MuanONlFFPwjAQx9/5FMt8NQRFBX0jAokJDyb6ZnzoxjEWurZpO2QSvru7TqDtOrH/F3r97X+7G719L6pXnMbRU7Q3v83+1d2bGGBsRaiCa/eAdh0UeBALCQqYJjrn7D0vgOYMYo/cIqllCafw4Uw0CfDUijHjnVRvGoSy7GIeeJtYBBxkIKZCD28D4Fcgtgs9/H0K9qyympKshiel1pz1U8503as+47Ighomv5mbZJXow34K8gK5ICo7pyKwu8ux4P0LZXMoLQVi14BnvJyTdZJKXbNmVf10JkPUX3zTA4HH0PHPsaK70i4bCTzwbo7pJ/Fcp+M37MEMFYUoSoJbvwKw/UMe4XZBHb3OV6yM9uUHZtCAZtLo0nqBcjNVel7vZcBp2uiGGtyiHoKQC2bIazlEOyEUp/pNS8gw70kLbPT+hlJNlzrKGmw5QQQ5fFm27uncu9G6Kip0rxL0rtA5dv6JrdPigCoDamUrHvMrLuwjZhWZiOHH3vArOofYo0f4owf1H9HlhgLoj99A7/ABQSwMEFAACAAgA5gqJS3jROIyhEgAA9yYAABcAAAB1bml2ZXJzYWwvdW5pdmVyc2FsLnBuZ+1aa1hTV7pGYUQcDY7WESwCDlRrVVCoYDAkIg6XokKlLVAxgaGIloZAIpeQW5U6dMZLENFgkew61eKFGhG5BEgCRQ0QIJQqUUISFJIIIYlkGza5TwJ2zjk/zjxnfpx//MjKs9fe7/ou6/ve73vW3n9LOBi9Ytm6ZU5OTitiY/YdcnJycXNycs5busQ+89dfRn+w/y0iHIre63S332vCfuGSFXEgwsmpjv57c/rv7NduuTEpBCcnWKfjt4iPu/mFk9PGs7H7Ij4pQqsl4WeuH5c8TuddAdq79j3c5xKcFDK4JoJ8ck3KJ3/c91nyw337Vu/8dP8n+5ITHrZ/sTpipcvqXx4ASoSIhyZoj+Akv/afeDpdUnJlonjiNtNTopqaZLqPxJb7xxYforyK9AmLGVQ3QLzfjQ2edbFPDq7O1vpu95egSbbD2wP6YnztT4bXaUw+tvKcTX4n/WPLT/h5uvlX98zdkcRELY6tCVoVY0eGll/YM3hrfpFzX/iXnfhg7nG7nAT7Q/b/8idzN8v9b9kXcEwcCp4DhrXSzGM+hShDd7wGTVI3GA1CmlUb538kch63ydSHoxKgczjyGEq2g/LeRPG8wGE1i2ZRSSCezdIaT365unWs/fWXi3+7W/yjlxG84UIqaWemJg3m2xVy6A5pWrUzAjek7gJ9CraoZvxTV5CzTDdZsnwFbbbTx0rRljM/mpM6EVWF2zvbs4U15W12v4JLrhQLxVywWnviWDIrNAgxHuK5Icj3C0TXTd8JuWDeF8l8rtuLDQauC3wU5w4RUGxEtdH6u8Oe7w8l+Xi4X19bdWGPXa+Wk/2Wjd8c9lwU9IHXB4y+fBBsC0rnWG7obpe0/Sli8Ez33GJHiAzul76ARJiOwhzMPRiMIMu3YCY86ji8OHnc2n7sY7o+bmPQhyODvOYypTmIYis1U8eFe3uAH/Ire7R9BSd6MjCsektUZU0AamjkaEOjpbXOyu4mND/S3kmfc8Xd5kjZprQtpU1elRowxew1qaTijwkjtuAE6QFQKxcgjJcRDxJr2bZUVCn7AgbYnZsaaajkbC19Th4BSUE+NjO8K2F737Ht8mKD/trHyifymh6+IsEAXsw77p1N7WUp49A6VdySv2X/ZhEfNgl3CX9Tr1HdcZ2BzcK/kq+scn4JH+uoC8QlCyh9WbX0S0oGf41YGdb5c9ufNijaqyPH27Cw88c5B5i/Flc1tLFSkSIA35p6mS5ANKbiYHfEEENRN3WJ/lxqAvApOa0U1K/GaU8Vf+KJWoSvPnugtAcLFtWk2p5FmJ/J2axULpKpxxo8FMLn1/CcZDF3m1D+jD+zbj4Ok6TGK9aurKOElcPe+3wG20Zolq3Tt/BlgkVbXYX6TJmS+126pVZ7TTdCkBFmBScJ4S4KJRtgk5GfEThdQkL18ZzVbCq1uvNVWE4vpY8yriOiif2GXZmjlQIQibdU8HejAF3jsy10aCAihH6cQmXT9QPVAvCZQpcayhDG5E7OiBVc2CUZa0T2gMviHDzCpL8w1vUIlWMV9O46/neCRp8mc/F6pi613/MfdzfPp6Ncnhbi+jrDtbm0omSkjR7pOpTxUxOqZvnymru7hSTTFUUb9vFpMqLRtRv+TjyhiogmNXW/ePMsHf/XKxWmlOiSis5ZBJDKXX+40e/hsPFZo5za2CQAq0oKmfziLilXm9iEEYDwmeRD0qSoa5tFQv42YSAKwMTXBAi1BwIEprOIRoOln6UMIZKYKqOp+Jh/Mg0HqkZs2zLnAi3ney9yo2ut8rnX9bGBrDb6pc7DOa3hXj5fwr7mD+/urdHfq/QRlWQM70YoKH3imZx6qAh/rF9MkCBY7APSRkqqWMwqBc1FU2P3kY0NHH6FbpfCohR2hq0ap/Rh+9mW4VTbwJ3dQVvH73Evq5RcRRqAryYiawLiweluMZ2zLBP96B7MX2W5bi6m5AR/KDk0n+BLPkcl0l6thAaCYL2mZPd8ZUVJSk6T98D5naVNGUL5QHoIrsqZRL0KxLPJpKJe03dNaslGhjxsM/047Cc2GlYHgg/Cv/1RP3Oc6+In5+t9eVjKV9li09U5/RKqhRVCQs/YVSi/Xy2CHUHJhZicegvhgkroEdSXEVsTAOi8+j3bdXnVfKZPk2NfTSOw8JrsecqV7FFlGZvsXntK/mPYEKMCSITVMJCN+nqQpKYowuRY8Pk4x1kpfbGDjpVeVuHc1WweMaUYphcLzUqk0jK1fh/Y2EY/TuXpMjTQMw+H6zwPNbqCiBn9U28DkcrD+6gsV0mm48zOmXoDaLrHASqacLbaWt4mu+eICM+luh0S2DIxvtVzdSN0sRFXFXit+cZbdq8oOQJD8NEt1jJ8pcDCn1lJvs2WvDf289lV8Cfq9XvARq8gUaSKrCDf5RUmILL8u/i5FABe1N8BZ7CAp8wSRRswIrx1wVduVbwm1errsFWL0noy+jMAVdbSLr4f77yaP/1E3SSv63W6eH6Fy2aIY6X2WoTa57cEYFZaAJCU2/t9EOogSELRA3lon8PUESuxOz/QUm9+Mp/KoYdgBfCHWHe8+2bXOq9x/K4q03l1hykZXtGnhq1Hul9SKUebuNpKRVplCbrWtbeCz6bUsqUzebV0bNTXbKHXVlGnwqtNJCBY4qJPEcW3ZHeI/Xf0VtCqrBvPw6LETAGY100nmPQGoMXy+d1Wbs9fKPvv6DOQY59qUPQM0wfnIhlCPtFi6QUeIf5qIN5F0cOhOo6W/JUyjKTdzZNy1cNvVf0Etpcw2oKDL1fmXirBabIvOX8Oy2J8yFr6rTqLJtxM31Q6XFfoww9ofZCf3LVoJ7TbueMB8kd1pjLEmU/B8S4rq/n3vW8mWr2+creQgHDUCROWjfUGb/TxJwcsQIs5AWweG9BSNOAARclG0FHB8W+JI1Je/w8ovEzpe0k4qRj9EPqDIV9KnViU03OSpFFtfnDehZ4SVck3by2gooLXYQXHyiCKTBP8DuesHD4yfGdp+Xw5uxa0vPek+apzwl3AebptcfolYQhQvNkM/ylwE21Z+ExMmalf2wcWr+m4hpeBq0zEg8GLJYWvYw3BYJmYt1UORyj4tsy3QZ8MP6tMYHaOouEefXH9oo998Td70/Ho02XCMGXaFZWCT57ZCVzjXiei3A1Tett9BES00j9GUhnU5Xa+5uWdcc2whM4bl5HpVBlpM370Nfy1MPNOG4VbEO46bvgxlyRaz0Y474k6PTIz0FF8F1DFFtfNtSPX390CbJZ6j0MwM9ggFwu3Kuv7PNfibwqzbBA6L7e3bTINLUXigD/sHTzztuCnlaJ3vC7D7a1MWvbFnq4XKIySeoy8a3wH5ufAibb5VFlx2Zm45CT8e+UeG8LeHVw7yDGOruO+yz2x4q1QLBLUBs+Wb3zbK33571ul8utH5ziVmQwKl3w0eE1j4q2eZ7O/Zf6r4/o/NWgf2qZ50f+m81M7+5hHXbX25tTprIt92ONpb2mdvg5a5ZjJ9HeMPTGOseKCY3zfb5F9tDd69vH7BcACYAGwAFgALAAWAAuABcACYAGwAFgALAAWAAuABcAC4P8DMOlcOHdoFmsD5s4my/13/mfHav6x8weRseXfvV2ggXTOxWYU8TTUmXpAwtEPHS7EWCaTtEjwirDthK5ZN6vbBRa958BoG5gTM/2JgfUIxexEPK34l5RAUR9WMUOCLO+M16EUcOjlhVEtzWaSrOW+Pi1xNd3vGesbu+yQflgbSDMI4kzd0jh5LUNJuJ2qvFWdEd+tfQEXWgYDvN2os50+GmQ744h30/W1opbPUHRbou7LDXaoQLApnpXp6yEzSSGrZQrGUE1JZm4JtHLQ+s3sI7+OxCMYXfN7nEpv05oYNo71R8f7VjSyTjf3SpVXw2xJVEsUn49Db4jUwamXF9K0EeFrytH7bWeSfIkNdp8MTuuW9XJs51uW1Ay39u3s1qrBnhjfiV9MmLbF3XdO27WHMVhHZCbczey82xxx6kVz02vQaHWxO5wulcr4fLs/r0MMxj8wYmjDs7CnUuzdA9ypUeIX/mVvXqktFPJyx7tamsh4wPTZnIQe1PTswFmXaCMI2MiQREuFNOdCpUVR0ssC/2rRbytmkZTVhQW21onhq19qQ0STdJp5jAfoLcXpfh2NhEDStwSBU9mO0adJGI5pWMQtgBRVOOSYXoThmZ7UIJ+qPH5//Ve7dIR8IHQIXkCz62DE0S2B+zn7DzYUVmXrB+z7EXNvArCZlZJsFmdog2+gAD6ubpJp8vGSkajBFzNWpHe57WMSJCl0l2oGxJGOsFNvsI2k55iGDuOeSgfKtHnbGbjAdwmGD6CdKBmapgGRMtSLT0hN8EzkEjF9DFFKvKoifC6/r1feIZqMeSPFr7QySvCqr4xDTdx8yCCkUQs9nl1UKULKYU0QlBdv5edaQtEigUIEjnnbQ46TxA2haHmM/p3Ag5TDvBPpWmBEUCjCuM+S5DxI0foa594BBhmu1g81AWNzci0etcItwg19WzBKkRifgjx63LKpQwlo+vkvBrCJUtuIAqkxWdzOusTRjL8CxkwX8YbRCjplKqMQZZ2ma6k2kwx8aH4VjWohyS8l7foT5i/ggN0T5zOwrCZrc7TdB+6o1MdeZYSB3vQiNBdZKvF0wy/tFyqN8FdCyn74Ujp5iAJj8czyQBtB0hYuXx0FNsY5trCm1q/D2KZI4613Uwyg8CnMJGbiuBJUVVzw5zFVwqJyejzVUpa06qwefrXqQtpmWdl2WUna7sXjobYknvFTuVIscKwqo0yfwYyEf6PTiXd7gLWljXa/eWUHyEx5dMexuZB3dHupAD7V//521zE1C0Qm5oRCO/pY/OWLPb0VWPC5Pn9X88NbMzmEj5hxMA3hJkD/M3U/OKIUqQiYPoLg+yDW1krx3UYfUJlOxQR0x9x7Y0/1Ft4Gwiy9dpc4MlPaiFaKZdYZSTTK+At0hF6Trk3orfcetsdtXi2brOWHOxLQKkMrh72TlblV9QnUcL8IKVPVyxJFWitM6wjPycc72s7SNDYuEI6yp8vBK/SONt2Gkggp8of2Av+uyu1Cwu6CXsoNNvATu5/cCzDigldtpeguAmTFax9Sac8ztLbTx/paoy8yqNf/nTgUKTaZdp3fydBa5jaIbxOrUlXXCrAwffCyWvlr0iRpVW+m3XLP9fh2NCYl95aDESoMHnbv33AijpRGnWoYKeCwPNcNIpTb/Dp+dGRXoqdbzq/Sa5VZ4Q84PPpYMsEgpZPsDn4zFfq8lQW/p8i9CiiDLXCoVx68avw+8dN2Mu/Ujp9w74LvubIpmlAJFLfi5dtMMBjM2Ys8gxXTOdGnUmkcS6U28l6PuFFUBUGI6FPmlOYP/ToGpYx3x0OppJu94iHVLL6kBvvf3KrWD/lAdhqfSC9V5022h/lFUHtPhrIWd70o1F5yUak/Cw7opbsboigOftmsillpaP6RaGL7dYwEsHwrk96plS3NQzyO2a41ldsD31CzHOLmvQikTp+xeb0Pgmq54fFpwDSiZMKLdCemfvNoc5ZVePTzwCqMcN5wtHv4MXTQqnERfO0N/fcIOTZj/WJFyMSAaAJQvTUUVBH/3P5gvRv+uTFVJBhShmJa7lnulxBpwmz/SohyPOrUDZlFU1jI4hong53b4Uh7yskso66oZ+Ff6/AmNY7WSnpfwes3tBJuq2WPMnSooyCKS2L4FJMc1nNgnOuW1BpYrfiCr2LNIsKsJJtEA2WUUu5BW+qc6eCOZFmILG4DNvoUlv3VkpP5Xil20qDIH4Febo0lj9/zdAuhTMRhWkgWvaiQ/3U4OyfHbyKXRPOhd9tu9hlb8qesDlNlMAv0ZOcclT9fHgJNnD7nEvgz3GLXTwVt7GKsnDq3eOx/MiVyieMrIrHxijW7wFEk7uifwiB78iTCLAarC2CZytJKyWAftMIFYy+2pkw39vmTe8Ik/yofUBlu6ewnc0z/PoabKwsMrnRUCD2LRoEev4t7A0SlyrHs/YPE/yooBoart87ixjzliOZ1fdCeopi5kmR7aavQIe1mPJBJUezCA3N0D/bv1ppNz5Fb/U5ejw7ErG2ACnXE4lcitOO7FZLtjG0j6eO5B3UI2+FZexm/xd3/KMvzxlpRBu/hNqgaclTisXA6Da3NvMjqRD01xq9AV0XaXMYorUX+RbdVF4VBHwU2kilPMszAIQ1IJKsv2UvrthPnZMDo1XppA/fvL3cgUwqmY16/Y0swbP3Bf47dkR34bZEd7CxOtle0juw9djFzLd1log7pN+tBvvyxoz9hqjdXT8DYb2oLVwiJCHuLgX7b8LRw/9NO539rlSZsra0m1LfvnHZ+eazW8YmbU+yfD+67uzft1D8BUEsDBBQAAgAIAOYKiUu2gi+oTQAAAGsAAAAbAAAAdW5pdmVyc2FsL3VuaXZlcnNhbC5wbmcueG1ss7GvyM1RKEstKs7Mz7NVMtQzULK34+WyKShKLctMLVeoAIoZ6RlAgJJCpa2SGRK3PDOlJAOowsDAEiGYkZqZnlFiq2Ruag4X1AeaCQBQSwMEFAACAAgALJ1DSw3AMR7AAQAA2gMAAA8AAABub25lL3BsYXllci54bWylkk9v1DAQxc9bqd8h8r12lgpRrRx6QMqJokoLiNvKm0wTU8cOngm7++2Z/NmkW5BA4pBo8jLvZ8+z9f2xcclPiGiDz8RapiIBX4TS+ioTXz7nN3fi/v31lW6dOUFMbJkJHzyIpAQsom2JfY+G6ky8ECRDRcIvj5sj2kzURO1GqcPhIA+3MsRKvUnTtfr28HFb1NCYG+uRjC+Yu+zlViRttCFaOmXiXSqur1YD8gJnkXt8hcF1/cooi9CoNgKCJ4hq3PZs3dDfzfw0wSs6tYCCR18Ns+9N8fwQys4B9tpKj21bIOoJg7bStLHrO59gLDIxNuwaQDQVoHS+Emr0qj+Y9ZMzWE8cvMD23LbbO4s1iyN96N4t6u5sGbJXE0ddgnQzTDCcYt45l4OhLkIpkgg/OstV3mO/zkeQrsW4nOfuHT5bL/FQsMZVbgoK8fSBHXwkU5Ryjl6O0cvB1NuH4hMXj1Oc2wUyB7OEoGtq3Nt/zqPv/p84SngynSNxXsH6Eo655b8EDY9CwDP2mqTWyX61M5V31+2bF1fjQhp3N2XxHUVCJlbA17A0ZNSizzD1mqbV+DklNMei1e/3Uk9ELn8BUEsBAgAAFAACAAgARJRXRyO0Tvv7AgAAsAgAABQAAAAAAAAAAQAAAAAAAAAAAHVuaXZlcnNhbC9wbGF5ZXIueG1sUEsBAgAAFAACAAgA5QqJS4uE7NHNBAAAXxIAAB0AAAAAAAAAAQAAAAAALQMAAHVuaXZlcnNhbC9jb21tb25fbWVzc2FnZXMubG5nUEsBAgAAFAACAAgA5QqJS7F1OlyYAwAAwQ0AACcAAAAAAAAAAQAAAAAANQgAAHVuaXZlcnNhbC9mbGFzaF9wdWJsaXNoaW5nX3NldHRpbmdzLnhtbFBLAQIAABQAAgAIAOUKiUt6CqCyzwIAAIcKAAAhAAAAAAAAAAEAAAAAABIMAAB1bml2ZXJzYWwvZmxhc2hfc2tpbl9zZXR0aW5ncy54bWxQSwECAAAUAAIACADlColLeEe0uYQDAABSDQAAJgAAAAAAAAABAAAAAAAgDwAAdW5pdmVyc2FsL2h0bWxfcHVibGlzaGluZ19zZXR0aW5ncy54bWxQSwECAAAUAAIACADlColLqL2ioowBAAALBgAAHwAAAAAAAAABAAAAAADoEgAAdW5pdmVyc2FsL2h0bWxfc2tpbl9zZXR0aW5ncy5qc1BLAQIAABQAAgAIAOYKiUt40TiMoRIAAPcmAAAXAAAAAAAAAAAAAAAAALEUAAB1bml2ZXJzYWwvdW5pdmVyc2FsLnBuZ1BLAQIAABQAAgAIAOYKiUu2gi+oTQAAAGsAAAAbAAAAAAAAAAEAAAAAAIcnAAB1bml2ZXJzYWwvdW5pdmVyc2FsLnBuZy54bWxQSwECAAAUAAIACAAsnUNLDcAxHsABAADaAwAADwAAAAAAAAABAAAAAAANKAAAbm9uZS9wbGF5ZXIueG1sUEsFBgAAAAAJAAkAnQIAAPopAAAAAA=="/>
  <p:tag name="ISPRING_PRESENTATION_TITLE" val="2018微立体总结PPT模板（1）"/>
  <p:tag name="ISPRING_PRESENTER_PHOTO_0" val="png|iVBORw0KGgoAAAANSUhEUgAAAQwAAAAyCAYAAACpi+X6AAAABHNCSVQICAgIfAhkiAAAAAlwSFlz&#10;AABHGAAARxgBc4LeuQAAACV0RVh0U29mdHdhcmUATWFjcm9tZWRpYSBGaXJld29ya3MgTVggMjAw&#10;NId2rM8AAAAWdEVYdENyZWF0aW9uIFRpbWUAMDcvMzAvMTcbpQfcAAADMXByVld4nO2UQVbbQAyG&#10;Z6KpBFI8PQJH6CIH4DZZ9wblGrlMH+s+DsENypJFH+6vsSdAsQmvfZSNvsSOHXlG0i/JPx6+/0xf&#10;05fRucFnvMH5MB5uxgPO+/GwG/eHcb8f97hI42437hLIOGT+PZt/z+dfxTE+5x5/0biO2/Mr9rv0&#10;cs+n3Lr92wn7xbr9+oT9yu1ywv5Kgim9HuBkXw3gYbKvBvBrsq8q1O2XK/b72f55xX4329dK1O1r&#10;Gd52+8Wy/brbVyQ82lcyvDraLxftR/OKhOm/88z9/enn39X/7Qf7v/pY/w//3336YPmDIAiCIPgH&#10;8rvsSo/4raXEQgxvKv3TDGyUaFogKRNZX4CzSjNoWyvs/yv5zkWUTvhXA9VPlki0CrMk47QphViM&#10;uJQNHpPB1KTCkbKwiG5VJOEJNZbK3CJOYoOYecAIy0xVeFG1P4IS7VoUK1QUv00A30t8t2KeR1ZP&#10;Vs5UE7N5nki28FYLQkqM+FwbXCaywfqmS+6Rat6I9TB4vvJs8DWIXnAzBYbLxAXblllmaEyFkXNp&#10;K8RdIUg6GwpbKxieqp6/3yz6r7UOOOocQBmsRZAJKRTUMZM/5KVRG8oUsqEoTSxoXFACr1PrHk+b&#10;spcI19DDfRIqhTS8TVb8T+SuvwzSnGBbqGPwWRDGuWvA7tOYq+vipVXo7j1AWIhiNL00byqKZXIu&#10;sLd2QSu60kvIULcQoAfH5iXGzVAUVZWmGnnyOKrLnNGaUF1dsYokB/i3NgfkDe+z4LqztQpgrWZP&#10;owW/BPLOfIzteCVsirafZPEW5pQ/UQu4Vbv1H/pSIEdp/qbhQaDZdUPxzJsXNSSMQ9Hl9F/I0fsf&#10;y5ENJrG0Jj52D5RsvvxScYP8ffCaTXWWEX2D+GsbjIR3iLQueAs9f1LI527ZGwBDtHVts88/sfVq&#10;FU/MdZe21NUWf0d4raHQNPIGITDMbxOAH8NsI5z8XWSIgdhboKT5pXIUAwvEx7cHxS4NiZd9rpL6&#10;vFJabYCT5KeDQ8/eYtS/qUnz9P/H5X/pNgiCIAiCIAiCIAiCIAiCIAiCIAiCIAiCIAiCIAiCIAiC&#10;IAiCxm9LnZaLwrCmnAAAAEhta0JG+t7K/gAAAAQAAAAAAAAAAAAAAAAAAAAAAAAAAAAAAAAAAAAA&#10;AAAAAAAAAAAAAAAAAAAAAAAAAAAAAAAAAAAAAAAAAAAAAAAAKaQzoQAAHPxta1RTeJztXU9s49h5&#10;ZzY7O2vP/91iW7QXB0Ub9LCz/C+qhwCWZdnekW2NKO94tkEHEiXOKOOxd22PNxOFWTRoDgXazqVZ&#10;JEWaW9uc0p4K5NKeeilQoClaoEDPvfRY9JDc+n3fe6TIJ5IiZVmSXY53/SQ+PvLx933v9/1579Hb&#10;Dypng1pzrT9QvObDnf5A0xVD1dy2t19fcwey95gVj7aq7kA1LW9zq+UODNlrrtvuQLHU+5Yly7Lh&#10;Ne09vEZlAy7l0j+vUa+fDSoN+LW22joZSEtSR3KkJ1JD6kmH8KkvHXhbO9tQsww1h1CjSO9DbV/6&#10;Jpxx4DWrux24dWUVuoWFDb3rWV6lukV32t6GO0EBh9texV6nk+wa1dmbVFTqdLDygIq1HX6B9Rp9&#10;b7bopFqFvtWaVOywg3ajPyibXqXFKlvs6i2b3WSbXY8VW6vYyx3slexVd5X+wIJCxctUdzUqanBQ&#10;hUJlhYaFlwmZX41DRlqRVuHoKXx/Hz4dQNmWTqCmO0vMlHNiplwUZjc4ZhvSMeDyifQM6k6lXio2&#10;OsOml4KNHIuN40SwkVOwcSyGjabmRkfRGTxtBk+bwWMxeCwGj+XZjY/hLh3PtnnZ2AXUjDYc4B+y&#10;AXiPA7gmHYFyHQGMoFqgdOEzw2DChQlN1UhDs50BTUHT0tAUNK093dFJEJpmDIR2o8JqbFaGIX2b&#10;Q1qh8diXHA7oHQ6oDWC6oIsrUhM+vYRj3bGjNhZLxdWnO241Z8Jx2847bpMwuskx2oTjx6Rudag9&#10;vKhxm8MO5MBGvhhs7oxgc079mbKlnD9CN0dG2MTaI46tPPoz57HlU3qV0HlGuhHVoFBNBMU0lNQF&#10;ZSBl6ijdjUWpSmOtA6YwXZsWFSd16jjdjsWJs1N+jObO12maZDCEDIaQca7xtgllWzqTXl1Ki69E&#10;fVGDwWQwmNoMpjaDKd7TzDrgWqBGfXDcL+uA06Y+4JYCnI7AuJ3O0GlMdcEdfULLJjNoZAaNzKCR&#10;GTQyg0aOQHOTQ7MKinEM1r0Cv18iSBygtzlA2SwaijSEj6kzgKh+LECWngIQxXYhiLrn9IxUhpDK&#10;ENIZQjpDSGcBH4o1EvHhY1C4AgfyYOjHzS1Qr2+Ckr1kgV86krFjMB1IpcyhVDtpwbMIZa7weWIw&#10;1XI2MG9zMNdA4Q4oBfM0SDe8EkYtKuUL+HwkHaUnaPiwVbTMzroi6/nHrSEzJIkQEEk3LXqOjlzV&#10;yoylZvE4WlO6ubFLH9ClLoPOchhyvSm5FXKaW6FOSHbZIJsUoIcwTvt4VgQg3WAAKR1Bt/zsn8ww&#10;ctIGKqrFeN0iQgzhZHKjQEp1AUCN6lYwUCcdoE2o7dAAPUxVM6U8XT2bbrh4MXr2FsfoEdiC01h0&#10;SoKKCV5HWjSNTSP4qHPHh/J7lEStjJD+jQCvZxTrOKAx7SBt6mvTGtlNpPx0P1/AS1GdWMQEwi85&#10;+VVK57nSNsdM6+qZbefkg7LiZ065qcmPZIPI/3T8bJCApKtnsJyubznRn8gIZMBtHEjySaaPI8Jn&#10;+94IkhtzS/wPiCzzS/wPzdwQX48mzPLASzZjbDxB6pwb3x73TLAxAkxZ/qkC3ARc1V6PYSYajXTM&#10;JnGQ40mRZkqSoXPU/GM8cI8NlUHHMMyGndLLTI2B4qlubPC6RhbkFdnSSWKzaGhGIcKEGessA1m1&#10;uJdCQUlGtDQ1Di2ToWUytEw2lBkB4oeOKwxltDHNzRw4Xg+8lbb0fExqxGIolhmK5KKFUJTPi6LO&#10;UGQqFgsjzgkijmoKjgZPA4BbxVIkZY4kVzyTa56pJ4EZzMz5YLrxmadkpWzR9LAjPc8zijNpZTbv&#10;OV4taTCjoe5Mnf/IwNAY9oFshi0Nsz3J6ukzZI0WIuBESwtzdTGJ4WNQ0hVpm3/qScdZFDYPwIrR&#10;y5KSiXeFpuQ9miNT8BU/I5PsPqZjt0lu+DPujj8j9+c4dr6d7ASppxwZ7sy6jAz32MiEjHjWvEH7&#10;QrHLDpWfXa8HECUrmhilOLEJKzUlSBl6MhO43BemZ2H2G/rbOJ7J37Z6OfC8HiHDw+nOJ2dM98nT&#10;WUeUY5gGYIkrY97iYO3GLFGr0NwEBiXjZifak068I+ePg0kTDLBvMPyAhBR6xPwqGZw+PEozFBws&#10;1WIWguzBKpk1Uj5cAoP2QceSgq6xGN4LYYh+NS5ksGmep81nNdJtRDs2DMkAKfr7KQksp81AVTmo&#10;jipEIV3uSbOIZ4wdBtVlsFocV4sB6/DlWg4H1rFErwY/NP0PowuPmsEH3w1vNLnlbjb9QNAeDWri&#10;RHEjCP9mAL/WzQS/EMgE6KdmpxM8Sp17lDrDXnMY9lRqVBLSDMVYpMmII8Ck6E2m+FnhXQ7gPSXP&#10;ExfqnGTxf/zUvz8lpbR7552S4oxhCIwRZVbkWwRXSQHX1POB6wOnuIEnSQCq45ni3fhIm09aZePf&#10;0oT8m8lM8QDIbQszKRxOvROhXz2Ofn04RZ4w+DyowSdCoYxOTTFfvckAtZucmvl3BFpxYyn5Fgf6&#10;EY33Hk9v0AJPISjKtk5BmPsLvM5s88yYpsjpDASMQIRyrtRG7NLZIO82DNbJk/c/NHdDSi0zrIUV&#10;oNkxzhZ4qlZs+ojCoyki7Medmp87MrIDHO9xaXFxJy2bTVpYmw/GPC6ry7nVjXKr284AYhZn7Lzh&#10;UbyKqnEIMp817CMEAbs4y+rnPprc/hxJLwTjj+u7DyUXJ3ZwM0EchoqhMwzNKIbtHBCasXoox0HI&#10;0keTrJfwtTC6Ql7lakilRiUbvSYfvtlBuy6Fl+CkG3MtbtAKU61yLFZydttDfDuKVUcfn3gLLLmQ&#10;eEOCJbzYB419YNYHAkpmffBDw8fQ9h2jps+RLCTIhqk/t1hDAx+HaEePuJ6+9uXxPVM3aBCGcQnN&#10;eO+IY6rFYepY8ea8zGPPMk8Ml00WR5HR9vNslaER9/NuQu4oGcShr/kpwNgmTyldPY1JZ7FzWBTm&#10;EYUi0xwzOeA9xaonHq/x4zV2PICSrHWJG+sS01AfUlLQTeY45RvsjwnPdOsStdCZ5h4z6WZ0tHdi&#10;l9oJfmasdUly25Oy7NFZXK6K5E8mrCfbA6gOyVC/pGDHd+KvcRA1qTrBFFkpy1q8LAk5LeriRAEE&#10;VYlx1LMFlaoVkynZZDY6D07LQ5wgwNkgN+ezdMRiDUy25Ys+ZMp4nXNiDYzSiyNDZaaQ3Qw8mGe0&#10;0AKTmr2R5TsibOakGTkle448iFU0M//Eou8Ijtvmt+m7zpujrvM46O4FNveAVo7lTcLF58/Pr3q0&#10;JiWUhWvHetO+8mXJU4iWOFb5fI+mGaTSRh2YrAN4F46f0rzNuI1H0xjARvb0hIBhebzR8Ke4BXd6&#10;SsPX10Fc39OnncwXroMjs7FarBKWrWgq2I21GvHZdWGRgBNPgXH+oLhvd5gE5l5MOMvD1BUesGQw&#10;s2zm09ZbQeR8RKHMMwCeL7NK19npbbdIs9NW7DJbzIOEEFfz5CeTtJb5N/ZoEDgOwdshBL9JSZwV&#10;ylTkxpCWRuVYMB/gqI8PpSd+ewHGyhmMECUhnFLMohaaAqcD/gc/OdngziQ+IpuuCHmXYl59nBTe&#10;41L4iPLBDm3SO6FXIyAD4071lSHB5KcTthwzq2LHsklUsQVvilJto1ySywPVeI5I49uJoCQu4eIJ&#10;27cGF04kmUnSCiWSrWgeGf19r1avng1q4R24LonFpoRcP7RFySVx7NALA16QoPYSa7g4agyQGuOG&#10;GsOhtk5aXGtW6ZRmk9VtsmIfC68WjuJYh/iGX4zYhC6Fa/YSaybrksq6BMVG0KN70B8neAFFl2vj&#10;aeh9CicBFzt8RhRNnyM9Bx7xX1dR2/gIgN9ZYxffgs8bDXwVS429YkWmf16oSvGr+PtXsO4x1snn&#10;v44y4SX8KvxXCy9HcPm6rD7ldl/S84tya3L0RlUpXDOZ3DQmN62QWx653eZyawIyDjwt5k2eCtK7&#10;Hcgo7py9DOdMJtE2k2i7kGgeiS4HIxHnAtCXCcc1bmiewK/bS6mbTHI6k5xeSG6SscgkcEr+z7GP&#10;lzAW48/Zy3DOudhVUQqR5hHp0Ldq09u9houVXZ7i94/vJRyfTFwGE5dRSGsSaTXIiXRCe9Fdnt3w&#10;j+8lHJ9MWiUmrVIhrUmkVSNEugEevlSGx/cSjk8mLYtJyyqklUdat7i01vm+1E+I38LOyS0un7gz&#10;9saeMZksy0yW5UKWeWR5ncuyQpOpJ8EUqxvsCjsORp14dDI5OUxOTiGnPHJaCoI7HCvs9TtiQD6s&#10;EQPyYc1kMusymXULmU1i1R7Res3eiFUbHt9LOD6ZtHpMWr1CWpME243hPFfg4y8H3mG4bi+lbjLJ&#10;uUxybqRjNwM16kkdqUqieEbTcP58u682Yv3emPrJOqnwTC+WVSWEaK2qRr5pkW965FsLr+p5G5TA&#10;LtQ0XU0nAuhuCKCXcFaTFuk/puUYbBXLECYttm9lWe6o4b7J943hA6Y9u0MdFzC8qJvMC+B7AsAh&#10;aP1jSRDfH3aiI6vtdtLzd12ojlaWxZapME/5RvOC+jaHGms69D6cU9puIoJsxvdLs3Ashh9OtYa1&#10;arlditbqxrC2Y4ptzbSmpZSmitgjUXSXr/vzUoilkEKga4vWbKgGelxvyiXdVIQBoAUDoNO1HCNa&#10;aQW1pqP2FDP2QXput+N0R0U5ny7M29as03I/WghAa9c2aMEztBo3RlVZc6J9Cyu50imXlE6Skis9&#10;3dWNBCU32z1HVpKUfPTCitijTGN0obs/L6VY5koRelEU1I1RBHhk0zSTkLRkSxb5bIikaTKnKxZJ&#10;bFhyk5BkN07wNErwX0ZFWOjuz1sRmAc6arVj+5Pi+/k+oyiRc1xnXtDciUAT0OU4/zH54UJOnSzj&#10;/4ndjnNALuom83YTbHoL55ngJsSO4LJWBr1IGsG6ij9JI7hjdLSOkjCCTXOUGoYjuNvDn1gQkDWs&#10;rJZoobs/LzW4EajBJ3xNC75c+cV4WzSq+Gq4coTLhx1W2yl+tzhkwNELM3liyMtRyGaIFrXv86Za&#10;XJJ6RFtSTqVd/gKIp+PtkVqW20Y5ycTGuornuM68QPKzakEubZhfG2+wRfdltFfZDHaW60wj+bte&#10;q54N1muhec0ewbRFi5oxjqnA7zN6w6k/L9YL9ue0pVNvvWGfDapr6/jrAdR/FeKf51IH6vukYQjk&#10;MQdyF1oeSK8k9uKMF0BFRySOYzi2Lrm01RupaQ/O32Ebp7zq2kdw1S8//F7vR3/0r54XutOdSJst&#10;cLDZUus+/1sorOWbnOp6kbY3Im236XU/W1KVt/ktaSCVqNaUFPiRJVV6Hz47cAQ/4bEu/c07C46V&#10;oEamH4POLMFvBWrwmxe569IQTUDgFVIxv+OXJDly5nLozEe0C+pUesbPfQN7FDn7Vuhsf5nUMQs5&#10;gjYlyRDarMNVYdTTKwpoUy6UtJYgoU+36K/6PSWp+n/H6JDanQQttEiLm/TWsxPQh6TzxTsM35hW&#10;5a9RadNalEAPSBoiVsNWQQ9D52vCky9Bbw4oadIbI4U7oTO3afnnKf/DH33yo/xWitCKbbSKjJ4h&#10;0fBW16XfBPxdrjnR+96mXfyfcScYx1t3pP0StJdDP5rkClhu0qhLv4Ib+hGvcIOucMDHblz/Q62F&#10;ljZtfOzSU8S1DPV8ZEyzP0UAWgIc0qYxN+7ZRzXCJl3+DCTRkb7BRjlvew16i7mZkxFGqJDUTmn8&#10;2KR5p4macc/fB8vPPE7UWLHlUtBSHNd0JlLyBGzcpDVbTws2Ltj4CrGxUbBxwcaXiI2XAjZ+SXJA&#10;zS8YuWDkq8PIZsHIBSNfQka2ATX+OoGCkQtGvkKMLHJrwcgFIy8yI78zysj8fJqblNgfjy04uuDo&#10;q8PRasHRBUdfIo5e5hz9MY2Aj+HeT0GHC04uOPnqcLJecHLByZeIk/1MRoiTC0YuGPkKMbJWMHLB&#10;yAvHyDH6NN+VcI/fu+JsrBRsvABsXKyEK9j4MrLxjFfCFWxcsPEM2LhYCVew8WVi4zmuhCsYuWDk&#10;GTBysRKuYOTLyMhzWAlXMHLByDNg5GIlXMHIl4mRF2olXMHRBUfPgKOLlXAFR18mjp7rSriCkwtO&#10;ngEnFyvhCk6+TJw8x5VwBSMXjDwDRi5WwhWMvHiMXIXroxaGUA3eK8gYefiHKJ5EzpoNO7/R+f6T&#10;T2fIzW1gs7Kkw08XrmdNhZvTdVbUuLYQTy9HWo9b5Rw+l71sd8glusAE4XOTNKyU8iSjjKgBAkZu&#10;TfNX+XAmLzTrgjTLFOY3p6dZVm7NQk9DPbdu3ea6FWZ20bN8m2sX5mCBmWemX28+/OXD3ovDL/79&#10;CnuWmqAjyZ6lmCW8vH6l+Bzz9iuLNb2X0a9UhLF9VfzKPIzchPv26almxci/+JPPrjgji75jwcgF&#10;IxeM/P850r8TwXGFrsz+htVBKAa7GdqlvDKHOP/Nh9/b/esv9JlGZAZnXJe4Fhm5BD86nO9zswaf&#10;8O/yIRa+lljE5i7FccjQ54v1jRidu7yxfjZdW47oml83Qz2zf/5wa4Z6ppIOWaBbEPOSTllQqiD/&#10;yfUsi7U2Be0ab0nFWcOsNiiJQy+G4XRB626CdnaBoV/SdVdCPfT/TM4qPccR1NWD5ziZlcb9wX83&#10;f/Ld4y9MYUSewBVgxJJtesKf9Ql8fyp1Ej2JaJtn3GOJtvoyaJYxIvkuSfo0451uhc7PfpclqMcn&#10;fwG/xesrGZ++l+g5pj39sFX2p0++U9LTp99FfPrw9aNPfzfh6Z9K/l+VTPIXkhAQW8b173YMCuPu&#10;eCcWiSx3uxFBY/Q+orcbj0hHYn8uLr53Io7DHkbbxfXvVgwa6Xe7HYvF+DstR5AQ7xHF4TeAoStw&#10;lksMxJj3CXDNMbEWxgvYz9OAn9BCfSu42jWyJyv4O6eFQgujQ71LkahCnpACfdVHolSL7BZ6Lugx&#10;oa/Uhf8xcihLXk5efg+e9TiIurgtkj4Q7Zl0H39mxNZLOz/9/b+SPvi9Xz7/NyjZnaNjsBPT5yd0&#10;DdTFw8D+jo4lR3iuLK3mpREayBZl2iFPhHnEZZC4EvFZsB5HBWpEjzSiTLF1F0aBxfIWuTRiOfSn&#10;u1a4ZA9mZad/8KPvHu8/f7g+Q8+wS0jp5Pc55A+2KfNTFjxDRL4dyQ5RpE0zST3BM7yWGGXHeWjX&#10;AbFPKEJG/F6lZEiWQlkA1NpulClzyXkJjiBvn9H4meX4vub+z3f+IWZcLzN/hcbWkdSncXribTTg&#10;kTYarbPBfn0N/xDbY1Z4w2OqYbCj+MEbuSb++dNpXvPm0JZO9bo3fMs01asuBnv1AvbSLpS97kmb&#10;hOAHEO1g3ucl6SQ+HfL+TK3Yd4/PfiF98MNPW38ca8WWwXoxWY+3QOh1jj5NlpZ3Ke+X31LehBYH&#10;dK4TWIOoXsRn3xZD27qBtqkXqm1L4Vh2thyK0WyMVhUxbRHTFjFtEdMuYkyrBjGtcaEx7VvhvZ6z&#10;Wslm//PrgwXBXKV4RuHW7X2aWelKZgzmcmbMrwE2uI+2F6B8l+cI/D21Kzy7uwrP8wnOQMzKz3p9&#10;4HR2fjdy50WQA6KvwW/0Ldqk+w6UOq06DMvBoDmGlFUHY+SwTHiyOR5/JcDM8upP/6vzndc/+/zX&#10;FgJxl1ZwyIS7S+i68NkIzSXKhDjG69nZ5s1gXo/hPfw+I2b5xle+/U8Lgq8CdS5ZRT3IUPqx3aRs&#10;LuK75H+HPm4TSrNam3Tt9X/uSM97C4q3ekF435U2oN1Ligz7NCO4EkhglhHN9T//j97fIPYxUc2v&#10;kK8T7qPv8RyTT4y5uz7W82u9AxjcJyZI/jEXQsZRD0kOPCRtqjK+Tff28wbzke+11//S/AnKd+W3&#10;FwJ5A5CzyNKa8KwmWQuX+0k6jTOXcsFomx04u0w5A5PiDYvOaEti3vce5VWG+ZmhjraFtRtv4PUE&#10;HU9q242dref7BFPlflP6WMI3oLyYl8w//53e1xZI5mW+8wOlbAYZIZUYFXeFdEjmqBUmzQh0SN4u&#10;zRGolENC78wTosVvcYyj8hYzbG9AazHujmv5KZRt6SAyF/AGjv2xY7zJeRBbz0feb/W+9vU3j/9u&#10;gSTeJRuq0UopZkNVQskiieNcmkGjHFnUpXHeJf9RJ8Z1iWEdQeLvBBYHkc4r9XcTW2eV/HW+wuuY&#10;1rMeBmM9cnRe3tP379rvLYTkcd2WSv8bPA4u09gvjVhWf8VXFssaj714dEaRwcJg7ZBvgrEWrrNj&#10;kRdbTT8aeZXOifUdQOKQ1rizmpVgRd1MvdU/+wv7vT/84fFmjLe6GPGCPnm8EGGrlxG0n1C+8YR2&#10;Ik/D7067fhybGgKbvpfS/jRtP4SQVdmh+VaczfLZdJWs/sqwZraeU+9v93/8tPLJzwQ7epcwx/ns&#10;w6Bf2ZB6N7blS14Gs3yBFi7W/F6PtFSmtbgdyug4pL8a2XGHR0z426CdIv7qXvTXeuT1oX0fZRi2&#10;Uyq6NtrfC71JCBzNLIM82xXRs94VFV3XPP03oJgjbcbvi1KEFuP2RaE3lnc9tzg/VOyMYrNexc6o&#10;q7MzyhK0L/u+gXgG9t9EtUPsiRZ9VisQCxY+Lwvn35168Sw8+qaLgocLHr56PJx9/5a4a/Admj1+&#10;Bf3H9RRsz+Ar+Kzzp8ZdW+ucncM8gHlGhuAso6O0HixCtIL5RYXmCyy+Xt+lvYSdSD7EpLl/jeYS&#10;8Df7jmWZ5oTEaCWPjJaIEY+ZjZrtuteYO18FmXTp2HlkckeYhWsRovics5TPuF5cDVnhCihRVu/S&#10;CqG+xLLjNmDb55/QziIHh6X19nA1zUzlM3rfyyOREsihRDMtJZpxwd8mea4GZSRJIt62DSLxGqut&#10;s0Flrd4fuK5M/7wa++a6mobfGoHk3qasJns7HUqwG7CcOxIn7CXWNKu7nQFct1XpY7Feo8Le7g9U&#10;+NbqDxSv1qzSKc0mq9tkxT4WXmu/cjZgN/4ymOAdaRUe5cHZ4FED6k3Z2+Rly/4YrgVP0NqCJ2ht&#10;VfuDktvudBV8+NZ+7fwX8db3G2eD2nYL+7VWp8426vQEjVUCt77DjkGVBWVrBx+yUQcAFG+1UWeF&#10;TcXqGiuqVNhwlR6cWcX2G3W6w4eNh/2BgaXNvu6yooFYbdS2sPjQxnPaUK6zry283Id2hfCsN+hy&#10;dh2/1e09LKqsqNsE+c5j6k3dtvEpNlvb2GCz1SLtrJJ+4yj5jEpac+jt16g7+9vU11Zzu8NaYrFf&#10;XcViZ1s/G8AvgNSjwmWFwgpZKKCs4fmgGYZHBcDdWq3T9RuP6JTtHThle6cKHQN9rj8GuOurj0GV&#10;H2zgc+w12TMyCX+9AqNNQY3Hg9trBHx1ix51rY76vY7t1x5g9Xp9GyS9D8OiXmu5A/l+WTG91m7D&#10;Haiy19yCQ6pp3ldhpCiqV9mF77pVDKPzDKNKs0HjosV6vdvCXjd34CS1K5tWtwfw77sDw7yPwGoK&#10;fH3sDjRvt7lFw2uthoJs2HCOJvvnNGw4p+w11qNH19nRWvRojY7u10jdW6ur2I/WqtIfOPhV7Q90&#10;KHdBzy1vtbVOI7T1oEOd3cG0w5Ofvj764h9//HN4Bhv0wwK9IFXbalGxt0OC2LTXXGjzoLmD+8aa&#10;D7C4LxtepW7jgfp6FavrVerFh0gBAMoWndywK6xYxaJVAxPYauKtv/TVv5yoE+e5O9347Z0brz33&#10;fx//+rf//vM//cZXnn4Opqy1CqS3tb1xNtjfrdEWOVbQ5rj3tRLbHKfoHumHYpSYgqguUxArqh9W&#10;zwApsM9mGbWIfS6VVce/Gf37aAu08CM2nIELRBpQfBr4/OEPXn69wmhAYTQgp9PAyMW9jWb1bLCB&#10;6ghEimqIfIrKZEL5mJVs4Csy/kCLKghro0o326g+YAyB/8O3TbjFRvUjvNGuTQN5116l4fl/hJQC&#10;w2oX5bUAAAC3bWtCU3icXU7LCoMwEBT6I/0EY4nao8ZXMGmLRqqlFy0Eci7ksuy/N1HbQ+cyw+zM&#10;MrLNLVQdM0BwFExDiNNGd15oiGiMDVcaSBJhV/YaPPeDcYG8di29A8UkLIhsspC39eLOQyc8iYt8&#10;Q3B45sExICj71WTChVnpG6z1RimkBS5rC+O1Wkds9DfpNrqdYYiNF/MLVf8wkIaouHuleGEg0eco&#10;JbhrmizzV8/RKf5pmlLEQmUWcMcHGEtbktGSn+8AAAq1bWtCVPrOyv4Af1e6AAAAAAAAAAAAAAAA&#10;AAAAAAAAAAAAAAAAAAAAAAAAAAAAAAAAAAAAAAAAAAAAAAAAAAAAAAAAAAAAAAAAAAAAAAAAAAB4&#10;nO2djZHbOAxGU0gaSSEpJI2kkBSSRlJIbpCbd/PuC0jJWa8d23gzntXqh6QIEqIAkPr5cxiGYRiG&#10;YRiGYRiGYXhJvn///tvvx48f/x27J1WOe5fh2fnw4cNvv69fv/6q99q+Z/1XOaoMw/uBvM/i9vCW&#10;/rm7to7Vbyd/rkdXDXs+fvzY1tVK/u7/bH/69OnX32/fvv388uXLf/qi9he1r/IpKi/O5RjnkU79&#10;XK7az7Hab/mTdp1baVpf1bFhz0rOnf4vOvl//vz51zb1T/8tuZQMkDkyYj/nVP7IFJnX/mwX9GvO&#10;JT+3E9oC5Rv27ORfMvL4r+jkzzHkQn+1DJFztRX3WeTHNeA+vjqGPgDKYz0x7NnJ/6z+T/l37wzo&#10;eeRef6stINfatiz9zFjJ33oA6PuVnnXD0HNN+SPXklVd6z5IX/eYwHn4WZLHdroh24n1jOVfbcRp&#10;DP9SdeL+c7QfXc1YnG0fp19n+ylZWd4pD/pt5l3XeSyXsqxt2iB6hjHJ6pphGIZhGIZheEUYx9+T&#10;R7DXp//zby/vWfLd+h5c6mu6NvWueITL6O1qB8/mZ0id8Jb2vruW9/Od/M/Y8Y98hnme93W+xC69&#10;lfz/hv7zFlz+9LNhz8Omjk0m/Xfp28MX5GvpI53PkPokP85d+QNN52+kjFyP/ci+LNsv7d/apZfy&#10;tx/iUdtAyt9+Nh9zPyl9ic4suSAbbL7s55z0C9hnWCAj7HYF51HntA+T9me3HdoM90KemRby7uzZ&#10;mV7K33X0qOOBrv8DdWi94L5tP459e12M0C5+yH3Qdl/3/0o763jnb8xnSvbr9Fldkt6z639AtukD&#10;LuyrKZnhb3F/Q5b8v5M/fd8+QMf7WJ/Azt+Y8ict/ADk08n/KL1XkT/P9vqbsrG8i/TF2xfn+t7p&#10;BvSJ2wm6xboYdv7GlL/P6+RPnMqZ9FL+nNf5w/527FtLP1tBfaU/Lf139u3ltdRt0dWR/X08R8hj&#10;5UuElb8xfYi8p3Xl8XjmTHreph4eVf7DMAzDMAzDUGNb7Jv8PD6/Z1w99oAZY78ftn3xs02+iwu9&#10;FX/D/MNnZ2fT6vzg1gnoDseE59zA9C1CXuvza19nP8zyoK9GP5yjs6sg/5Xd13YwfHzYjtAb2H89&#10;x6dIv1DG7ttn53Pst+Mvx2gf2JHxSQ3HdP3cfhfXe5Hy5/puXqd9gbbvWub4D7p5RJ7rl/PP7Lfz&#10;NeiI6f/nWMl/pf9XdvD0padPHRsp7SL7sWMwzhzLdlngk9jFCwz/51ry73x+4LlfJS/PBSzO9H9w&#10;XIDLybl5zrDnWvIv0MnpOy94hhfW4c5z9fxf6Qa3OT//HatQzNyvNd27XO1bveN5fN7ZAhjD5/XE&#10;jTid1M/d+J9nAOT7v8vKsUx75D8MwzAMwzAM5xhf4GszvsDnhj60kuP4Ap8b29zGF/h65BqryfgC&#10;X4Od/McX+PxcU/7jC3w8rin/YnyBj8XK5ze+wGEYhmEYhmF4bi61lXTrhhxhfxI/bMT3XkPjld8R&#10;dmutrNi9I67g/dx+ZfuQ7in/tDM8M17XB9sbtrnCa/CsZGz5Y3/BJrdqSyubnOVvfyJl8vo8LuPK&#10;nmCbwepeKDN6zPLP9uh1Cp/BpmzbKza7+t92tO6bPJmG1xDDr4cNvms3Xf8vbNNjG1tg/U/a9vnQ&#10;bn291+fymoSr7wuRR8rf646xBprXxHp0kBG4Xnbf5DIpfz87V23GcvU1nfwdb+Rj9h+zn/5Jeuw/&#10;+r6Yj5FP7vd6ePeMe7km2Mch+4VluXou/qn8u/2d/NMX1MUi0a/R7aR/9A253TH8FNbz5MHxR2fX&#10;/+17K9KPA7eSf9cebPt3PAH9PX1H3b3s2kbGqJBe+ikf9Z2Btux6SR1w5Ee/lfwLr+NL7ACs1pzO&#10;e8172cnfZcjvC/uaR5V/kTEy6cfbra/Pca+nmWl1bWYXl5M+vy6/1f7dfayuzevynK5+nmHsPwzD&#10;MAzDMAywmlt1tL+bK/A3+FN2cazD7+zm1q32ec6F5wodvT/egpF/j30YtqHlnBpY+ed37cW2kdp2&#10;zD/f5bDfqfD3RPD/gY/5WtuT8C1xL5Y/37PxPb/qPBHLzH62jJuHI/3f2eat/9nmuz6209lGa/+M&#10;2yJx/vh6sAFyrb9R6G8JOcbEcqYs+IjuraduzVlbOxztp2/mOgEpf0APuC1g16ct2DeL/Ch7zhux&#10;36+bU9Ltp936u0CvwrXl3/WfS+TvOR/o7vzWoL/JuJN/Pg86n27BM+kV5wpfW/9fKn/rbXSwY23s&#10;w0M+5HGk/1P+tI1Mk/gQxwg8sj/nEjxuoo/Rr24h/8I+Pffn3TzyvDbHfzv548er9HP89+j+3GEY&#10;hmEYhmEYhnvgeMuMmVzFf96K3fvqcB1457Y/MNeLvBcj/zWe3+D4eubH0Y+Zg2O/XaazsqF4Dl76&#10;6myH8ryglQ/QxygT12b5sf86fh+fpsvT2aNeAWygaQ/Fbuc1Gjmvs6kXnlfHz363XDsU2z92/m6O&#10;l+279ueSNmXMcqXf0f2/81ViU352+af+o16591UMTzdPKOl8Oyv5U8/pR/T8NHw/2GbtH7T/0Pe2&#10;Kj/Hco6X91d+zzLPb8VO/pbZn8p/pf9T/jn/135kjmGr55jn8u7Wh9zJ320USIs29uxtwFj/W//d&#10;Sv6F/ZB+znMu4xLaA3mc0f+QbYM02bZP3O3vFXxCHv+tZPye8vf4L+f42QeY/sFiNf7byb/Ief7d&#10;+O9V5D8MwzAMwzAMwzAMwzAMwzAMwzAMwzC8LsRQFpd+DwQf/irWzjFAR1zin7/k3EvK8N4Q33JL&#10;WP+YtXMyf+KxKN+l8ue6jkrr7LcWujiUjownPuKSWEDilrwOzlGs+1H9GmKj4Npx9I6d8nd4iQvs&#10;Yvcpk7/r7rhfykt8lY+Rds4XIN7cMeeO1U28NhBrCGWfZS0yx5vv+jX5nzmX8x0/S16ORbqkfok5&#10;8s+xUe+xrlmu10a5OJbrfxEPTj/lfjs6PUo8l+/b3/6hLex0APG6xJJ5TkHeG8fpZ7v+Q/6OCVzh&#10;+0794ljKS+qXcykn6V5L/2dcfuLnMn2bNu191LO/t+HvKbke3G5dT7v7ct4dXhvM97Nqh36GIrfu&#10;ex9w5rni+TI5d4A2lBzVL9AuHJ96LXbtOvsr/cf/o/OyTXveV5ce/Y/7Slm5r1r3rcrqtaJgJbeM&#10;De3SpGw5j4W8EueV7Z62mRzVr88jT89VeivowVX/Pzvu/RP5c47n3GSafh528eBOt5uHRJ3nNyou&#10;WeerGyt2OtN5ZTv0+DjLfaZ+6f/dfIW3sivDkd6FTv45f6Pg3cB9lXtCxp4jdAav6ZjXeO6Q49Wt&#10;c49Yyb9rr4xTrB9W7Zv8L9Xnu3VKPW/qDEf9v/A8i9W7TCf/o7LzTKzyOg/kRF2yNtxqrGadmfJn&#10;TJjrBHqdL68r2L1be46Z3x26cvDdQ/RNrlnXcaZ+4ehbuxx7j3mLvKOu8s15GgljBch6Qb+n3vS7&#10;9JHeO9Pud++Eq7GAxzmXrBN6yXN6V7+U+0iunPPs81aHYXgz/wCggvog4L8lowAABXVta0JU+s7K&#10;/gB/aWAAAAAAAAAAAAAAAAAAAAAAAAAAAAAAAAAAAAAAAAAAAAAAAAAAAAAAAAAAAAAAAAAAAAAA&#10;AAAAAAAAAAAAAAAAAAAAAHic7ZvNjeM8DIbn6HOq8H3vrsJVpIpUkRbSR6pIFT7npu8zICIcgvq1&#10;PLPAPocHu4ht/bykSEr2fIUQvgAAAAD+Mqbw52uOjG57b/PS2O7IsbS209vv5ST9zmYfd4g8Thj/&#10;3u6rsV0Zz9G+H43zkvufHX2/4rOeD9yUxmfRqvHOerLtf9v+i5rfVohDL3Xv/R+w/109+/6fWyOT&#10;098U145eP3Zsr6jvGn/30HNKUZtTLtH2OY20jkun33n2Xwe2NRKtcS+psdm1q3WXXPOMPjSyf6kZ&#10;PJboA0viusT91PWaesSzWU9MPtP+Oh6GhrV+izbTz3rrf0drae0vMae0Llrj/zzAn4/4fMpmNkZN&#10;lVq/wycnl+6t8RGJyzoXpuzncW14dlFjt/aXeWl9vHWm9faw/V9CPldY3qqPludq6oecPc7w01vB&#10;jjbO6vtLOVR0re1L0OtXNBa/0LVBbx6qHUdJk974XDt2277Yf8v49hw+9co1c4/E2ZwWeoy2/pU+&#10;Uj5g68OWXPSMz0xKB4khur5agx/TSvnpaF4cYf97+MSFLXzXWX63+4i5st+aWHILdWtBtLe/672f&#10;9oFcvOihR+fW/J8a+yhK49d1VU38/0n753iocd/NnJ+hrUZotX+upimt/1QM+C37ax1r83+uzvBi&#10;SaqGOWL/S2Kua+g7D66tb0bUQUfmPSL+a/S4ZA95RJ8zddjX9DV8z1mixRxt39u2rcM3076uo3P1&#10;Tw1HYtNI+2u9rB+k7P/T8V9sbvfwO4/wyf86fvaeXZ2lc8kGLWcZom/ruaenibSla3bR0NbWtfaX&#10;tnI+XrL/3vfdWecyVlsT9uzFSvN4F+7r3f+NaufofMWeT+VTNob22D81zxb721zzjv5gfdKeCY6y&#10;v9ZgS/St107N+UtKl9b134td/zImeZehY/bduf+n8/9+7eroLuh8UPvOU9e6uRxhz9m8mNh6zl2z&#10;LmrQPt/bxmzaqJmL1Ec5f0/VTCPrf52jSnZM+UvuGdHmqubhxUTRrOac++Y830vrdwEeYifRv9aX&#10;LyFvt7VybD37/9Wsydo9/mT8suQv+pxf5wk5Y9iMZq2ktDgbrfXTjKXV/ikdX5lrvVi77//X+xOx&#10;i+cLtj4ovTO4Gq1snfBU7chcc+fc3nuhv8H+S/heQ3v2T/mC1vRq7h8V46ze3hwEWdubuaafrdnD&#10;Tc74vWfFh34j/8s6kH9HfffkzSU3Vp0PJQ7bnDICabfUptaj9x2A904q5zuj6v9aZHzv2MYWxvmA&#10;Z/+Sbt7ey67Bn8Lbm7xC2znbqrRtsf/R/N9ie53DpgNzrbF/Dd6Z3P5bbt82kiV83iWn6oNWP2q1&#10;/5nx39Y+tq7S3wfu3Dv9oGUuF0fzR/DP6kS/e/i89+p5N+PZ3O7PZZ820r9+w/5y3q3nV/r+177/&#10;3JTeR+0/RV1TmttvxlLnti31qW5vLbSp3wGMpsf++rxtjrFI4qTNLztztLenb0v94q1LTe67cDuX&#10;JXzOPI9oPsfxy/cmOb+wz3q5RTR8hP4Yf7b9c3WBF5+8/d8zcW8NqXekubxg5yJ+JOOTM/DRmksu&#10;SPmSzh9rYQ5nIH1718SnvXcS3vlfbr3IN+Vn+PRS0a43l7P+pgYAAAAAAAAAAAAAAAAAAAAAAAAA&#10;AAAAAAAAAAAAAAAAAAAAAAAAAAAAAAAAAAAAAAAAAAAAAAAAAAAAAAAAAAAAAAAAAAAAAAAAAAAA&#10;AAAAAAAAAAAAAAAAAAAAAAAAoJX/AOCrivumi2J+AAADJW1rQlT6zsr+AH95LAAAAAAAAAAAAAAA&#10;AAAAAAAAAAAAAAAAAAAAAAAAAAAAAAAAAAAAAAAAAAAAAAAAAAAAAAAAAAAAAAAAAAAAAAAAAAAA&#10;eJzt2s+R2jAUB+A9cqaKvedOFVRBFVRBC/RBFVTBmZsDM9bk5UVa22ADM/kO32TiP/Kuf9KzLO9X&#10;13VfAMB/a9X9+vq+uf+b9637fe/+GVnO/pZvd7Ov5Hzu903tA11/3rt/Nz4//1J/in3veHO//rVv&#10;S3+aN/OiZHwO24py74+VfY/kvw9ZPmKjD8zimQzGjMWp+Z+DU+hju1AXavMTHhPr7TGM8e/k0u/b&#10;VfY9k/9Q/eB15nj+x/FbzsnjettfQ/6fpcy5ahmXzIZq75jnxV7+H2OdxuYU64HsNj/MEeT/Gb6f&#10;mPcNPQsOI/K/LtDvmJ7/ecI9HTsXuIzIf4l+x/vzX6XMtmnc5vpf2vzpuqUt73/z5z/3OGyN79IH&#10;cv6HtD8rc4mr7BfLf+zzd0z+13TsLvWBnP82HFdrr/SPo/xntQnZjz1nqP5vK5nftx/DtXL+5Xlx&#10;arRZ1p+t+86rjP9r9++6fkvJopV/2R/nALHv1Mb/3SUdW6wr7TBv/nM9/8vYL+N4yvv/rrLtrtSN&#10;g/wXy//S/b2mv2tsj98CavnnOt3K/9DIOh8fa4h5/+tsGvkMyXP0Vv6tOUSuC8b+svLYzt8C9439&#10;re9/p7StlX+pE7X3vS5k7rm/rEef/V0jm5xn7ZjavDDapPbN+ZdTm98f0v0/VY555u9/dqHd2jnr&#10;dH3r/a916v6stTz6d38/5V9q/7bSZhz7V33gpe51ucztL+F+l22PfKvN+W+7du2Pa8Zlne8YtvlW&#10;vIx1mO/l7ItzGJOtNdox+deyjO+UtbqQfzbf/+YTa+zQGMvfdC7d8HtZzD/2ofv/V/0cILbXqvPb&#10;dG3fAeYR7+eY9ZVVqhVT8s/rRlNr+zrMCcwH5lGbg815bvlm2DrnMLLf5X7w7vsGAAAAAAAAAAAA&#10;AAAAAAAAAAAAAAAAAAAAAAAAAAAAAAAAAAAAAAAAAAAAAAAAAADM5zdT8ocUYo2ougAAAzxta0JU&#10;+s7K/gB/jlEAAAAAAAAAAAAAAAAAAAAAAAAAAAAAAAAAAAAAAAAAAAAAAAAAAAAAAAAAAAAAAAAA&#10;AAAAAAAAAAAAAAAAAAAAAAAAAHic7dq9caNAGAZgh8SuQvnlqkJVqApXoRbUh6tQFY6VcccMO/N5&#10;bxEIsxYwT/AEkoAF3v1j0Vvbtm8AAGzSof3z1nn1ebC8279c25F8236b+N27+rALc/L/6j+f1YHZ&#10;97u2W5ZN02eci1nmvzX9MfL8z6GcT3VgE/l/zDjGR3+MdM7xeIewXVeHjAfTvA+0w5J0f69P7JPk&#10;eRz6PHP3UEb+WxoTSvmna0nneJL/4vJ2WMOU8T9tU2rj7zvI/jTzHte+7rXlv9dnwKH+bcp+Nce+&#10;pfKfM/bPVbOu1s6/efLc41zuWOG64z09zDi/pOunbj+Q5ghfE7bd4liQcrwPzJGGpPtSq+6n414q&#10;ldFd9+eE/iv1HzXq+Bos+Uy25PNwfL6KZdwXyCI+X4xtm/LfYt/+2/kv+Twc23zT1628rk0dE/K+&#10;6yuc66M+run79FL+zYzzWKNaazI/baOlPv/Y/j/uTFmHnXsNcS0i79tSv3DfcPY1879UyD+5ZGXd&#10;RvqclOMx7HNqx9eRun2bUEbp/LY453t0L9fQ9sfyT5nm5Y71BelaY91M+045l/w4eZ3YoubJbB9Z&#10;cj1gLP8kzgse9cXHgW2m5B/XAOO6717WhJq+TTzzXJxnv/S7sKn5d04hn7Hjfbbf53ixnNL8r9s3&#10;tfdzuPbrTrKf65bdu6WPv/Sx587/3kL9il59/18t5V9rXWTp/MfeMw7N/0r1Z69rQc+4LDjW/0b+&#10;Y+VM3a7U73f1YevPAWvzG/nH9p/eg36EuVCq39ewXWnOn/pC/wlbX/7NgznrlPH/Wvg+7//vYftX&#10;37e9WLL9x7ab3vvk8//SuH/Nfo/bl47/6nu2J68e/+O6Qhzb47uD7vM5+8y28+/G/PtA9un30ljx&#10;0/Vu1pF/J/X7Q883pTqw5XeAa5T/D7d2OXP2Pbff1wkBAAAAAAAAAAAAAAAAAAAAAAAAAAAAAAAA&#10;AAAAAAAAAAAAAAAAAAAAAAAAAAAAAGBN/gI7hxmAP4Ji9QAADtdta0JU+s7K/gB/koEAAAAAAAAA&#10;AAAAAAAAAAAAAAAAAAAAAAAAAAAAAAAAAAAAAAAAAAAAAAAAAAAAAAAAAAAAAAAAAAAAAAAAAAAA&#10;AAAAAHic7Z2NkRwpDIUdiBNxIA7EiTgQB+JEHMhe6eo+17tnSUDPz/5Yr2pqZ7tpEBII0IOel5fB&#10;YDAYDAaDwWAwGAwGg8HgP/z69evl58+ff3ziOveq5+JzpawAZfj3wf9R6fmK/jN8//795dOnT398&#10;4jr3Mnz58uXfzy6+ffv2O++wN2UE9PtHRtT7tJ6Vnk/1vwI20f6u9l/1Ufp2laaT1+3f+Z1dVPKs&#10;5ARdGr1epcuuZ+28ez5wauereuvsH+Vr33W5tG97HpoPeQWq/q95ZfWO+58/f/73e+gt0v348eP3&#10;vXiGuqgvC0Q6vR7pM0T+nibyiLy5F2WrXkgX1/V56qBpIy9PRx30evyNz6r/x9+vX7/+fu4KOvtz&#10;TWXR8iNNlM8zWZ8jPfcy+7sMUZ7bCJvH39CZponvjFtccz1FGp3zOLR9RT6kRxfIqelU7vigC9qy&#10;yh3XVB+qZy2f8X3X/vrMFaz8f1Zm1v/pf528gcz+6m+oU1Z37Bx6Vn3RLuKDL9A+qH6BPFZydrpA&#10;PsohP/cVVZ39+ZDPy98Z/+8xF7jF/ug8+iP17uSl/pX9fR3iwLbYPf5GWyB//vd+hqz0UdqLQvOh&#10;Tpku8LcuK+2RuV5lf2TU5738TG8rW1zFLfanHWu77+QNZPZXf4fvzfoofd39j+o27nHd/SS+I7M/&#10;etA2lulC06nNaRfI7/bHP/JM/OUZzTeuIeMz7E9fUX3QnwF19e/qbxnfHJoemelb+j2epQ90a6XI&#10;i/v4TcD/kcbvISd9LwP1xodkutByMvnJX8dD+of/77Ko/DqXqfTpuh0MBoPBYDAYDDo495fdf83y&#10;b8E9uIQrOC3zNH3F257CY+XEpVjPZHGBe2JV/urZFZ/WcZiPwqnOrui44m3vIavGtqtnKs6q8h9V&#10;XHq3/Fv5tEdB5dY9E16nK3J18fx7tetMVuXV/P4J51WlPyn/Vj6t0pPzhs4p+h4F53iQhXycA1np&#10;rNKBxhW7Zx5pf/TjnFzFeWncXmPmVfrT8m/h0yo9EaMLwLPC8yHzyv7E7VQWlbPTWaUDtT9yZvJn&#10;/v/KHpoT+1ecl3PWyr1WHNlu+dT1Kp9W2R/uWPkj5RQ9/8xGyNz9f6oDz6uSf5crW6Eaq+BG9H7F&#10;eQVIq1xMl363/Fv5tM5P0oejjGgP9DWe3bW/jhme9lQHp/a/Fepv4BqUd698U2YXrvvcwdOflH8r&#10;n9bpKbO3zjsZF7TszEYB5RaztDs6eA3769jJx/fiKS+IT1POC3my61X6k/Jv4dMy3s5lA8opVmUz&#10;J3eulOeRZ0dnmY4970r+rl6DwWAwGAwGg8EKxL6I+ZyCdSBrmFUsqksTc9sd/uce2JE1gG4eWeau&#10;LPcG52JYd3sMfwXiH6y/d9Ym3fr1mfsZM65R15SB+E6s8FFldtcfCY9dB6ivxre69q9nY0iv+sue&#10;5xnuab2d94p77pf0zEGmM57p9El/8ziGx2iz8nfyymTM0nXXd8vI9LiDVRxJ9+RX53GUg/A4re7V&#10;1+dJoz4HnSuXo/FA5eyUD3CZ9BxRxZ/h88hHY/5al6r8nfJcxqrM6vqOvMQbVcYTrOzfnbcEXczS&#10;+S/4Ou3/6MrPM2TnO8mrOmdCOchSnY3I9O98R1d+lZfu13cZqzKr6zvyZno8QcePkd+KZ+zsX+l/&#10;52wR+fqnyxd50P2Oz9L+nsXis/I9r52zhFWZ1fUdeTM9niAb/5Vb9DZf7fu52v8zXVX9X8vu7O8c&#10;9Kr/a95d/6/mf13/17KrMqvrO/Leav+Aji0+huGfdHzp+CuXaTX+q9xu/4Ce4avOn2e6Ws1ZfDz1&#10;MU55xax8RTf+a/qqzOr6jrz3sD/1rtb/ei9rm9zXPuQ8ms//PY3OkX1On83luxiBzoX5ngEZ/D7l&#10;deVXea1krMqsrq/SZHocDAaDwWAwGAwq6NxcP1c4wEejksvXHx8Bz+ICWbv7HszVOoL90s9EFWer&#10;9mO+ZzyLC8z2MiuyuIDu2dX9/yfrV7UVsTa9nnFu2J97ngdy6HXnIne4PNJUa/TOLpke9FygcqSV&#10;vm7lG0/g++/VPlXsj5gTfmOHI1Q/o/Erruueefbve7xR+cIsjyxenXFGHS9Yxft2OLou1qlnE+HX&#10;M33tyLjiAk9Q+X/sjwx+biXjaFUH3kc0Dqfn+Chf+4VzbnxXfVRnJnheY+v0kyxG7f2Ftsf5FbDD&#10;0a24DvKr9LUr44oLPMHK/yMrfS/jVXc4Qs5SaF/Pyu/k0Xy7MzMhD22Wclw3VTmMberfKHvF0Z1w&#10;nZm+dmXc5QJ30Olb+6z6eK/rDkeo77XM+r+O313/37E/Zzv1LOdu39K9A9pvdzi6Xa6z0teV/q/P&#10;32J/9//I7uM/+sdPVum8Pfm4Wtlf887G/x37oyO/dmX8P+HodrnOTl9Xxv+ds44VqvW/ct5ZTIDr&#10;2m87jhD5sJ/OMbNnsjlwVl6VR7V+PplbX+HodrhOT7dT9x0ZnxUzGAwGg8FgMBi8f8Dn6NrvUbiS&#10;t75b4x7vvtfYwAl2ZX9PXBRrXjgA1pSPqAN2PAHrWmJ6uq+y2wdcAY7hFBpP7HCljq8FYha+biR+&#10;FvB9rL4Ox2/oepUzGPHRmA1tS+ML6KvjdlXGzv5dXrtptE66D97luFcdQfa7I7T3eI7rlKvpApHm&#10;at/KdMT17BwLcQuNszoHo7/PRT3QDXol1oXfcfkpQ2Px1VkBtUXF0e2kcZm0rsp5Ukf9LaErdQwo&#10;D0tcD/torFDTESel3Cpe2KGyv16v7K/xcdo9bRI9eXxL8/L4dsWrZfyJ21z9mHLIip00AbWfxx89&#10;jpvxe1fquPrdMdL7+wSdOz3dt+XyeBza6xNw+ztvQD76m5TImOkGVFzUjv0rHkOxkwY9Ku+Zyat8&#10;mL9H8EodT7hDyuUDV135lhV4jjEus5nvtaAPOV9Fn9CxqeINvf1W/XHH/gH1f8rjKXbSKOeo46DK&#10;kX3P7L9bR+UE8fkdd6icn+7HugId2/Tjey3ig2/0vRzcUx1k15Vfy57vzteDyv74MuXUHTtpVCaf&#10;dyrfznf6h7eZkzoG1Aa6p8fHZ9ettpNT/k+h4wdzzOzeao/d6rrvJVqNW35fy69k6daut6Txsiud&#10;nNbx9LnMd13Z/zcYDAaDwWAw+Lug6xhdz9xrHtntSYx1kL4rZadMXasS787Wgu8Bb0Fej+ew7js9&#10;R1Khsz+cAOl27K+xFtY7PPcW9HmCtyBvFo8kTu4xG+e0iD0636VQ7lbjFQGedZ+jPLTHIDwmq/y/&#10;6jNLq3kTQ6m4GC8X+TSWoxxyxylpPbX+Ki98zo5ekF3LUblO0J0xcY5HuQiNpXc+w7l75ZXhCzxG&#10;qvXz843OwVb+n3KyMr1u2d5sb//Yjdinx3yxbbZvm7YCJ+JxYuyt7aLTi8vucp1gZX/s6mVmsf8V&#10;j+g2CjAHqGx6kp9zQd5fsryrGLDuD9J4N7HW7LejKu5VfY3urVKuJfMZK724v0OuE6z8v9tf5wm3&#10;2p9+SVz9UfbXfrFrf/wGeanPI1+3/2pvB35EeVXlD8CuXqr6nmA1/6OecIy6B+UW+2u57odvtT86&#10;pBzVy679yUPHDrW57nfZyQd/rvyfy+s+P9NLds/lOkG2/vN9RTq3yM5fq24cK3vR/nX/wz3sr/O/&#10;6txyoLOb93HNk77Ms10+Pv/LZNF9GCu9+PzP5Rp8TLyF9eLg9TD2/7sx/P5gMBgM7oVs/beKZYC3&#10;9K75jmc6ha7XuvG2ip2eYFfX9ywzy0/jP6u9kQFdl74FXDn7UIH41+5+zVuwo2tP/wj7V/lp7Edj&#10;FX7GKeMIHcQtPJ4Od6a8Lv2PM3HMfZUP455/J3aqdfB3JFaxkqxuGpPRduHyKLJysrrC/7iuNY7v&#10;Mqm9iFM7V7iLyv9rjF/PS9HPlPOtOEIvB93BnWj56EXP1aAflyeLOep3P39LO9J4OvJ4G/C6BTyW&#10;7HxAtg/bY7PEz72uFYen+Vb64HnixhUHu2N/9/9A25aOUx53zThCBxyV8nGuw+7/XfujFz2P6TIH&#10;9GyPQtNlNlZ9Zfb3uYieravyUv0ot9jpw8vh3glW/t9lyvZaVByh64Q03fsf72F/ZKKtZTIH3pL9&#10;K27xWfbP5n/4QvWXuo8Cn1RxhK5T/H/X/wO7/g7flOk8m8Pv+H+tWybPPfx/Zv+OW3yG//cP9fdz&#10;sHruUOcpGUfo5ejZwap9e1rXhc4zq7OZbjfFav4XcPtX87/Od2bldPbvuEW/d8/531vHvdc7g/eF&#10;sf9gbD8YDAaDwWAwGAwGg8FgMBgMBoPBYPD34RF70dn79JHBfhP/rPa9s8fS32kRYG9M9nmEPnVv&#10;qcPfaVxxiexL83x9/wjvANIP+zeeyVN2dTnNR/ft8ansr79jwr4j9tnpPrcsz2pv8K3yd3v11Yb6&#10;HhCH1hvdsodM+wT5PattV+jq8sgydV+k9o2s/zjYr5bl6Z9qb54/u9obsmt/3stE+vjf37Gh9n9t&#10;vIb9/XcH1D70ww7sI66gfanbyxbX9bdFOqzsT9uhTzs8/6z/c538eZeb7qHUfZsB2pu+a4l9fvqM&#10;7rHVfLVNkobvJzgZQ1QX/q6hrG8rqFtXnvqCzPaMvfiGVZnkqe/vUZn1/XIn9ve97lznf60n55J0&#10;nFRZuM939IrMei5E86U9qNxXfNPJfnE9X6G+AHmqvk273PHn2dkBzcf3lq/kx49r/gF0p+9iUz0y&#10;5vt8pdKxz3m0TtpffU+v7mXX+ZTmkb3bj/bg/fB0TOCcUzafcWBD/+3Mahxm/bQzliPL6dywsz96&#10;1TEL/+ntSO2v/l33mpPnif31XCLtV8vM3l3l86zK/vxPO74yJ0C+7ONAfnRHG878Orqr/Krne+Xd&#10;dYHK/uo3AW0xixXomVFd31BXnR9W5xsy+1OujuV6Xc+lep/Scx+d/ZHJ29cz0MVdducWke6q3N14&#10;d9Ke9N062pc+2nmKwWDwofEPiCRqout3vRYAAAR5bWtCVPrOyv4Af6I2AAAAAAAAAAAAAAAAAAAA&#10;AAAAAAAAAAAAAAAAAAAAAAAAAAAAAAAAAAAAAAAAAAAAAAAAAAAAAAAAAAAAAAAAAAAAAAB4nO2a&#10;iW3rMBAFXUgaSSEpJI2kkBSSRlKIPzb4YzxsSNmxZPiaBwx0kOKxy0Mitd8rpZRSSimllFJK/df3&#10;9/f+6+trSoXfg7Iel0z7EulfU1Wf3W435fPzc//6+vpzfst1px5V1i1Vvn95eTnYY+v0r630//v7&#10;+y9Kdax6P6P/afvP4P+ZPj4+ftoAcwFto64rjHbBdYXVkfgVzr1ZmnXMOLO0+rN1ThnSP6RXUD7K&#10;MUpzpIpXaVb/5/yR/V91S/BFH/+Jz7iIL3KczPmjwohf4ppnS5VXXdexnpnNRVke8mNsyvMsW6af&#10;VJxZG0i7VL7P4P8Otpv5/+3t7fCOiH14pvfHTCN9QZsgvNLinPZH/J5WHcs3vJeRXvd9PpNp0p66&#10;si3nHPjo/p9p5v/sO32eTEr4sOxY7SbHVMpQ9zP9VN4jr/TfqB1n/67wSh8f1vlsDiAeZeT9J+89&#10;itb4P4XNmG/p5/lugO2xYfbr7Jv0vXw3GI0V+T6a/T/HkPRVliXLO6vvEo+irfyPL/Ft9rWeTn8v&#10;6ONJjrXZ92bzUdaD/Hp7yPE802TM6TbpZJlu+Tvor9rK/6WyUb4Dlm37e3v3Ne0k/cD7BGnRpnjm&#10;FP9nPMYk8iLNXr4lPer8r5RSSimlnlOX2ufNdO9lL/nWlOsgl7BhfRvNvmv699RftfZ5tT+sOdSa&#10;yWzNeo3S/31tI7/zR9/8S2shrJv082soyznqR/zjMbu/lN7oepbXLK1RvybubM1pVua/iv2y3Psj&#10;X9Y88pz2wjO5zp5tJPdeOWcNl3s5JrB3sya82zrLmeuJdY/1Ztaa+rpShfc61r1MK21Xx/QZkFde&#10;ox6nxHol90mXve6lMp+j7pdsb6P+z1obtmY/vms09le83Mct6COs860JP1Yv7JdjXv+3IfchEHsZ&#10;dcy1yrRVptnzGtm3/xNBnNH9kf9HZT5Hff4/xf8Zf/b+kHbinL0Zjvgz/8lYE35qvfqcl3sC+HpU&#10;p/RBt09ez/LKsNE+E/ezP3OdeY/KfK628H/fRymfUKY8LzHWMX4yltGe14afUi/CGDf4jwAb074Q&#10;c233fx9zco/ymP/5fyLzKPX73f+zMp+rY/7PuR079H6SdS318Sl9g7+Iyzy2Vfgxu2cYtuT9Oudh&#10;xnDiYue0NXud+DP3KI+Vg39r8SFtJ23KntnI/6Myn/MuyH5b1il9R9/OumKP0VhF3Eyv59f92fvB&#10;mnDCluqVYdSDuaT7N+fy0TcYz/fnRnn1MNpA34tMGxM/856Vufe1S2hpvUA9vvS/UkoppZRSSiml&#10;lFJKXU07ERERERERERERERERERERERERERERERERERERERERERERERERERERERERERERERERERER&#10;EREREREREREREREREREREREREREREREREREREREREZE75B+Hl45q2TuOnAAAAVNta0JU+s7K/gB/&#10;pYUAAAAAAAAAAAAAAAAAAAAAAAAAAAAAAAAAAAAAAAAAAAAAAAAAAAAAAAAAAAAAAAAAAAAAAAAA&#10;AAAAAAAAAAAAAAAAAHic7dbhaYNgFIZRB3ERB3EQF3EQB3ERB7G8gQu3piH/ignngUObT/vrTWzO&#10;U5IkSZIkSZIkSZIkSZIkSZIkSR/RcRznvu9P5znLtXf3v7pP929d13Mcx3OapsfP7Bj9LPfUvXUW&#10;y7I8XscwDH++h3TvsmOVfbNhdq3N+z21f9U3v/6N7l+263tWOeuf5XqdffvG2b+6XtP9y3O+71//&#10;1+d5fto/1+z/fWXbeu7X79u2/frM9+e//b+v+h7X96v3QK7Vd/ucRdWfHddrkiRJkiRJkiRJ+vcG&#10;AAAAAAAAAAAAAAAAAAAAAAAAAAAAAAAAAAAAAAAAAAAAAAAAAAAAAAD4QD8K+ay4UtoqZgAAEXJt&#10;a0JU+s7K/gB/q9EAAAABAAAAAAAAAAAAAAAAAAAAAAAAAAAAAAAAAAAAAAAAAAAAAAAAAAAAAAAA&#10;AAAAAAAAAAAAAAAAAAAAAAAAAAAAAHic7Vyts6y4037/NiQSGYuMjMQikZGxkcjIyNhIJBKLHMmb&#10;/ghwbm0Vkplf9bO1u/ceZk7xdDqd/sxgtBmM6buuW47jiEYBxvLnrUG4A7AYowv6Oc150q2Z3dh1&#10;bUEoDyd82APKd+kLBZ8wDMP/fTlinstbml518N7rQByUXo5A/PUGXGKREZOEx531kyoia7tUHiZ4&#10;VOmreJzY4vI2vyeUtyzLZLRyn/JHSzwKi+k4ehLAhEzG8iFzkRyWgHJQsP6zuQTTdf64421+T4B3&#10;XGfdjfCHrC89Xo5cBQAbI4MALv5qSEVnVD8suP7wLaaPGlGwJ599+rzN7wkZ3tU2DazjETQBWM5F&#10;6Yl/O/h123Ow9REKwNmuHcreyD7a8RJMpxaknyb86/g2vyfodGyFfjN+6kZmlnZejwHomwGVfEkD&#10;PsE1Lsx61Qx7+bmHL1/bv+tw/2c0JMVAvM3vCa2eNK6y/8BGNoYNfVnIPs6w+oWUPU7hqGL1mwYE&#10;YOOOJ4P1br4LoM+zJVMJn32b3xM6ZQdS8zE4awxLAPa26mFt20ILN0mAB7imRQLlqV9R0bM7vA2n&#10;4ei7cmRMqicBqO5tfk9Q/fwhAQx2hAObBFDIF8CDrjBBk5bhQY82rm27vvcolcNPzhYZmmo6usbu&#10;q9WsAeptfk+AxU2NCvMn6XwsE0mgvDq8vmtQADMSDfQA93hbxDOGFBMbSXMJrjPkLtE26t/m94Ti&#10;0hUTZkMOMRfLvTrir/H9R9oZZkbjyB4ACqDw18brYusWBZsEBIBfVHj+hdOQvM3vCbqsemxNoTWi&#10;o3esaUvo7RXH2DQMeLSeHgAcbH3fNsYWzVgm+IAaSAC6t2T+WR2+n7/9fCK5feHy2tapvP9gK/0m&#10;HdVPZE+v/OuyB43JqpwHxR0eUQCWhPhxrA/mbX5PGJbPVrYrqOpyc1ujm9OeKv12ctGF5KoH2J/S&#10;yt7pFoKkEJa4prV+Hw3J8AP8lyu6uQUux2ZWcm2QvsJQz1hLhhGUYEhg/5Mpj8BFdnfh4S/wpA9v&#10;83sC+eoeXvVze/19K84NuD+NdRrZFzF0Iyy8xnMQI904lPOgRRN5fXkJiwfXaEtLyPvb/J5w4It/&#10;8uoDL+FaYnzcxbMqrl3j5q67BKCL5Z9my1ZgwAMfBHAGfWnEJ6Yq09v8npCr1Vs0+TMY14HH84Ft&#10;7ZuRPP4WMezb+ikfrYGQRo+wCKDSDSSZKwx+m98TuoGXfVvwD9uABPR27LCtLfr/pwAwR1RO9zNK&#10;HPDIbzlLdCR9Ov5tEYlzX3/+Far+dvAdkY+4cOZ/zsAe+ONHV/ZtdI9+n1Z1/T8T/VjBbunT0HRf&#10;7//dUlbJF5ueOM1lA2c/PMf75PYvtEWqd2fpmGu1W5ZiNmZOkik0Fz3EDm/zewJqMez83SHRQVP8&#10;x3a92P8zswHpvkCHYw0T10/ecjYlGkTHWNfgEWPEIgHz9fxxGcG9c8yzcujVUBy8Wfv+yu10imyk&#10;NeTsU2AUyeLBp2rwyJvFfb//U9zcAPQtRXxwdBVuAyQ0LCj7x5ubAPiYTxadu5lPjvJVWHzd66Gu&#10;PwhAF536+vx3DnjW++rXFZM+uck0Y3TsEE+33H495j455FhdPjb68F8KgXizGEiAv83vCZyt9eX1&#10;OWJvOeu/LOTNb1facz7WfLr4l8MHwTIlfKCUwmrUqfKr89fz5xUdgT8Z7+6q+lSXjgQAPl31ku6Y&#10;WmW4OEAKQD5AOLacvt7+MZ1Ibj28O65//MPQdmqwuFEW77e/7HeM/xtFZ0Zf416wjV7N6W1+TzgX&#10;WfOZppp/1/9YIRGgXczHqgtTlsAefXTRqhokltOxLZGyRQlMWBdSy9f7vydJ3+PC8bF/X/+95kHA&#10;HcZgzxXi/kwO/UHYUsgh7dm7GeoGb/N7wkVz6PpOdUzjvv6UBsB8j1P/SfqGkQPhiYPit/k94aI5&#10;32noy8xvWB8xdNqt/73qjS3OMymH/5y/DELAt/k94eKf/xCa9tP44epXs7/+pwZwhpw0ILhANjH+&#10;Cv+YwFx590cDBrQBG62qPT9VjUF7FxYLhwRw7hT3I/xjObriceX7CjkMX4Zi54ry2xyW7fyULb6d&#10;yfMygqlQwQfFxWMWQNu7eaWd8ivrnzAE+rgz390qKnMiKjn6FLZIgC3Y81h03WfgfCU/fYfZE/Qq&#10;519Y/+gTlD3LGw+XPisKYf/oNtT/IEUMCQLiO2NGyJqmlkKPgzLpRQToIjg/f33/S4fdPrYscuXf&#10;doMvblCN4WEpt2WOa5gXtAjLRvRDz0nBEuucuXNOn0D7TIkLi0v0Nr8nIH+lpu2o1Q7jl8SF3prZ&#10;XfpLqytWTfypHaJnDdg4e4DNVKBEb/N7AvNX48ZuDqzkPg0UxXJmN5oeoxskuVJcGLFnri0uE1TD&#10;+hnz5mvm8rFFBVHqB/hzfs9v6jrJlwkrvR3v/8gxHdaBF53WsAR/tsJg5iRGzIHMXEAHEXlQobf5&#10;PQEXD3N3G/p27PjuOdl58GATjrOc32cwa1ucag8URPk9ZT6wNFb2SAABjLBTdg3ieZvfE3D58dCK&#10;4Nu1xe05Pb/jgNYQd3U/cq7o7PbDQjj2CpjaHBb2tCb8DREThm/ze4Licjbs4EiMzC34S2gAsPTf&#10;s5FbaxG861AIYPGGlDnvcaVHNFjHn+Dfo3VLAXqeEPPlz9COSCOUOSwfcbo2wsFXHcS7azERrCL1&#10;m45Khm/zewJ2suCCTtT0pP708Mam6W2Y9yUk65fziKMihynMq+tXVARbRqontHGj2Nv8ntDiDsbc&#10;7a271WzHBzbxNlAD4KUQ0AdES606ffcHQEXMcArOc8XobX5P4OWn7GdPPXsFk1VhW8JAwYC6Vwh3&#10;7pBS1DN8YptDyCmxAbDcKPY2vyco4q71RBlcXraWit8AsHJDgJRX3RPc6dTqP7nwZT72EiRyLdFy&#10;p9jb/J5Q0542cnNbpX9m+5oaCUE+fy7/bCSAERrjXHCJTEA2Nu+fTOu/lvj4N/ofOV9t13A194EA&#10;SmTr/0n1uGWi0YClnPFx5XjBQliwzEY1dyMBDfPYLPQ2vydg3944b2DWrib+Fqs3nOyzyzpDSsca&#10;to9k5DlbYuay4pAEmY6/2OLi3fQ2vyfkuFHX2jZdzY3g1Q9HTfYVBwBzmn+GQ658IWwCU7bI5BJq&#10;fvTLclbJvr//6VLYWw87eMW5rrFdyukf9pragE/AsxXaHmvKkMJgu9FUiL16Cd/m9wQ01hkj+3iN&#10;d/AACK/xBPt+dLWyV/6CWz20Q+JN0PH3RtpDet5+iH8q74wCcFd3KzeFUE1goI6YczKia8En3rJW&#10;2CJr/ci1c/SlTvn8BP+yUjD1hKfWXPUfWdT1bzuq6VqqbSvMeTlIAI14MNr98OdwHPvSIM7FR22+&#10;vv6thjXV3tfM3i+RgPYPh7lwYu64v52yXu7YsSyKp95aa8fQAQP/m8EfgFLi1/s/nfJl/5PTtnBr&#10;M/nDRSfI/tsVqNvVY7NfnX9aSDvG6JN3XPNG/jA8sJbIgbrA3ub3hK6npTfjEIeOyFP9fl35/HfQ&#10;HpvghIQkAJ2OGBLB+g+4X+r0Q9/BlyEKitwF9Ta/J6jeI/22o8S/4VEWkAqPf1wVgMGcx2Mxjx/4&#10;AifPWAAKesW1w98I+cBfiH8cNjGQz99A+wIoMCrF/A9/V9xCthBgHiE27tkloPmXYUw+DahR7E5/&#10;/f634x8fPx9LhI5PSvVTAHDG9A1Ow7EAJhwO66tPZOMSA/Y8F7ufYlogY/QD80+17NHRIANYc3D0&#10;yH+jAdgxZmhuXVEdaoqIGiXas2sOgqCqKDmU8wTzId9//tXuDtitLel62eYmfcp6fmaO8Cach8Si&#10;fksC6NoqNbIGyoSpmUPEREmCUUKYfgjr1/s/tP4de3ZtA45QXvJmNbi8DZa4Pc9yojCSt3RJQIu+&#10;UTEbMAyJfxt1j5kiFGn4Df8PG3Wa6ezb5rGFCJS7jnZE0CdhYBXYTW4x6sEsN06KNhAggrFIHDX+&#10;Av8N1njKZ98272GwAWcnZO5rORwy4Nt5EQQQJ38goKcI/lFacz79wh/gD8o67HE4+9ap8ScZLO82&#10;WP+NunYDYBvMOdva0fGnigsJ0yKNietSxLMcs9PtGEJ27uv7H52FLbvxaCtoPCQ+YJKDBpvAIu6m&#10;NgO0Ge4Iqc6+7mhMFmYBizOkMOmxbyWiMlxI6b++/7uhoz5y9gs4o+XyHZX/8W+D4rCnMTwHTOPB&#10;LWVP4RqIg5QDsVP1HMpJX+//VTsd2MYXjqAA29kNA/tfXyMwqTyqLb4ex37NAKnC6cY/mjON8PX8&#10;z8FFsuoQs1Gv38adjivbf3L04ZacwLPOodg8F3Isq5/gcGjPUbp6H47WX8//Glzk2QVo5pkXqOsF&#10;7OPLPOCgr8xGRP4B4l9qd12xFabpHF75AhYSzYPWw9fnf0/nfhvqDT8U5A31HptlHTgkBlIory0t&#10;3vusGx78nNk84B4xceEhgHne/dv8nuAy128OuvziyoHWot+qOnMOfHEP1Gc27AHT1Sh1PI7EMOIc&#10;EAjw8/X8YzonOrCspW8CYA1w08TXGRg9YWJ3m2jEsQC/Hc+6Gf1Ur8Us4Gno3ub3BOPttQXSZs/J&#10;Vqh68mUGx2rr/R4TtHfvU99Vqg00hewDl034p+osjM5v83tCp9R4G3x32twkcEnGD3W0a1qPub+o&#10;Ng3edzJySww3RNYv7l8f/8MpTUO9WLMa9K3KoW5TEBtdkgFT/+vQ/9F2MIEfuvIIt8GtXyB8ff5H&#10;caXjWDDn4eoU2K0NJkecjz2l4msWmCXQo/gGDiHQ7aFR8pzT19e/+9qztK24/r029Ta3rqP1z2Tj&#10;ql6oyfBC8yZoySfgswMzoqRROttf4G9vDX+a5iC5DwBofHbn4RNrnXnv/fBnJp5yBvXM78/a2bGv&#10;i/l6/l033gb6Qnve3AVpbkgNOyx+7meDm+6nwfwVAN2hd6ueDvX3TV/v/3LHMyFNeJMft3eShzNi&#10;XDxjDyxJwJ+dEiSBbqZdcvWPnY3i4evrP97ZsIIGpBhmVTw3VUMdngTE7GY7upkLI3pep+HWKVH4&#10;kwM1neuPy58X6Bf6/vtvvDs8DDRa1ZfFHkOxZCQA7fj6M1hsqOzAAWjgLrA43FtFahtc/uM2ZJwW&#10;8l/v//VmpD4vOsrQFVpCHvvWHSsIwEBxf9pX0zjfO/RqP95cTnLXc/wQT88JzCZ0Ccc8fH3/0znm&#10;hLp+nQQL1L89DP7tccH9PJmUmerur7twTW11ybqOkON9qUVHhp/o/1enBNrpdotVpAZASurkFV2g&#10;8+En8o2Xxp/Oc1IcJlNKIWcYE/h6/5cuKyL+Jbr9hByY0XAV/5ZC9s/wDwxIhOTi1e2+J6cVDtHP&#10;kdRkxe3wNr8n4OnGweyUggX/jozAWNN/tJn/veAMGn6vn0WKAPvRL+wvsj14m98T+KpTPOsjX18V&#10;yACc6V+sCPqw0PhHiPXm01oZjmE8O8c9DEihXNBh+Hr+6MpRrcOs0LVQZzh2f1Y8CpfVQVYM24Tm&#10;Wtvy/P+o++s4uFrF40/cfwiTfuX1Ie+b6I7Xc4bjfiRsA1KEy9A/bTPSjxq6Oyzr/pY1MtWdXtFf&#10;epvfEyCpgY07HbqxDv5q0dbtZ/77uKI/vO6+g5zPCj2vOBJzpodJANcw9PAD998LBAKBQCAQCAQC&#10;gUAgEAgEAoFAIBAIBAKBQCAQCAQCgUAgEAgEAoFAIBAIBAKBQCAQCAQCgUAgEAgEAoFAIBAIBAKB&#10;QCAQCAQCgUAgEAgEAoFAIBAIBAKBQCAQCAQCgUAgEAgEAoFAIBAIBAKBQCAQCAQCgUAgEAgEAoFA&#10;IBAIBAKBQCAQCAQCgUDwv4D/BzR/CDSC1LItAAAON0lEQVR4nO1dP2hcRxr/zXEgpZQMW6TaIiAb&#10;XMQwpDBIBhVJc4VDHFjDNUkRkAwpXKkwaA0uXKUQyIIUSRO4BdskRaoUBlvg4nhFCoO9cIWrFAJJ&#10;1zmq3hXffJo/b2bezNu3knKeHyxPu2/mzbyZb77/MxJ1XaOgoKAgBX877w4UFBT8dVAYRkFBQTIK&#10;wygoKEhGYRgFBQXJKAyjoKAgGYVhFBQUJKMwjIKCgmQUhlFQUJCMwjAKCgqSURhGQUFBMgrDKCgo&#10;SEZhGAUFBckoDKOgoCAZhWEUFBQkozCMgoKCZBSGUVBQkIzCMAoKCpJRGEZXSHEZUlw+7270DikW&#10;5/Zu9NzlDnX66Uvuc7q2K8Vya109zoud6p8TCsPwQYo3kKJumbTX6mPWy1sMFw3U/3eg99qeQwuv&#10;AbzsUOd1a6k2SPEvAK/VNaf8iw6tvVR1Y/SzBXqvrY71myCaneuZm3+f58PfK0hxBGAJUtxBVT+K&#10;lBtjPovRxBRVnUtstwA8Vt8mqOrbvffqfLEHYARgBCk+A/ARqvrIW1KKNwBW1LdXZ9O9MwZpNkPj&#10;l5G6rgC4pu4tAACqWnChi8Ew7AmaJ+yF1Bw0xkBd1yGFe+8tqvpPT517AHYB7EKKEap6bfbunhGk&#10;eARgQ307ATBVjC0VDxtjQmP7GwAEx4Lm/Zn6PGjp45vI3evBxc+o6heQ4hKA/wBYAknxJlO1JfQN&#10;VHUXDaMJYshXjV9Gp9cmjQ3VdRtSTK07VT3u0PYYswgpKdZ4HC4Gwzg/bCE+kLue3+4DGAOYwmRy&#10;Vf0IUjwDqZmrSuNoSjGa8HFyDzUzvYKqji2abmgy6wXkE9cEgN23qv4TUqxG2l1W7R6oT5vAiN0f&#10;ANDjHFflbwL4BcA3gXIT0GK+AeAg+Kz8uXgA/zusIDzeI89v48x2YzCZ0QGIcbt/WwLyojCM69BS&#10;vQ1sz05AizcHB873SaDcFmjhTGAPaqwOERFJsUOQFFsH8CSzj2cDKdYAPDd+yRnLdQAmM3gbKEeL&#10;z5BQBlij2EFVP0FoIbDEN9TiKGiBp/g8ns90X4pcBu7S+DaIIfjo+CWIfu5AL9w+cL+ThmLgYjAM&#10;ksJxlZKh1bfpzBKX6o89bYxAnP9+axtSLFtaRFUfKaaxrhZCqN4i/A4vF0N1baqnTUwS+sumAi/4&#10;YwAfBswsX/3NjLrsN9gA4DKMrwHgdIxI4wgLjbDW4JqIB2gy+RiGYFs9r54rfOJwaVzPZZOOpTgA&#10;MYxn0fkMmWn27/ey+tmCMMNgmyuXI0lxK7pQ/v9gq8MAE0fbGAyRp/r71FMfxsE7TVtWSxyX8TXr&#10;LoMkH6vV7dKK/AYA9V07UUm7WQCwb5Q2n+1DSGtgE5HbPILPNxGCHpN8R7F+RsgH99oRcObzJ87V&#10;xD2Qv+NtS8uh8TJ/vxoo0wkxDYNtrnHmMx9Aiu8R80JfBKQ5gswJn6VMbHEdg9TVEFLUU1Zvw7CJ&#10;+hjm/OgIzyXvnDWdoh9naHf7AD5x8g2YiE3pdw9+4uY5CplMYRPx7GDOywA0XwCN88FpGc10Tfic&#10;nr57TceuaaaZJqZrvuU5sKNoN0mkWExWVzWWABxCiv68zD6QmhqKWrThFfJUUBdDkJQ0iSLWVggH&#10;LWpnu3rabqoAVX1ZMY0dT9j3G1BI9dBiGjGNJBVmhISJn9p/5JR7Ap9WJsW2up/Xbn5kYCUxh6Gp&#10;iVT1ptGu6Ru6bs0Z0WvXaGBTk7WRooFuKXM7BxajSvFh/BdSPMxoYGj8/RxSzOxoCWAAVlO7tBEm&#10;0DcgBnCzRUUfgwjy5lyZYp8IqdxV/QRScHTgEFLsQWsUAGkJn3ZkzO1IkYDxMu2+m7PDRnuRDPMn&#10;PeUghREsJD7LhMWoUhhGlzCbiW1IsT6HvARzgLYhxRaIqLsvXi0BVjLMqXU0HXo5WGnJMeAJfqm0&#10;DR+GM7TPuAM9pkz0U5Cp8Eq1kb4ow9EKV5JfQRp9tZUZW99Sw9d9+DBsmHQ5gBRdQrB5IHNvyfh+&#10;C6SRujRMgpWZUCzypOforfnzWUVJwnkJ3bED4CG0x38BpNGkS8Om1PpWXY9bJNpDhMwMmrx3yJPK&#10;KVx/CSZR9AHq69cgf5X57CkoX+EqdPan7VxshxutMG17N/5/JeO5PrydsX4/oIVq4rn63TXNU82f&#10;VLjRtseqXb9PinwuK0FHN5lVAHDi0u9ZhlX792vQy6ypF/wNxDRWAbxrTdEmhKTWUuQeQI42Zhjr&#10;sBcST94nicwiLtlSErdy7HXNJEawcykAeq87KjRsPvPL7MiXG62IS/L+nOPNjMo2sEYwzHQOvvKM&#10;CeeWHEM7qndBguySUzbVf5YiTLZgJxJyu4eedgFiGBugd/etER6Tn90b55GHMcJsKnwTxIAWHW/+&#10;LqT4FvG0YZZsA2hH1Zdo2z9ACVrs9XdzB3iR/TOx923g57/t/ATyzj8Ajb2rpRwDuGcx16bd/Dgh&#10;EtSm0sdzTrpuD2iq1aGMyjbkmt5TmD4wbc7uQ2tTz0D0RA5lyh6lun35MIhBLoA0bspMpqzjVdB8&#10;v0QzkvSruoYYxtfquufeiDGMZ9GOdsN8oyZVvQkpdqBt5xUQl/VrGyyxibEAwJ6RSBTPMKTUZ24D&#10;qg63Me0xF2XptL3uGMB2xp0A+AHEKMxkIjf7sx9ooqa+0DjdCzDylKgTEKbNUHi2b7hC5Rd13YG5&#10;L4Ycynug9cTvlaPNDFvu/6SuP8DcylDVtyHFNVDI/lurBtHuMZoaJgsX3nTWWKsxhnEXaR7fFNhx&#10;/3mCmIAAbUvmAfkOfk7Ki2QDZK9tesuEQWqg3tbO43Uz4xlp9uwsNi9pRPdBBDsJ2K3meO0nOalp&#10;Czirr7GMwgcgJrUAYoAbADYCNrYdigy37R+PUPQr/Jxw/kL6M3S4lBiEvZGO6Upnq84aSOB2mRHv&#10;GwLMbPeyKuerTZslpRg7EUZmOg3tAogxDOrAB6DFtp7SfwWX86cRX9+o6jXoLdsfRkqyRP23l+v7&#10;JQHvzmQtbATNxVNDfOwUHCAsUUOOQhdDaAnuRyjsTKne5ia7NH+FzWDCdfRiYruaIy+sprvUnJIC&#10;3yeYyc+SAMbJWKn7cdxkvXXQ2PiS+DhxzwfWLtrSv5sp92S27IIY1xgA+7dYANz1PSjuw6BFkSd1&#10;bZtrXjkYaSAiTpUaq/CpaH5JwLsz2Xlkq4JpfTuCFNdBi2bHO06a4cXPp+iyfZme/RM0o0mL6hBR&#10;/QFNxG0M5ncAJoGaavoGpDhCVZsHD+UmFrn9G6Ob9B5lJjWZtP0KwGpCqjxpvy6k4AW94xE2sUOZ&#10;FkCacZuZzwLfZYr3QQyatYwf1e97ITqYp9Nzvv6K/hAK6b0O3udJJcI379xolE3DNqSIed2fRmvn&#10;bJlvMooTmPkr2nH8QYNomj6OUNiOy2+qdpqSl/xNV0Ehd3NRpO7QnP0Urv7Q7jeJb7nfSCzn5nTs&#10;g7J02zBUV1uTpZyMbRD9DcDMOmKai7ru+USvuEOrj+dzh+ervaRuq9b9aWoBtMAGUQlsL0LtnDUT&#10;n7ra1s22TDMC8I0h7ysBji3Jb9dt9/LrfBTdfxor9xCjZaVt5Z37kbvt3f+MP8FSmo8z6OOkMd+7&#10;9JV3Ye8fsfMofGPimwe7r64QiAr6/jWMfMfhxYPJ5e24/gCk3l1XRG6eD3nN86TvQU7NcE4I7ejk&#10;0NuuUos/Rb5dnIJPQeaE3wSi/iyrhbSk3m+KbvtJWL2N978pWGIZrf2B3o1V+kXFKGmz13yOJwyN&#10;gxvB2kfqGRhpQplDpPuB+260J5pScDHOwzgPEOf9XX2LhY8fe34bKHvctHlX0DwoZqiucQIg0+YG&#10;iNNT4hnhuFctikyMlIOKPwZpN+b7TUG7VFPDu08BfN6h//1ntLqwozsfGtd3IKZxDXnv2o6w05np&#10;ZQISOqsAvkl0nKfgO3Xd8bRtahesZdkbEB28v6eGEzGsqM9UffZBksCUBldOP1UtlFpnbie/YpR3&#10;cxg4nt0++cRoXCmwBCleQIpNnMWJ5FKsgU/L1jgBqamXsxYQmWEfd+iFHufYpwukuKW0J567L08X&#10;Br3bJVCkYgWULfwIvn8D0Afo3wwcgRjEMar6tjLVjkFHJox7aEPnv7hmMT2f6XWCql6Edooehtrv&#10;34cxb5y3DyMUTnRtfx2utH0BzXaWVTlTmk8AfAa/pJ1CJwFpr3dXiaTzUD6HHZql8GefhyH5fBj6&#10;3nx8GDoV/jvo94vnBdkZw1x+B6kh89i7NOe7SR+6/gmAu0FzttmuPSa+tULmthmqtaNctvZFYV7j&#10;Hd5fkyQXNNF/QBOdG078CHyWp+3gskNZRMD/APAF/Iv0puEo86V0s1YEmL6FZnKOz6G5DPLBrMOf&#10;Js79vTM3p3UutKR7pT4D6OjRiaf8ZegzR93xBdJOCtuEFHwKPI8TRxO41F6yv46Y8gjEuMz++PtC&#10;Z5eMVZu7yvw9BjGs1DZ5kZ+oaIjvaEbfIdW3IcVTkCm+BNJ2Tp3BhWGkgpycP4Mmvmnj6bM8D52a&#10;OgGGFqx7HwgtUvq+Cc6FocUwgna+moldbn/H1vdmhIRxAtpktHdBw+B8vqoPvv06IzTzMPahDxtO&#10;A439bUjxFfw7er2JTQHwRi/GBMBXUROPFvlDkPM4xNxj4NwONgt/hJ7/ONMkn9olaAF5h2/9FU2S&#10;sfprvoemcDvd/g/EJmjCfP+vYwzKCp2A3qG/RaqjOwdeDYFNAv2/QH7t1bHX3j9KdvNJSTIDdARK&#10;/74Gf6bxTsSkeAF+x76ZIG/9jj3X9y6k6j/tbOKlnJXLWoVOCbfrUL/uZs25E7r96zGMgoKCc8P7&#10;GyUpKCjIRmEYBQUFySgMo6CgIBn/A8ba7jvXcwuQAAAAAElFTkSuQmCC"/>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00928F36-A265-4885-87F4-A9952308858E"/>
  <p:tag name="ISPRINGCLOUDFOLDERID" val="0"/>
  <p:tag name="ISPRINGCLOUDFOLDERPATH" val="函式庫"/>
  <p:tag name="ISPRINGONLINEFOLDERID" val="0"/>
  <p:tag name="ISPRINGONLINEFOLDERPATH" val="內容清單"/>
</p:tagLst>
</file>

<file path=ppt/tags/tag14.xml><?xml version="1.0" encoding="utf-8"?>
<p:tagLst xmlns:p="http://schemas.openxmlformats.org/presentationml/2006/main">
  <p:tag name="PA" val="v4.1.3"/>
</p:tagLst>
</file>

<file path=ppt/tags/tag15.xml><?xml version="1.0" encoding="utf-8"?>
<p:tagLst xmlns:p="http://schemas.openxmlformats.org/presentationml/2006/main">
  <p:tag name="PA" val="v4.1.3"/>
</p:tagLst>
</file>

<file path=ppt/tags/tag16.xml><?xml version="1.0" encoding="utf-8"?>
<p:tagLst xmlns:p="http://schemas.openxmlformats.org/presentationml/2006/main">
  <p:tag name="PA" val="v4.1.3"/>
</p:tagLst>
</file>

<file path=ppt/tags/tag17.xml><?xml version="1.0" encoding="utf-8"?>
<p:tagLst xmlns:p="http://schemas.openxmlformats.org/presentationml/2006/main">
  <p:tag name="PA" val="v4.1.3"/>
</p:tagLst>
</file>

<file path=ppt/tags/tag18.xml><?xml version="1.0" encoding="utf-8"?>
<p:tagLst xmlns:p="http://schemas.openxmlformats.org/presentationml/2006/main">
  <p:tag name="PA" val="v4.1.3"/>
</p:tagLst>
</file>

<file path=ppt/tags/tag19.xml><?xml version="1.0" encoding="utf-8"?>
<p:tagLst xmlns:p="http://schemas.openxmlformats.org/presentationml/2006/main">
  <p:tag name="PA" val="v4.1.3"/>
</p:tagLst>
</file>

<file path=ppt/tags/tag2.xml><?xml version="1.0" encoding="utf-8"?>
<p:tagLst xmlns:p="http://schemas.openxmlformats.org/presentationml/2006/main">
  <p:tag name="PA" val="v4.1.3"/>
</p:tagLst>
</file>

<file path=ppt/tags/tag20.xml><?xml version="1.0" encoding="utf-8"?>
<p:tagLst xmlns:p="http://schemas.openxmlformats.org/presentationml/2006/main">
  <p:tag name="PA" val="v4.1.3"/>
</p:tagLst>
</file>

<file path=ppt/tags/tag21.xml><?xml version="1.0" encoding="utf-8"?>
<p:tagLst xmlns:p="http://schemas.openxmlformats.org/presentationml/2006/main">
  <p:tag name="PA" val="v4.1.3"/>
</p:tagLst>
</file>

<file path=ppt/tags/tag22.xml><?xml version="1.0" encoding="utf-8"?>
<p:tagLst xmlns:p="http://schemas.openxmlformats.org/presentationml/2006/main">
  <p:tag name="PA" val="v4.1.3"/>
</p:tagLst>
</file>

<file path=ppt/tags/tag23.xml><?xml version="1.0" encoding="utf-8"?>
<p:tagLst xmlns:p="http://schemas.openxmlformats.org/presentationml/2006/main">
  <p:tag name="PA" val="v4.1.3"/>
</p:tagLst>
</file>

<file path=ppt/tags/tag24.xml><?xml version="1.0" encoding="utf-8"?>
<p:tagLst xmlns:p="http://schemas.openxmlformats.org/presentationml/2006/main">
  <p:tag name="PA" val="v4.1.3"/>
</p:tagLst>
</file>

<file path=ppt/tags/tag25.xml><?xml version="1.0" encoding="utf-8"?>
<p:tagLst xmlns:p="http://schemas.openxmlformats.org/presentationml/2006/main">
  <p:tag name="PA" val="v4.1.3"/>
</p:tagLst>
</file>

<file path=ppt/tags/tag26.xml><?xml version="1.0" encoding="utf-8"?>
<p:tagLst xmlns:p="http://schemas.openxmlformats.org/presentationml/2006/main">
  <p:tag name="PA" val="v4.1.3"/>
</p:tagLst>
</file>

<file path=ppt/tags/tag27.xml><?xml version="1.0" encoding="utf-8"?>
<p:tagLst xmlns:p="http://schemas.openxmlformats.org/presentationml/2006/main">
  <p:tag name="PA" val="v4.1.3"/>
</p:tagLst>
</file>

<file path=ppt/tags/tag28.xml><?xml version="1.0" encoding="utf-8"?>
<p:tagLst xmlns:p="http://schemas.openxmlformats.org/presentationml/2006/main">
  <p:tag name="PA" val="v4.1.3"/>
</p:tagLst>
</file>

<file path=ppt/tags/tag29.xml><?xml version="1.0" encoding="utf-8"?>
<p:tagLst xmlns:p="http://schemas.openxmlformats.org/presentationml/2006/main">
  <p:tag name="PA" val="v4.1.3"/>
</p:tagLst>
</file>

<file path=ppt/tags/tag3.xml><?xml version="1.0" encoding="utf-8"?>
<p:tagLst xmlns:p="http://schemas.openxmlformats.org/presentationml/2006/main">
  <p:tag name="PA" val="v4.1.3"/>
</p:tagLst>
</file>

<file path=ppt/tags/tag30.xml><?xml version="1.0" encoding="utf-8"?>
<p:tagLst xmlns:p="http://schemas.openxmlformats.org/presentationml/2006/main">
  <p:tag name="PA" val="v4.1.3"/>
</p:tagLst>
</file>

<file path=ppt/tags/tag31.xml><?xml version="1.0" encoding="utf-8"?>
<p:tagLst xmlns:p="http://schemas.openxmlformats.org/presentationml/2006/main">
  <p:tag name="PA" val="v4.1.3"/>
</p:tagLst>
</file>

<file path=ppt/tags/tag32.xml><?xml version="1.0" encoding="utf-8"?>
<p:tagLst xmlns:p="http://schemas.openxmlformats.org/presentationml/2006/main">
  <p:tag name="PA" val="v4.1.3"/>
</p:tagLst>
</file>

<file path=ppt/tags/tag33.xml><?xml version="1.0" encoding="utf-8"?>
<p:tagLst xmlns:p="http://schemas.openxmlformats.org/presentationml/2006/main">
  <p:tag name="PA" val="v4.1.3"/>
</p:tagLst>
</file>

<file path=ppt/tags/tag34.xml><?xml version="1.0" encoding="utf-8"?>
<p:tagLst xmlns:p="http://schemas.openxmlformats.org/presentationml/2006/main">
  <p:tag name="PA" val="v4.1.3"/>
</p:tagLst>
</file>

<file path=ppt/tags/tag35.xml><?xml version="1.0" encoding="utf-8"?>
<p:tagLst xmlns:p="http://schemas.openxmlformats.org/presentationml/2006/main">
  <p:tag name="PA" val="v4.1.3"/>
</p:tagLst>
</file>

<file path=ppt/tags/tag36.xml><?xml version="1.0" encoding="utf-8"?>
<p:tagLst xmlns:p="http://schemas.openxmlformats.org/presentationml/2006/main">
  <p:tag name="PA" val="v4.1.3"/>
</p:tagLst>
</file>

<file path=ppt/tags/tag37.xml><?xml version="1.0" encoding="utf-8"?>
<p:tagLst xmlns:p="http://schemas.openxmlformats.org/presentationml/2006/main">
  <p:tag name="ISLIDE.ADDREMOVEWATERMARK" val="TSZ3HzpXfZ"/>
</p:tagLst>
</file>

<file path=ppt/tags/tag38.xml><?xml version="1.0" encoding="utf-8"?>
<p:tagLst xmlns:p="http://schemas.openxmlformats.org/presentationml/2006/main">
  <p:tag name="PA" val="v4.0.0"/>
</p:tagLst>
</file>

<file path=ppt/tags/tag39.xml><?xml version="1.0" encoding="utf-8"?>
<p:tagLst xmlns:p="http://schemas.openxmlformats.org/presentationml/2006/main">
  <p:tag name="PA" val="v4.0.0"/>
</p:tagLst>
</file>

<file path=ppt/tags/tag4.xml><?xml version="1.0" encoding="utf-8"?>
<p:tagLst xmlns:p="http://schemas.openxmlformats.org/presentationml/2006/main">
  <p:tag name="PA" val="v4.1.3"/>
</p:tagLst>
</file>

<file path=ppt/tags/tag40.xml><?xml version="1.0" encoding="utf-8"?>
<p:tagLst xmlns:p="http://schemas.openxmlformats.org/presentationml/2006/main">
  <p:tag name="PA" val="v4.0.0"/>
</p:tagLst>
</file>

<file path=ppt/tags/tag41.xml><?xml version="1.0" encoding="utf-8"?>
<p:tagLst xmlns:p="http://schemas.openxmlformats.org/presentationml/2006/main">
  <p:tag name="PA" val="v4.0.0"/>
</p:tagLst>
</file>

<file path=ppt/tags/tag42.xml><?xml version="1.0" encoding="utf-8"?>
<p:tagLst xmlns:p="http://schemas.openxmlformats.org/presentationml/2006/main">
  <p:tag name="PA" val="v4.0.0"/>
</p:tagLst>
</file>

<file path=ppt/tags/tag43.xml><?xml version="1.0" encoding="utf-8"?>
<p:tagLst xmlns:p="http://schemas.openxmlformats.org/presentationml/2006/main">
  <p:tag name="PA" val="v4.0.0"/>
</p:tagLst>
</file>

<file path=ppt/tags/tag44.xml><?xml version="1.0" encoding="utf-8"?>
<p:tagLst xmlns:p="http://schemas.openxmlformats.org/presentationml/2006/main">
  <p:tag name="PA" val="v4.0.0"/>
</p:tagLst>
</file>

<file path=ppt/tags/tag45.xml><?xml version="1.0" encoding="utf-8"?>
<p:tagLst xmlns:p="http://schemas.openxmlformats.org/presentationml/2006/main">
  <p:tag name="PA" val="v4.0.0"/>
</p:tagLst>
</file>

<file path=ppt/tags/tag46.xml><?xml version="1.0" encoding="utf-8"?>
<p:tagLst xmlns:p="http://schemas.openxmlformats.org/presentationml/2006/main">
  <p:tag name="PA" val="v4.0.0"/>
</p:tagLst>
</file>

<file path=ppt/tags/tag47.xml><?xml version="1.0" encoding="utf-8"?>
<p:tagLst xmlns:p="http://schemas.openxmlformats.org/presentationml/2006/main">
  <p:tag name="PA" val="v4.0.0"/>
</p:tagLst>
</file>

<file path=ppt/tags/tag48.xml><?xml version="1.0" encoding="utf-8"?>
<p:tagLst xmlns:p="http://schemas.openxmlformats.org/presentationml/2006/main">
  <p:tag name="PA" val="v4.0.0"/>
</p:tagLst>
</file>

<file path=ppt/tags/tag49.xml><?xml version="1.0" encoding="utf-8"?>
<p:tagLst xmlns:p="http://schemas.openxmlformats.org/presentationml/2006/main">
  <p:tag name="PA" val="v4.0.0"/>
</p:tagLst>
</file>

<file path=ppt/tags/tag5.xml><?xml version="1.0" encoding="utf-8"?>
<p:tagLst xmlns:p="http://schemas.openxmlformats.org/presentationml/2006/main">
  <p:tag name="PA" val="v4.1.3"/>
</p:tagLst>
</file>

<file path=ppt/tags/tag50.xml><?xml version="1.0" encoding="utf-8"?>
<p:tagLst xmlns:p="http://schemas.openxmlformats.org/presentationml/2006/main">
  <p:tag name="PA" val="v4.0.0"/>
</p:tagLst>
</file>

<file path=ppt/tags/tag51.xml><?xml version="1.0" encoding="utf-8"?>
<p:tagLst xmlns:p="http://schemas.openxmlformats.org/presentationml/2006/main">
  <p:tag name="PA" val="v4.0.0"/>
</p:tagLst>
</file>

<file path=ppt/tags/tag52.xml><?xml version="1.0" encoding="utf-8"?>
<p:tagLst xmlns:p="http://schemas.openxmlformats.org/presentationml/2006/main">
  <p:tag name="PA" val="v4.0.0"/>
</p:tagLst>
</file>

<file path=ppt/tags/tag53.xml><?xml version="1.0" encoding="utf-8"?>
<p:tagLst xmlns:p="http://schemas.openxmlformats.org/presentationml/2006/main">
  <p:tag name="PA" val="v4.0.0"/>
</p:tagLst>
</file>

<file path=ppt/tags/tag54.xml><?xml version="1.0" encoding="utf-8"?>
<p:tagLst xmlns:p="http://schemas.openxmlformats.org/presentationml/2006/main">
  <p:tag name="PA" val="v4.0.0"/>
</p:tagLst>
</file>

<file path=ppt/tags/tag55.xml><?xml version="1.0" encoding="utf-8"?>
<p:tagLst xmlns:p="http://schemas.openxmlformats.org/presentationml/2006/main">
  <p:tag name="PA" val="v4.0.0"/>
</p:tagLst>
</file>

<file path=ppt/tags/tag56.xml><?xml version="1.0" encoding="utf-8"?>
<p:tagLst xmlns:p="http://schemas.openxmlformats.org/presentationml/2006/main">
  <p:tag name="PA" val="v4.0.0"/>
</p:tagLst>
</file>

<file path=ppt/tags/tag57.xml><?xml version="1.0" encoding="utf-8"?>
<p:tagLst xmlns:p="http://schemas.openxmlformats.org/presentationml/2006/main">
  <p:tag name="PA" val="v4.0.0"/>
</p:tagLst>
</file>

<file path=ppt/tags/tag58.xml><?xml version="1.0" encoding="utf-8"?>
<p:tagLst xmlns:p="http://schemas.openxmlformats.org/presentationml/2006/main">
  <p:tag name="PA" val="v4.0.0"/>
</p:tagLst>
</file>

<file path=ppt/tags/tag59.xml><?xml version="1.0" encoding="utf-8"?>
<p:tagLst xmlns:p="http://schemas.openxmlformats.org/presentationml/2006/main">
  <p:tag name="PA" val="v4.0.0"/>
</p:tagLst>
</file>

<file path=ppt/tags/tag6.xml><?xml version="1.0" encoding="utf-8"?>
<p:tagLst xmlns:p="http://schemas.openxmlformats.org/presentationml/2006/main">
  <p:tag name="PA" val="v4.1.3"/>
</p:tagLst>
</file>

<file path=ppt/tags/tag60.xml><?xml version="1.0" encoding="utf-8"?>
<p:tagLst xmlns:p="http://schemas.openxmlformats.org/presentationml/2006/main">
  <p:tag name="PA" val="v4.0.0"/>
</p:tagLst>
</file>

<file path=ppt/tags/tag61.xml><?xml version="1.0" encoding="utf-8"?>
<p:tagLst xmlns:p="http://schemas.openxmlformats.org/presentationml/2006/main">
  <p:tag name="PA" val="v4.0.0"/>
</p:tagLst>
</file>

<file path=ppt/tags/tag62.xml><?xml version="1.0" encoding="utf-8"?>
<p:tagLst xmlns:p="http://schemas.openxmlformats.org/presentationml/2006/main">
  <p:tag name="PA" val="v4.0.0"/>
</p:tagLst>
</file>

<file path=ppt/tags/tag63.xml><?xml version="1.0" encoding="utf-8"?>
<p:tagLst xmlns:p="http://schemas.openxmlformats.org/presentationml/2006/main">
  <p:tag name="PA" val="v4.0.0"/>
</p:tagLst>
</file>

<file path=ppt/tags/tag64.xml><?xml version="1.0" encoding="utf-8"?>
<p:tagLst xmlns:p="http://schemas.openxmlformats.org/presentationml/2006/main">
  <p:tag name="PA" val="v4.0.0"/>
</p:tagLst>
</file>

<file path=ppt/tags/tag65.xml><?xml version="1.0" encoding="utf-8"?>
<p:tagLst xmlns:p="http://schemas.openxmlformats.org/presentationml/2006/main">
  <p:tag name="PA" val="v4.0.0"/>
</p:tagLst>
</file>

<file path=ppt/tags/tag66.xml><?xml version="1.0" encoding="utf-8"?>
<p:tagLst xmlns:p="http://schemas.openxmlformats.org/presentationml/2006/main">
  <p:tag name="PA" val="v4.0.0"/>
</p:tagLst>
</file>

<file path=ppt/tags/tag67.xml><?xml version="1.0" encoding="utf-8"?>
<p:tagLst xmlns:p="http://schemas.openxmlformats.org/presentationml/2006/main">
  <p:tag name="PA" val="v4.0.0"/>
</p:tagLst>
</file>

<file path=ppt/tags/tag68.xml><?xml version="1.0" encoding="utf-8"?>
<p:tagLst xmlns:p="http://schemas.openxmlformats.org/presentationml/2006/main">
  <p:tag name="PA" val="v4.0.0"/>
</p:tagLst>
</file>

<file path=ppt/tags/tag69.xml><?xml version="1.0" encoding="utf-8"?>
<p:tagLst xmlns:p="http://schemas.openxmlformats.org/presentationml/2006/main">
  <p:tag name="PA" val="v4.0.0"/>
</p:tagLst>
</file>

<file path=ppt/tags/tag7.xml><?xml version="1.0" encoding="utf-8"?>
<p:tagLst xmlns:p="http://schemas.openxmlformats.org/presentationml/2006/main">
  <p:tag name="PA" val="v4.1.3"/>
</p:tagLst>
</file>

<file path=ppt/tags/tag70.xml><?xml version="1.0" encoding="utf-8"?>
<p:tagLst xmlns:p="http://schemas.openxmlformats.org/presentationml/2006/main">
  <p:tag name="PA" val="v4.0.0"/>
</p:tagLst>
</file>

<file path=ppt/tags/tag71.xml><?xml version="1.0" encoding="utf-8"?>
<p:tagLst xmlns:p="http://schemas.openxmlformats.org/presentationml/2006/main">
  <p:tag name="PA" val="v4.0.0"/>
</p:tagLst>
</file>

<file path=ppt/tags/tag72.xml><?xml version="1.0" encoding="utf-8"?>
<p:tagLst xmlns:p="http://schemas.openxmlformats.org/presentationml/2006/main">
  <p:tag name="PA" val="v4.0.0"/>
</p:tagLst>
</file>

<file path=ppt/tags/tag73.xml><?xml version="1.0" encoding="utf-8"?>
<p:tagLst xmlns:p="http://schemas.openxmlformats.org/presentationml/2006/main">
  <p:tag name="PA" val="v4.0.0"/>
</p:tagLst>
</file>

<file path=ppt/tags/tag74.xml><?xml version="1.0" encoding="utf-8"?>
<p:tagLst xmlns:p="http://schemas.openxmlformats.org/presentationml/2006/main">
  <p:tag name="PA" val="v4.0.0"/>
</p:tagLst>
</file>

<file path=ppt/tags/tag75.xml><?xml version="1.0" encoding="utf-8"?>
<p:tagLst xmlns:p="http://schemas.openxmlformats.org/presentationml/2006/main">
  <p:tag name="PA" val="v4.0.0"/>
</p:tagLst>
</file>

<file path=ppt/tags/tag76.xml><?xml version="1.0" encoding="utf-8"?>
<p:tagLst xmlns:p="http://schemas.openxmlformats.org/presentationml/2006/main">
  <p:tag name="PA" val="v4.0.0"/>
</p:tagLst>
</file>

<file path=ppt/tags/tag77.xml><?xml version="1.0" encoding="utf-8"?>
<p:tagLst xmlns:p="http://schemas.openxmlformats.org/presentationml/2006/main">
  <p:tag name="PA" val="v4.0.0"/>
</p:tagLst>
</file>

<file path=ppt/tags/tag78.xml><?xml version="1.0" encoding="utf-8"?>
<p:tagLst xmlns:p="http://schemas.openxmlformats.org/presentationml/2006/main">
  <p:tag name="PA" val="v4.0.0"/>
</p:tagLst>
</file>

<file path=ppt/tags/tag79.xml><?xml version="1.0" encoding="utf-8"?>
<p:tagLst xmlns:p="http://schemas.openxmlformats.org/presentationml/2006/main">
  <p:tag name="PA" val="v4.0.0"/>
</p:tagLst>
</file>

<file path=ppt/tags/tag8.xml><?xml version="1.0" encoding="utf-8"?>
<p:tagLst xmlns:p="http://schemas.openxmlformats.org/presentationml/2006/main">
  <p:tag name="PA" val="v4.1.3"/>
</p:tagLst>
</file>

<file path=ppt/tags/tag80.xml><?xml version="1.0" encoding="utf-8"?>
<p:tagLst xmlns:p="http://schemas.openxmlformats.org/presentationml/2006/main">
  <p:tag name="PA" val="v4.0.0"/>
</p:tagLst>
</file>

<file path=ppt/tags/tag81.xml><?xml version="1.0" encoding="utf-8"?>
<p:tagLst xmlns:p="http://schemas.openxmlformats.org/presentationml/2006/main">
  <p:tag name="PA" val="v4.0.0"/>
</p:tagLst>
</file>

<file path=ppt/tags/tag82.xml><?xml version="1.0" encoding="utf-8"?>
<p:tagLst xmlns:p="http://schemas.openxmlformats.org/presentationml/2006/main">
  <p:tag name="PA" val="v5.0.5"/>
  <p:tag name="WHOLESPTYPE" val="Shape_Line"/>
</p:tagLst>
</file>

<file path=ppt/tags/tag83.xml><?xml version="1.0" encoding="utf-8"?>
<p:tagLst xmlns:p="http://schemas.openxmlformats.org/presentationml/2006/main">
  <p:tag name="PA" val="v5.0.5"/>
  <p:tag name="WHOLESPTYPE" val="Shape_Line"/>
</p:tagLst>
</file>

<file path=ppt/tags/tag84.xml><?xml version="1.0" encoding="utf-8"?>
<p:tagLst xmlns:p="http://schemas.openxmlformats.org/presentationml/2006/main">
  <p:tag name="PA" val="v5.0.5"/>
  <p:tag name="WHOLESPTYPE" val="Shape_Line"/>
</p:tagLst>
</file>

<file path=ppt/tags/tag85.xml><?xml version="1.0" encoding="utf-8"?>
<p:tagLst xmlns:p="http://schemas.openxmlformats.org/presentationml/2006/main">
  <p:tag name="PA" val="v5.0.5"/>
  <p:tag name="WHOLESPTYPE" val="Shape_Other"/>
</p:tagLst>
</file>

<file path=ppt/tags/tag86.xml><?xml version="1.0" encoding="utf-8"?>
<p:tagLst xmlns:p="http://schemas.openxmlformats.org/presentationml/2006/main">
  <p:tag name="PA" val="v5.0.5"/>
</p:tagLst>
</file>

<file path=ppt/tags/tag87.xml><?xml version="1.0" encoding="utf-8"?>
<p:tagLst xmlns:p="http://schemas.openxmlformats.org/presentationml/2006/main">
  <p:tag name="PA" val="v5.0.5"/>
</p:tagLst>
</file>

<file path=ppt/tags/tag88.xml><?xml version="1.0" encoding="utf-8"?>
<p:tagLst xmlns:p="http://schemas.openxmlformats.org/presentationml/2006/main">
  <p:tag name="PA" val="v5.0.5"/>
  <p:tag name="WHOLESPTYPE" val="Shape_Other"/>
</p:tagLst>
</file>

<file path=ppt/tags/tag89.xml><?xml version="1.0" encoding="utf-8"?>
<p:tagLst xmlns:p="http://schemas.openxmlformats.org/presentationml/2006/main">
  <p:tag name="PA" val="v5.0.5"/>
</p:tagLst>
</file>

<file path=ppt/tags/tag9.xml><?xml version="1.0" encoding="utf-8"?>
<p:tagLst xmlns:p="http://schemas.openxmlformats.org/presentationml/2006/main">
  <p:tag name="PA" val="v4.1.3"/>
</p:tagLst>
</file>

<file path=ppt/tags/tag90.xml><?xml version="1.0" encoding="utf-8"?>
<p:tagLst xmlns:p="http://schemas.openxmlformats.org/presentationml/2006/main">
  <p:tag name="PA" val="v5.0.5"/>
</p:tagLst>
</file>

<file path=ppt/tags/tag91.xml><?xml version="1.0" encoding="utf-8"?>
<p:tagLst xmlns:p="http://schemas.openxmlformats.org/presentationml/2006/main">
  <p:tag name="PA" val="v5.0.5"/>
  <p:tag name="WHOLESPTYPE" val="Shape_Other"/>
</p:tagLst>
</file>

<file path=ppt/tags/tag92.xml><?xml version="1.0" encoding="utf-8"?>
<p:tagLst xmlns:p="http://schemas.openxmlformats.org/presentationml/2006/main">
  <p:tag name="PA" val="v5.0.5"/>
  <p:tag name="WHOLESPTYPE" val="Shape_Other"/>
</p:tagLst>
</file>

<file path=ppt/tags/tag93.xml><?xml version="1.0" encoding="utf-8"?>
<p:tagLst xmlns:p="http://schemas.openxmlformats.org/presentationml/2006/main">
  <p:tag name="PA" val="v5.0.5"/>
  <p:tag name="WHOLESPTYPE" val="Shape_Other"/>
</p:tagLst>
</file>

<file path=ppt/tags/tag94.xml><?xml version="1.0" encoding="utf-8"?>
<p:tagLst xmlns:p="http://schemas.openxmlformats.org/presentationml/2006/main">
  <p:tag name="PA" val="v5.0.5"/>
</p:tagLst>
</file>

<file path=ppt/tags/tag95.xml><?xml version="1.0" encoding="utf-8"?>
<p:tagLst xmlns:p="http://schemas.openxmlformats.org/presentationml/2006/main">
  <p:tag name="PA" val="v5.0.5"/>
</p:tagLst>
</file>

<file path=ppt/tags/tag96.xml><?xml version="1.0" encoding="utf-8"?>
<p:tagLst xmlns:p="http://schemas.openxmlformats.org/presentationml/2006/main">
  <p:tag name="PA" val="v5.0.5"/>
  <p:tag name="WHOLESPTYPE" val="Shape_Other"/>
</p:tagLst>
</file>

<file path=ppt/tags/tag97.xml><?xml version="1.0" encoding="utf-8"?>
<p:tagLst xmlns:p="http://schemas.openxmlformats.org/presentationml/2006/main">
  <p:tag name="PA" val="v5.0.5"/>
  <p:tag name="WHOLESPTYPE" val="Shape_Text"/>
</p:tagLst>
</file>

<file path=ppt/tags/tag98.xml><?xml version="1.0" encoding="utf-8"?>
<p:tagLst xmlns:p="http://schemas.openxmlformats.org/presentationml/2006/main">
  <p:tag name="PA" val="v5.0.5"/>
  <p:tag name="WHOLESPTYPE" val="Shape_Text"/>
</p:tagLst>
</file>

<file path=ppt/tags/tag99.xml><?xml version="1.0" encoding="utf-8"?>
<p:tagLst xmlns:p="http://schemas.openxmlformats.org/presentationml/2006/main">
  <p:tag name="PA" val="v5.0.5"/>
  <p:tag name="WHOLESPTYPE" val="Shape_Title"/>
</p:tagLst>
</file>

<file path=ppt/theme/theme1.xml><?xml version="1.0" encoding="utf-8"?>
<a:theme xmlns:r="http://schemas.openxmlformats.org/officeDocument/2006/relationships" xmlns:a="http://schemas.openxmlformats.org/drawingml/2006/main" name="">
  <a:themeElements>
    <a:clrScheme name="自定义 10">
      <a:dk1>
        <a:srgbClr val="000000"/>
      </a:dk1>
      <a:lt1>
        <a:sysClr val="window" lastClr="FFFFFF"/>
      </a:lt1>
      <a:dk2>
        <a:srgbClr val="44546A"/>
      </a:dk2>
      <a:lt2>
        <a:srgbClr val="E7E6E6"/>
      </a:lt2>
      <a:accent1>
        <a:srgbClr val="6BB2E1"/>
      </a:accent1>
      <a:accent2>
        <a:srgbClr val="265B85"/>
      </a:accent2>
      <a:accent3>
        <a:srgbClr val="FFA500"/>
      </a:accent3>
      <a:accent4>
        <a:srgbClr val="FFD20E"/>
      </a:accent4>
      <a:accent5>
        <a:srgbClr val="B03A05"/>
      </a:accent5>
      <a:accent6>
        <a:srgbClr val="FFFFFF"/>
      </a:accent6>
      <a:hlink>
        <a:srgbClr val="0563C1"/>
      </a:hlink>
      <a:folHlink>
        <a:srgbClr val="954F72"/>
      </a:folHlink>
    </a:clrScheme>
    <a:fontScheme name="自定义 1">
      <a:majorFont>
        <a:latin typeface="Calibri"/>
        <a:ea typeface="微软雅黑"/>
        <a:cs typeface="Arial"/>
      </a:majorFont>
      <a:minorFont>
        <a:latin typeface="Calibri Light"/>
        <a:ea typeface="微软雅黑 Light"/>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249</Paragraphs>
  <Slides>24</Slides>
  <Notes>24</Notes>
  <TotalTime>0</TotalTime>
  <HiddenSlides>0</HiddenSlides>
  <MMClips>0</MMClips>
  <ScaleCrop>0</ScaleCrop>
  <HeadingPairs>
    <vt:vector baseType="variant" size="6">
      <vt:variant>
        <vt:lpstr>Fonts used</vt:lpstr>
      </vt:variant>
      <vt:variant>
        <vt:i4>16</vt:i4>
      </vt:variant>
      <vt:variant>
        <vt:lpstr>Theme</vt:lpstr>
      </vt:variant>
      <vt:variant>
        <vt:i4>1</vt:i4>
      </vt:variant>
      <vt:variant>
        <vt:lpstr>Slide Titles</vt:lpstr>
      </vt:variant>
      <vt:variant>
        <vt:i4>24</vt:i4>
      </vt:variant>
    </vt:vector>
  </HeadingPairs>
  <TitlesOfParts>
    <vt:vector baseType="lpstr" size="41">
      <vt:lpstr>Arial</vt:lpstr>
      <vt:lpstr>Calibri</vt:lpstr>
      <vt:lpstr>微软雅黑</vt:lpstr>
      <vt:lpstr>Calibri Light</vt:lpstr>
      <vt:lpstr>微软雅黑 Light</vt:lpstr>
      <vt:lpstr>Noto Sans S Chinese Regular</vt:lpstr>
      <vt:lpstr>Noto Sans S Chinese Medium</vt:lpstr>
      <vt:lpstr>Century Gothic</vt:lpstr>
      <vt:lpstr>Roboto Regular</vt:lpstr>
      <vt:lpstr>Roboto Black</vt:lpstr>
      <vt:lpstr>FontAwesome</vt:lpstr>
      <vt:lpstr>Helvetica Light</vt:lpstr>
      <vt:lpstr>Open Sans</vt:lpstr>
      <vt:lpstr>Helvetica</vt:lpstr>
      <vt:lpstr>华文细黑</vt:lpstr>
      <vt:lpstr>华文黑体</vt:lpstr>
      <vt:lpstr>1_Office 主题</vt:lpstr>
      <vt:lpstr>PowerPoint Presentation</vt:lpstr>
      <vt:lpstr>PowerPoint Presentation</vt:lpstr>
      <vt:lpstr>PowerPoint Presentation</vt:lpstr>
      <vt:lpstr>工作概述</vt:lpstr>
      <vt:lpstr>工作概述</vt:lpstr>
      <vt:lpstr>工作概述</vt:lpstr>
      <vt:lpstr>工作概述</vt:lpstr>
      <vt:lpstr>工作概述</vt:lpstr>
      <vt:lpstr>PowerPoint Presentation</vt:lpstr>
      <vt:lpstr>业绩展示</vt:lpstr>
      <vt:lpstr>业绩展示</vt:lpstr>
      <vt:lpstr>业绩展示</vt:lpstr>
      <vt:lpstr>业绩展示</vt:lpstr>
      <vt:lpstr>PowerPoint Presentation</vt:lpstr>
      <vt:lpstr>经验总结</vt:lpstr>
      <vt:lpstr>经验总结</vt:lpstr>
      <vt:lpstr>经验总结</vt:lpstr>
      <vt:lpstr>经验总结</vt:lpstr>
      <vt:lpstr>PowerPoint Presentation</vt:lpstr>
      <vt:lpstr>工作规划</vt:lpstr>
      <vt:lpstr>工作规划</vt:lpstr>
      <vt:lpstr>工作规划</vt:lpstr>
      <vt:lpstr>工作规划</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2021-08-22T11:59:20Z</dcterms:created>
  <cp:lastPrinted>2021-08-22T11:59:20Z</cp:lastPrinted>
  <dcterms:modified xsi:type="dcterms:W3CDTF">2021-08-22T05:47:36Z</dcterms:modified>
  <cp:revision>1</cp:revision>
</cp:coreProperties>
</file>