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officedocument.drawingml.diagramColors+xml" PartName="/ppt/diagrams/colors5.xml"/>
  <Override ContentType="application/vnd.openxmlformats-officedocument.drawingml.diagramColors+xml" PartName="/ppt/diagrams/colors6.xml"/>
  <Override ContentType="application/vnd.openxmlformats-officedocument.drawingml.diagramColors+xml" PartName="/ppt/diagrams/colors7.xml"/>
  <Override ContentType="application/vnd.openxmlformats-officedocument.drawingml.diagramColors+xml" PartName="/ppt/diagrams/colors8.xml"/>
  <Override ContentType="application/vnd.openxmlformats-officedocument.drawingml.diagramColors+xml" PartName="/ppt/diagrams/colors9.xml"/>
  <Override ContentType="application/vnd.openxmlformats-officedocument.drawingml.diagramColors+xml" PartName="/ppt/diagrams/colors10.xml"/>
  <Override ContentType="application/vnd.openxmlformats-officedocument.drawingml.diagramColors+xml" PartName="/ppt/diagrams/colors11.xml"/>
  <Override ContentType="application/vnd.openxmlformats-officedocument.drawingml.diagramColors+xml" PartName="/ppt/diagrams/colors12.xml"/>
  <Override ContentType="application/vnd.openxmlformats-officedocument.drawingml.diagramColors+xml" PartName="/ppt/diagrams/colors13.xml"/>
  <Override ContentType="application/vnd.openxmlformats-officedocument.drawingml.diagramColors+xml" PartName="/ppt/diagrams/colors14.xml"/>
  <Override ContentType="application/vnd.openxmlformats-officedocument.drawingml.diagramColors+xml" PartName="/ppt/diagrams/colors15.xml"/>
  <Override ContentType="application/vnd.openxmlformats-officedocument.drawingml.diagramColors+xml" PartName="/ppt/diagrams/colors16.xml"/>
  <Override ContentType="application/vnd.openxmlformats-officedocument.drawingml.diagramColors+xml" PartName="/ppt/diagrams/colors17.xml"/>
  <Override ContentType="application/vnd.openxmlformats-officedocument.drawingml.diagramColors+xml" PartName="/ppt/diagrams/colors18.xml"/>
  <Override ContentType="application/vnd.openxmlformats-officedocument.drawingml.diagramColors+xml" PartName="/ppt/diagrams/colors19.xml"/>
  <Override ContentType="application/vnd.openxmlformats-officedocument.drawingml.diagramColors+xml" PartName="/ppt/diagrams/colors20.xml"/>
  <Override ContentType="application/vnd.openxmlformats-officedocument.drawingml.diagramColors+xml" PartName="/ppt/diagrams/colors21.xml"/>
  <Override ContentType="application/vnd.openxmlformats-officedocument.drawingml.diagramColors+xml" PartName="/ppt/diagrams/colors22.xml"/>
  <Override ContentType="application/vnd.openxmlformats-officedocument.drawingml.diagramColors+xml" PartName="/ppt/diagrams/colors23.xml"/>
  <Override ContentType="application/vnd.openxmlformats-officedocument.drawingml.diagramColors+xml" PartName="/ppt/diagrams/colors24.xml"/>
  <Override ContentType="application/vnd.openxmlformats-officedocument.drawingml.diagramColors+xml" PartName="/ppt/diagrams/colors25.xml"/>
  <Override ContentType="application/vnd.openxmlformats-officedocument.drawingml.diagramColors+xml" PartName="/ppt/diagrams/colors26.xml"/>
  <Override ContentType="application/vnd.openxmlformats-officedocument.drawingml.diagramColors+xml" PartName="/ppt/diagrams/colors27.xml"/>
  <Override ContentType="application/vnd.openxmlformats-officedocument.drawingml.diagramColors+xml" PartName="/ppt/diagrams/colors28.xml"/>
  <Override ContentType="application/vnd.openxmlformats-officedocument.drawingml.diagramColors+xml" PartName="/ppt/diagrams/colors29.xml"/>
  <Override ContentType="application/vnd.openxmlformats-officedocument.drawingml.diagramColors+xml" PartName="/ppt/diagrams/colors30.xml"/>
  <Override ContentType="application/vnd.openxmlformats-officedocument.drawingml.diagramColors+xml" PartName="/ppt/diagrams/colors31.xml"/>
  <Override ContentType="application/vnd.openxmlformats-officedocument.drawingml.diagramColors+xml" PartName="/ppt/diagrams/colors32.xml"/>
  <Override ContentType="application/vnd.openxmlformats-officedocument.drawingml.diagramColors+xml" PartName="/ppt/diagrams/colors33.xml"/>
  <Override ContentType="application/vnd.openxmlformats-officedocument.drawingml.diagramColors+xml" PartName="/ppt/diagrams/colors34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Data+xml" PartName="/ppt/diagrams/data4.xml"/>
  <Override ContentType="application/vnd.openxmlformats-officedocument.drawingml.diagramData+xml" PartName="/ppt/diagrams/data5.xml"/>
  <Override ContentType="application/vnd.openxmlformats-officedocument.drawingml.diagramData+xml" PartName="/ppt/diagrams/data6.xml"/>
  <Override ContentType="application/vnd.openxmlformats-officedocument.drawingml.diagramData+xml" PartName="/ppt/diagrams/data7.xml"/>
  <Override ContentType="application/vnd.openxmlformats-officedocument.drawingml.diagramData+xml" PartName="/ppt/diagrams/data8.xml"/>
  <Override ContentType="application/vnd.openxmlformats-officedocument.drawingml.diagramData+xml" PartName="/ppt/diagrams/data9.xml"/>
  <Override ContentType="application/vnd.openxmlformats-officedocument.drawingml.diagramData+xml" PartName="/ppt/diagrams/data10.xml"/>
  <Override ContentType="application/vnd.openxmlformats-officedocument.drawingml.diagramData+xml" PartName="/ppt/diagrams/data11.xml"/>
  <Override ContentType="application/vnd.openxmlformats-officedocument.drawingml.diagramData+xml" PartName="/ppt/diagrams/data12.xml"/>
  <Override ContentType="application/vnd.openxmlformats-officedocument.drawingml.diagramData+xml" PartName="/ppt/diagrams/data13.xml"/>
  <Override ContentType="application/vnd.openxmlformats-officedocument.drawingml.diagramData+xml" PartName="/ppt/diagrams/data14.xml"/>
  <Override ContentType="application/vnd.openxmlformats-officedocument.drawingml.diagramData+xml" PartName="/ppt/diagrams/data15.xml"/>
  <Override ContentType="application/vnd.openxmlformats-officedocument.drawingml.diagramData+xml" PartName="/ppt/diagrams/data16.xml"/>
  <Override ContentType="application/vnd.openxmlformats-officedocument.drawingml.diagramData+xml" PartName="/ppt/diagrams/data17.xml"/>
  <Override ContentType="application/vnd.openxmlformats-officedocument.drawingml.diagramData+xml" PartName="/ppt/diagrams/data18.xml"/>
  <Override ContentType="application/vnd.openxmlformats-officedocument.drawingml.diagramData+xml" PartName="/ppt/diagrams/data19.xml"/>
  <Override ContentType="application/vnd.openxmlformats-officedocument.drawingml.diagramData+xml" PartName="/ppt/diagrams/data20.xml"/>
  <Override ContentType="application/vnd.openxmlformats-officedocument.drawingml.diagramData+xml" PartName="/ppt/diagrams/data21.xml"/>
  <Override ContentType="application/vnd.openxmlformats-officedocument.drawingml.diagramData+xml" PartName="/ppt/diagrams/data22.xml"/>
  <Override ContentType="application/vnd.openxmlformats-officedocument.drawingml.diagramData+xml" PartName="/ppt/diagrams/data23.xml"/>
  <Override ContentType="application/vnd.openxmlformats-officedocument.drawingml.diagramData+xml" PartName="/ppt/diagrams/data24.xml"/>
  <Override ContentType="application/vnd.openxmlformats-officedocument.drawingml.diagramData+xml" PartName="/ppt/diagrams/data25.xml"/>
  <Override ContentType="application/vnd.openxmlformats-officedocument.drawingml.diagramData+xml" PartName="/ppt/diagrams/data26.xml"/>
  <Override ContentType="application/vnd.openxmlformats-officedocument.drawingml.diagramData+xml" PartName="/ppt/diagrams/data27.xml"/>
  <Override ContentType="application/vnd.openxmlformats-officedocument.drawingml.diagramData+xml" PartName="/ppt/diagrams/data28.xml"/>
  <Override ContentType="application/vnd.openxmlformats-officedocument.drawingml.diagramData+xml" PartName="/ppt/diagrams/data29.xml"/>
  <Override ContentType="application/vnd.openxmlformats-officedocument.drawingml.diagramData+xml" PartName="/ppt/diagrams/data30.xml"/>
  <Override ContentType="application/vnd.openxmlformats-officedocument.drawingml.diagramData+xml" PartName="/ppt/diagrams/data31.xml"/>
  <Override ContentType="application/vnd.openxmlformats-officedocument.drawingml.diagramData+xml" PartName="/ppt/diagrams/data32.xml"/>
  <Override ContentType="application/vnd.openxmlformats-officedocument.drawingml.diagramData+xml" PartName="/ppt/diagrams/data33.xml"/>
  <Override ContentType="application/vnd.openxmlformats-officedocument.drawingml.diagramData+xml" PartName="/ppt/diagrams/data34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ms-office.drawingml.diagramDrawing+xml" PartName="/ppt/diagrams/drawing6.xml"/>
  <Override ContentType="application/vnd.ms-office.drawingml.diagramDrawing+xml" PartName="/ppt/diagrams/drawing7.xml"/>
  <Override ContentType="application/vnd.ms-office.drawingml.diagramDrawing+xml" PartName="/ppt/diagrams/drawing8.xml"/>
  <Override ContentType="application/vnd.ms-office.drawingml.diagramDrawing+xml" PartName="/ppt/diagrams/drawing9.xml"/>
  <Override ContentType="application/vnd.ms-office.drawingml.diagramDrawing+xml" PartName="/ppt/diagrams/drawing10.xml"/>
  <Override ContentType="application/vnd.ms-office.drawingml.diagramDrawing+xml" PartName="/ppt/diagrams/drawing11.xml"/>
  <Override ContentType="application/vnd.ms-office.drawingml.diagramDrawing+xml" PartName="/ppt/diagrams/drawing12.xml"/>
  <Override ContentType="application/vnd.ms-office.drawingml.diagramDrawing+xml" PartName="/ppt/diagrams/drawing13.xml"/>
  <Override ContentType="application/vnd.ms-office.drawingml.diagramDrawing+xml" PartName="/ppt/diagrams/drawing14.xml"/>
  <Override ContentType="application/vnd.ms-office.drawingml.diagramDrawing+xml" PartName="/ppt/diagrams/drawing15.xml"/>
  <Override ContentType="application/vnd.ms-office.drawingml.diagramDrawing+xml" PartName="/ppt/diagrams/drawing16.xml"/>
  <Override ContentType="application/vnd.ms-office.drawingml.diagramDrawing+xml" PartName="/ppt/diagrams/drawing17.xml"/>
  <Override ContentType="application/vnd.ms-office.drawingml.diagramDrawing+xml" PartName="/ppt/diagrams/drawing18.xml"/>
  <Override ContentType="application/vnd.ms-office.drawingml.diagramDrawing+xml" PartName="/ppt/diagrams/drawing19.xml"/>
  <Override ContentType="application/vnd.ms-office.drawingml.diagramDrawing+xml" PartName="/ppt/diagrams/drawing20.xml"/>
  <Override ContentType="application/vnd.ms-office.drawingml.diagramDrawing+xml" PartName="/ppt/diagrams/drawing21.xml"/>
  <Override ContentType="application/vnd.ms-office.drawingml.diagramDrawing+xml" PartName="/ppt/diagrams/drawing22.xml"/>
  <Override ContentType="application/vnd.ms-office.drawingml.diagramDrawing+xml" PartName="/ppt/diagrams/drawing23.xml"/>
  <Override ContentType="application/vnd.ms-office.drawingml.diagramDrawing+xml" PartName="/ppt/diagrams/drawing24.xml"/>
  <Override ContentType="application/vnd.ms-office.drawingml.diagramDrawing+xml" PartName="/ppt/diagrams/drawing25.xml"/>
  <Override ContentType="application/vnd.ms-office.drawingml.diagramDrawing+xml" PartName="/ppt/diagrams/drawing26.xml"/>
  <Override ContentType="application/vnd.ms-office.drawingml.diagramDrawing+xml" PartName="/ppt/diagrams/drawing27.xml"/>
  <Override ContentType="application/vnd.ms-office.drawingml.diagramDrawing+xml" PartName="/ppt/diagrams/drawing28.xml"/>
  <Override ContentType="application/vnd.ms-office.drawingml.diagramDrawing+xml" PartName="/ppt/diagrams/drawing29.xml"/>
  <Override ContentType="application/vnd.ms-office.drawingml.diagramDrawing+xml" PartName="/ppt/diagrams/drawing30.xml"/>
  <Override ContentType="application/vnd.ms-office.drawingml.diagramDrawing+xml" PartName="/ppt/diagrams/drawing31.xml"/>
  <Override ContentType="application/vnd.ms-office.drawingml.diagramDrawing+xml" PartName="/ppt/diagrams/drawing32.xml"/>
  <Override ContentType="application/vnd.ms-office.drawingml.diagramDrawing+xml" PartName="/ppt/diagrams/drawing33.xml"/>
  <Override ContentType="application/vnd.ms-office.drawingml.diagramDrawing+xml" PartName="/ppt/diagrams/drawing34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Layout+xml" PartName="/ppt/diagrams/layout6.xml"/>
  <Override ContentType="application/vnd.openxmlformats-officedocument.drawingml.diagramLayout+xml" PartName="/ppt/diagrams/layout7.xml"/>
  <Override ContentType="application/vnd.openxmlformats-officedocument.drawingml.diagramLayout+xml" PartName="/ppt/diagrams/layout8.xml"/>
  <Override ContentType="application/vnd.openxmlformats-officedocument.drawingml.diagramLayout+xml" PartName="/ppt/diagrams/layout9.xml"/>
  <Override ContentType="application/vnd.openxmlformats-officedocument.drawingml.diagramLayout+xml" PartName="/ppt/diagrams/layout10.xml"/>
  <Override ContentType="application/vnd.openxmlformats-officedocument.drawingml.diagramLayout+xml" PartName="/ppt/diagrams/layout11.xml"/>
  <Override ContentType="application/vnd.openxmlformats-officedocument.drawingml.diagramLayout+xml" PartName="/ppt/diagrams/layout12.xml"/>
  <Override ContentType="application/vnd.openxmlformats-officedocument.drawingml.diagramLayout+xml" PartName="/ppt/diagrams/layout13.xml"/>
  <Override ContentType="application/vnd.openxmlformats-officedocument.drawingml.diagramLayout+xml" PartName="/ppt/diagrams/layout14.xml"/>
  <Override ContentType="application/vnd.openxmlformats-officedocument.drawingml.diagramLayout+xml" PartName="/ppt/diagrams/layout15.xml"/>
  <Override ContentType="application/vnd.openxmlformats-officedocument.drawingml.diagramLayout+xml" PartName="/ppt/diagrams/layout16.xml"/>
  <Override ContentType="application/vnd.openxmlformats-officedocument.drawingml.diagramLayout+xml" PartName="/ppt/diagrams/layout17.xml"/>
  <Override ContentType="application/vnd.openxmlformats-officedocument.drawingml.diagramLayout+xml" PartName="/ppt/diagrams/layout18.xml"/>
  <Override ContentType="application/vnd.openxmlformats-officedocument.drawingml.diagramLayout+xml" PartName="/ppt/diagrams/layout19.xml"/>
  <Override ContentType="application/vnd.openxmlformats-officedocument.drawingml.diagramLayout+xml" PartName="/ppt/diagrams/layout20.xml"/>
  <Override ContentType="application/vnd.openxmlformats-officedocument.drawingml.diagramLayout+xml" PartName="/ppt/diagrams/layout21.xml"/>
  <Override ContentType="application/vnd.openxmlformats-officedocument.drawingml.diagramLayout+xml" PartName="/ppt/diagrams/layout22.xml"/>
  <Override ContentType="application/vnd.openxmlformats-officedocument.drawingml.diagramLayout+xml" PartName="/ppt/diagrams/layout23.xml"/>
  <Override ContentType="application/vnd.openxmlformats-officedocument.drawingml.diagramLayout+xml" PartName="/ppt/diagrams/layout24.xml"/>
  <Override ContentType="application/vnd.openxmlformats-officedocument.drawingml.diagramLayout+xml" PartName="/ppt/diagrams/layout25.xml"/>
  <Override ContentType="application/vnd.openxmlformats-officedocument.drawingml.diagramLayout+xml" PartName="/ppt/diagrams/layout26.xml"/>
  <Override ContentType="application/vnd.openxmlformats-officedocument.drawingml.diagramLayout+xml" PartName="/ppt/diagrams/layout27.xml"/>
  <Override ContentType="application/vnd.openxmlformats-officedocument.drawingml.diagramLayout+xml" PartName="/ppt/diagrams/layout28.xml"/>
  <Override ContentType="application/vnd.openxmlformats-officedocument.drawingml.diagramLayout+xml" PartName="/ppt/diagrams/layout29.xml"/>
  <Override ContentType="application/vnd.openxmlformats-officedocument.drawingml.diagramLayout+xml" PartName="/ppt/diagrams/layout30.xml"/>
  <Override ContentType="application/vnd.openxmlformats-officedocument.drawingml.diagramLayout+xml" PartName="/ppt/diagrams/layout31.xml"/>
  <Override ContentType="application/vnd.openxmlformats-officedocument.drawingml.diagramLayout+xml" PartName="/ppt/diagrams/layout32.xml"/>
  <Override ContentType="application/vnd.openxmlformats-officedocument.drawingml.diagramLayout+xml" PartName="/ppt/diagrams/layout33.xml"/>
  <Override ContentType="application/vnd.openxmlformats-officedocument.drawingml.diagramLayout+xml" PartName="/ppt/diagrams/layout34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7.xml"/>
  <Override ContentType="application/vnd.openxmlformats-officedocument.drawingml.diagramStyle+xml" PartName="/ppt/diagrams/quickStyle8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10.xml"/>
  <Override ContentType="application/vnd.openxmlformats-officedocument.drawingml.diagramStyle+xml" PartName="/ppt/diagrams/quickStyle11.xml"/>
  <Override ContentType="application/vnd.openxmlformats-officedocument.drawingml.diagramStyle+xml" PartName="/ppt/diagrams/quickStyle12.xml"/>
  <Override ContentType="application/vnd.openxmlformats-officedocument.drawingml.diagramStyle+xml" PartName="/ppt/diagrams/quickStyle13.xml"/>
  <Override ContentType="application/vnd.openxmlformats-officedocument.drawingml.diagramStyle+xml" PartName="/ppt/diagrams/quickStyle14.xml"/>
  <Override ContentType="application/vnd.openxmlformats-officedocument.drawingml.diagramStyle+xml" PartName="/ppt/diagrams/quickStyle15.xml"/>
  <Override ContentType="application/vnd.openxmlformats-officedocument.drawingml.diagramStyle+xml" PartName="/ppt/diagrams/quickStyle16.xml"/>
  <Override ContentType="application/vnd.openxmlformats-officedocument.drawingml.diagramStyle+xml" PartName="/ppt/diagrams/quickStyle17.xml"/>
  <Override ContentType="application/vnd.openxmlformats-officedocument.drawingml.diagramStyle+xml" PartName="/ppt/diagrams/quickStyle18.xml"/>
  <Override ContentType="application/vnd.openxmlformats-officedocument.drawingml.diagramStyle+xml" PartName="/ppt/diagrams/quickStyle19.xml"/>
  <Override ContentType="application/vnd.openxmlformats-officedocument.drawingml.diagramStyle+xml" PartName="/ppt/diagrams/quickStyle20.xml"/>
  <Override ContentType="application/vnd.openxmlformats-officedocument.drawingml.diagramStyle+xml" PartName="/ppt/diagrams/quickStyle21.xml"/>
  <Override ContentType="application/vnd.openxmlformats-officedocument.drawingml.diagramStyle+xml" PartName="/ppt/diagrams/quickStyle22.xml"/>
  <Override ContentType="application/vnd.openxmlformats-officedocument.drawingml.diagramStyle+xml" PartName="/ppt/diagrams/quickStyle23.xml"/>
  <Override ContentType="application/vnd.openxmlformats-officedocument.drawingml.diagramStyle+xml" PartName="/ppt/diagrams/quickStyle24.xml"/>
  <Override ContentType="application/vnd.openxmlformats-officedocument.drawingml.diagramStyle+xml" PartName="/ppt/diagrams/quickStyle25.xml"/>
  <Override ContentType="application/vnd.openxmlformats-officedocument.drawingml.diagramStyle+xml" PartName="/ppt/diagrams/quickStyle26.xml"/>
  <Override ContentType="application/vnd.openxmlformats-officedocument.drawingml.diagramStyle+xml" PartName="/ppt/diagrams/quickStyle27.xml"/>
  <Override ContentType="application/vnd.openxmlformats-officedocument.drawingml.diagramStyle+xml" PartName="/ppt/diagrams/quickStyle28.xml"/>
  <Override ContentType="application/vnd.openxmlformats-officedocument.drawingml.diagramStyle+xml" PartName="/ppt/diagrams/quickStyle29.xml"/>
  <Override ContentType="application/vnd.openxmlformats-officedocument.drawingml.diagramStyle+xml" PartName="/ppt/diagrams/quickStyle30.xml"/>
  <Override ContentType="application/vnd.openxmlformats-officedocument.drawingml.diagramStyle+xml" PartName="/ppt/diagrams/quickStyle31.xml"/>
  <Override ContentType="application/vnd.openxmlformats-officedocument.drawingml.diagramStyle+xml" PartName="/ppt/diagrams/quickStyle32.xml"/>
  <Override ContentType="application/vnd.openxmlformats-officedocument.drawingml.diagramStyle+xml" PartName="/ppt/diagrams/quickStyle33.xml"/>
  <Override ContentType="application/vnd.openxmlformats-officedocument.drawingml.diagramStyle+xml" PartName="/ppt/diagrams/quickStyle3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80" r:id="rId1"/>
    <p:sldMasterId id="2147483695" r:id="rId2"/>
  </p:sldMasterIdLst>
  <p:notesMasterIdLst>
    <p:notesMasterId r:id="rId3"/>
  </p:notesMasterIdLst>
  <p:sldIdLst>
    <p:sldId id="256" r:id="rId4"/>
    <p:sldId id="264" r:id="rId5"/>
    <p:sldId id="258" r:id="rId6"/>
    <p:sldId id="259" r:id="rId7"/>
    <p:sldId id="268" r:id="rId8"/>
    <p:sldId id="266" r:id="rId9"/>
    <p:sldId id="267" r:id="rId10"/>
    <p:sldId id="269" r:id="rId11"/>
    <p:sldId id="270" r:id="rId12"/>
    <p:sldId id="293" r:id="rId13"/>
    <p:sldId id="260" r:id="rId14"/>
    <p:sldId id="271" r:id="rId15"/>
    <p:sldId id="274" r:id="rId16"/>
    <p:sldId id="272" r:id="rId17"/>
    <p:sldId id="276" r:id="rId18"/>
    <p:sldId id="261" r:id="rId19"/>
    <p:sldId id="273" r:id="rId20"/>
    <p:sldId id="262" r:id="rId21"/>
    <p:sldId id="298" r:id="rId22"/>
    <p:sldId id="263" r:id="rId23"/>
    <p:sldId id="265" r:id="rId24"/>
    <p:sldId id="277" r:id="rId25"/>
    <p:sldId id="278" r:id="rId26"/>
    <p:sldId id="279" r:id="rId27"/>
    <p:sldId id="281" r:id="rId28"/>
    <p:sldId id="280" r:id="rId29"/>
    <p:sldId id="282" r:id="rId30"/>
    <p:sldId id="283" r:id="rId31"/>
    <p:sldId id="285" r:id="rId32"/>
    <p:sldId id="287" r:id="rId33"/>
    <p:sldId id="288" r:id="rId34"/>
    <p:sldId id="289" r:id="rId35"/>
    <p:sldId id="290" r:id="rId36"/>
    <p:sldId id="284" r:id="rId37"/>
    <p:sldId id="286" r:id="rId38"/>
    <p:sldId id="291" r:id="rId39"/>
    <p:sldId id="292" r:id="rId40"/>
    <p:sldId id="275" r:id="rId41"/>
    <p:sldId id="294" r:id="rId42"/>
    <p:sldId id="297" r:id="rId43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tags/tag1.xml" Type="http://schemas.openxmlformats.org/officeDocument/2006/relationships/tags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999999888241291"/>
          <c:y val="0.004999999888241291"/>
          <c:w val="0.99000000953674316"/>
          <c:h val="0.98750001192092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3C3CB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D-4341-8CB7-CC45882C1E53}"/>
              </c:ext>
            </c:extLst>
          </c:dPt>
          <c:dPt>
            <c:idx val="1"/>
            <c:invertIfNegative val="1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DD-4341-8CB7-CC45882C1E53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DD-4341-8CB7-CC45882C1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999999888241291"/>
          <c:y val="0.004999999888241291"/>
          <c:w val="0.99000000953674316"/>
          <c:h val="0.98750001192092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A4BE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90-40B8-A273-8DC1EC4D232B}"/>
              </c:ext>
            </c:extLst>
          </c:dPt>
          <c:dPt>
            <c:idx val="1"/>
            <c:invertIfNegative val="1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90-40B8-A273-8DC1EC4D232B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0-40B8-A273-8DC1EC4D2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999999888241291"/>
          <c:y val="0.004999999888241291"/>
          <c:w val="0.99000000953674316"/>
          <c:h val="0.98750001192092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487AD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A-4022-B378-2D630D92109D}"/>
              </c:ext>
            </c:extLst>
          </c:dPt>
          <c:dPt>
            <c:idx val="1"/>
            <c:invertIfNegative val="1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A-4022-B378-2D630D92109D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A-4022-B378-2D630D921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999999888241291"/>
          <c:y val="0.004999999888241291"/>
          <c:w val="0.99000000953674316"/>
          <c:h val="0.98750001192092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76490"/>
            </a:solidFill>
            <a:ln w="12700" cap="flat">
              <a:noFill/>
              <a:miter lim="400000"/>
            </a:ln>
            <a:effectLst/>
          </c:spPr>
          <c:dPt>
            <c:idx val="0"/>
            <c:invertIfNegative val="1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A4-4337-9822-BE4AC68A0E65}"/>
              </c:ext>
            </c:extLst>
          </c:dPt>
          <c:dPt>
            <c:idx val="1"/>
            <c:invertIfNegative val="1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4-4337-9822-BE4AC68A0E65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4-4337-9822-BE4AC68A0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_rels/data1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/Relationships>
</file>

<file path=ppt/diagrams/_rels/data10.xml.rels><?xml version="1.0" encoding="UTF-8" standalone="yes"?><Relationships xmlns="http://schemas.openxmlformats.org/package/2006/relationships"><Relationship Id="rId1" Target="../media/image13.jpeg" Type="http://schemas.openxmlformats.org/officeDocument/2006/relationships/image"/></Relationships>
</file>

<file path=ppt/diagrams/_rels/data11.xml.rels><?xml version="1.0" encoding="UTF-8" standalone="yes"?><Relationships xmlns="http://schemas.openxmlformats.org/package/2006/relationships"><Relationship Id="rId1" Target="../media/image15.jpeg" Type="http://schemas.openxmlformats.org/officeDocument/2006/relationships/image"/></Relationships>
</file>

<file path=ppt/diagrams/_rels/data12.xml.rels><?xml version="1.0" encoding="UTF-8" standalone="yes"?><Relationships xmlns="http://schemas.openxmlformats.org/package/2006/relationships"><Relationship Id="rId1" Target="../media/image16.jpeg" Type="http://schemas.openxmlformats.org/officeDocument/2006/relationships/image"/></Relationships>
</file>

<file path=ppt/diagrams/_rels/data13.xml.rels><?xml version="1.0" encoding="UTF-8" standalone="yes"?><Relationships xmlns="http://schemas.openxmlformats.org/package/2006/relationships"><Relationship Id="rId1" Target="../media/image17.jpeg" Type="http://schemas.openxmlformats.org/officeDocument/2006/relationships/image"/></Relationships>
</file>

<file path=ppt/diagrams/_rels/data14.xml.rels><?xml version="1.0" encoding="UTF-8" standalone="yes"?><Relationships xmlns="http://schemas.openxmlformats.org/package/2006/relationships"><Relationship Id="rId1" Target="../media/image18.jpeg" Type="http://schemas.openxmlformats.org/officeDocument/2006/relationships/image"/></Relationships>
</file>

<file path=ppt/diagrams/_rels/data15.xml.rels><?xml version="1.0" encoding="UTF-8" standalone="yes"?><Relationships xmlns="http://schemas.openxmlformats.org/package/2006/relationships"><Relationship Id="rId1" Target="../media/image19.jpeg" Type="http://schemas.openxmlformats.org/officeDocument/2006/relationships/image"/></Relationships>
</file>

<file path=ppt/diagrams/_rels/data16.xml.rels><?xml version="1.0" encoding="UTF-8" standalone="yes"?><Relationships xmlns="http://schemas.openxmlformats.org/package/2006/relationships"><Relationship Id="rId1" Target="../media/image20.jpeg" Type="http://schemas.openxmlformats.org/officeDocument/2006/relationships/image"/></Relationships>
</file>

<file path=ppt/diagrams/_rels/data17.xml.rels><?xml version="1.0" encoding="UTF-8" standalone="yes"?><Relationships xmlns="http://schemas.openxmlformats.org/package/2006/relationships"><Relationship Id="rId1" Target="../media/image22.jpeg" Type="http://schemas.openxmlformats.org/officeDocument/2006/relationships/image"/></Relationships>
</file>

<file path=ppt/diagrams/_rels/data18.xml.rels><?xml version="1.0" encoding="UTF-8" standalone="yes"?><Relationships xmlns="http://schemas.openxmlformats.org/package/2006/relationships"><Relationship Id="rId1" Target="../media/image23.jpeg" Type="http://schemas.openxmlformats.org/officeDocument/2006/relationships/image"/></Relationships>
</file>

<file path=ppt/diagrams/_rels/data19.xml.rels><?xml version="1.0" encoding="UTF-8" standalone="yes"?><Relationships xmlns="http://schemas.openxmlformats.org/package/2006/relationships"><Relationship Id="rId1" Target="../media/image24.jpeg" Type="http://schemas.openxmlformats.org/officeDocument/2006/relationships/image"/></Relationships>
</file>

<file path=ppt/diagrams/_rels/data2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/Relationships>
</file>

<file path=ppt/diagrams/_rels/data20.xml.rels><?xml version="1.0" encoding="UTF-8" standalone="yes"?><Relationships xmlns="http://schemas.openxmlformats.org/package/2006/relationships"><Relationship Id="rId1" Target="../media/image25.jpeg" Type="http://schemas.openxmlformats.org/officeDocument/2006/relationships/image"/></Relationships>
</file>

<file path=ppt/diagrams/_rels/data21.xml.rels><?xml version="1.0" encoding="UTF-8" standalone="yes"?><Relationships xmlns="http://schemas.openxmlformats.org/package/2006/relationships"><Relationship Id="rId1" Target="../media/image26.jpeg" Type="http://schemas.openxmlformats.org/officeDocument/2006/relationships/image"/></Relationships>
</file>

<file path=ppt/diagrams/_rels/data22.xml.rels><?xml version="1.0" encoding="UTF-8" standalone="yes"?><Relationships xmlns="http://schemas.openxmlformats.org/package/2006/relationships"><Relationship Id="rId1" Target="../media/image27.jpeg" Type="http://schemas.openxmlformats.org/officeDocument/2006/relationships/image"/></Relationships>
</file>

<file path=ppt/diagrams/_rels/data23.xml.rels><?xml version="1.0" encoding="UTF-8" standalone="yes"?><Relationships xmlns="http://schemas.openxmlformats.org/package/2006/relationships"><Relationship Id="rId1" Target="../media/image28.jpeg" Type="http://schemas.openxmlformats.org/officeDocument/2006/relationships/image"/></Relationships>
</file>

<file path=ppt/diagrams/_rels/data24.xml.rels><?xml version="1.0" encoding="UTF-8" standalone="yes"?><Relationships xmlns="http://schemas.openxmlformats.org/package/2006/relationships"><Relationship Id="rId1" Target="../media/image30.jpeg" Type="http://schemas.openxmlformats.org/officeDocument/2006/relationships/image"/></Relationships>
</file>

<file path=ppt/diagrams/_rels/data25.xml.rels><?xml version="1.0" encoding="UTF-8" standalone="yes"?><Relationships xmlns="http://schemas.openxmlformats.org/package/2006/relationships"><Relationship Id="rId1" Target="../media/image31.jpeg" Type="http://schemas.openxmlformats.org/officeDocument/2006/relationships/image"/></Relationships>
</file>

<file path=ppt/diagrams/_rels/data26.xml.rels><?xml version="1.0" encoding="UTF-8" standalone="yes"?><Relationships xmlns="http://schemas.openxmlformats.org/package/2006/relationships"><Relationship Id="rId1" Target="../media/image32.jpeg" Type="http://schemas.openxmlformats.org/officeDocument/2006/relationships/image"/></Relationships>
</file>

<file path=ppt/diagrams/_rels/data27.xml.rels><?xml version="1.0" encoding="UTF-8" standalone="yes"?><Relationships xmlns="http://schemas.openxmlformats.org/package/2006/relationships"><Relationship Id="rId1" Target="../media/image33.jpeg" Type="http://schemas.openxmlformats.org/officeDocument/2006/relationships/image"/></Relationships>
</file>

<file path=ppt/diagrams/_rels/data28.xml.rels><?xml version="1.0" encoding="UTF-8" standalone="yes"?><Relationships xmlns="http://schemas.openxmlformats.org/package/2006/relationships"><Relationship Id="rId1" Target="../media/image35.jpeg" Type="http://schemas.openxmlformats.org/officeDocument/2006/relationships/image"/></Relationships>
</file>

<file path=ppt/diagrams/_rels/data29.xml.rels><?xml version="1.0" encoding="UTF-8" standalone="yes"?><Relationships xmlns="http://schemas.openxmlformats.org/package/2006/relationships"><Relationship Id="rId1" Target="../media/image37.jpeg" Type="http://schemas.openxmlformats.org/officeDocument/2006/relationships/image"/></Relationships>
</file>

<file path=ppt/diagrams/_rels/data3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/Relationships>
</file>

<file path=ppt/diagrams/_rels/data30.xml.rels><?xml version="1.0" encoding="UTF-8" standalone="yes"?><Relationships xmlns="http://schemas.openxmlformats.org/package/2006/relationships"><Relationship Id="rId1" Target="../media/image38.jpeg" Type="http://schemas.openxmlformats.org/officeDocument/2006/relationships/image"/></Relationships>
</file>

<file path=ppt/diagrams/_rels/data31.xml.rels><?xml version="1.0" encoding="UTF-8" standalone="yes"?><Relationships xmlns="http://schemas.openxmlformats.org/package/2006/relationships"><Relationship Id="rId1" Target="../media/image39.jpeg" Type="http://schemas.openxmlformats.org/officeDocument/2006/relationships/image"/></Relationships>
</file>

<file path=ppt/diagrams/_rels/data32.xml.rels><?xml version="1.0" encoding="UTF-8" standalone="yes"?><Relationships xmlns="http://schemas.openxmlformats.org/package/2006/relationships"><Relationship Id="rId1" Target="../media/image40.jpeg" Type="http://schemas.openxmlformats.org/officeDocument/2006/relationships/image"/></Relationships>
</file>

<file path=ppt/diagrams/_rels/data33.xml.rels><?xml version="1.0" encoding="UTF-8" standalone="yes"?><Relationships xmlns="http://schemas.openxmlformats.org/package/2006/relationships"><Relationship Id="rId1" Target="../media/image41.jpeg" Type="http://schemas.openxmlformats.org/officeDocument/2006/relationships/image"/></Relationships>
</file>

<file path=ppt/diagrams/_rels/data34.xml.rels><?xml version="1.0" encoding="UTF-8" standalone="yes"?><Relationships xmlns="http://schemas.openxmlformats.org/package/2006/relationships"><Relationship Id="rId1" Target="../media/image42.jpeg" Type="http://schemas.openxmlformats.org/officeDocument/2006/relationships/image"/></Relationships>
</file>

<file path=ppt/diagrams/_rels/data4.xml.rels><?xml version="1.0" encoding="UTF-8" standalone="yes"?><Relationships xmlns="http://schemas.openxmlformats.org/package/2006/relationships"><Relationship Id="rId1" Target="../media/image7.jpeg" Type="http://schemas.openxmlformats.org/officeDocument/2006/relationships/image"/></Relationships>
</file>

<file path=ppt/diagrams/_rels/data5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/Relationships>
</file>

<file path=ppt/diagrams/_rels/data6.xml.rels><?xml version="1.0" encoding="UTF-8" standalone="yes"?><Relationships xmlns="http://schemas.openxmlformats.org/package/2006/relationships"><Relationship Id="rId1" Target="../media/image9.jpeg" Type="http://schemas.openxmlformats.org/officeDocument/2006/relationships/image"/></Relationships>
</file>

<file path=ppt/diagrams/_rels/data7.xml.rels><?xml version="1.0" encoding="UTF-8" standalone="yes"?><Relationships xmlns="http://schemas.openxmlformats.org/package/2006/relationships"><Relationship Id="rId1" Target="../media/image10.jpeg" Type="http://schemas.openxmlformats.org/officeDocument/2006/relationships/image"/></Relationships>
</file>

<file path=ppt/diagrams/_rels/data8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/Relationships>
</file>

<file path=ppt/diagrams/_rels/data9.xml.rels><?xml version="1.0" encoding="UTF-8" standalone="yes"?><Relationships xmlns="http://schemas.openxmlformats.org/package/2006/relationships"><Relationship Id="rId1" Target="../media/image12.jpeg" Type="http://schemas.openxmlformats.org/officeDocument/2006/relationships/image"/></Relationships>
</file>

<file path=ppt/diagrams/_rels/drawing1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/Relationships>
</file>

<file path=ppt/diagrams/_rels/drawing10.xml.rels><?xml version="1.0" encoding="UTF-8" standalone="yes"?><Relationships xmlns="http://schemas.openxmlformats.org/package/2006/relationships"><Relationship Id="rId1" Target="../media/image13.jpeg" Type="http://schemas.openxmlformats.org/officeDocument/2006/relationships/image"/></Relationships>
</file>

<file path=ppt/diagrams/_rels/drawing12.xml.rels><?xml version="1.0" encoding="UTF-8" standalone="yes"?><Relationships xmlns="http://schemas.openxmlformats.org/package/2006/relationships"><Relationship Id="rId1" Target="../media/image16.jpeg" Type="http://schemas.openxmlformats.org/officeDocument/2006/relationships/image"/></Relationships>
</file>

<file path=ppt/diagrams/_rels/drawing13.xml.rels><?xml version="1.0" encoding="UTF-8" standalone="yes"?><Relationships xmlns="http://schemas.openxmlformats.org/package/2006/relationships"><Relationship Id="rId1" Target="../media/image17.jpeg" Type="http://schemas.openxmlformats.org/officeDocument/2006/relationships/image"/></Relationships>
</file>

<file path=ppt/diagrams/_rels/drawing14.xml.rels><?xml version="1.0" encoding="UTF-8" standalone="yes"?><Relationships xmlns="http://schemas.openxmlformats.org/package/2006/relationships"><Relationship Id="rId1" Target="../media/image18.jpeg" Type="http://schemas.openxmlformats.org/officeDocument/2006/relationships/image"/></Relationships>
</file>

<file path=ppt/diagrams/_rels/drawing15.xml.rels><?xml version="1.0" encoding="UTF-8" standalone="yes"?><Relationships xmlns="http://schemas.openxmlformats.org/package/2006/relationships"><Relationship Id="rId1" Target="../media/image19.jpeg" Type="http://schemas.openxmlformats.org/officeDocument/2006/relationships/image"/></Relationships>
</file>

<file path=ppt/diagrams/_rels/drawing18.xml.rels><?xml version="1.0" encoding="UTF-8" standalone="yes"?><Relationships xmlns="http://schemas.openxmlformats.org/package/2006/relationships"><Relationship Id="rId1" Target="../media/image23.jpeg" Type="http://schemas.openxmlformats.org/officeDocument/2006/relationships/image"/></Relationships>
</file>

<file path=ppt/diagrams/_rels/drawing2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/Relationships>
</file>

<file path=ppt/diagrams/_rels/drawing24.xml.rels><?xml version="1.0" encoding="UTF-8" standalone="yes"?><Relationships xmlns="http://schemas.openxmlformats.org/package/2006/relationships"><Relationship Id="rId1" Target="../media/image30.jpeg" Type="http://schemas.openxmlformats.org/officeDocument/2006/relationships/image"/></Relationships>
</file>

<file path=ppt/diagrams/_rels/drawing3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/Relationships>
</file>

<file path=ppt/diagrams/_rels/drawing30.xml.rels><?xml version="1.0" encoding="UTF-8" standalone="yes"?><Relationships xmlns="http://schemas.openxmlformats.org/package/2006/relationships"><Relationship Id="rId1" Target="../media/image38.jpeg" Type="http://schemas.openxmlformats.org/officeDocument/2006/relationships/image"/></Relationships>
</file>

<file path=ppt/diagrams/_rels/drawing31.xml.rels><?xml version="1.0" encoding="UTF-8" standalone="yes"?><Relationships xmlns="http://schemas.openxmlformats.org/package/2006/relationships"><Relationship Id="rId1" Target="../media/image39.jpeg" Type="http://schemas.openxmlformats.org/officeDocument/2006/relationships/image"/></Relationships>
</file>

<file path=ppt/diagrams/_rels/drawing32.xml.rels><?xml version="1.0" encoding="UTF-8" standalone="yes"?><Relationships xmlns="http://schemas.openxmlformats.org/package/2006/relationships"><Relationship Id="rId1" Target="../media/image40.jpeg" Type="http://schemas.openxmlformats.org/officeDocument/2006/relationships/image"/></Relationships>
</file>

<file path=ppt/diagrams/_rels/drawing33.xml.rels><?xml version="1.0" encoding="UTF-8" standalone="yes"?><Relationships xmlns="http://schemas.openxmlformats.org/package/2006/relationships"><Relationship Id="rId1" Target="../media/image41.jpeg" Type="http://schemas.openxmlformats.org/officeDocument/2006/relationships/image"/></Relationships>
</file>

<file path=ppt/diagrams/_rels/drawing4.xml.rels><?xml version="1.0" encoding="UTF-8" standalone="yes"?><Relationships xmlns="http://schemas.openxmlformats.org/package/2006/relationships"><Relationship Id="rId1" Target="../media/image7.jpeg" Type="http://schemas.openxmlformats.org/officeDocument/2006/relationships/image"/></Relationships>
</file>

<file path=ppt/diagrams/_rels/drawing5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/Relationships>
</file>

<file path=ppt/diagrams/_rels/drawing6.xml.rels><?xml version="1.0" encoding="UTF-8" standalone="yes"?><Relationships xmlns="http://schemas.openxmlformats.org/package/2006/relationships"><Relationship Id="rId1" Target="../media/image9.jpeg" Type="http://schemas.openxmlformats.org/officeDocument/2006/relationships/image"/></Relationships>
</file>

<file path=ppt/diagrams/_rels/drawing7.xml.rels><?xml version="1.0" encoding="UTF-8" standalone="yes"?><Relationships xmlns="http://schemas.openxmlformats.org/package/2006/relationships"><Relationship Id="rId1" Target="../media/image10.jpeg" Type="http://schemas.openxmlformats.org/officeDocument/2006/relationships/image"/></Relationships>
</file>

<file path=ppt/diagrams/_rels/drawing8.xml.rels><?xml version="1.0" encoding="UTF-8" standalone="yes"?><Relationships xmlns="http://schemas.openxmlformats.org/package/2006/relationships"><Relationship Id="rId1" Target="../media/image11.jpeg" Type="http://schemas.openxmlformats.org/officeDocument/2006/relationships/image"/></Relationships>
</file>

<file path=ppt/diagrams/_rels/drawing9.xml.rels><?xml version="1.0" encoding="UTF-8" standalone="yes"?><Relationships xmlns="http://schemas.openxmlformats.org/package/2006/relationships"><Relationship Id="rId1" Target="../media/image12.jpeg" Type="http://schemas.openxmlformats.org/officeDocument/2006/relationships/imag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EBE68C83-E91A-4C40-ABB9-689445E0A9DE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EBE68C83-E91A-4C40-ABB9-689445E0A9DE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15CCE2A8-453E-47AE-8397-532856E51B5A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15CCE2A8-453E-47AE-8397-532856E51B5A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C70A85E4-A6F3-40E6-9634-98C46795592E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C70A85E4-A6F3-40E6-9634-98C46795592E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Y="-1598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EBE68C83-E91A-4C40-ABB9-689445E0A9DE}" srcId="{9E4703A2-10FB-4869-A797-1EE97028710B}" destId="{4161F128-FBC3-4E39-B6A1-34C7B5EF323B}" srcOrd="0" destOrd="0" parTransId="{A35B93DF-E8B8-45C9-9825-017E52611F06}" sibTransId="{63B53EA4-050B-4C97-ABB7-336EE0895839}"/>
    <dgm:cxn modelId="{15CCE2A8-453E-47AE-8397-532856E51B5A}" srcId="{9E4703A2-10FB-4869-A797-1EE97028710B}" destId="{CD4F4671-ACDE-4C23-B362-6ADD372920AA}" srcOrd="1" destOrd="0" parTransId="{9844862B-BB9A-421C-AD39-9090704A225C}" sibTransId="{53EE4BE0-D329-42F6-AF46-D3F130E439E5}"/>
    <dgm:cxn modelId="{C70A85E4-A6F3-40E6-9634-98C46795592E}" srcId="{9E4703A2-10FB-4869-A797-1EE97028710B}" destId="{6C8FAB9A-5ED5-4ED1-9385-16D9E48DD3D8}" srcOrd="2" destOrd="0" parTransId="{FD67ED7A-1D06-481B-86AC-D8229A40D605}" sibTransId="{F36694EA-FC93-4EFA-812E-E91E7293C4B2}"/>
    <dgm:cxn modelId="{35E2F6EB-B392-4415-B947-48B93CF75222}" type="presOf" srcId="{9E4703A2-10FB-4869-A797-1EE97028710B}" destId="{FA769293-6C0D-4117-9EC0-6F43B97F8271}" srcOrd="0" destOrd="0" presId="islide.smartart.onepicture"/>
    <dgm:cxn modelId="{C786FED5-12C4-453B-80BC-8E1EF289CF77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F8D8C57F-AE49-4E66-9074-D7AC6C60F557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F8D8C57F-AE49-4E66-9074-D7AC6C60F557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4BCDD004-5C4B-4CF1-974F-FDB738472427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4BCDD004-5C4B-4CF1-974F-FDB738472427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35EFC6F1-BFAB-44E8-8F64-04ACAD004EDE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35EFC6F1-BFAB-44E8-8F64-04ACAD004EDE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61011" custLinFactNeighborX="100000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b="61"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F8D8C57F-AE49-4E66-9074-D7AC6C60F557}" srcId="{9E4703A2-10FB-4869-A797-1EE97028710B}" destId="{4161F128-FBC3-4E39-B6A1-34C7B5EF323B}" srcOrd="0" destOrd="0" parTransId="{A35B93DF-E8B8-45C9-9825-017E52611F06}" sibTransId="{63B53EA4-050B-4C97-ABB7-336EE0895839}"/>
    <dgm:cxn modelId="{4BCDD004-5C4B-4CF1-974F-FDB738472427}" srcId="{9E4703A2-10FB-4869-A797-1EE97028710B}" destId="{CD4F4671-ACDE-4C23-B362-6ADD372920AA}" srcOrd="1" destOrd="0" parTransId="{9844862B-BB9A-421C-AD39-9090704A225C}" sibTransId="{53EE4BE0-D329-42F6-AF46-D3F130E439E5}"/>
    <dgm:cxn modelId="{35EFC6F1-BFAB-44E8-8F64-04ACAD004EDE}" srcId="{9E4703A2-10FB-4869-A797-1EE97028710B}" destId="{6C8FAB9A-5ED5-4ED1-9385-16D9E48DD3D8}" srcOrd="2" destOrd="0" parTransId="{FD67ED7A-1D06-481B-86AC-D8229A40D605}" sibTransId="{F36694EA-FC93-4EFA-812E-E91E7293C4B2}"/>
    <dgm:cxn modelId="{2F7719A0-34E6-4FB7-B786-7F5F454B390E}" type="presOf" srcId="{9E4703A2-10FB-4869-A797-1EE97028710B}" destId="{FA769293-6C0D-4117-9EC0-6F43B97F8271}" srcOrd="0" destOrd="0" presId="islide.smartart.onepicture"/>
    <dgm:cxn modelId="{27ACA43B-E663-4F78-8310-2090C3DB0F62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main"/>
    </a:ext>
  </dgm:extLst>
</dgm:dataModel>
</file>

<file path=ppt/diagrams/data1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4E6F4413-601E-4103-B22B-7A3D7A9E7321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4E6F4413-601E-4103-B22B-7A3D7A9E7321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31F27FC2-3B1F-4B53-96A9-0409AD915979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31F27FC2-3B1F-4B53-96A9-0409AD915979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D3A2CEDD-D820-4501-969B-DE3AA63CD3D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D3A2CEDD-D820-4501-969B-DE3AA63CD3D2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zh-CN" altLang="en-US"/>
        </a:p>
      </dgm:t>
    </dgm:pt>
  </dgm:ptLst>
  <dgm:cxnLst>
    <dgm:cxn modelId="{4E6F4413-601E-4103-B22B-7A3D7A9E7321}" srcId="{9E4703A2-10FB-4869-A797-1EE97028710B}" destId="{4161F128-FBC3-4E39-B6A1-34C7B5EF323B}" srcOrd="0" destOrd="0" parTransId="{A35B93DF-E8B8-45C9-9825-017E52611F06}" sibTransId="{63B53EA4-050B-4C97-ABB7-336EE0895839}"/>
    <dgm:cxn modelId="{31F27FC2-3B1F-4B53-96A9-0409AD915979}" srcId="{9E4703A2-10FB-4869-A797-1EE97028710B}" destId="{CD4F4671-ACDE-4C23-B362-6ADD372920AA}" srcOrd="1" destOrd="0" parTransId="{9844862B-BB9A-421C-AD39-9090704A225C}" sibTransId="{53EE4BE0-D329-42F6-AF46-D3F130E439E5}"/>
    <dgm:cxn modelId="{D3A2CEDD-D820-4501-969B-DE3AA63CD3D2}" srcId="{9E4703A2-10FB-4869-A797-1EE97028710B}" destId="{6C8FAB9A-5ED5-4ED1-9385-16D9E48DD3D8}" srcOrd="2" destOrd="0" parTransId="{FD67ED7A-1D06-481B-86AC-D8229A40D605}" sibTransId="{F36694EA-FC93-4EFA-812E-E91E7293C4B2}"/>
    <dgm:cxn modelId="{3C81785E-DC23-4FD9-9CF7-3594FCB9B12A}" type="presOf" srcId="{9E4703A2-10FB-4869-A797-1EE97028710B}" destId="{FA769293-6C0D-4117-9EC0-6F43B97F8271}" srcOrd="0" destOrd="0" presId="islide.smartart.onepicture"/>
    <dgm:cxn modelId="{A15CCB61-D119-4689-A82E-D06135A30868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4E90DA01-AC89-4092-B856-09BD4706E8CB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4E90DA01-AC89-4092-B856-09BD4706E8CB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97FAA72C-7A19-4DCF-A342-BDD5E6ABF829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97FAA72C-7A19-4DCF-A342-BDD5E6ABF829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3EE3A1D4-66BF-4E3D-9B30-66243E8E88EE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3EE3A1D4-66BF-4E3D-9B30-66243E8E88EE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23250" custLinFactNeighborX="100000" custLinFactNeighborY="16819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4E90DA01-AC89-4092-B856-09BD4706E8CB}" srcId="{9E4703A2-10FB-4869-A797-1EE97028710B}" destId="{4161F128-FBC3-4E39-B6A1-34C7B5EF323B}" srcOrd="0" destOrd="0" parTransId="{A35B93DF-E8B8-45C9-9825-017E52611F06}" sibTransId="{63B53EA4-050B-4C97-ABB7-336EE0895839}"/>
    <dgm:cxn modelId="{97FAA72C-7A19-4DCF-A342-BDD5E6ABF829}" srcId="{9E4703A2-10FB-4869-A797-1EE97028710B}" destId="{CD4F4671-ACDE-4C23-B362-6ADD372920AA}" srcOrd="1" destOrd="0" parTransId="{9844862B-BB9A-421C-AD39-9090704A225C}" sibTransId="{53EE4BE0-D329-42F6-AF46-D3F130E439E5}"/>
    <dgm:cxn modelId="{3EE3A1D4-66BF-4E3D-9B30-66243E8E88EE}" srcId="{9E4703A2-10FB-4869-A797-1EE97028710B}" destId="{6C8FAB9A-5ED5-4ED1-9385-16D9E48DD3D8}" srcOrd="2" destOrd="0" parTransId="{FD67ED7A-1D06-481B-86AC-D8229A40D605}" sibTransId="{F36694EA-FC93-4EFA-812E-E91E7293C4B2}"/>
    <dgm:cxn modelId="{E5D6E368-D062-4F52-8F46-8A4193EC42F3}" type="presOf" srcId="{9E4703A2-10FB-4869-A797-1EE97028710B}" destId="{FA769293-6C0D-4117-9EC0-6F43B97F8271}" srcOrd="0" destOrd="0" presId="islide.smartart.onepicture"/>
    <dgm:cxn modelId="{891E4E7D-14BB-40C0-86C3-7845BECD1D47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F668EF5B-F1EC-4DE6-9A19-50CF7F3E730F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F668EF5B-F1EC-4DE6-9A19-50CF7F3E730F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01FBB150-B6DE-4DF2-85AE-A58FA9F8FE05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01FBB150-B6DE-4DF2-85AE-A58FA9F8FE05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BC7F646D-5148-43CC-A06D-1CE1679F8107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BC7F646D-5148-43CC-A06D-1CE1679F8107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23250" custLinFactNeighborX="100000" custLinFactNeighborY="16819"/>
      <dgm:spPr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F668EF5B-F1EC-4DE6-9A19-50CF7F3E730F}" srcId="{9E4703A2-10FB-4869-A797-1EE97028710B}" destId="{4161F128-FBC3-4E39-B6A1-34C7B5EF323B}" srcOrd="0" destOrd="0" parTransId="{A35B93DF-E8B8-45C9-9825-017E52611F06}" sibTransId="{63B53EA4-050B-4C97-ABB7-336EE0895839}"/>
    <dgm:cxn modelId="{01FBB150-B6DE-4DF2-85AE-A58FA9F8FE05}" srcId="{9E4703A2-10FB-4869-A797-1EE97028710B}" destId="{CD4F4671-ACDE-4C23-B362-6ADD372920AA}" srcOrd="1" destOrd="0" parTransId="{9844862B-BB9A-421C-AD39-9090704A225C}" sibTransId="{53EE4BE0-D329-42F6-AF46-D3F130E439E5}"/>
    <dgm:cxn modelId="{BC7F646D-5148-43CC-A06D-1CE1679F8107}" srcId="{9E4703A2-10FB-4869-A797-1EE97028710B}" destId="{6C8FAB9A-5ED5-4ED1-9385-16D9E48DD3D8}" srcOrd="2" destOrd="0" parTransId="{FD67ED7A-1D06-481B-86AC-D8229A40D605}" sibTransId="{F36694EA-FC93-4EFA-812E-E91E7293C4B2}"/>
    <dgm:cxn modelId="{04BC5430-DD4C-4322-9939-5DEAEF365233}" type="presOf" srcId="{9E4703A2-10FB-4869-A797-1EE97028710B}" destId="{FA769293-6C0D-4117-9EC0-6F43B97F8271}" srcOrd="0" destOrd="0" presId="islide.smartart.onepicture"/>
    <dgm:cxn modelId="{1FD07DFF-B027-4681-B11E-44634AB735FB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1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EF92C03D-5730-4DBC-B31B-36D03CCDB237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EF92C03D-5730-4DBC-B31B-36D03CCDB237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F4F1EF1F-F094-4CE3-8A05-683A6B34215B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F4F1EF1F-F094-4CE3-8A05-683A6B34215B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9853DC01-7BC7-48EC-8459-33BD23D797C6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9853DC01-7BC7-48EC-8459-33BD23D797C6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23250" custLinFactNeighborX="100000" custLinFactNeighborY="16819"/>
      <dgm:spPr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EF92C03D-5730-4DBC-B31B-36D03CCDB237}" srcId="{9E4703A2-10FB-4869-A797-1EE97028710B}" destId="{4161F128-FBC3-4E39-B6A1-34C7B5EF323B}" srcOrd="0" destOrd="0" parTransId="{A35B93DF-E8B8-45C9-9825-017E52611F06}" sibTransId="{63B53EA4-050B-4C97-ABB7-336EE0895839}"/>
    <dgm:cxn modelId="{F4F1EF1F-F094-4CE3-8A05-683A6B34215B}" srcId="{9E4703A2-10FB-4869-A797-1EE97028710B}" destId="{CD4F4671-ACDE-4C23-B362-6ADD372920AA}" srcOrd="1" destOrd="0" parTransId="{9844862B-BB9A-421C-AD39-9090704A225C}" sibTransId="{53EE4BE0-D329-42F6-AF46-D3F130E439E5}"/>
    <dgm:cxn modelId="{9853DC01-7BC7-48EC-8459-33BD23D797C6}" srcId="{9E4703A2-10FB-4869-A797-1EE97028710B}" destId="{6C8FAB9A-5ED5-4ED1-9385-16D9E48DD3D8}" srcOrd="2" destOrd="0" parTransId="{FD67ED7A-1D06-481B-86AC-D8229A40D605}" sibTransId="{F36694EA-FC93-4EFA-812E-E91E7293C4B2}"/>
    <dgm:cxn modelId="{CDBA07CD-CACC-44C6-BA6A-40548F9DCFE4}" type="presOf" srcId="{9E4703A2-10FB-4869-A797-1EE97028710B}" destId="{FA769293-6C0D-4117-9EC0-6F43B97F8271}" srcOrd="0" destOrd="0" presId="islide.smartart.onepicture"/>
    <dgm:cxn modelId="{A9CB07DF-1B2B-4BDD-9146-DEEFBD9D59FF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15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9821DC17-0734-4BB1-B4B9-AC1223C353AD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9821DC17-0734-4BB1-B4B9-AC1223C353AD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AEFB6A38-76FE-48F5-B3BA-85A339F344D5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AEFB6A38-76FE-48F5-B3BA-85A339F344D5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8B6EEE3B-E8F2-4C33-861D-7E9C486F566B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8B6EEE3B-E8F2-4C33-861D-7E9C486F566B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Y="-11322"/>
      <dgm:spPr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9821DC17-0734-4BB1-B4B9-AC1223C353AD}" srcId="{9E4703A2-10FB-4869-A797-1EE97028710B}" destId="{4161F128-FBC3-4E39-B6A1-34C7B5EF323B}" srcOrd="0" destOrd="0" parTransId="{A35B93DF-E8B8-45C9-9825-017E52611F06}" sibTransId="{63B53EA4-050B-4C97-ABB7-336EE0895839}"/>
    <dgm:cxn modelId="{AEFB6A38-76FE-48F5-B3BA-85A339F344D5}" srcId="{9E4703A2-10FB-4869-A797-1EE97028710B}" destId="{CD4F4671-ACDE-4C23-B362-6ADD372920AA}" srcOrd="1" destOrd="0" parTransId="{9844862B-BB9A-421C-AD39-9090704A225C}" sibTransId="{53EE4BE0-D329-42F6-AF46-D3F130E439E5}"/>
    <dgm:cxn modelId="{8B6EEE3B-E8F2-4C33-861D-7E9C486F566B}" srcId="{9E4703A2-10FB-4869-A797-1EE97028710B}" destId="{6C8FAB9A-5ED5-4ED1-9385-16D9E48DD3D8}" srcOrd="2" destOrd="0" parTransId="{FD67ED7A-1D06-481B-86AC-D8229A40D605}" sibTransId="{F36694EA-FC93-4EFA-812E-E91E7293C4B2}"/>
    <dgm:cxn modelId="{F18528AD-4973-4494-8BC1-D5DA0506DDC2}" type="presOf" srcId="{9E4703A2-10FB-4869-A797-1EE97028710B}" destId="{FA769293-6C0D-4117-9EC0-6F43B97F8271}" srcOrd="0" destOrd="0" presId="islide.smartart.onepicture"/>
    <dgm:cxn modelId="{30B6B33F-29D1-426A-91FC-8D365F65D40B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ata16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9645C7AE-DDC3-4897-BB81-36AF254E1650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9645C7AE-DDC3-4897-BB81-36AF254E1650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36386412-57E3-4A2D-ACF8-2A13E3061118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36386412-57E3-4A2D-ACF8-2A13E3061118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7C50285A-1E1C-4140-B899-3280D252D3DB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7C50285A-1E1C-4140-B899-3280D252D3DB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4070" custLinFactNeighborY="3533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9645C7AE-DDC3-4897-BB81-36AF254E1650}" srcId="{9E4703A2-10FB-4869-A797-1EE97028710B}" destId="{4161F128-FBC3-4E39-B6A1-34C7B5EF323B}" srcOrd="0" destOrd="0" parTransId="{A35B93DF-E8B8-45C9-9825-017E52611F06}" sibTransId="{63B53EA4-050B-4C97-ABB7-336EE0895839}"/>
    <dgm:cxn modelId="{36386412-57E3-4A2D-ACF8-2A13E3061118}" srcId="{9E4703A2-10FB-4869-A797-1EE97028710B}" destId="{CD4F4671-ACDE-4C23-B362-6ADD372920AA}" srcOrd="1" destOrd="0" parTransId="{9844862B-BB9A-421C-AD39-9090704A225C}" sibTransId="{53EE4BE0-D329-42F6-AF46-D3F130E439E5}"/>
    <dgm:cxn modelId="{7C50285A-1E1C-4140-B899-3280D252D3DB}" srcId="{9E4703A2-10FB-4869-A797-1EE97028710B}" destId="{6C8FAB9A-5ED5-4ED1-9385-16D9E48DD3D8}" srcOrd="2" destOrd="0" parTransId="{FD67ED7A-1D06-481B-86AC-D8229A40D605}" sibTransId="{F36694EA-FC93-4EFA-812E-E91E7293C4B2}"/>
    <dgm:cxn modelId="{79F27D28-4222-4895-AC05-D18421FCC207}" type="presOf" srcId="{9E4703A2-10FB-4869-A797-1EE97028710B}" destId="{FA769293-6C0D-4117-9EC0-6F43B97F8271}" srcOrd="0" destOrd="0" presId="islide.smartart.onepicture"/>
    <dgm:cxn modelId="{0706E597-FA50-4304-A6F8-A22B9543FD3C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7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0492E5AB-22A7-4FF5-9F81-19B8E9483ACB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0492E5AB-22A7-4FF5-9F81-19B8E9483ACB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C97990DD-AE38-4BC0-AE90-0AEB65E01668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C97990DD-AE38-4BC0-AE90-0AEB65E01668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1B84F6B3-5EB9-4C45-8E2C-E76357A7109A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1B84F6B3-5EB9-4C45-8E2C-E76357A7109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zh-CN" altLang="en-US"/>
        </a:p>
      </dgm:t>
    </dgm:pt>
  </dgm:ptLst>
  <dgm:cxnLst>
    <dgm:cxn modelId="{0492E5AB-22A7-4FF5-9F81-19B8E9483ACB}" srcId="{9E4703A2-10FB-4869-A797-1EE97028710B}" destId="{4161F128-FBC3-4E39-B6A1-34C7B5EF323B}" srcOrd="0" destOrd="0" parTransId="{A35B93DF-E8B8-45C9-9825-017E52611F06}" sibTransId="{63B53EA4-050B-4C97-ABB7-336EE0895839}"/>
    <dgm:cxn modelId="{C97990DD-AE38-4BC0-AE90-0AEB65E01668}" srcId="{9E4703A2-10FB-4869-A797-1EE97028710B}" destId="{CD4F4671-ACDE-4C23-B362-6ADD372920AA}" srcOrd="1" destOrd="0" parTransId="{9844862B-BB9A-421C-AD39-9090704A225C}" sibTransId="{53EE4BE0-D329-42F6-AF46-D3F130E439E5}"/>
    <dgm:cxn modelId="{1B84F6B3-5EB9-4C45-8E2C-E76357A7109A}" srcId="{9E4703A2-10FB-4869-A797-1EE97028710B}" destId="{6C8FAB9A-5ED5-4ED1-9385-16D9E48DD3D8}" srcOrd="2" destOrd="0" parTransId="{FD67ED7A-1D06-481B-86AC-D8229A40D605}" sibTransId="{F36694EA-FC93-4EFA-812E-E91E7293C4B2}"/>
    <dgm:cxn modelId="{A2AF1D76-DEEA-41A3-96AD-D2E70B316A12}" type="presOf" srcId="{9E4703A2-10FB-4869-A797-1EE97028710B}" destId="{FA769293-6C0D-4117-9EC0-6F43B97F8271}" srcOrd="0" destOrd="0" presId="islide.smartart.onepicture"/>
    <dgm:cxn modelId="{E5BEAB48-0325-4971-995D-4E63C9C26822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8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EFB11DA4-2997-4DFC-A485-063F467CF90B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EFB11DA4-2997-4DFC-A485-063F467CF90B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82036D01-9017-40DF-9D12-4BF3B33438A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82036D01-9017-40DF-9D12-4BF3B33438AE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949AFBB6-0A50-4E58-9960-196C69BA8996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949AFBB6-0A50-4E58-9960-196C69BA8996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-2694" custLinFactNeighborY="511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EFB11DA4-2997-4DFC-A485-063F467CF90B}" srcId="{9E4703A2-10FB-4869-A797-1EE97028710B}" destId="{4161F128-FBC3-4E39-B6A1-34C7B5EF323B}" srcOrd="0" destOrd="0" parTransId="{A35B93DF-E8B8-45C9-9825-017E52611F06}" sibTransId="{63B53EA4-050B-4C97-ABB7-336EE0895839}"/>
    <dgm:cxn modelId="{82036D01-9017-40DF-9D12-4BF3B33438AE}" srcId="{9E4703A2-10FB-4869-A797-1EE97028710B}" destId="{CD4F4671-ACDE-4C23-B362-6ADD372920AA}" srcOrd="1" destOrd="0" parTransId="{9844862B-BB9A-421C-AD39-9090704A225C}" sibTransId="{53EE4BE0-D329-42F6-AF46-D3F130E439E5}"/>
    <dgm:cxn modelId="{949AFBB6-0A50-4E58-9960-196C69BA8996}" srcId="{9E4703A2-10FB-4869-A797-1EE97028710B}" destId="{6C8FAB9A-5ED5-4ED1-9385-16D9E48DD3D8}" srcOrd="2" destOrd="0" parTransId="{FD67ED7A-1D06-481B-86AC-D8229A40D605}" sibTransId="{F36694EA-FC93-4EFA-812E-E91E7293C4B2}"/>
    <dgm:cxn modelId="{86241F6B-E9F2-4DAB-A6ED-34FD9C667983}" type="presOf" srcId="{9E4703A2-10FB-4869-A797-1EE97028710B}" destId="{FA769293-6C0D-4117-9EC0-6F43B97F8271}" srcOrd="0" destOrd="0" presId="islide.smartart.onepicture"/>
    <dgm:cxn modelId="{E366E1BB-DA33-424E-82B6-387513B69E80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19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D08C38EE-DAA4-4284-822A-E549EDD10AAF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D08C38EE-DAA4-4284-822A-E549EDD10AAF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9EAC49F8-4388-4087-BAEC-B696B55E9A0C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9EAC49F8-4388-4087-BAEC-B696B55E9A0C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DAF2006E-789A-4D85-874E-79AD20EF5AE0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DAF2006E-789A-4D85-874E-79AD20EF5AE0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-2694" custLinFactNeighborY="511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D08C38EE-DAA4-4284-822A-E549EDD10AAF}" srcId="{9E4703A2-10FB-4869-A797-1EE97028710B}" destId="{4161F128-FBC3-4E39-B6A1-34C7B5EF323B}" srcOrd="0" destOrd="0" parTransId="{A35B93DF-E8B8-45C9-9825-017E52611F06}" sibTransId="{63B53EA4-050B-4C97-ABB7-336EE0895839}"/>
    <dgm:cxn modelId="{9EAC49F8-4388-4087-BAEC-B696B55E9A0C}" srcId="{9E4703A2-10FB-4869-A797-1EE97028710B}" destId="{CD4F4671-ACDE-4C23-B362-6ADD372920AA}" srcOrd="1" destOrd="0" parTransId="{9844862B-BB9A-421C-AD39-9090704A225C}" sibTransId="{53EE4BE0-D329-42F6-AF46-D3F130E439E5}"/>
    <dgm:cxn modelId="{DAF2006E-789A-4D85-874E-79AD20EF5AE0}" srcId="{9E4703A2-10FB-4869-A797-1EE97028710B}" destId="{6C8FAB9A-5ED5-4ED1-9385-16D9E48DD3D8}" srcOrd="2" destOrd="0" parTransId="{FD67ED7A-1D06-481B-86AC-D8229A40D605}" sibTransId="{F36694EA-FC93-4EFA-812E-E91E7293C4B2}"/>
    <dgm:cxn modelId="{DE68B446-9478-491A-B9F9-E0957EF3305B}" type="presOf" srcId="{9E4703A2-10FB-4869-A797-1EE97028710B}" destId="{FA769293-6C0D-4117-9EC0-6F43B97F8271}" srcOrd="0" destOrd="0" presId="islide.smartart.onepicture"/>
    <dgm:cxn modelId="{A56975F3-ED22-494B-B128-91D2AB97417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AFD1430E-9323-40FA-8E15-8BE42F78E1C0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AFD1430E-9323-40FA-8E15-8BE42F78E1C0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F381668A-1B01-422A-9A5B-F0E73A95D571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F381668A-1B01-422A-9A5B-F0E73A95D571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2C407F80-B392-4503-BCA4-0EA4B7B37D0D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2C407F80-B392-4503-BCA4-0EA4B7B37D0D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zh-CN" altLang="en-US"/>
        </a:p>
      </dgm:t>
    </dgm:pt>
  </dgm:ptLst>
  <dgm:cxnLst>
    <dgm:cxn modelId="{AFD1430E-9323-40FA-8E15-8BE42F78E1C0}" srcId="{9E4703A2-10FB-4869-A797-1EE97028710B}" destId="{4161F128-FBC3-4E39-B6A1-34C7B5EF323B}" srcOrd="0" destOrd="0" parTransId="{A35B93DF-E8B8-45C9-9825-017E52611F06}" sibTransId="{63B53EA4-050B-4C97-ABB7-336EE0895839}"/>
    <dgm:cxn modelId="{F381668A-1B01-422A-9A5B-F0E73A95D571}" srcId="{9E4703A2-10FB-4869-A797-1EE97028710B}" destId="{CD4F4671-ACDE-4C23-B362-6ADD372920AA}" srcOrd="1" destOrd="0" parTransId="{9844862B-BB9A-421C-AD39-9090704A225C}" sibTransId="{53EE4BE0-D329-42F6-AF46-D3F130E439E5}"/>
    <dgm:cxn modelId="{2C407F80-B392-4503-BCA4-0EA4B7B37D0D}" srcId="{9E4703A2-10FB-4869-A797-1EE97028710B}" destId="{6C8FAB9A-5ED5-4ED1-9385-16D9E48DD3D8}" srcOrd="2" destOrd="0" parTransId="{FD67ED7A-1D06-481B-86AC-D8229A40D605}" sibTransId="{F36694EA-FC93-4EFA-812E-E91E7293C4B2}"/>
    <dgm:cxn modelId="{B505D337-5D2A-499A-B9B1-F79F90E68B91}" type="presOf" srcId="{9E4703A2-10FB-4869-A797-1EE97028710B}" destId="{FA769293-6C0D-4117-9EC0-6F43B97F8271}" srcOrd="0" destOrd="0" presId="islide.smartart.onepicture"/>
    <dgm:cxn modelId="{3AB6E266-49CA-47AB-AABF-70A1908F83C8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0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1BAD64D5-DE82-4EBC-93C3-610FF7EF9C58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1BAD64D5-DE82-4EBC-93C3-610FF7EF9C58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46EA02FA-DB37-4155-9927-E5F61FF9C7D5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46EA02FA-DB37-4155-9927-E5F61FF9C7D5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C7FFCB53-BBA5-48E7-80E4-2EB243B9DC8D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C7FFCB53-BBA5-48E7-80E4-2EB243B9DC8D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23250" custLinFactNeighborX="100000" custLinFactNeighborY="16819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1BAD64D5-DE82-4EBC-93C3-610FF7EF9C58}" srcId="{9E4703A2-10FB-4869-A797-1EE97028710B}" destId="{4161F128-FBC3-4E39-B6A1-34C7B5EF323B}" srcOrd="0" destOrd="0" parTransId="{A35B93DF-E8B8-45C9-9825-017E52611F06}" sibTransId="{63B53EA4-050B-4C97-ABB7-336EE0895839}"/>
    <dgm:cxn modelId="{46EA02FA-DB37-4155-9927-E5F61FF9C7D5}" srcId="{9E4703A2-10FB-4869-A797-1EE97028710B}" destId="{CD4F4671-ACDE-4C23-B362-6ADD372920AA}" srcOrd="1" destOrd="0" parTransId="{9844862B-BB9A-421C-AD39-9090704A225C}" sibTransId="{53EE4BE0-D329-42F6-AF46-D3F130E439E5}"/>
    <dgm:cxn modelId="{C7FFCB53-BBA5-48E7-80E4-2EB243B9DC8D}" srcId="{9E4703A2-10FB-4869-A797-1EE97028710B}" destId="{6C8FAB9A-5ED5-4ED1-9385-16D9E48DD3D8}" srcOrd="2" destOrd="0" parTransId="{FD67ED7A-1D06-481B-86AC-D8229A40D605}" sibTransId="{F36694EA-FC93-4EFA-812E-E91E7293C4B2}"/>
    <dgm:cxn modelId="{0D100FD2-B53C-4003-822A-FC8782BBE3F2}" type="presOf" srcId="{9E4703A2-10FB-4869-A797-1EE97028710B}" destId="{FA769293-6C0D-4117-9EC0-6F43B97F8271}" srcOrd="0" destOrd="0" presId="islide.smartart.onepicture"/>
    <dgm:cxn modelId="{925FA547-3F86-4DBD-A3B8-D240ACE79CD0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48F78C00-D1F9-434E-A03F-AF0E5D00830E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48F78C00-D1F9-434E-A03F-AF0E5D00830E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C77D083B-4FAF-4EE7-B593-BFC64022E414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C77D083B-4FAF-4EE7-B593-BFC64022E414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B7BD9807-955A-415D-9CA7-A0BFCFFBD984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B7BD9807-955A-415D-9CA7-A0BFCFFBD984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23250" custLinFactNeighborX="100000" custLinFactNeighborY="16819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48F78C00-D1F9-434E-A03F-AF0E5D00830E}" srcId="{9E4703A2-10FB-4869-A797-1EE97028710B}" destId="{4161F128-FBC3-4E39-B6A1-34C7B5EF323B}" srcOrd="0" destOrd="0" parTransId="{A35B93DF-E8B8-45C9-9825-017E52611F06}" sibTransId="{63B53EA4-050B-4C97-ABB7-336EE0895839}"/>
    <dgm:cxn modelId="{C77D083B-4FAF-4EE7-B593-BFC64022E414}" srcId="{9E4703A2-10FB-4869-A797-1EE97028710B}" destId="{CD4F4671-ACDE-4C23-B362-6ADD372920AA}" srcOrd="1" destOrd="0" parTransId="{9844862B-BB9A-421C-AD39-9090704A225C}" sibTransId="{53EE4BE0-D329-42F6-AF46-D3F130E439E5}"/>
    <dgm:cxn modelId="{B7BD9807-955A-415D-9CA7-A0BFCFFBD984}" srcId="{9E4703A2-10FB-4869-A797-1EE97028710B}" destId="{6C8FAB9A-5ED5-4ED1-9385-16D9E48DD3D8}" srcOrd="2" destOrd="0" parTransId="{FD67ED7A-1D06-481B-86AC-D8229A40D605}" sibTransId="{F36694EA-FC93-4EFA-812E-E91E7293C4B2}"/>
    <dgm:cxn modelId="{0F86018E-A4AD-4B9F-AFB4-63B9710E52BA}" type="presOf" srcId="{9E4703A2-10FB-4869-A797-1EE97028710B}" destId="{FA769293-6C0D-4117-9EC0-6F43B97F8271}" srcOrd="0" destOrd="0" presId="islide.smartart.onepicture"/>
    <dgm:cxn modelId="{1B8B2F97-82D4-4931-8584-A2BA87B6F696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C2E45C39-7380-4456-8537-D56779E5FB56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C2E45C39-7380-4456-8537-D56779E5FB56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43C6424D-5671-433C-B42B-71180B951CF0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43C6424D-5671-433C-B42B-71180B951CF0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17305CDB-94A7-4BC2-A5ED-D06EFBCA65ED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17305CDB-94A7-4BC2-A5ED-D06EFBCA65ED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23250" custLinFactNeighborX="100000" custLinFactNeighborY="16819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C2E45C39-7380-4456-8537-D56779E5FB56}" srcId="{9E4703A2-10FB-4869-A797-1EE97028710B}" destId="{4161F128-FBC3-4E39-B6A1-34C7B5EF323B}" srcOrd="0" destOrd="0" parTransId="{A35B93DF-E8B8-45C9-9825-017E52611F06}" sibTransId="{63B53EA4-050B-4C97-ABB7-336EE0895839}"/>
    <dgm:cxn modelId="{43C6424D-5671-433C-B42B-71180B951CF0}" srcId="{9E4703A2-10FB-4869-A797-1EE97028710B}" destId="{CD4F4671-ACDE-4C23-B362-6ADD372920AA}" srcOrd="1" destOrd="0" parTransId="{9844862B-BB9A-421C-AD39-9090704A225C}" sibTransId="{53EE4BE0-D329-42F6-AF46-D3F130E439E5}"/>
    <dgm:cxn modelId="{17305CDB-94A7-4BC2-A5ED-D06EFBCA65ED}" srcId="{9E4703A2-10FB-4869-A797-1EE97028710B}" destId="{6C8FAB9A-5ED5-4ED1-9385-16D9E48DD3D8}" srcOrd="2" destOrd="0" parTransId="{FD67ED7A-1D06-481B-86AC-D8229A40D605}" sibTransId="{F36694EA-FC93-4EFA-812E-E91E7293C4B2}"/>
    <dgm:cxn modelId="{E83D2A13-1DC6-4B83-99D1-9FADEFA657D5}" type="presOf" srcId="{9E4703A2-10FB-4869-A797-1EE97028710B}" destId="{FA769293-6C0D-4117-9EC0-6F43B97F8271}" srcOrd="0" destOrd="0" presId="islide.smartart.onepicture"/>
    <dgm:cxn modelId="{293B5E79-D0AE-4DD5-8A62-2960D31CEDA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2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D7C0FD07-1E51-4BF8-A31C-CF732F29BCA7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D7C0FD07-1E51-4BF8-A31C-CF732F29BCA7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E5BD80AD-98D2-4D7C-A40A-4D4BBDCE7B53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E5BD80AD-98D2-4D7C-A40A-4D4BBDCE7B53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5F4D5EEB-B828-434F-B4C6-65043C6E88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5F4D5EEB-B828-434F-B4C6-65043C6E88B2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23250" custLinFactNeighborX="100000" custLinFactNeighborY="16819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D7C0FD07-1E51-4BF8-A31C-CF732F29BCA7}" srcId="{9E4703A2-10FB-4869-A797-1EE97028710B}" destId="{4161F128-FBC3-4E39-B6A1-34C7B5EF323B}" srcOrd="0" destOrd="0" parTransId="{A35B93DF-E8B8-45C9-9825-017E52611F06}" sibTransId="{63B53EA4-050B-4C97-ABB7-336EE0895839}"/>
    <dgm:cxn modelId="{E5BD80AD-98D2-4D7C-A40A-4D4BBDCE7B53}" srcId="{9E4703A2-10FB-4869-A797-1EE97028710B}" destId="{CD4F4671-ACDE-4C23-B362-6ADD372920AA}" srcOrd="1" destOrd="0" parTransId="{9844862B-BB9A-421C-AD39-9090704A225C}" sibTransId="{53EE4BE0-D329-42F6-AF46-D3F130E439E5}"/>
    <dgm:cxn modelId="{5F4D5EEB-B828-434F-B4C6-65043C6E88B2}" srcId="{9E4703A2-10FB-4869-A797-1EE97028710B}" destId="{6C8FAB9A-5ED5-4ED1-9385-16D9E48DD3D8}" srcOrd="2" destOrd="0" parTransId="{FD67ED7A-1D06-481B-86AC-D8229A40D605}" sibTransId="{F36694EA-FC93-4EFA-812E-E91E7293C4B2}"/>
    <dgm:cxn modelId="{2159C367-A20A-4D9C-AB04-6F3698F95B27}" type="presOf" srcId="{9E4703A2-10FB-4869-A797-1EE97028710B}" destId="{FA769293-6C0D-4117-9EC0-6F43B97F8271}" srcOrd="0" destOrd="0" presId="islide.smartart.onepicture"/>
    <dgm:cxn modelId="{CF8CE935-F751-4D5B-B58E-B5692F7A222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ata2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FFC15454-48CB-4D9A-AFCA-CC31BF732B79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FFC15454-48CB-4D9A-AFCA-CC31BF732B79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ABAA6FF4-3777-459C-B0D1-0A1BF2E4420A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ABAA6FF4-3777-459C-B0D1-0A1BF2E4420A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5975B9BE-6E21-413C-8B6A-56B352B83763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5975B9BE-6E21-413C-8B6A-56B352B83763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3200" b="0"/>
          </a:stretch>
        </a:blip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zh-CN" altLang="en-US"/>
        </a:p>
      </dgm:t>
    </dgm:pt>
  </dgm:ptLst>
  <dgm:cxnLst>
    <dgm:cxn modelId="{FFC15454-48CB-4D9A-AFCA-CC31BF732B79}" srcId="{9E4703A2-10FB-4869-A797-1EE97028710B}" destId="{4161F128-FBC3-4E39-B6A1-34C7B5EF323B}" srcOrd="0" destOrd="0" parTransId="{A35B93DF-E8B8-45C9-9825-017E52611F06}" sibTransId="{63B53EA4-050B-4C97-ABB7-336EE0895839}"/>
    <dgm:cxn modelId="{ABAA6FF4-3777-459C-B0D1-0A1BF2E4420A}" srcId="{9E4703A2-10FB-4869-A797-1EE97028710B}" destId="{CD4F4671-ACDE-4C23-B362-6ADD372920AA}" srcOrd="1" destOrd="0" parTransId="{9844862B-BB9A-421C-AD39-9090704A225C}" sibTransId="{53EE4BE0-D329-42F6-AF46-D3F130E439E5}"/>
    <dgm:cxn modelId="{5975B9BE-6E21-413C-8B6A-56B352B83763}" srcId="{9E4703A2-10FB-4869-A797-1EE97028710B}" destId="{6C8FAB9A-5ED5-4ED1-9385-16D9E48DD3D8}" srcOrd="2" destOrd="0" parTransId="{FD67ED7A-1D06-481B-86AC-D8229A40D605}" sibTransId="{F36694EA-FC93-4EFA-812E-E91E7293C4B2}"/>
    <dgm:cxn modelId="{D6606B5C-B3FE-4083-87D0-81E9D5517270}" type="presOf" srcId="{9E4703A2-10FB-4869-A797-1EE97028710B}" destId="{FA769293-6C0D-4117-9EC0-6F43B97F8271}" srcOrd="0" destOrd="0" presId="islide.smartart.onepicture"/>
    <dgm:cxn modelId="{D24E4ABB-A67B-49D4-ADD0-5EEC780C2D5C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5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D836A8BB-1396-4C73-A6D3-55DE9B050A69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D836A8BB-1396-4C73-A6D3-55DE9B050A69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FBEAD8FF-515B-41C5-9B56-A4C359211493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FBEAD8FF-515B-41C5-9B56-A4C359211493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27DB890C-2692-47CB-8840-B01EAAC9BBF6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27DB890C-2692-47CB-8840-B01EAAC9BBF6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Y="8349" custLinFactNeighborY="10000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D836A8BB-1396-4C73-A6D3-55DE9B050A69}" srcId="{9E4703A2-10FB-4869-A797-1EE97028710B}" destId="{4161F128-FBC3-4E39-B6A1-34C7B5EF323B}" srcOrd="0" destOrd="0" parTransId="{A35B93DF-E8B8-45C9-9825-017E52611F06}" sibTransId="{63B53EA4-050B-4C97-ABB7-336EE0895839}"/>
    <dgm:cxn modelId="{FBEAD8FF-515B-41C5-9B56-A4C359211493}" srcId="{9E4703A2-10FB-4869-A797-1EE97028710B}" destId="{CD4F4671-ACDE-4C23-B362-6ADD372920AA}" srcOrd="1" destOrd="0" parTransId="{9844862B-BB9A-421C-AD39-9090704A225C}" sibTransId="{53EE4BE0-D329-42F6-AF46-D3F130E439E5}"/>
    <dgm:cxn modelId="{27DB890C-2692-47CB-8840-B01EAAC9BBF6}" srcId="{9E4703A2-10FB-4869-A797-1EE97028710B}" destId="{6C8FAB9A-5ED5-4ED1-9385-16D9E48DD3D8}" srcOrd="2" destOrd="0" parTransId="{FD67ED7A-1D06-481B-86AC-D8229A40D605}" sibTransId="{F36694EA-FC93-4EFA-812E-E91E7293C4B2}"/>
    <dgm:cxn modelId="{316EC2F8-CE54-4DEE-BAC0-01D200CB25DC}" type="presOf" srcId="{9E4703A2-10FB-4869-A797-1EE97028710B}" destId="{FA769293-6C0D-4117-9EC0-6F43B97F8271}" srcOrd="0" destOrd="0" presId="islide.smartart.onepicture"/>
    <dgm:cxn modelId="{BBB40B3A-AA9F-42A7-A41C-4D43DB4C85A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6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C846238E-38A6-4BC2-8671-6D765F4565BB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C846238E-38A6-4BC2-8671-6D765F4565BB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B8F8798E-6136-4231-8924-196364389094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B8F8798E-6136-4231-8924-196364389094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CA657315-0EF5-4130-A4FF-5EC0606E4401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CA657315-0EF5-4130-A4FF-5EC0606E4401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Y="8349" custLinFactNeighborY="10000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C846238E-38A6-4BC2-8671-6D765F4565BB}" srcId="{9E4703A2-10FB-4869-A797-1EE97028710B}" destId="{4161F128-FBC3-4E39-B6A1-34C7B5EF323B}" srcOrd="0" destOrd="0" parTransId="{A35B93DF-E8B8-45C9-9825-017E52611F06}" sibTransId="{63B53EA4-050B-4C97-ABB7-336EE0895839}"/>
    <dgm:cxn modelId="{B8F8798E-6136-4231-8924-196364389094}" srcId="{9E4703A2-10FB-4869-A797-1EE97028710B}" destId="{CD4F4671-ACDE-4C23-B362-6ADD372920AA}" srcOrd="1" destOrd="0" parTransId="{9844862B-BB9A-421C-AD39-9090704A225C}" sibTransId="{53EE4BE0-D329-42F6-AF46-D3F130E439E5}"/>
    <dgm:cxn modelId="{CA657315-0EF5-4130-A4FF-5EC0606E4401}" srcId="{9E4703A2-10FB-4869-A797-1EE97028710B}" destId="{6C8FAB9A-5ED5-4ED1-9385-16D9E48DD3D8}" srcOrd="2" destOrd="0" parTransId="{FD67ED7A-1D06-481B-86AC-D8229A40D605}" sibTransId="{F36694EA-FC93-4EFA-812E-E91E7293C4B2}"/>
    <dgm:cxn modelId="{43CEE788-9122-487C-8281-427F75F9112D}" type="presOf" srcId="{9E4703A2-10FB-4869-A797-1EE97028710B}" destId="{FA769293-6C0D-4117-9EC0-6F43B97F8271}" srcOrd="0" destOrd="0" presId="islide.smartart.onepicture"/>
    <dgm:cxn modelId="{54968F36-9745-4B39-821E-EA875CCA820D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7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A6A01BC9-B20C-470C-B8F4-E9536C1ABD08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A6A01BC9-B20C-470C-B8F4-E9536C1ABD08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21FA729F-07A9-453C-82E1-689E8A771279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21FA729F-07A9-453C-82E1-689E8A771279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8DB40234-6456-485C-A6D9-23D0FBEC8969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8DB40234-6456-485C-A6D9-23D0FBEC8969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Y="-33009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A6A01BC9-B20C-470C-B8F4-E9536C1ABD08}" srcId="{9E4703A2-10FB-4869-A797-1EE97028710B}" destId="{4161F128-FBC3-4E39-B6A1-34C7B5EF323B}" srcOrd="0" destOrd="0" parTransId="{A35B93DF-E8B8-45C9-9825-017E52611F06}" sibTransId="{63B53EA4-050B-4C97-ABB7-336EE0895839}"/>
    <dgm:cxn modelId="{21FA729F-07A9-453C-82E1-689E8A771279}" srcId="{9E4703A2-10FB-4869-A797-1EE97028710B}" destId="{CD4F4671-ACDE-4C23-B362-6ADD372920AA}" srcOrd="1" destOrd="0" parTransId="{9844862B-BB9A-421C-AD39-9090704A225C}" sibTransId="{53EE4BE0-D329-42F6-AF46-D3F130E439E5}"/>
    <dgm:cxn modelId="{8DB40234-6456-485C-A6D9-23D0FBEC8969}" srcId="{9E4703A2-10FB-4869-A797-1EE97028710B}" destId="{6C8FAB9A-5ED5-4ED1-9385-16D9E48DD3D8}" srcOrd="2" destOrd="0" parTransId="{FD67ED7A-1D06-481B-86AC-D8229A40D605}" sibTransId="{F36694EA-FC93-4EFA-812E-E91E7293C4B2}"/>
    <dgm:cxn modelId="{2F5A6F07-BD21-48C6-AD54-9EE0E460A813}" type="presOf" srcId="{9E4703A2-10FB-4869-A797-1EE97028710B}" destId="{FA769293-6C0D-4117-9EC0-6F43B97F8271}" srcOrd="0" destOrd="0" presId="islide.smartart.onepicture"/>
    <dgm:cxn modelId="{9A39354A-4FEB-420D-9642-88A939EA8AE1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8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FD198D31-7286-432C-BBF2-0FF6A1A7A912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FD198D31-7286-432C-BBF2-0FF6A1A7A912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57573C0B-BB5A-40BE-B1DD-F801E96EE070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57573C0B-BB5A-40BE-B1DD-F801E96EE070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34722407-4C6A-44C0-9C63-6AC059363B06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34722407-4C6A-44C0-9C63-6AC059363B06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zh-CN" altLang="en-US"/>
        </a:p>
      </dgm:t>
    </dgm:pt>
  </dgm:ptLst>
  <dgm:cxnLst>
    <dgm:cxn modelId="{FD198D31-7286-432C-BBF2-0FF6A1A7A912}" srcId="{9E4703A2-10FB-4869-A797-1EE97028710B}" destId="{4161F128-FBC3-4E39-B6A1-34C7B5EF323B}" srcOrd="0" destOrd="0" parTransId="{A35B93DF-E8B8-45C9-9825-017E52611F06}" sibTransId="{63B53EA4-050B-4C97-ABB7-336EE0895839}"/>
    <dgm:cxn modelId="{57573C0B-BB5A-40BE-B1DD-F801E96EE070}" srcId="{9E4703A2-10FB-4869-A797-1EE97028710B}" destId="{CD4F4671-ACDE-4C23-B362-6ADD372920AA}" srcOrd="1" destOrd="0" parTransId="{9844862B-BB9A-421C-AD39-9090704A225C}" sibTransId="{53EE4BE0-D329-42F6-AF46-D3F130E439E5}"/>
    <dgm:cxn modelId="{34722407-4C6A-44C0-9C63-6AC059363B06}" srcId="{9E4703A2-10FB-4869-A797-1EE97028710B}" destId="{6C8FAB9A-5ED5-4ED1-9385-16D9E48DD3D8}" srcOrd="2" destOrd="0" parTransId="{FD67ED7A-1D06-481B-86AC-D8229A40D605}" sibTransId="{F36694EA-FC93-4EFA-812E-E91E7293C4B2}"/>
    <dgm:cxn modelId="{3B875EB2-891F-4504-A075-F0ACFEC1DDC4}" type="presOf" srcId="{9E4703A2-10FB-4869-A797-1EE97028710B}" destId="{FA769293-6C0D-4117-9EC0-6F43B97F8271}" srcOrd="0" destOrd="0" presId="islide.smartart.onepicture"/>
    <dgm:cxn modelId="{34B909CB-1669-45D5-A9ED-118D87FF5D88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9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DD9BCEDB-9D96-4F96-A80F-D2DA978E56CB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DD9BCEDB-9D96-4F96-A80F-D2DA978E56CB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38AA6FA0-2339-4A26-ADA0-57518BA4B5F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38AA6FA0-2339-4A26-ADA0-57518BA4B5FE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6FF9E825-2246-4CC7-9F22-22050FC399D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6FF9E825-2246-4CC7-9F22-22050FC399D2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</dgm:spPr>
      <dgm:t>
        <a:bodyPr/>
        <a:lstStyle/>
        <a:p>
          <a:endParaRPr lang="zh-CN" altLang="en-US"/>
        </a:p>
      </dgm:t>
    </dgm:pt>
  </dgm:ptLst>
  <dgm:cxnLst>
    <dgm:cxn modelId="{DD9BCEDB-9D96-4F96-A80F-D2DA978E56CB}" srcId="{9E4703A2-10FB-4869-A797-1EE97028710B}" destId="{4161F128-FBC3-4E39-B6A1-34C7B5EF323B}" srcOrd="0" destOrd="0" parTransId="{A35B93DF-E8B8-45C9-9825-017E52611F06}" sibTransId="{63B53EA4-050B-4C97-ABB7-336EE0895839}"/>
    <dgm:cxn modelId="{38AA6FA0-2339-4A26-ADA0-57518BA4B5FE}" srcId="{9E4703A2-10FB-4869-A797-1EE97028710B}" destId="{CD4F4671-ACDE-4C23-B362-6ADD372920AA}" srcOrd="1" destOrd="0" parTransId="{9844862B-BB9A-421C-AD39-9090704A225C}" sibTransId="{53EE4BE0-D329-42F6-AF46-D3F130E439E5}"/>
    <dgm:cxn modelId="{6FF9E825-2246-4CC7-9F22-22050FC399D2}" srcId="{9E4703A2-10FB-4869-A797-1EE97028710B}" destId="{6C8FAB9A-5ED5-4ED1-9385-16D9E48DD3D8}" srcOrd="2" destOrd="0" parTransId="{FD67ED7A-1D06-481B-86AC-D8229A40D605}" sibTransId="{F36694EA-FC93-4EFA-812E-E91E7293C4B2}"/>
    <dgm:cxn modelId="{F0672EE8-D139-41C6-B8BB-B61E36B817E3}" type="presOf" srcId="{9E4703A2-10FB-4869-A797-1EE97028710B}" destId="{FA769293-6C0D-4117-9EC0-6F43B97F8271}" srcOrd="0" destOrd="0" presId="islide.smartart.onepicture"/>
    <dgm:cxn modelId="{F564E00A-F331-43EC-9C08-FDBB879D9957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7479C1E6-9075-4DA1-92F2-1BD179C7320F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7479C1E6-9075-4DA1-92F2-1BD179C7320F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B09363D1-B405-45CA-A009-78419BE8932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B09363D1-B405-45CA-A009-78419BE8932E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984BE692-5771-4C3F-821C-020E97C07955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984BE692-5771-4C3F-821C-020E97C07955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5959" custLinFactNeighborY="3175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7479C1E6-9075-4DA1-92F2-1BD179C7320F}" srcId="{9E4703A2-10FB-4869-A797-1EE97028710B}" destId="{4161F128-FBC3-4E39-B6A1-34C7B5EF323B}" srcOrd="0" destOrd="0" parTransId="{A35B93DF-E8B8-45C9-9825-017E52611F06}" sibTransId="{63B53EA4-050B-4C97-ABB7-336EE0895839}"/>
    <dgm:cxn modelId="{B09363D1-B405-45CA-A009-78419BE8932E}" srcId="{9E4703A2-10FB-4869-A797-1EE97028710B}" destId="{CD4F4671-ACDE-4C23-B362-6ADD372920AA}" srcOrd="1" destOrd="0" parTransId="{9844862B-BB9A-421C-AD39-9090704A225C}" sibTransId="{53EE4BE0-D329-42F6-AF46-D3F130E439E5}"/>
    <dgm:cxn modelId="{984BE692-5771-4C3F-821C-020E97C07955}" srcId="{9E4703A2-10FB-4869-A797-1EE97028710B}" destId="{6C8FAB9A-5ED5-4ED1-9385-16D9E48DD3D8}" srcOrd="2" destOrd="0" parTransId="{FD67ED7A-1D06-481B-86AC-D8229A40D605}" sibTransId="{F36694EA-FC93-4EFA-812E-E91E7293C4B2}"/>
    <dgm:cxn modelId="{C2980742-B7C9-4576-8086-F9A79A0DA154}" type="presOf" srcId="{9E4703A2-10FB-4869-A797-1EE97028710B}" destId="{FA769293-6C0D-4117-9EC0-6F43B97F8271}" srcOrd="0" destOrd="0" presId="islide.smartart.onepicture"/>
    <dgm:cxn modelId="{9649290B-A48B-429E-8C22-DB9B07D635E6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0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54DC6F3E-9038-46B9-B95A-2993199B0DF8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54DC6F3E-9038-46B9-B95A-2993199B0DF8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AEAF825C-E6C9-4203-A554-E3844D0F6D84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AEAF825C-E6C9-4203-A554-E3844D0F6D84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67D67A95-742A-4126-BA01-49274DC4F629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67D67A95-742A-4126-BA01-49274DC4F629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19032" custLinFactNeighborY="2674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54DC6F3E-9038-46B9-B95A-2993199B0DF8}" srcId="{9E4703A2-10FB-4869-A797-1EE97028710B}" destId="{4161F128-FBC3-4E39-B6A1-34C7B5EF323B}" srcOrd="0" destOrd="0" parTransId="{A35B93DF-E8B8-45C9-9825-017E52611F06}" sibTransId="{63B53EA4-050B-4C97-ABB7-336EE0895839}"/>
    <dgm:cxn modelId="{AEAF825C-E6C9-4203-A554-E3844D0F6D84}" srcId="{9E4703A2-10FB-4869-A797-1EE97028710B}" destId="{CD4F4671-ACDE-4C23-B362-6ADD372920AA}" srcOrd="1" destOrd="0" parTransId="{9844862B-BB9A-421C-AD39-9090704A225C}" sibTransId="{53EE4BE0-D329-42F6-AF46-D3F130E439E5}"/>
    <dgm:cxn modelId="{67D67A95-742A-4126-BA01-49274DC4F629}" srcId="{9E4703A2-10FB-4869-A797-1EE97028710B}" destId="{6C8FAB9A-5ED5-4ED1-9385-16D9E48DD3D8}" srcOrd="2" destOrd="0" parTransId="{FD67ED7A-1D06-481B-86AC-D8229A40D605}" sibTransId="{F36694EA-FC93-4EFA-812E-E91E7293C4B2}"/>
    <dgm:cxn modelId="{9C517988-9F42-4B80-AFB3-AAA316F89048}" type="presOf" srcId="{9E4703A2-10FB-4869-A797-1EE97028710B}" destId="{FA769293-6C0D-4117-9EC0-6F43B97F8271}" srcOrd="0" destOrd="0" presId="islide.smartart.onepicture"/>
    <dgm:cxn modelId="{0BA9C9D9-862B-4B96-9EF5-D418CAD4B47B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CBD15B08-DFA3-4801-9EA7-527B2776A5DB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CBD15B08-DFA3-4801-9EA7-527B2776A5DB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1E5948F7-3FDB-45F5-8A57-63CA765DC2ED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1E5948F7-3FDB-45F5-8A57-63CA765DC2ED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372A4E30-33E4-40A0-8523-5E659E073A73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372A4E30-33E4-40A0-8523-5E659E073A73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19032" custLinFactNeighborY="2674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CBD15B08-DFA3-4801-9EA7-527B2776A5DB}" srcId="{9E4703A2-10FB-4869-A797-1EE97028710B}" destId="{4161F128-FBC3-4E39-B6A1-34C7B5EF323B}" srcOrd="0" destOrd="0" parTransId="{A35B93DF-E8B8-45C9-9825-017E52611F06}" sibTransId="{63B53EA4-050B-4C97-ABB7-336EE0895839}"/>
    <dgm:cxn modelId="{1E5948F7-3FDB-45F5-8A57-63CA765DC2ED}" srcId="{9E4703A2-10FB-4869-A797-1EE97028710B}" destId="{CD4F4671-ACDE-4C23-B362-6ADD372920AA}" srcOrd="1" destOrd="0" parTransId="{9844862B-BB9A-421C-AD39-9090704A225C}" sibTransId="{53EE4BE0-D329-42F6-AF46-D3F130E439E5}"/>
    <dgm:cxn modelId="{372A4E30-33E4-40A0-8523-5E659E073A73}" srcId="{9E4703A2-10FB-4869-A797-1EE97028710B}" destId="{6C8FAB9A-5ED5-4ED1-9385-16D9E48DD3D8}" srcOrd="2" destOrd="0" parTransId="{FD67ED7A-1D06-481B-86AC-D8229A40D605}" sibTransId="{F36694EA-FC93-4EFA-812E-E91E7293C4B2}"/>
    <dgm:cxn modelId="{5FB0B638-6F4F-4EDF-A405-86B70F5D1ACA}" type="presOf" srcId="{9E4703A2-10FB-4869-A797-1EE97028710B}" destId="{FA769293-6C0D-4117-9EC0-6F43B97F8271}" srcOrd="0" destOrd="0" presId="islide.smartart.onepicture"/>
    <dgm:cxn modelId="{0E3C1695-10D1-4587-81C2-80622FE45C63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15003AE8-9182-42E6-86A5-73F0AAA59906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15003AE8-9182-42E6-86A5-73F0AAA59906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B8EBE396-E6C4-4B4A-BCE0-933040BE5C42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B8EBE396-E6C4-4B4A-BCE0-933040BE5C42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0C47D45A-C852-4FE4-B3BE-AD13F6A319D0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0C47D45A-C852-4FE4-B3BE-AD13F6A319D0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19032" custLinFactNeighborY="2674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15003AE8-9182-42E6-86A5-73F0AAA59906}" srcId="{9E4703A2-10FB-4869-A797-1EE97028710B}" destId="{4161F128-FBC3-4E39-B6A1-34C7B5EF323B}" srcOrd="0" destOrd="0" parTransId="{A35B93DF-E8B8-45C9-9825-017E52611F06}" sibTransId="{63B53EA4-050B-4C97-ABB7-336EE0895839}"/>
    <dgm:cxn modelId="{B8EBE396-E6C4-4B4A-BCE0-933040BE5C42}" srcId="{9E4703A2-10FB-4869-A797-1EE97028710B}" destId="{CD4F4671-ACDE-4C23-B362-6ADD372920AA}" srcOrd="1" destOrd="0" parTransId="{9844862B-BB9A-421C-AD39-9090704A225C}" sibTransId="{53EE4BE0-D329-42F6-AF46-D3F130E439E5}"/>
    <dgm:cxn modelId="{0C47D45A-C852-4FE4-B3BE-AD13F6A319D0}" srcId="{9E4703A2-10FB-4869-A797-1EE97028710B}" destId="{6C8FAB9A-5ED5-4ED1-9385-16D9E48DD3D8}" srcOrd="2" destOrd="0" parTransId="{FD67ED7A-1D06-481B-86AC-D8229A40D605}" sibTransId="{F36694EA-FC93-4EFA-812E-E91E7293C4B2}"/>
    <dgm:cxn modelId="{B528E332-B578-40FF-AE99-20C1B4947AD3}" type="presOf" srcId="{9E4703A2-10FB-4869-A797-1EE97028710B}" destId="{FA769293-6C0D-4117-9EC0-6F43B97F8271}" srcOrd="0" destOrd="0" presId="islide.smartart.onepicture"/>
    <dgm:cxn modelId="{674AA014-6507-4EE4-A6A6-89D17D29F7A3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3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3B72CECE-9F82-4010-A6DF-460084FCDBD6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3B72CECE-9F82-4010-A6DF-460084FCDBD6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636CC23A-BE98-44A1-A6C5-74BBA4F44107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636CC23A-BE98-44A1-A6C5-74BBA4F44107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2E306DF1-56BB-48E6-9752-675A06E81DB4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2E306DF1-56BB-48E6-9752-675A06E81DB4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19032" custLinFactNeighborY="2674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72CECE-9F82-4010-A6DF-460084FCDBD6}" srcId="{9E4703A2-10FB-4869-A797-1EE97028710B}" destId="{4161F128-FBC3-4E39-B6A1-34C7B5EF323B}" srcOrd="0" destOrd="0" parTransId="{A35B93DF-E8B8-45C9-9825-017E52611F06}" sibTransId="{63B53EA4-050B-4C97-ABB7-336EE0895839}"/>
    <dgm:cxn modelId="{636CC23A-BE98-44A1-A6C5-74BBA4F44107}" srcId="{9E4703A2-10FB-4869-A797-1EE97028710B}" destId="{CD4F4671-ACDE-4C23-B362-6ADD372920AA}" srcOrd="1" destOrd="0" parTransId="{9844862B-BB9A-421C-AD39-9090704A225C}" sibTransId="{53EE4BE0-D329-42F6-AF46-D3F130E439E5}"/>
    <dgm:cxn modelId="{2E306DF1-56BB-48E6-9752-675A06E81DB4}" srcId="{9E4703A2-10FB-4869-A797-1EE97028710B}" destId="{6C8FAB9A-5ED5-4ED1-9385-16D9E48DD3D8}" srcOrd="2" destOrd="0" parTransId="{FD67ED7A-1D06-481B-86AC-D8229A40D605}" sibTransId="{F36694EA-FC93-4EFA-812E-E91E7293C4B2}"/>
    <dgm:cxn modelId="{3697C956-B9AB-40B6-84B2-7F0D50F34732}" type="presOf" srcId="{9E4703A2-10FB-4869-A797-1EE97028710B}" destId="{FA769293-6C0D-4117-9EC0-6F43B97F8271}" srcOrd="0" destOrd="0" presId="islide.smartart.onepicture"/>
    <dgm:cxn modelId="{ADEE8792-608C-47A1-AAAF-7FA08B9D8FA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ata3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387AF330-A611-45F4-A63B-DCADB85A868C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387AF330-A611-45F4-A63B-DCADB85A868C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43D8A2D7-58D4-4E15-8415-03E70BE6D879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43D8A2D7-58D4-4E15-8415-03E70BE6D879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27417FA7-6066-4B46-B3B5-99DDC00B547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27417FA7-6066-4B46-B3B5-99DDC00B5472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5959" custLinFactNeighborY="3175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87AF330-A611-45F4-A63B-DCADB85A868C}" srcId="{9E4703A2-10FB-4869-A797-1EE97028710B}" destId="{4161F128-FBC3-4E39-B6A1-34C7B5EF323B}" srcOrd="0" destOrd="0" parTransId="{A35B93DF-E8B8-45C9-9825-017E52611F06}" sibTransId="{63B53EA4-050B-4C97-ABB7-336EE0895839}"/>
    <dgm:cxn modelId="{43D8A2D7-58D4-4E15-8415-03E70BE6D879}" srcId="{9E4703A2-10FB-4869-A797-1EE97028710B}" destId="{CD4F4671-ACDE-4C23-B362-6ADD372920AA}" srcOrd="1" destOrd="0" parTransId="{9844862B-BB9A-421C-AD39-9090704A225C}" sibTransId="{53EE4BE0-D329-42F6-AF46-D3F130E439E5}"/>
    <dgm:cxn modelId="{27417FA7-6066-4B46-B3B5-99DDC00B5472}" srcId="{9E4703A2-10FB-4869-A797-1EE97028710B}" destId="{6C8FAB9A-5ED5-4ED1-9385-16D9E48DD3D8}" srcOrd="2" destOrd="0" parTransId="{FD67ED7A-1D06-481B-86AC-D8229A40D605}" sibTransId="{F36694EA-FC93-4EFA-812E-E91E7293C4B2}"/>
    <dgm:cxn modelId="{8557D7AD-8224-4A51-BE50-4FFFFAE2B3FE}" type="presOf" srcId="{9E4703A2-10FB-4869-A797-1EE97028710B}" destId="{FA769293-6C0D-4117-9EC0-6F43B97F8271}" srcOrd="0" destOrd="0" presId="islide.smartart.onepicture"/>
    <dgm:cxn modelId="{23B8366F-D770-4658-A64D-371E4E0833BB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A3F9D328-858A-4F4F-8B94-BADC73EC5333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A3F9D328-858A-4F4F-8B94-BADC73EC5333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26469865-88DB-4423-84C0-780BA6855EF6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26469865-88DB-4423-84C0-780BA6855EF6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52AE00D6-BB59-4846-8749-F463036C6156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52AE00D6-BB59-4846-8749-F463036C6156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5959" custLinFactNeighborY="3175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A3F9D328-858A-4F4F-8B94-BADC73EC5333}" srcId="{9E4703A2-10FB-4869-A797-1EE97028710B}" destId="{4161F128-FBC3-4E39-B6A1-34C7B5EF323B}" srcOrd="0" destOrd="0" parTransId="{A35B93DF-E8B8-45C9-9825-017E52611F06}" sibTransId="{63B53EA4-050B-4C97-ABB7-336EE0895839}"/>
    <dgm:cxn modelId="{26469865-88DB-4423-84C0-780BA6855EF6}" srcId="{9E4703A2-10FB-4869-A797-1EE97028710B}" destId="{CD4F4671-ACDE-4C23-B362-6ADD372920AA}" srcOrd="1" destOrd="0" parTransId="{9844862B-BB9A-421C-AD39-9090704A225C}" sibTransId="{53EE4BE0-D329-42F6-AF46-D3F130E439E5}"/>
    <dgm:cxn modelId="{52AE00D6-BB59-4846-8749-F463036C6156}" srcId="{9E4703A2-10FB-4869-A797-1EE97028710B}" destId="{6C8FAB9A-5ED5-4ED1-9385-16D9E48DD3D8}" srcOrd="2" destOrd="0" parTransId="{FD67ED7A-1D06-481B-86AC-D8229A40D605}" sibTransId="{F36694EA-FC93-4EFA-812E-E91E7293C4B2}"/>
    <dgm:cxn modelId="{2DA4338F-C839-4F1B-B598-E6EDD8286A26}" type="presOf" srcId="{9E4703A2-10FB-4869-A797-1EE97028710B}" destId="{FA769293-6C0D-4117-9EC0-6F43B97F8271}" srcOrd="0" destOrd="0" presId="islide.smartart.onepicture"/>
    <dgm:cxn modelId="{2A7C63D7-1AD9-4709-A8F2-3156F43C5612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3BE6D1E3-6A9B-4D8F-A1A2-E0E5405D409C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3BE6D1E3-6A9B-4D8F-A1A2-E0E5405D409C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6D45653A-3362-458A-8CA6-7D463F59C10A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6D45653A-3362-458A-8CA6-7D463F59C10A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14DB844D-C18A-4E0D-A250-ED8885DC6C91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14DB844D-C18A-4E0D-A250-ED8885DC6C91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FlipHor="1" custLinFactNeighborX="5959" custLinFactNeighborY="31750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3BE6D1E3-6A9B-4D8F-A1A2-E0E5405D409C}" srcId="{9E4703A2-10FB-4869-A797-1EE97028710B}" destId="{4161F128-FBC3-4E39-B6A1-34C7B5EF323B}" srcOrd="0" destOrd="0" parTransId="{A35B93DF-E8B8-45C9-9825-017E52611F06}" sibTransId="{63B53EA4-050B-4C97-ABB7-336EE0895839}"/>
    <dgm:cxn modelId="{6D45653A-3362-458A-8CA6-7D463F59C10A}" srcId="{9E4703A2-10FB-4869-A797-1EE97028710B}" destId="{CD4F4671-ACDE-4C23-B362-6ADD372920AA}" srcOrd="1" destOrd="0" parTransId="{9844862B-BB9A-421C-AD39-9090704A225C}" sibTransId="{53EE4BE0-D329-42F6-AF46-D3F130E439E5}"/>
    <dgm:cxn modelId="{14DB844D-C18A-4E0D-A250-ED8885DC6C91}" srcId="{9E4703A2-10FB-4869-A797-1EE97028710B}" destId="{6C8FAB9A-5ED5-4ED1-9385-16D9E48DD3D8}" srcOrd="2" destOrd="0" parTransId="{FD67ED7A-1D06-481B-86AC-D8229A40D605}" sibTransId="{F36694EA-FC93-4EFA-812E-E91E7293C4B2}"/>
    <dgm:cxn modelId="{C251DAA4-77E2-494B-8C89-A755C724F5E3}" type="presOf" srcId="{9E4703A2-10FB-4869-A797-1EE97028710B}" destId="{FA769293-6C0D-4117-9EC0-6F43B97F8271}" srcOrd="0" destOrd="0" presId="islide.smartart.onepicture"/>
    <dgm:cxn modelId="{D59208AE-C38E-45E7-ADC1-01C1D9E01536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82331934-7990-41FB-8B38-7974EC824F2C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82331934-7990-41FB-8B38-7974EC824F2C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9E1E63C5-A662-40A9-AABF-A939708322C9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9E1E63C5-A662-40A9-AABF-A939708322C9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4AFD6FA5-7C6C-475B-AB79-2A35E3956E08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4AFD6FA5-7C6C-475B-AB79-2A35E3956E08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X="2434" custLinFactNeighborY="35616"/>
      <dgm:spPr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82331934-7990-41FB-8B38-7974EC824F2C}" srcId="{9E4703A2-10FB-4869-A797-1EE97028710B}" destId="{4161F128-FBC3-4E39-B6A1-34C7B5EF323B}" srcOrd="0" destOrd="0" parTransId="{A35B93DF-E8B8-45C9-9825-017E52611F06}" sibTransId="{63B53EA4-050B-4C97-ABB7-336EE0895839}"/>
    <dgm:cxn modelId="{9E1E63C5-A662-40A9-AABF-A939708322C9}" srcId="{9E4703A2-10FB-4869-A797-1EE97028710B}" destId="{CD4F4671-ACDE-4C23-B362-6ADD372920AA}" srcOrd="1" destOrd="0" parTransId="{9844862B-BB9A-421C-AD39-9090704A225C}" sibTransId="{53EE4BE0-D329-42F6-AF46-D3F130E439E5}"/>
    <dgm:cxn modelId="{4AFD6FA5-7C6C-475B-AB79-2A35E3956E08}" srcId="{9E4703A2-10FB-4869-A797-1EE97028710B}" destId="{6C8FAB9A-5ED5-4ED1-9385-16D9E48DD3D8}" srcOrd="2" destOrd="0" parTransId="{FD67ED7A-1D06-481B-86AC-D8229A40D605}" sibTransId="{F36694EA-FC93-4EFA-812E-E91E7293C4B2}"/>
    <dgm:cxn modelId="{861A839D-83D5-4961-9DE2-38DEAD113E31}" type="presOf" srcId="{9E4703A2-10FB-4869-A797-1EE97028710B}" destId="{FA769293-6C0D-4117-9EC0-6F43B97F8271}" srcOrd="0" destOrd="0" presId="islide.smartart.onepicture"/>
    <dgm:cxn modelId="{7829150B-31D2-40CF-AD0B-4C56743519B6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81314410-8630-48D5-9E1B-6049A53F016A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81314410-8630-48D5-9E1B-6049A53F016A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EB04189C-A32B-4394-AAE6-BEE3E0A427FD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EB04189C-A32B-4394-AAE6-BEE3E0A427FD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769FD114-1D7E-455B-B7F5-16EDB0D8662E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769FD114-1D7E-455B-B7F5-16EDB0D8662E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61011" custLinFactNeighborX="100000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81314410-8630-48D5-9E1B-6049A53F016A}" srcId="{9E4703A2-10FB-4869-A797-1EE97028710B}" destId="{4161F128-FBC3-4E39-B6A1-34C7B5EF323B}" srcOrd="0" destOrd="0" parTransId="{A35B93DF-E8B8-45C9-9825-017E52611F06}" sibTransId="{63B53EA4-050B-4C97-ABB7-336EE0895839}"/>
    <dgm:cxn modelId="{EB04189C-A32B-4394-AAE6-BEE3E0A427FD}" srcId="{9E4703A2-10FB-4869-A797-1EE97028710B}" destId="{CD4F4671-ACDE-4C23-B362-6ADD372920AA}" srcOrd="1" destOrd="0" parTransId="{9844862B-BB9A-421C-AD39-9090704A225C}" sibTransId="{53EE4BE0-D329-42F6-AF46-D3F130E439E5}"/>
    <dgm:cxn modelId="{769FD114-1D7E-455B-B7F5-16EDB0D8662E}" srcId="{9E4703A2-10FB-4869-A797-1EE97028710B}" destId="{6C8FAB9A-5ED5-4ED1-9385-16D9E48DD3D8}" srcOrd="2" destOrd="0" parTransId="{FD67ED7A-1D06-481B-86AC-D8229A40D605}" sibTransId="{F36694EA-FC93-4EFA-812E-E91E7293C4B2}"/>
    <dgm:cxn modelId="{C3803A8A-0DFF-4358-A390-FB5C7597CABA}" type="presOf" srcId="{9E4703A2-10FB-4869-A797-1EE97028710B}" destId="{FA769293-6C0D-4117-9EC0-6F43B97F8271}" srcOrd="0" destOrd="0" presId="islide.smartart.onepicture"/>
    <dgm:cxn modelId="{2A382E7A-BF4E-48D9-A576-5AAD73D4A04B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29EFE4CF-BA55-47F5-A767-6C1ED4EFCED9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29EFE4CF-BA55-47F5-A767-6C1ED4EFCED9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31781262-3DF9-4F03-95B3-64EEB5E8DB01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31781262-3DF9-4F03-95B3-64EEB5E8DB01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AD63D66B-0AF0-40F1-81EF-1D93B86B5687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AD63D66B-0AF0-40F1-81EF-1D93B86B5687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X="61011" custLinFactNeighborX="100000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29EFE4CF-BA55-47F5-A767-6C1ED4EFCED9}" srcId="{9E4703A2-10FB-4869-A797-1EE97028710B}" destId="{4161F128-FBC3-4E39-B6A1-34C7B5EF323B}" srcOrd="0" destOrd="0" parTransId="{A35B93DF-E8B8-45C9-9825-017E52611F06}" sibTransId="{63B53EA4-050B-4C97-ABB7-336EE0895839}"/>
    <dgm:cxn modelId="{31781262-3DF9-4F03-95B3-64EEB5E8DB01}" srcId="{9E4703A2-10FB-4869-A797-1EE97028710B}" destId="{CD4F4671-ACDE-4C23-B362-6ADD372920AA}" srcOrd="1" destOrd="0" parTransId="{9844862B-BB9A-421C-AD39-9090704A225C}" sibTransId="{53EE4BE0-D329-42F6-AF46-D3F130E439E5}"/>
    <dgm:cxn modelId="{AD63D66B-0AF0-40F1-81EF-1D93B86B5687}" srcId="{9E4703A2-10FB-4869-A797-1EE97028710B}" destId="{6C8FAB9A-5ED5-4ED1-9385-16D9E48DD3D8}" srcOrd="2" destOrd="0" parTransId="{FD67ED7A-1D06-481B-86AC-D8229A40D605}" sibTransId="{F36694EA-FC93-4EFA-812E-E91E7293C4B2}"/>
    <dgm:cxn modelId="{1F424F21-9D91-425B-8D0D-241618EB2F36}" type="presOf" srcId="{9E4703A2-10FB-4869-A797-1EE97028710B}" destId="{FA769293-6C0D-4117-9EC0-6F43B97F8271}" srcOrd="0" destOrd="0" presId="islide.smartart.onepicture"/>
    <dgm:cxn modelId="{DB014D96-6652-4424-9A7A-344B1793E345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A35B93DF-E8B8-45C9-9825-017E52611F06}" type="parTrans" cxnId="{E5CD9508-75E5-44DF-AE19-D660FA61674B}">
      <dgm:prSet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63B53EA4-050B-4C97-ABB7-336EE0895839}" type="sibTrans" cxnId="{E5CD9508-75E5-44DF-AE19-D660FA61674B}">
      <dgm:prSet/>
      <dgm:spPr/>
      <dgm:t>
        <a:bodyPr/>
        <a:lstStyle/>
        <a:p>
          <a:endParaRPr lang="zh-CN" altLang="en-US"/>
        </a:p>
      </dgm:t>
    </dgm:pt>
    <dgm:pt modelId="{9844862B-BB9A-421C-AD39-9090704A225C}" type="parTrans" cxnId="{0DA53017-024F-4827-A063-ABB88B84657C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53EE4BE0-D329-42F6-AF46-D3F130E439E5}" type="sibTrans" cxnId="{0DA53017-024F-4827-A063-ABB88B84657C}">
      <dgm:prSet/>
      <dgm:spPr/>
      <dgm:t>
        <a:bodyPr/>
        <a:lstStyle/>
        <a:p>
          <a:endParaRPr lang="zh-CN" altLang="en-US"/>
        </a:p>
      </dgm:t>
    </dgm:pt>
    <dgm:pt modelId="{FD67ED7A-1D06-481B-86AC-D8229A40D605}" type="parTrans" cxnId="{6FFCE13C-3B9C-4D60-B709-8B6C929DD971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36694EA-FC93-4EFA-812E-E91E7293C4B2}" type="sibTrans" cxnId="{6FFCE13C-3B9C-4D60-B709-8B6C929DD971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Cnt="1" custLinFactNeighborY="-39299"/>
      <dgm:spPr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E5CD9508-75E5-44DF-AE19-D660FA61674B}" srcId="{9E4703A2-10FB-4869-A797-1EE97028710B}" destId="{4161F128-FBC3-4E39-B6A1-34C7B5EF323B}" srcOrd="0" destOrd="0" parTransId="{A35B93DF-E8B8-45C9-9825-017E52611F06}" sibTransId="{63B53EA4-050B-4C97-ABB7-336EE0895839}"/>
    <dgm:cxn modelId="{0DA53017-024F-4827-A063-ABB88B84657C}" srcId="{9E4703A2-10FB-4869-A797-1EE97028710B}" destId="{CD4F4671-ACDE-4C23-B362-6ADD372920AA}" srcOrd="1" destOrd="0" parTransId="{9844862B-BB9A-421C-AD39-9090704A225C}" sibTransId="{53EE4BE0-D329-42F6-AF46-D3F130E439E5}"/>
    <dgm:cxn modelId="{6FFCE13C-3B9C-4D60-B709-8B6C929DD971}" srcId="{9E4703A2-10FB-4869-A797-1EE97028710B}" destId="{6C8FAB9A-5ED5-4ED1-9385-16D9E48DD3D8}" srcOrd="2" destOrd="0" parTransId="{FD67ED7A-1D06-481B-86AC-D8229A40D605}" sibTransId="{F36694EA-FC93-4EFA-812E-E91E7293C4B2}"/>
    <dgm:cxn modelId="{7C1065D3-188C-4868-BB24-61C8AE9E0F20}" type="presOf" srcId="{9E4703A2-10FB-4869-A797-1EE97028710B}" destId="{FA769293-6C0D-4117-9EC0-6F43B97F8271}" srcOrd="0" destOrd="0" presId="islide.smartart.onepicture"/>
    <dgm:cxn modelId="{C129E383-6234-4992-9D4B-6F96D5C7E0CD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3" name=""/>
      <dsp:cNvGrpSpPr/>
    </dsp:nvGrpSpPr>
    <dsp:grpSpPr/>
    <dsp:sp modelId="{409CD644-6D84-42A3-A40F-54ED168C8E6F}">
      <dsp:nvSpPr>
        <dsp:cNvPr id="34" name=""/>
        <dsp:cNvSpPr/>
      </dsp:nvSpPr>
      <dsp:spPr>
        <a:xfrm>
          <a:off x="0" y="0"/>
          <a:ext cx="12192000" cy="2030514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5" name=""/>
      <dsp:cNvGrpSpPr/>
    </dsp:nvGrpSpPr>
    <dsp:grpSpPr/>
    <dsp:sp modelId="{409CD644-6D84-42A3-A40F-54ED168C8E6F}">
      <dsp:nvSpPr>
        <dsp:cNvPr id="36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b="61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1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</dsp:spTree>
</dsp:drawing>
</file>

<file path=ppt/diagrams/drawing1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8" name=""/>
      <dsp:cNvGrpSpPr/>
    </dsp:nvGrpSpPr>
    <dsp:grpSpPr/>
    <dsp:sp modelId="{409CD644-6D84-42A3-A40F-54ED168C8E6F}">
      <dsp:nvSpPr>
        <dsp:cNvPr id="39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1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40" name=""/>
      <dsp:cNvGrpSpPr/>
    </dsp:nvGrpSpPr>
    <dsp:grpSpPr/>
    <dsp:sp modelId="{409CD644-6D84-42A3-A40F-54ED168C8E6F}">
      <dsp:nvSpPr>
        <dsp:cNvPr id="41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1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42" name=""/>
      <dsp:cNvGrpSpPr/>
    </dsp:nvGrpSpPr>
    <dsp:grpSpPr/>
    <dsp:sp modelId="{409CD644-6D84-42A3-A40F-54ED168C8E6F}">
      <dsp:nvSpPr>
        <dsp:cNvPr id="43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15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44" name=""/>
      <dsp:cNvGrpSpPr/>
    </dsp:nvGrpSpPr>
    <dsp:grpSpPr/>
    <dsp:sp modelId="{409CD644-6D84-42A3-A40F-54ED168C8E6F}">
      <dsp:nvSpPr>
        <dsp:cNvPr id="45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16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7" name=""/>
      <dsp:cNvGrpSpPr/>
    </dsp:nvGrpSpPr>
    <dsp:grpSpPr/>
  </dsp:spTree>
</dsp:drawing>
</file>

<file path=ppt/diagrams/drawing17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</dsp:spTree>
</dsp:drawing>
</file>

<file path=ppt/diagrams/drawing18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73" name=""/>
      <dsp:cNvGrpSpPr/>
    </dsp:nvGrpSpPr>
    <dsp:grpSpPr/>
    <dsp:sp modelId="{409CD644-6D84-42A3-A40F-54ED168C8E6F}">
      <dsp:nvSpPr>
        <dsp:cNvPr id="74" name=""/>
        <dsp:cNvSpPr/>
      </dsp:nvSpPr>
      <dsp:spPr>
        <a:xfrm>
          <a:off x="0" y="0"/>
          <a:ext cx="3949627" cy="5747698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19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8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  <dsp:sp modelId="{409CD644-6D84-42A3-A40F-54ED168C8E6F}">
      <dsp:nvSpPr>
        <dsp:cNvPr id="16" name=""/>
        <dsp:cNvSpPr/>
      </dsp:nvSpPr>
      <dsp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20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3" name=""/>
      <dsp:cNvGrpSpPr/>
    </dsp:nvGrpSpPr>
    <dsp:grpSpPr/>
  </dsp:spTree>
</dsp:drawing>
</file>

<file path=ppt/diagrams/drawing2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4" name=""/>
      <dsp:cNvGrpSpPr/>
    </dsp:nvGrpSpPr>
    <dsp:grpSpPr/>
  </dsp:spTree>
</dsp:drawing>
</file>

<file path=ppt/diagrams/drawing2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5" name=""/>
      <dsp:cNvGrpSpPr/>
    </dsp:nvGrpSpPr>
    <dsp:grpSpPr/>
  </dsp:spTree>
</dsp:drawing>
</file>

<file path=ppt/diagrams/drawing2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6" name=""/>
      <dsp:cNvGrpSpPr/>
    </dsp:nvGrpSpPr>
    <dsp:grpSpPr/>
  </dsp:spTree>
</dsp:drawing>
</file>

<file path=ppt/diagrams/drawing2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  <dsp:sp modelId="{409CD644-6D84-42A3-A40F-54ED168C8E6F}">
      <dsp:nvSpPr>
        <dsp:cNvPr id="16" name=""/>
        <dsp:cNvSpPr/>
      </dsp:nvSpPr>
      <dsp:spPr>
        <a:xfrm>
          <a:off x="0" y="0"/>
          <a:ext cx="2404516" cy="2423720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3200" b="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25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3" name=""/>
      <dsp:cNvGrpSpPr/>
    </dsp:nvGrpSpPr>
    <dsp:grpSpPr/>
  </dsp:spTree>
</dsp:drawing>
</file>

<file path=ppt/diagrams/drawing26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4" name=""/>
      <dsp:cNvGrpSpPr/>
    </dsp:nvGrpSpPr>
    <dsp:grpSpPr/>
  </dsp:spTree>
</dsp:drawing>
</file>

<file path=ppt/diagrams/drawing27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7" name=""/>
      <dsp:cNvGrpSpPr/>
    </dsp:nvGrpSpPr>
    <dsp:grpSpPr/>
  </dsp:spTree>
</dsp:drawing>
</file>

<file path=ppt/diagrams/drawing28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</dsp:spTree>
</dsp:drawing>
</file>

<file path=ppt/diagrams/drawing29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5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7" name=""/>
      <dsp:cNvGrpSpPr/>
    </dsp:nvGrpSpPr>
    <dsp:grpSpPr/>
    <dsp:sp modelId="{409CD644-6D84-42A3-A40F-54ED168C8E6F}">
      <dsp:nvSpPr>
        <dsp:cNvPr id="18" name=""/>
        <dsp:cNvSpPr/>
      </dsp:nvSpPr>
      <dsp:spPr>
        <a:xfrm>
          <a:off x="0" y="0"/>
          <a:ext cx="12192001" cy="2867563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30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7" name=""/>
      <dsp:cNvGrpSpPr/>
    </dsp:nvGrpSpPr>
    <dsp:grpSpPr/>
    <dsp:sp modelId="{409CD644-6D84-42A3-A40F-54ED168C8E6F}">
      <dsp:nvSpPr>
        <dsp:cNvPr id="18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3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9" name=""/>
      <dsp:cNvGrpSpPr/>
    </dsp:nvGrpSpPr>
    <dsp:grpSpPr/>
    <dsp:sp modelId="{409CD644-6D84-42A3-A40F-54ED168C8E6F}">
      <dsp:nvSpPr>
        <dsp:cNvPr id="20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3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1" name=""/>
      <dsp:cNvGrpSpPr/>
    </dsp:nvGrpSpPr>
    <dsp:grpSpPr/>
    <dsp:sp modelId="{409CD644-6D84-42A3-A40F-54ED168C8E6F}">
      <dsp:nvSpPr>
        <dsp:cNvPr id="22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3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3" name=""/>
      <dsp:cNvGrpSpPr/>
    </dsp:nvGrpSpPr>
    <dsp:grpSpPr/>
    <dsp:sp modelId="{409CD644-6D84-42A3-A40F-54ED168C8E6F}">
      <dsp:nvSpPr>
        <dsp:cNvPr id="24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3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7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9" name=""/>
      <dsp:cNvGrpSpPr/>
    </dsp:nvGrpSpPr>
    <dsp:grpSpPr/>
    <dsp:sp modelId="{409CD644-6D84-42A3-A40F-54ED168C8E6F}">
      <dsp:nvSpPr>
        <dsp:cNvPr id="20" name=""/>
        <dsp:cNvSpPr/>
      </dsp:nvSpPr>
      <dsp:spPr>
        <a:xfrm>
          <a:off x="0" y="0"/>
          <a:ext cx="1578694" cy="1323219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1" name=""/>
      <dsp:cNvGrpSpPr/>
    </dsp:nvGrpSpPr>
    <dsp:grpSpPr/>
    <dsp:sp modelId="{409CD644-6D84-42A3-A40F-54ED168C8E6F}">
      <dsp:nvSpPr>
        <dsp:cNvPr id="22" name=""/>
        <dsp:cNvSpPr/>
      </dsp:nvSpPr>
      <dsp:spPr>
        <a:xfrm flipH="1">
          <a:off x="0" y="0"/>
          <a:ext cx="1578694" cy="1323219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7" name=""/>
      <dsp:cNvGrpSpPr/>
    </dsp:nvGrpSpPr>
    <dsp:grpSpPr/>
    <dsp:sp modelId="{409CD644-6D84-42A3-A40F-54ED168C8E6F}">
      <dsp:nvSpPr>
        <dsp:cNvPr id="28" name=""/>
        <dsp:cNvSpPr/>
      </dsp:nvSpPr>
      <dsp:spPr>
        <a:xfrm>
          <a:off x="0" y="0"/>
          <a:ext cx="12203007" cy="3303487"/>
        </a:xfrm>
        <a:prstGeom prst="rect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9" name=""/>
      <dsp:cNvGrpSpPr/>
    </dsp:nvGrpSpPr>
    <dsp:grpSpPr/>
    <dsp:sp modelId="{409CD644-6D84-42A3-A40F-54ED168C8E6F}">
      <dsp:nvSpPr>
        <dsp:cNvPr id="30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1" name=""/>
      <dsp:cNvGrpSpPr/>
    </dsp:nvGrpSpPr>
    <dsp:grpSpPr/>
    <dsp:sp modelId="{409CD644-6D84-42A3-A40F-54ED168C8E6F}">
      <dsp:nvSpPr>
        <dsp:cNvPr id="32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3" name=""/>
      <dsp:cNvGrpSpPr/>
    </dsp:nvGrpSpPr>
    <dsp:grpSpPr/>
    <dsp:sp modelId="{409CD644-6D84-42A3-A40F-54ED168C8E6F}">
      <dsp:nvSpPr>
        <dsp:cNvPr id="34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5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6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7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8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19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0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5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6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7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8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29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30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3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3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3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3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cxn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type="rect" r:blip="" blipPhldr="1">
        <dgm:adjLst/>
      </dgm:shape>
      <dgm:presOf/>
      <dgm:constrLst/>
      <dgm:ruleLst/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FAE1-3CDB-4B16-9900-BC826497684B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E8A3-6E88-4043-A1FA-B2CB20BAFD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14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1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947142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26116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07992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91945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4450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13937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073016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37712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674946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34419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238714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‹#›</a:t>
            </a:fld>
            <a:r>
              <a:rPr lang="zh-CN" altLang="en-US"/>
              <a:t> 页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</p:spTree>
    <p:extLst>
      <p:ext uri="{BB962C8B-B14F-4D97-AF65-F5344CB8AC3E}">
        <p14:creationId val="26215304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‹#›</a:t>
            </a:fld>
            <a:r>
              <a:rPr lang="zh-CN" altLang="en-US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/>
              <a:t>编辑母版文本样式</a:t>
            </a:r>
          </a:p>
        </p:txBody>
      </p:sp>
      <p:sp>
        <p:nvSpPr>
          <p:cNvPr id="18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val="24722791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‹#›</a:t>
            </a:fld>
            <a:r>
              <a:rPr lang="zh-CN" altLang="en-US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4114701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‹#›</a:t>
            </a:fld>
            <a:r>
              <a:rPr lang="zh-CN" altLang="en-US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721927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‹#›</a:t>
            </a:fld>
            <a:r>
              <a:rPr lang="zh-CN" altLang="en-US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73028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‹#›</a:t>
            </a:fld>
            <a:r>
              <a:rPr lang="zh-CN" altLang="en-US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98148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‹#›</a:t>
            </a:fld>
            <a:r>
              <a:rPr lang="zh-CN" altLang="en-US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760113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673920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media/image1.png" Type="http://schemas.openxmlformats.org/officeDocument/2006/relationships/imag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5442444"/>
            <a:ext cx="12186319" cy="1415557"/>
          </a:xfrm>
          <a:prstGeom prst="rect">
            <a:avLst/>
          </a:prstGeom>
        </p:spPr>
      </p:pic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719668" y="116637"/>
            <a:ext cx="10755197" cy="912067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/>
          <a:p>
            <a:pPr lvl="0" defTabSz="685767"/>
            <a:r>
              <a:rPr lang="zh-CN" altLang="en-US"/>
              <a:t>单击此处编辑母版标题样式</a:t>
            </a:r>
          </a:p>
        </p:txBody>
      </p:sp>
      <p:sp>
        <p:nvSpPr>
          <p:cNvPr id="19" name="文本占位符 3"/>
          <p:cNvSpPr>
            <a:spLocks noGrp="1"/>
          </p:cNvSpPr>
          <p:nvPr>
            <p:ph type="body" idx="1"/>
          </p:nvPr>
        </p:nvSpPr>
        <p:spPr>
          <a:xfrm>
            <a:off x="719667" y="1149201"/>
            <a:ext cx="10749461" cy="495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731" marR="0" lvl="0" indent="-160731" defTabSz="685767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17171"/>
              </a:buClr>
              <a:buSzPct val="80000"/>
              <a:buFont typeface="Wingdings" pitchFamily="2" charset="2"/>
              <a:buChar char="l"/>
            </a:pPr>
            <a:r>
              <a:rPr lang="zh-CN" altLang="en-US"/>
              <a:t>单击此处编辑母版文本样式</a:t>
            </a:r>
          </a:p>
          <a:p>
            <a:pPr marL="349142" marR="0" lvl="1" indent="-160731" defTabSz="685767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17171"/>
              </a:buClr>
              <a:buSzTx/>
            </a:pPr>
            <a:r>
              <a:rPr lang="zh-CN" altLang="en-US"/>
              <a:t>第二级</a:t>
            </a:r>
          </a:p>
          <a:p>
            <a:pPr marL="503623" marR="0" lvl="2" indent="-160731" defTabSz="685767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17171"/>
              </a:buClr>
              <a:buSzTx/>
            </a:pPr>
            <a:r>
              <a:rPr lang="zh-CN" altLang="en-US"/>
              <a:t>第三级</a:t>
            </a:r>
          </a:p>
          <a:p>
            <a:pPr marL="654531" marR="0" lvl="3" indent="-160731" defTabSz="685767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17171"/>
              </a:buClr>
              <a:buSzTx/>
            </a:pPr>
            <a:r>
              <a:rPr lang="zh-CN" altLang="en-US"/>
              <a:t>第四级</a:t>
            </a:r>
          </a:p>
          <a:p>
            <a:pPr marL="809010" marR="0" lvl="4" indent="-160731" defTabSz="685767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17171"/>
              </a:buClr>
              <a:buSzTx/>
            </a:pPr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46065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9" r:id="rId3"/>
    <p:sldLayoutId id="2147483690" r:id="rId4"/>
    <p:sldLayoutId id="2147483694" r:id="rId5"/>
    <p:sldLayoutId id="2147483691" r:id="rId6"/>
    <p:sldLayoutId id="2147483692" r:id="rId7"/>
    <p:sldLayoutId id="2147483693" r:id="rId8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100" b="1" kern="1200">
          <a:solidFill>
            <a:schemeClr val="tx1"/>
          </a:solidFill>
          <a:latin typeface="+mj-lt"/>
          <a:ea typeface="微软雅黑" pitchFamily="34" charset="-122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lang="zh-CN" altLang="en-US" sz="1400" kern="1200" baseline="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lang="zh-CN" altLang="en-US" sz="12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lang="zh-CN" altLang="en-US" sz="11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lang="zh-CN" altLang="en-US" sz="10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lang="zh-CN" altLang="en-US" sz="1000" kern="1200">
          <a:solidFill>
            <a:schemeClr val="tx1"/>
          </a:solidFill>
          <a:latin typeface="Arial" pitchFamily="34" charset="0"/>
          <a:ea typeface="微软雅黑" pitchFamily="34" charset="-122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>
        <p15:guide id="1" pos="7242" userDrawn="1">
          <p15:clr>
            <a:srgbClr val="F26B43"/>
          </p15:clr>
        </p15:guide>
        <p15:guide id="2" orient="horz" pos="73" userDrawn="1">
          <p15:clr>
            <a:srgbClr val="F26B43"/>
          </p15:clr>
        </p15:guide>
        <p15:guide id="3" orient="horz" pos="640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23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diagrams/quickStyle13.xml" Type="http://schemas.openxmlformats.org/officeDocument/2006/relationships/diagramQuickStyle"/><Relationship Id="rId11" Target="../diagrams/colors13.xml" Type="http://schemas.openxmlformats.org/officeDocument/2006/relationships/diagramColors"/><Relationship Id="rId12" Target="../diagrams/drawing14.xml" Type="http://schemas.microsoft.com/office/2007/relationships/diagramDrawing"/><Relationship Id="rId13" Target="../diagrams/data14.xml" Type="http://schemas.openxmlformats.org/officeDocument/2006/relationships/diagramData"/><Relationship Id="rId14" Target="../diagrams/layout14.xml" Type="http://schemas.openxmlformats.org/officeDocument/2006/relationships/diagramLayout"/><Relationship Id="rId15" Target="../diagrams/quickStyle14.xml" Type="http://schemas.openxmlformats.org/officeDocument/2006/relationships/diagramQuickStyle"/><Relationship Id="rId16" Target="../diagrams/colors14.xml" Type="http://schemas.openxmlformats.org/officeDocument/2006/relationships/diagramColors"/><Relationship Id="rId17" Target="../diagrams/drawing15.xml" Type="http://schemas.microsoft.com/office/2007/relationships/diagramDrawing"/><Relationship Id="rId18" Target="../diagrams/data15.xml" Type="http://schemas.openxmlformats.org/officeDocument/2006/relationships/diagramData"/><Relationship Id="rId19" Target="../diagrams/layout15.xml" Type="http://schemas.openxmlformats.org/officeDocument/2006/relationships/diagramLayout"/><Relationship Id="rId2" Target="../diagrams/drawing12.xml" Type="http://schemas.microsoft.com/office/2007/relationships/diagramDrawing"/><Relationship Id="rId20" Target="../diagrams/quickStyle15.xml" Type="http://schemas.openxmlformats.org/officeDocument/2006/relationships/diagramQuickStyle"/><Relationship Id="rId21" Target="../diagrams/colors15.xml" Type="http://schemas.openxmlformats.org/officeDocument/2006/relationships/diagramColors"/><Relationship Id="rId3" Target="../diagrams/data12.xml" Type="http://schemas.openxmlformats.org/officeDocument/2006/relationships/diagramData"/><Relationship Id="rId4" Target="../diagrams/layout12.xml" Type="http://schemas.openxmlformats.org/officeDocument/2006/relationships/diagramLayout"/><Relationship Id="rId5" Target="../diagrams/quickStyle12.xml" Type="http://schemas.openxmlformats.org/officeDocument/2006/relationships/diagramQuickStyle"/><Relationship Id="rId6" Target="../diagrams/colors12.xml" Type="http://schemas.openxmlformats.org/officeDocument/2006/relationships/diagramColors"/><Relationship Id="rId7" Target="../diagrams/drawing13.xml" Type="http://schemas.microsoft.com/office/2007/relationships/diagramDrawing"/><Relationship Id="rId8" Target="../diagrams/data13.xml" Type="http://schemas.openxmlformats.org/officeDocument/2006/relationships/diagramData"/><Relationship Id="rId9" Target="../diagrams/layout13.xml" Type="http://schemas.openxmlformats.org/officeDocument/2006/relationships/diagramLayout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rawing16.xml" Type="http://schemas.microsoft.com/office/2007/relationships/diagramDrawing"/><Relationship Id="rId3" Target="../diagrams/data16.xml" Type="http://schemas.openxmlformats.org/officeDocument/2006/relationships/diagramData"/><Relationship Id="rId4" Target="../diagrams/layout16.xml" Type="http://schemas.openxmlformats.org/officeDocument/2006/relationships/diagramLayout"/><Relationship Id="rId5" Target="../diagrams/quickStyle16.xml" Type="http://schemas.openxmlformats.org/officeDocument/2006/relationships/diagramQuickStyle"/><Relationship Id="rId6" Target="../diagrams/colors16.xml" Type="http://schemas.openxmlformats.org/officeDocument/2006/relationships/diagramColors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jpeg" Type="http://schemas.openxmlformats.org/officeDocument/2006/relationships/image"/><Relationship Id="rId3" Target="../diagrams/drawing17.xml" Type="http://schemas.microsoft.com/office/2007/relationships/diagramDrawing"/><Relationship Id="rId4" Target="../diagrams/data17.xml" Type="http://schemas.openxmlformats.org/officeDocument/2006/relationships/diagramData"/><Relationship Id="rId5" Target="../diagrams/layout17.xml" Type="http://schemas.openxmlformats.org/officeDocument/2006/relationships/diagramLayout"/><Relationship Id="rId6" Target="../diagrams/quickStyle17.xml" Type="http://schemas.openxmlformats.org/officeDocument/2006/relationships/diagramQuickStyle"/><Relationship Id="rId7" Target="../diagrams/colors17.xml" Type="http://schemas.openxmlformats.org/officeDocument/2006/relationships/diagramColors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diagrams/drawing18.xml" Type="http://schemas.microsoft.com/office/2007/relationships/diagramDrawing"/><Relationship Id="rId3" Target="../diagrams/data18.xml" Type="http://schemas.openxmlformats.org/officeDocument/2006/relationships/diagramData"/><Relationship Id="rId4" Target="../diagrams/layout18.xml" Type="http://schemas.openxmlformats.org/officeDocument/2006/relationships/diagramLayout"/><Relationship Id="rId5" Target="../diagrams/quickStyle18.xml" Type="http://schemas.openxmlformats.org/officeDocument/2006/relationships/diagramQuickStyle"/><Relationship Id="rId6" Target="../diagrams/colors18.xml" Type="http://schemas.openxmlformats.org/officeDocument/2006/relationships/diagramColors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rawing19.xml" Type="http://schemas.microsoft.com/office/2007/relationships/diagramDrawing"/><Relationship Id="rId3" Target="../diagrams/data19.xml" Type="http://schemas.openxmlformats.org/officeDocument/2006/relationships/diagramData"/><Relationship Id="rId4" Target="../diagrams/layout19.xml" Type="http://schemas.openxmlformats.org/officeDocument/2006/relationships/diagramLayout"/><Relationship Id="rId5" Target="../diagrams/quickStyle19.xml" Type="http://schemas.openxmlformats.org/officeDocument/2006/relationships/diagramQuickStyle"/><Relationship Id="rId6" Target="../diagrams/colors19.xml" Type="http://schemas.openxmlformats.org/officeDocument/2006/relationships/diagramColors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diagrams/quickStyle21.xml" Type="http://schemas.openxmlformats.org/officeDocument/2006/relationships/diagramQuickStyle"/><Relationship Id="rId11" Target="../diagrams/colors21.xml" Type="http://schemas.openxmlformats.org/officeDocument/2006/relationships/diagramColors"/><Relationship Id="rId12" Target="../diagrams/drawing22.xml" Type="http://schemas.microsoft.com/office/2007/relationships/diagramDrawing"/><Relationship Id="rId13" Target="../diagrams/data22.xml" Type="http://schemas.openxmlformats.org/officeDocument/2006/relationships/diagramData"/><Relationship Id="rId14" Target="../diagrams/layout22.xml" Type="http://schemas.openxmlformats.org/officeDocument/2006/relationships/diagramLayout"/><Relationship Id="rId15" Target="../diagrams/quickStyle22.xml" Type="http://schemas.openxmlformats.org/officeDocument/2006/relationships/diagramQuickStyle"/><Relationship Id="rId16" Target="../diagrams/colors22.xml" Type="http://schemas.openxmlformats.org/officeDocument/2006/relationships/diagramColors"/><Relationship Id="rId17" Target="../diagrams/drawing23.xml" Type="http://schemas.microsoft.com/office/2007/relationships/diagramDrawing"/><Relationship Id="rId18" Target="../diagrams/data23.xml" Type="http://schemas.openxmlformats.org/officeDocument/2006/relationships/diagramData"/><Relationship Id="rId19" Target="../diagrams/layout23.xml" Type="http://schemas.openxmlformats.org/officeDocument/2006/relationships/diagramLayout"/><Relationship Id="rId2" Target="../diagrams/drawing20.xml" Type="http://schemas.microsoft.com/office/2007/relationships/diagramDrawing"/><Relationship Id="rId20" Target="../diagrams/quickStyle23.xml" Type="http://schemas.openxmlformats.org/officeDocument/2006/relationships/diagramQuickStyle"/><Relationship Id="rId21" Target="../diagrams/colors23.xml" Type="http://schemas.openxmlformats.org/officeDocument/2006/relationships/diagramColors"/><Relationship Id="rId3" Target="../diagrams/data20.xml" Type="http://schemas.openxmlformats.org/officeDocument/2006/relationships/diagramData"/><Relationship Id="rId4" Target="../diagrams/layout20.xml" Type="http://schemas.openxmlformats.org/officeDocument/2006/relationships/diagramLayout"/><Relationship Id="rId5" Target="../diagrams/quickStyle20.xml" Type="http://schemas.openxmlformats.org/officeDocument/2006/relationships/diagramQuickStyle"/><Relationship Id="rId6" Target="../diagrams/colors20.xml" Type="http://schemas.openxmlformats.org/officeDocument/2006/relationships/diagramColors"/><Relationship Id="rId7" Target="../diagrams/drawing21.xml" Type="http://schemas.microsoft.com/office/2007/relationships/diagramDrawing"/><Relationship Id="rId8" Target="../diagrams/data21.xml" Type="http://schemas.openxmlformats.org/officeDocument/2006/relationships/diagramData"/><Relationship Id="rId9" Target="../diagrams/layout21.xml" Type="http://schemas.openxmlformats.org/officeDocument/2006/relationships/diagramLayout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jpeg" Type="http://schemas.openxmlformats.org/officeDocument/2006/relationships/image"/><Relationship Id="rId3" Target="../diagrams/drawing24.xml" Type="http://schemas.microsoft.com/office/2007/relationships/diagramDrawing"/><Relationship Id="rId4" Target="../diagrams/data24.xml" Type="http://schemas.openxmlformats.org/officeDocument/2006/relationships/diagramData"/><Relationship Id="rId5" Target="../diagrams/layout24.xml" Type="http://schemas.openxmlformats.org/officeDocument/2006/relationships/diagramLayout"/><Relationship Id="rId6" Target="../diagrams/quickStyle24.xml" Type="http://schemas.openxmlformats.org/officeDocument/2006/relationships/diagramQuickStyle"/><Relationship Id="rId7" Target="../diagrams/colors24.xml" Type="http://schemas.openxmlformats.org/officeDocument/2006/relationships/diagramColors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diagrams/quickStyle26.xml" Type="http://schemas.openxmlformats.org/officeDocument/2006/relationships/diagramQuickStyle"/><Relationship Id="rId11" Target="../diagrams/colors26.xml" Type="http://schemas.openxmlformats.org/officeDocument/2006/relationships/diagramColors"/><Relationship Id="rId2" Target="../diagrams/drawing25.xml" Type="http://schemas.microsoft.com/office/2007/relationships/diagramDrawing"/><Relationship Id="rId3" Target="../diagrams/data25.xml" Type="http://schemas.openxmlformats.org/officeDocument/2006/relationships/diagramData"/><Relationship Id="rId4" Target="../diagrams/layout25.xml" Type="http://schemas.openxmlformats.org/officeDocument/2006/relationships/diagramLayout"/><Relationship Id="rId5" Target="../diagrams/quickStyle25.xml" Type="http://schemas.openxmlformats.org/officeDocument/2006/relationships/diagramQuickStyle"/><Relationship Id="rId6" Target="../diagrams/colors25.xml" Type="http://schemas.openxmlformats.org/officeDocument/2006/relationships/diagramColors"/><Relationship Id="rId7" Target="../diagrams/drawing26.xml" Type="http://schemas.microsoft.com/office/2007/relationships/diagramDrawing"/><Relationship Id="rId8" Target="../diagrams/data26.xml" Type="http://schemas.openxmlformats.org/officeDocument/2006/relationships/diagramData"/><Relationship Id="rId9" Target="../diagrams/layout26.xml" Type="http://schemas.openxmlformats.org/officeDocument/2006/relationships/diagramLayout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diagrams/drawing27.xml" Type="http://schemas.microsoft.com/office/2007/relationships/diagramDrawing"/><Relationship Id="rId3" Target="../diagrams/data27.xml" Type="http://schemas.openxmlformats.org/officeDocument/2006/relationships/diagramData"/><Relationship Id="rId4" Target="../diagrams/layout27.xml" Type="http://schemas.openxmlformats.org/officeDocument/2006/relationships/diagramLayout"/><Relationship Id="rId5" Target="../diagrams/quickStyle27.xml" Type="http://schemas.openxmlformats.org/officeDocument/2006/relationships/diagramQuickStyle"/><Relationship Id="rId6" Target="../diagrams/colors27.xml" Type="http://schemas.openxmlformats.org/officeDocument/2006/relationships/diagramColors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4.jpeg" Type="http://schemas.openxmlformats.org/officeDocument/2006/relationships/image"/><Relationship Id="rId3" Target="../diagrams/drawing28.xml" Type="http://schemas.microsoft.com/office/2007/relationships/diagramDrawing"/><Relationship Id="rId4" Target="../diagrams/data28.xml" Type="http://schemas.openxmlformats.org/officeDocument/2006/relationships/diagramData"/><Relationship Id="rId5" Target="../diagrams/layout28.xml" Type="http://schemas.openxmlformats.org/officeDocument/2006/relationships/diagramLayout"/><Relationship Id="rId6" Target="../diagrams/quickStyle28.xml" Type="http://schemas.openxmlformats.org/officeDocument/2006/relationships/diagramQuickStyle"/><Relationship Id="rId7" Target="../diagrams/colors28.xml" Type="http://schemas.openxmlformats.org/officeDocument/2006/relationships/diagramColors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diagrams/drawing2.xml" Type="http://schemas.microsoft.com/office/2007/relationships/diagramDrawing"/><Relationship Id="rId4" Target="../diagrams/data2.xml" Type="http://schemas.openxmlformats.org/officeDocument/2006/relationships/diagramData"/><Relationship Id="rId5" Target="../diagrams/layout2.xml" Type="http://schemas.openxmlformats.org/officeDocument/2006/relationships/diagramLayout"/><Relationship Id="rId6" Target="../diagrams/quickStyle2.xml" Type="http://schemas.openxmlformats.org/officeDocument/2006/relationships/diagramQuickStyle"/><Relationship Id="rId7" Target="../diagrams/colors2.xml" Type="http://schemas.openxmlformats.org/officeDocument/2006/relationships/diagramColors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6.jpeg" Type="http://schemas.openxmlformats.org/officeDocument/2006/relationships/image"/><Relationship Id="rId3" Target="../diagrams/drawing29.xml" Type="http://schemas.microsoft.com/office/2007/relationships/diagramDrawing"/><Relationship Id="rId4" Target="../diagrams/data29.xml" Type="http://schemas.openxmlformats.org/officeDocument/2006/relationships/diagramData"/><Relationship Id="rId5" Target="../diagrams/layout29.xml" Type="http://schemas.openxmlformats.org/officeDocument/2006/relationships/diagramLayout"/><Relationship Id="rId6" Target="../diagrams/quickStyle29.xml" Type="http://schemas.openxmlformats.org/officeDocument/2006/relationships/diagramQuickStyle"/><Relationship Id="rId7" Target="../diagrams/colors29.xml" Type="http://schemas.openxmlformats.org/officeDocument/2006/relationships/diagramColors"/></Relationships>
</file>

<file path=ppt/slides/_rels/slide3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diagrams/quickStyle31.xml" Type="http://schemas.openxmlformats.org/officeDocument/2006/relationships/diagramQuickStyle"/><Relationship Id="rId11" Target="../diagrams/colors31.xml" Type="http://schemas.openxmlformats.org/officeDocument/2006/relationships/diagramColors"/><Relationship Id="rId12" Target="../diagrams/drawing32.xml" Type="http://schemas.microsoft.com/office/2007/relationships/diagramDrawing"/><Relationship Id="rId13" Target="../diagrams/data32.xml" Type="http://schemas.openxmlformats.org/officeDocument/2006/relationships/diagramData"/><Relationship Id="rId14" Target="../diagrams/layout32.xml" Type="http://schemas.openxmlformats.org/officeDocument/2006/relationships/diagramLayout"/><Relationship Id="rId15" Target="../diagrams/quickStyle32.xml" Type="http://schemas.openxmlformats.org/officeDocument/2006/relationships/diagramQuickStyle"/><Relationship Id="rId16" Target="../diagrams/colors32.xml" Type="http://schemas.openxmlformats.org/officeDocument/2006/relationships/diagramColors"/><Relationship Id="rId17" Target="../diagrams/drawing33.xml" Type="http://schemas.microsoft.com/office/2007/relationships/diagramDrawing"/><Relationship Id="rId18" Target="../diagrams/data33.xml" Type="http://schemas.openxmlformats.org/officeDocument/2006/relationships/diagramData"/><Relationship Id="rId19" Target="../diagrams/layout33.xml" Type="http://schemas.openxmlformats.org/officeDocument/2006/relationships/diagramLayout"/><Relationship Id="rId2" Target="../diagrams/drawing30.xml" Type="http://schemas.microsoft.com/office/2007/relationships/diagramDrawing"/><Relationship Id="rId20" Target="../diagrams/quickStyle33.xml" Type="http://schemas.openxmlformats.org/officeDocument/2006/relationships/diagramQuickStyle"/><Relationship Id="rId21" Target="../diagrams/colors33.xml" Type="http://schemas.openxmlformats.org/officeDocument/2006/relationships/diagramColors"/><Relationship Id="rId3" Target="../diagrams/data30.xml" Type="http://schemas.openxmlformats.org/officeDocument/2006/relationships/diagramData"/><Relationship Id="rId4" Target="../diagrams/layout30.xml" Type="http://schemas.openxmlformats.org/officeDocument/2006/relationships/diagramLayout"/><Relationship Id="rId5" Target="../diagrams/quickStyle30.xml" Type="http://schemas.openxmlformats.org/officeDocument/2006/relationships/diagramQuickStyle"/><Relationship Id="rId6" Target="../diagrams/colors30.xml" Type="http://schemas.openxmlformats.org/officeDocument/2006/relationships/diagramColors"/><Relationship Id="rId7" Target="../diagrams/drawing31.xml" Type="http://schemas.microsoft.com/office/2007/relationships/diagramDrawing"/><Relationship Id="rId8" Target="../diagrams/data31.xml" Type="http://schemas.openxmlformats.org/officeDocument/2006/relationships/diagramData"/><Relationship Id="rId9" Target="../diagrams/layout31.xml" Type="http://schemas.openxmlformats.org/officeDocument/2006/relationships/diagramLayout"/></Relationships>
</file>

<file path=ppt/slides/_rels/slide3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diagrams/drawing34.xml" Type="http://schemas.microsoft.com/office/2007/relationships/diagramDrawing"/><Relationship Id="rId3" Target="../diagrams/data34.xml" Type="http://schemas.openxmlformats.org/officeDocument/2006/relationships/diagramData"/><Relationship Id="rId4" Target="../diagrams/layout34.xml" Type="http://schemas.openxmlformats.org/officeDocument/2006/relationships/diagramLayout"/><Relationship Id="rId5" Target="../diagrams/quickStyle34.xml" Type="http://schemas.openxmlformats.org/officeDocument/2006/relationships/diagramQuickStyle"/><Relationship Id="rId6" Target="../diagrams/colors34.xml" Type="http://schemas.openxmlformats.org/officeDocument/2006/relationships/diagramColors"/></Relationships>
</file>

<file path=ppt/slides/_rels/slide3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diagrams/quickStyle4.xml" Type="http://schemas.openxmlformats.org/officeDocument/2006/relationships/diagramQuickStyle"/><Relationship Id="rId11" Target="../diagrams/colors4.xml" Type="http://schemas.openxmlformats.org/officeDocument/2006/relationships/diagramColors"/><Relationship Id="rId12" Target="../diagrams/drawing5.xml" Type="http://schemas.microsoft.com/office/2007/relationships/diagramDrawing"/><Relationship Id="rId13" Target="../diagrams/data5.xml" Type="http://schemas.openxmlformats.org/officeDocument/2006/relationships/diagramData"/><Relationship Id="rId14" Target="../diagrams/layout5.xml" Type="http://schemas.openxmlformats.org/officeDocument/2006/relationships/diagramLayout"/><Relationship Id="rId15" Target="../diagrams/quickStyle5.xml" Type="http://schemas.openxmlformats.org/officeDocument/2006/relationships/diagramQuickStyle"/><Relationship Id="rId16" Target="../diagrams/colors5.xml" Type="http://schemas.openxmlformats.org/officeDocument/2006/relationships/diagramColors"/><Relationship Id="rId2" Target="../diagrams/drawing3.xml" Type="http://schemas.microsoft.com/office/2007/relationships/diagramDrawing"/><Relationship Id="rId3" Target="../diagrams/data3.xml" Type="http://schemas.openxmlformats.org/officeDocument/2006/relationships/diagramData"/><Relationship Id="rId4" Target="../diagrams/layout3.xml" Type="http://schemas.openxmlformats.org/officeDocument/2006/relationships/diagramLayout"/><Relationship Id="rId5" Target="../diagrams/quickStyle3.xml" Type="http://schemas.openxmlformats.org/officeDocument/2006/relationships/diagramQuickStyle"/><Relationship Id="rId6" Target="../diagrams/colors3.xml" Type="http://schemas.openxmlformats.org/officeDocument/2006/relationships/diagramColors"/><Relationship Id="rId7" Target="../diagrams/drawing4.xml" Type="http://schemas.microsoft.com/office/2007/relationships/diagramDrawing"/><Relationship Id="rId8" Target="../diagrams/data4.xml" Type="http://schemas.openxmlformats.org/officeDocument/2006/relationships/diagramData"/><Relationship Id="rId9" Target="../diagrams/layout4.xml" Type="http://schemas.openxmlformats.org/officeDocument/2006/relationships/diagramLayout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diagrams/quickStyle7.xml" Type="http://schemas.openxmlformats.org/officeDocument/2006/relationships/diagramQuickStyle"/><Relationship Id="rId11" Target="../diagrams/colors7.xml" Type="http://schemas.openxmlformats.org/officeDocument/2006/relationships/diagramColors"/><Relationship Id="rId12" Target="../diagrams/drawing8.xml" Type="http://schemas.microsoft.com/office/2007/relationships/diagramDrawing"/><Relationship Id="rId13" Target="../diagrams/data8.xml" Type="http://schemas.openxmlformats.org/officeDocument/2006/relationships/diagramData"/><Relationship Id="rId14" Target="../diagrams/layout8.xml" Type="http://schemas.openxmlformats.org/officeDocument/2006/relationships/diagramLayout"/><Relationship Id="rId15" Target="../diagrams/quickStyle8.xml" Type="http://schemas.openxmlformats.org/officeDocument/2006/relationships/diagramQuickStyle"/><Relationship Id="rId16" Target="../diagrams/colors8.xml" Type="http://schemas.openxmlformats.org/officeDocument/2006/relationships/diagramColors"/><Relationship Id="rId17" Target="../diagrams/drawing9.xml" Type="http://schemas.microsoft.com/office/2007/relationships/diagramDrawing"/><Relationship Id="rId18" Target="../diagrams/data9.xml" Type="http://schemas.openxmlformats.org/officeDocument/2006/relationships/diagramData"/><Relationship Id="rId19" Target="../diagrams/layout9.xml" Type="http://schemas.openxmlformats.org/officeDocument/2006/relationships/diagramLayout"/><Relationship Id="rId2" Target="../diagrams/drawing6.xml" Type="http://schemas.microsoft.com/office/2007/relationships/diagramDrawing"/><Relationship Id="rId20" Target="../diagrams/quickStyle9.xml" Type="http://schemas.openxmlformats.org/officeDocument/2006/relationships/diagramQuickStyle"/><Relationship Id="rId21" Target="../diagrams/colors9.xml" Type="http://schemas.openxmlformats.org/officeDocument/2006/relationships/diagramColors"/><Relationship Id="rId22" Target="../diagrams/drawing10.xml" Type="http://schemas.microsoft.com/office/2007/relationships/diagramDrawing"/><Relationship Id="rId23" Target="../diagrams/data10.xml" Type="http://schemas.openxmlformats.org/officeDocument/2006/relationships/diagramData"/><Relationship Id="rId24" Target="../diagrams/layout10.xml" Type="http://schemas.openxmlformats.org/officeDocument/2006/relationships/diagramLayout"/><Relationship Id="rId25" Target="../diagrams/quickStyle10.xml" Type="http://schemas.openxmlformats.org/officeDocument/2006/relationships/diagramQuickStyle"/><Relationship Id="rId26" Target="../diagrams/colors10.xml" Type="http://schemas.openxmlformats.org/officeDocument/2006/relationships/diagramColors"/><Relationship Id="rId3" Target="../diagrams/data6.xml" Type="http://schemas.openxmlformats.org/officeDocument/2006/relationships/diagramData"/><Relationship Id="rId4" Target="../diagrams/layout6.xml" Type="http://schemas.openxmlformats.org/officeDocument/2006/relationships/diagramLayout"/><Relationship Id="rId5" Target="../diagrams/quickStyle6.xml" Type="http://schemas.openxmlformats.org/officeDocument/2006/relationships/diagramQuickStyle"/><Relationship Id="rId6" Target="../diagrams/colors6.xml" Type="http://schemas.openxmlformats.org/officeDocument/2006/relationships/diagramColors"/><Relationship Id="rId7" Target="../diagrams/drawing7.xml" Type="http://schemas.microsoft.com/office/2007/relationships/diagramDrawing"/><Relationship Id="rId8" Target="../diagrams/data7.xml" Type="http://schemas.openxmlformats.org/officeDocument/2006/relationships/diagramData"/><Relationship Id="rId9" Target="../diagrams/layout7.xml" Type="http://schemas.openxmlformats.org/officeDocument/2006/relationships/diagramLayout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Relationship Id="rId3" Target="../diagrams/drawing11.xml" Type="http://schemas.microsoft.com/office/2007/relationships/diagramDrawing"/><Relationship Id="rId4" Target="../diagrams/data11.xml" Type="http://schemas.openxmlformats.org/officeDocument/2006/relationships/diagramData"/><Relationship Id="rId5" Target="../diagrams/layout11.xml" Type="http://schemas.openxmlformats.org/officeDocument/2006/relationships/diagramLayout"/><Relationship Id="rId6" Target="../diagrams/quickStyle11.xml" Type="http://schemas.openxmlformats.org/officeDocument/2006/relationships/diagramQuickStyle"/><Relationship Id="rId7" Target="../diagrams/colors11.xml" Type="http://schemas.openxmlformats.org/officeDocument/2006/relationships/diagramColor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5" name="组合 114"/>
          <p:cNvGrpSpPr/>
          <p:nvPr/>
        </p:nvGrpSpPr>
        <p:grpSpPr>
          <a:xfrm>
            <a:off x="450177" y="747841"/>
            <a:ext cx="2092259" cy="536317"/>
            <a:chOff x="504825" y="327025"/>
            <a:chExt cx="2482851" cy="636440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/>
                </a:ext>
              </a:extLst>
            </a:blip>
            <a:srcRect b="8651" l="8955" r="74262" t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/>
                </a:ext>
              </a:extLst>
            </a:blip>
            <a:srcRect b="8651" l="36206" r="14969" t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0" y="1624036"/>
            <a:ext cx="12192000" cy="2976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2842" compatLnSpc="1" forceAA="0" fromWordArt="0" horzOverflow="overflow" lIns="85683" numCol="1" rIns="85683" rot="0" rtlCol="0" spcCol="0" spcFirstLastPara="0" tIns="42842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z="4123"/>
              <a:t>论文答辩开题报告通用模板</a:t>
            </a:r>
          </a:p>
        </p:txBody>
      </p:sp>
      <p:sp>
        <p:nvSpPr>
          <p:cNvPr id="116" name="等腰三角形 115"/>
          <p:cNvSpPr/>
          <p:nvPr/>
        </p:nvSpPr>
        <p:spPr>
          <a:xfrm flipV="1">
            <a:off x="5939807" y="4600379"/>
            <a:ext cx="312387" cy="1876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2842" compatLnSpc="1" forceAA="0" fromWordArt="0" horzOverflow="overflow" lIns="85683" numCol="1" rIns="85683" rot="0" rtlCol="0" spcCol="0" spcFirstLastPara="0" tIns="42842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581"/>
          </a:p>
        </p:txBody>
      </p:sp>
      <p:sp>
        <p:nvSpPr>
          <p:cNvPr id="118" name="文本框 117"/>
          <p:cNvSpPr txBox="1"/>
          <p:nvPr/>
        </p:nvSpPr>
        <p:spPr>
          <a:xfrm>
            <a:off x="4551409" y="5598552"/>
            <a:ext cx="1183005" cy="29138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312">
                <a:solidFill>
                  <a:schemeClr val="accent1"/>
                </a:solidFill>
              </a:rPr>
              <a:t>答辩人：XXX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4921736" y="5124450"/>
            <a:ext cx="442352" cy="442352"/>
            <a:chOff x="3954830" y="5669476"/>
            <a:chExt cx="552450" cy="552450"/>
          </a:xfrm>
        </p:grpSpPr>
        <p:sp>
          <p:nvSpPr>
            <p:cNvPr id="130" name="椭圆 129"/>
            <p:cNvSpPr/>
            <p:nvPr/>
          </p:nvSpPr>
          <p:spPr>
            <a:xfrm>
              <a:off x="3954830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4081088" y="5784382"/>
              <a:ext cx="299934" cy="322638"/>
              <a:chOff x="1574801" y="1125538"/>
              <a:chExt cx="2894012" cy="3113087"/>
            </a:xfrm>
            <a:solidFill>
              <a:schemeClr val="bg1"/>
            </a:solidFill>
          </p:grpSpPr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2524125" y="3284538"/>
                <a:ext cx="288925" cy="287337"/>
              </a:xfrm>
              <a:custGeom>
                <a:gdLst>
                  <a:gd fmla="*/ 0 w 264" name="T0"/>
                  <a:gd fmla="*/ 132 h 264" name="T1"/>
                  <a:gd fmla="*/ 39 w 264" name="T2"/>
                  <a:gd fmla="*/ 226 h 264" name="T3"/>
                  <a:gd fmla="*/ 132 w 264" name="T4"/>
                  <a:gd fmla="*/ 264 h 264" name="T5"/>
                  <a:gd fmla="*/ 226 w 264" name="T6"/>
                  <a:gd fmla="*/ 226 h 264" name="T7"/>
                  <a:gd fmla="*/ 264 w 264" name="T8"/>
                  <a:gd fmla="*/ 132 h 264" name="T9"/>
                  <a:gd fmla="*/ 226 w 264" name="T10"/>
                  <a:gd fmla="*/ 39 h 264" name="T11"/>
                  <a:gd fmla="*/ 132 w 264" name="T12"/>
                  <a:gd fmla="*/ 0 h 264" name="T13"/>
                  <a:gd fmla="*/ 39 w 264" name="T14"/>
                  <a:gd fmla="*/ 39 h 264" name="T15"/>
                  <a:gd fmla="*/ 0 w 264" name="T16"/>
                  <a:gd fmla="*/ 132 h 264" name="T17"/>
                  <a:gd fmla="*/ 0 w 264" name="T18"/>
                  <a:gd fmla="*/ 132 h 264" name="T19"/>
                  <a:gd fmla="*/ 0 w 264" name="T20"/>
                  <a:gd fmla="*/ 132 h 264" name="T21"/>
                  <a:gd fmla="*/ 0 w 264" name="T22"/>
                  <a:gd fmla="*/ 132 h 26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64" w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8" y="264"/>
                      <a:pt x="132" y="264"/>
                    </a:cubicBezTo>
                    <a:cubicBezTo>
                      <a:pt x="167" y="264"/>
                      <a:pt x="201" y="250"/>
                      <a:pt x="226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6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8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6"/>
              <p:cNvSpPr>
                <a:spLocks noEditPoints="1"/>
              </p:cNvSpPr>
              <p:nvPr/>
            </p:nvSpPr>
            <p:spPr bwMode="auto">
              <a:xfrm>
                <a:off x="3230563" y="3284538"/>
                <a:ext cx="288925" cy="287337"/>
              </a:xfrm>
              <a:custGeom>
                <a:gdLst>
                  <a:gd fmla="*/ 0 w 264" name="T0"/>
                  <a:gd fmla="*/ 132 h 264" name="T1"/>
                  <a:gd fmla="*/ 39 w 264" name="T2"/>
                  <a:gd fmla="*/ 226 h 264" name="T3"/>
                  <a:gd fmla="*/ 132 w 264" name="T4"/>
                  <a:gd fmla="*/ 264 h 264" name="T5"/>
                  <a:gd fmla="*/ 225 w 264" name="T6"/>
                  <a:gd fmla="*/ 226 h 264" name="T7"/>
                  <a:gd fmla="*/ 264 w 264" name="T8"/>
                  <a:gd fmla="*/ 132 h 264" name="T9"/>
                  <a:gd fmla="*/ 225 w 264" name="T10"/>
                  <a:gd fmla="*/ 39 h 264" name="T11"/>
                  <a:gd fmla="*/ 132 w 264" name="T12"/>
                  <a:gd fmla="*/ 0 h 264" name="T13"/>
                  <a:gd fmla="*/ 39 w 264" name="T14"/>
                  <a:gd fmla="*/ 39 h 264" name="T15"/>
                  <a:gd fmla="*/ 0 w 264" name="T16"/>
                  <a:gd fmla="*/ 132 h 264" name="T17"/>
                  <a:gd fmla="*/ 0 w 264" name="T18"/>
                  <a:gd fmla="*/ 132 h 264" name="T19"/>
                  <a:gd fmla="*/ 0 w 264" name="T20"/>
                  <a:gd fmla="*/ 132 h 264" name="T21"/>
                  <a:gd fmla="*/ 0 w 264" name="T22"/>
                  <a:gd fmla="*/ 132 h 26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64" w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7" y="264"/>
                      <a:pt x="132" y="264"/>
                    </a:cubicBezTo>
                    <a:cubicBezTo>
                      <a:pt x="167" y="264"/>
                      <a:pt x="201" y="250"/>
                      <a:pt x="225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5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7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7"/>
              <p:cNvSpPr>
                <a:spLocks noEditPoints="1"/>
              </p:cNvSpPr>
              <p:nvPr/>
            </p:nvSpPr>
            <p:spPr bwMode="auto">
              <a:xfrm>
                <a:off x="1574801" y="1125538"/>
                <a:ext cx="2894012" cy="1349375"/>
              </a:xfrm>
              <a:custGeom>
                <a:gdLst>
                  <a:gd fmla="*/ 2649 w 2649" name="T0"/>
                  <a:gd fmla="*/ 599 h 1236" name="T1"/>
                  <a:gd fmla="*/ 1324 w 2649" name="T2"/>
                  <a:gd fmla="*/ 0 h 1236" name="T3"/>
                  <a:gd fmla="*/ 0 w 2649" name="T4"/>
                  <a:gd fmla="*/ 599 h 1236" name="T5"/>
                  <a:gd fmla="*/ 1324 w 2649" name="T6"/>
                  <a:gd fmla="*/ 1199 h 1236" name="T7"/>
                  <a:gd fmla="*/ 2495 w 2649" name="T8"/>
                  <a:gd fmla="*/ 667 h 1236" name="T9"/>
                  <a:gd fmla="*/ 2436 w 2649" name="T10"/>
                  <a:gd fmla="*/ 1236 h 1236" name="T11"/>
                  <a:gd fmla="*/ 2519 w 2649" name="T12"/>
                  <a:gd fmla="*/ 1236 h 1236" name="T13"/>
                  <a:gd fmla="*/ 2603 w 2649" name="T14"/>
                  <a:gd fmla="*/ 1236 h 1236" name="T15"/>
                  <a:gd fmla="*/ 2543 w 2649" name="T16"/>
                  <a:gd fmla="*/ 645 h 1236" name="T17"/>
                  <a:gd fmla="*/ 2649 w 2649" name="T18"/>
                  <a:gd fmla="*/ 599 h 1236" name="T19"/>
                  <a:gd fmla="*/ 2649 w 2649" name="T20"/>
                  <a:gd fmla="*/ 599 h 1236" name="T21"/>
                  <a:gd fmla="*/ 2649 w 2649" name="T22"/>
                  <a:gd fmla="*/ 599 h 1236" name="T23"/>
                  <a:gd fmla="*/ 2649 w 2649" name="T24"/>
                  <a:gd fmla="*/ 599 h 12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36" w="2649">
                    <a:moveTo>
                      <a:pt x="2649" y="599"/>
                    </a:moveTo>
                    <a:cubicBezTo>
                      <a:pt x="1324" y="0"/>
                      <a:pt x="1324" y="0"/>
                      <a:pt x="1324" y="0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1324" y="1199"/>
                      <a:pt x="1324" y="1199"/>
                      <a:pt x="1324" y="1199"/>
                    </a:cubicBezTo>
                    <a:cubicBezTo>
                      <a:pt x="2495" y="667"/>
                      <a:pt x="2495" y="667"/>
                      <a:pt x="2495" y="667"/>
                    </a:cubicBezTo>
                    <a:cubicBezTo>
                      <a:pt x="2490" y="924"/>
                      <a:pt x="2456" y="1209"/>
                      <a:pt x="2436" y="1236"/>
                    </a:cubicBezTo>
                    <a:cubicBezTo>
                      <a:pt x="2519" y="1236"/>
                      <a:pt x="2519" y="1236"/>
                      <a:pt x="2519" y="1236"/>
                    </a:cubicBezTo>
                    <a:cubicBezTo>
                      <a:pt x="2603" y="1236"/>
                      <a:pt x="2603" y="1236"/>
                      <a:pt x="2603" y="1236"/>
                    </a:cubicBezTo>
                    <a:cubicBezTo>
                      <a:pt x="2582" y="1209"/>
                      <a:pt x="2547" y="908"/>
                      <a:pt x="2543" y="645"/>
                    </a:cubicBezTo>
                    <a:cubicBezTo>
                      <a:pt x="2649" y="599"/>
                      <a:pt x="2649" y="599"/>
                      <a:pt x="2649" y="599"/>
                    </a:cubicBezTo>
                    <a:cubicBezTo>
                      <a:pt x="2649" y="599"/>
                      <a:pt x="2649" y="599"/>
                      <a:pt x="2649" y="599"/>
                    </a:cubicBezTo>
                    <a:moveTo>
                      <a:pt x="2649" y="599"/>
                    </a:moveTo>
                    <a:cubicBezTo>
                      <a:pt x="2649" y="599"/>
                      <a:pt x="2649" y="599"/>
                      <a:pt x="2649" y="5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8"/>
              <p:cNvSpPr>
                <a:spLocks noEditPoints="1"/>
              </p:cNvSpPr>
              <p:nvPr/>
            </p:nvSpPr>
            <p:spPr bwMode="auto">
              <a:xfrm>
                <a:off x="1787525" y="2146300"/>
                <a:ext cx="2470150" cy="2092325"/>
              </a:xfrm>
              <a:custGeom>
                <a:gdLst>
                  <a:gd fmla="*/ 1130 w 2261" name="T0"/>
                  <a:gd fmla="*/ 392 h 1918" name="T1"/>
                  <a:gd fmla="*/ 313 w 2261" name="T2"/>
                  <a:gd fmla="*/ 9 h 1918" name="T3"/>
                  <a:gd fmla="*/ 0 w 2261" name="T4"/>
                  <a:gd fmla="*/ 788 h 1918" name="T5"/>
                  <a:gd fmla="*/ 1130 w 2261" name="T6"/>
                  <a:gd fmla="*/ 1918 h 1918" name="T7"/>
                  <a:gd fmla="*/ 2261 w 2261" name="T8"/>
                  <a:gd fmla="*/ 788 h 1918" name="T9"/>
                  <a:gd fmla="*/ 1939 w 2261" name="T10"/>
                  <a:gd fmla="*/ 0 h 1918" name="T11"/>
                  <a:gd fmla="*/ 1130 w 2261" name="T12"/>
                  <a:gd fmla="*/ 392 h 1918" name="T13"/>
                  <a:gd fmla="*/ 1130 w 2261" name="T14"/>
                  <a:gd fmla="*/ 392 h 1918" name="T15"/>
                  <a:gd fmla="*/ 2084 w 2261" name="T16"/>
                  <a:gd fmla="*/ 782 h 1918" name="T17"/>
                  <a:gd fmla="*/ 2084 w 2261" name="T18"/>
                  <a:gd fmla="*/ 788 h 1918" name="T19"/>
                  <a:gd fmla="*/ 1130 w 2261" name="T20"/>
                  <a:gd fmla="*/ 1742 h 1918" name="T21"/>
                  <a:gd fmla="*/ 177 w 2261" name="T22"/>
                  <a:gd fmla="*/ 821 h 1918" name="T23"/>
                  <a:gd fmla="*/ 189 w 2261" name="T24"/>
                  <a:gd fmla="*/ 837 h 1918" name="T25"/>
                  <a:gd fmla="*/ 1115 w 2261" name="T26"/>
                  <a:gd fmla="*/ 767 h 1918" name="T27"/>
                  <a:gd fmla="*/ 1247 w 2261" name="T28"/>
                  <a:gd fmla="*/ 649 h 1918" name="T29"/>
                  <a:gd fmla="*/ 1094 w 2261" name="T30"/>
                  <a:gd fmla="*/ 1043 h 1918" name="T31"/>
                  <a:gd fmla="*/ 1398 w 2261" name="T32"/>
                  <a:gd fmla="*/ 695 h 1918" name="T33"/>
                  <a:gd fmla="*/ 2060 w 2261" name="T34"/>
                  <a:gd fmla="*/ 811 h 1918" name="T35"/>
                  <a:gd fmla="*/ 2084 w 2261" name="T36"/>
                  <a:gd fmla="*/ 782 h 1918" name="T37"/>
                  <a:gd fmla="*/ 2084 w 2261" name="T38"/>
                  <a:gd fmla="*/ 782 h 1918" name="T39"/>
                  <a:gd fmla="*/ 2084 w 2261" name="T40"/>
                  <a:gd fmla="*/ 782 h 1918" name="T41"/>
                  <a:gd fmla="*/ 2084 w 2261" name="T42"/>
                  <a:gd fmla="*/ 782 h 191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918" w="2261">
                    <a:moveTo>
                      <a:pt x="1130" y="392"/>
                    </a:moveTo>
                    <a:cubicBezTo>
                      <a:pt x="313" y="9"/>
                      <a:pt x="313" y="9"/>
                      <a:pt x="313" y="9"/>
                    </a:cubicBezTo>
                    <a:cubicBezTo>
                      <a:pt x="120" y="212"/>
                      <a:pt x="0" y="486"/>
                      <a:pt x="0" y="788"/>
                    </a:cubicBezTo>
                    <a:cubicBezTo>
                      <a:pt x="0" y="1411"/>
                      <a:pt x="507" y="1918"/>
                      <a:pt x="1130" y="1918"/>
                    </a:cubicBezTo>
                    <a:cubicBezTo>
                      <a:pt x="1754" y="1918"/>
                      <a:pt x="2261" y="1411"/>
                      <a:pt x="2261" y="788"/>
                    </a:cubicBezTo>
                    <a:cubicBezTo>
                      <a:pt x="2261" y="482"/>
                      <a:pt x="2137" y="204"/>
                      <a:pt x="1939" y="0"/>
                    </a:cubicBezTo>
                    <a:cubicBezTo>
                      <a:pt x="1130" y="392"/>
                      <a:pt x="1130" y="392"/>
                      <a:pt x="1130" y="392"/>
                    </a:cubicBezTo>
                    <a:cubicBezTo>
                      <a:pt x="1130" y="392"/>
                      <a:pt x="1130" y="392"/>
                      <a:pt x="1130" y="392"/>
                    </a:cubicBezTo>
                    <a:moveTo>
                      <a:pt x="2084" y="782"/>
                    </a:moveTo>
                    <a:cubicBezTo>
                      <a:pt x="2084" y="784"/>
                      <a:pt x="2084" y="786"/>
                      <a:pt x="2084" y="788"/>
                    </a:cubicBezTo>
                    <a:cubicBezTo>
                      <a:pt x="2084" y="1314"/>
                      <a:pt x="1656" y="1742"/>
                      <a:pt x="1130" y="1742"/>
                    </a:cubicBezTo>
                    <a:cubicBezTo>
                      <a:pt x="616" y="1742"/>
                      <a:pt x="195" y="1332"/>
                      <a:pt x="177" y="821"/>
                    </a:cubicBezTo>
                    <a:cubicBezTo>
                      <a:pt x="181" y="826"/>
                      <a:pt x="185" y="832"/>
                      <a:pt x="189" y="837"/>
                    </a:cubicBezTo>
                    <a:cubicBezTo>
                      <a:pt x="358" y="1059"/>
                      <a:pt x="773" y="1028"/>
                      <a:pt x="1115" y="767"/>
                    </a:cubicBezTo>
                    <a:cubicBezTo>
                      <a:pt x="1163" y="730"/>
                      <a:pt x="1207" y="690"/>
                      <a:pt x="1247" y="649"/>
                    </a:cubicBezTo>
                    <a:cubicBezTo>
                      <a:pt x="1242" y="834"/>
                      <a:pt x="1210" y="951"/>
                      <a:pt x="1094" y="1043"/>
                    </a:cubicBezTo>
                    <a:cubicBezTo>
                      <a:pt x="1251" y="974"/>
                      <a:pt x="1343" y="834"/>
                      <a:pt x="1398" y="695"/>
                    </a:cubicBezTo>
                    <a:cubicBezTo>
                      <a:pt x="1626" y="902"/>
                      <a:pt x="1917" y="956"/>
                      <a:pt x="2060" y="811"/>
                    </a:cubicBezTo>
                    <a:cubicBezTo>
                      <a:pt x="2069" y="802"/>
                      <a:pt x="2077" y="792"/>
                      <a:pt x="2084" y="782"/>
                    </a:cubicBezTo>
                    <a:cubicBezTo>
                      <a:pt x="2084" y="782"/>
                      <a:pt x="2084" y="782"/>
                      <a:pt x="2084" y="782"/>
                    </a:cubicBezTo>
                    <a:moveTo>
                      <a:pt x="2084" y="782"/>
                    </a:moveTo>
                    <a:cubicBezTo>
                      <a:pt x="2084" y="782"/>
                      <a:pt x="2084" y="782"/>
                      <a:pt x="2084" y="7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19" name="文本框 118"/>
          <p:cNvSpPr txBox="1"/>
          <p:nvPr/>
        </p:nvSpPr>
        <p:spPr>
          <a:xfrm>
            <a:off x="6290085" y="5598552"/>
            <a:ext cx="1349692" cy="29138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312">
                <a:solidFill>
                  <a:schemeClr val="accent1"/>
                </a:solidFill>
              </a:rPr>
              <a:t>指导老师：XXX</a:t>
            </a:r>
          </a:p>
        </p:txBody>
      </p:sp>
      <p:grpSp>
        <p:nvGrpSpPr>
          <p:cNvPr id="133" name="组合 132"/>
          <p:cNvGrpSpPr/>
          <p:nvPr/>
        </p:nvGrpSpPr>
        <p:grpSpPr>
          <a:xfrm>
            <a:off x="6743755" y="5124450"/>
            <a:ext cx="442352" cy="442352"/>
            <a:chOff x="5853219" y="5669476"/>
            <a:chExt cx="552450" cy="552450"/>
          </a:xfrm>
        </p:grpSpPr>
        <p:sp>
          <p:nvSpPr>
            <p:cNvPr id="131" name="椭圆 130"/>
            <p:cNvSpPr/>
            <p:nvPr/>
          </p:nvSpPr>
          <p:spPr>
            <a:xfrm>
              <a:off x="5853219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5967384" y="5780269"/>
              <a:ext cx="324120" cy="330864"/>
              <a:chOff x="5649913" y="2301875"/>
              <a:chExt cx="3127375" cy="3192463"/>
            </a:xfrm>
            <a:solidFill>
              <a:schemeClr val="bg1"/>
            </a:solidFill>
          </p:grpSpPr>
          <p:sp>
            <p:nvSpPr>
              <p:cNvPr id="127" name="Freeform 12"/>
              <p:cNvSpPr>
                <a:spLocks noEditPoints="1"/>
              </p:cNvSpPr>
              <p:nvPr/>
            </p:nvSpPr>
            <p:spPr bwMode="auto">
              <a:xfrm>
                <a:off x="6657975" y="3275013"/>
                <a:ext cx="1139825" cy="384175"/>
              </a:xfrm>
              <a:custGeom>
                <a:gdLst>
                  <a:gd fmla="*/ 126 w 1039" name="T0"/>
                  <a:gd fmla="*/ 334 h 350" name="T1"/>
                  <a:gd fmla="*/ 46 w 1039" name="T2"/>
                  <a:gd fmla="*/ 187 h 350" name="T3"/>
                  <a:gd fmla="*/ 39 w 1039" name="T4"/>
                  <a:gd fmla="*/ 157 h 350" name="T5"/>
                  <a:gd fmla="*/ 37 w 1039" name="T6"/>
                  <a:gd fmla="*/ 150 h 350" name="T7"/>
                  <a:gd fmla="*/ 31 w 1039" name="T8"/>
                  <a:gd fmla="*/ 127 h 350" name="T9"/>
                  <a:gd fmla="*/ 1 w 1039" name="T10"/>
                  <a:gd fmla="*/ 87 h 350" name="T11"/>
                  <a:gd fmla="*/ 2 w 1039" name="T12"/>
                  <a:gd fmla="*/ 39 h 350" name="T13"/>
                  <a:gd fmla="*/ 11 w 1039" name="T14"/>
                  <a:gd fmla="*/ 21 h 350" name="T15"/>
                  <a:gd fmla="*/ 222 w 1039" name="T16"/>
                  <a:gd fmla="*/ 1 h 350" name="T17"/>
                  <a:gd fmla="*/ 373 w 1039" name="T18"/>
                  <a:gd fmla="*/ 14 h 350" name="T19"/>
                  <a:gd fmla="*/ 514 w 1039" name="T20"/>
                  <a:gd fmla="*/ 49 h 350" name="T21"/>
                  <a:gd fmla="*/ 381 w 1039" name="T22"/>
                  <a:gd fmla="*/ 307 h 350" name="T23"/>
                  <a:gd fmla="*/ 220 w 1039" name="T24"/>
                  <a:gd fmla="*/ 350 h 350" name="T25"/>
                  <a:gd fmla="*/ 225 w 1039" name="T26"/>
                  <a:gd fmla="*/ 329 h 350" name="T27"/>
                  <a:gd fmla="*/ 395 w 1039" name="T28"/>
                  <a:gd fmla="*/ 249 h 350" name="T29"/>
                  <a:gd fmla="*/ 431 w 1039" name="T30"/>
                  <a:gd fmla="*/ 71 h 350" name="T31"/>
                  <a:gd fmla="*/ 358 w 1039" name="T32"/>
                  <a:gd fmla="*/ 42 h 350" name="T33"/>
                  <a:gd fmla="*/ 238 w 1039" name="T34"/>
                  <a:gd fmla="*/ 31 h 350" name="T35"/>
                  <a:gd fmla="*/ 91 w 1039" name="T36"/>
                  <a:gd fmla="*/ 56 h 350" name="T37"/>
                  <a:gd fmla="*/ 80 w 1039" name="T38"/>
                  <a:gd fmla="*/ 111 h 350" name="T39"/>
                  <a:gd fmla="*/ 90 w 1039" name="T40"/>
                  <a:gd fmla="*/ 237 h 350" name="T41"/>
                  <a:gd fmla="*/ 148 w 1039" name="T42"/>
                  <a:gd fmla="*/ 322 h 350" name="T43"/>
                  <a:gd fmla="*/ 815 w 1039" name="T44"/>
                  <a:gd fmla="*/ 348 h 350" name="T45"/>
                  <a:gd fmla="*/ 609 w 1039" name="T46"/>
                  <a:gd fmla="*/ 254 h 350" name="T47"/>
                  <a:gd fmla="*/ 564 w 1039" name="T48"/>
                  <a:gd fmla="*/ 40 h 350" name="T49"/>
                  <a:gd fmla="*/ 699 w 1039" name="T50"/>
                  <a:gd fmla="*/ 6 h 350" name="T51"/>
                  <a:gd fmla="*/ 852 w 1039" name="T52"/>
                  <a:gd fmla="*/ 1 h 350" name="T53"/>
                  <a:gd fmla="*/ 1032 w 1039" name="T54"/>
                  <a:gd fmla="*/ 19 h 350" name="T55"/>
                  <a:gd fmla="*/ 1038 w 1039" name="T56"/>
                  <a:gd fmla="*/ 32 h 350" name="T57"/>
                  <a:gd fmla="*/ 1039 w 1039" name="T58"/>
                  <a:gd fmla="*/ 73 h 350" name="T59"/>
                  <a:gd fmla="*/ 1016 w 1039" name="T60"/>
                  <a:gd fmla="*/ 103 h 350" name="T61"/>
                  <a:gd fmla="*/ 990 w 1039" name="T62"/>
                  <a:gd fmla="*/ 205 h 350" name="T63"/>
                  <a:gd fmla="*/ 898 w 1039" name="T64"/>
                  <a:gd fmla="*/ 338 h 350" name="T65"/>
                  <a:gd fmla="*/ 784 w 1039" name="T66"/>
                  <a:gd fmla="*/ 30 h 350" name="T67"/>
                  <a:gd fmla="*/ 645 w 1039" name="T68"/>
                  <a:gd fmla="*/ 51 h 350" name="T69"/>
                  <a:gd fmla="*/ 601 w 1039" name="T70"/>
                  <a:gd fmla="*/ 116 h 350" name="T71"/>
                  <a:gd fmla="*/ 727 w 1039" name="T72"/>
                  <a:gd fmla="*/ 314 h 350" name="T73"/>
                  <a:gd fmla="*/ 877 w 1039" name="T74"/>
                  <a:gd fmla="*/ 317 h 350" name="T75"/>
                  <a:gd fmla="*/ 961 w 1039" name="T76"/>
                  <a:gd fmla="*/ 156 h 350" name="T77"/>
                  <a:gd fmla="*/ 960 w 1039" name="T78"/>
                  <a:gd fmla="*/ 113 h 350" name="T79"/>
                  <a:gd fmla="*/ 955 w 1039" name="T80"/>
                  <a:gd fmla="*/ 84 h 350" name="T81"/>
                  <a:gd fmla="*/ 911 w 1039" name="T82"/>
                  <a:gd fmla="*/ 45 h 350" name="T83"/>
                  <a:gd fmla="*/ 784 w 1039" name="T84"/>
                  <a:gd fmla="*/ 30 h 35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50" w="1039">
                    <a:moveTo>
                      <a:pt x="220" y="350"/>
                    </a:moveTo>
                    <a:cubicBezTo>
                      <a:pt x="202" y="350"/>
                      <a:pt x="185" y="348"/>
                      <a:pt x="169" y="346"/>
                    </a:cubicBezTo>
                    <a:cubicBezTo>
                      <a:pt x="153" y="343"/>
                      <a:pt x="139" y="339"/>
                      <a:pt x="126" y="334"/>
                    </a:cubicBezTo>
                    <a:cubicBezTo>
                      <a:pt x="104" y="325"/>
                      <a:pt x="88" y="309"/>
                      <a:pt x="76" y="286"/>
                    </a:cubicBezTo>
                    <a:cubicBezTo>
                      <a:pt x="67" y="269"/>
                      <a:pt x="60" y="250"/>
                      <a:pt x="54" y="225"/>
                    </a:cubicBezTo>
                    <a:cubicBezTo>
                      <a:pt x="51" y="212"/>
                      <a:pt x="48" y="198"/>
                      <a:pt x="46" y="187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3" y="176"/>
                      <a:pt x="41" y="167"/>
                      <a:pt x="40" y="158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8" y="154"/>
                      <a:pt x="38" y="152"/>
                      <a:pt x="37" y="150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6" y="148"/>
                      <a:pt x="36" y="146"/>
                      <a:pt x="35" y="144"/>
                    </a:cubicBezTo>
                    <a:cubicBezTo>
                      <a:pt x="35" y="142"/>
                      <a:pt x="34" y="139"/>
                      <a:pt x="33" y="137"/>
                    </a:cubicBezTo>
                    <a:cubicBezTo>
                      <a:pt x="32" y="133"/>
                      <a:pt x="31" y="130"/>
                      <a:pt x="31" y="127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2" y="90"/>
                      <a:pt x="2" y="89"/>
                      <a:pt x="1" y="87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3"/>
                      <a:pt x="0" y="81"/>
                      <a:pt x="0" y="79"/>
                    </a:cubicBezTo>
                    <a:cubicBezTo>
                      <a:pt x="1" y="66"/>
                      <a:pt x="1" y="52"/>
                      <a:pt x="2" y="3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5"/>
                      <a:pt x="4" y="23"/>
                      <a:pt x="7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0"/>
                      <a:pt x="21" y="18"/>
                      <a:pt x="26" y="17"/>
                    </a:cubicBezTo>
                    <a:cubicBezTo>
                      <a:pt x="53" y="14"/>
                      <a:pt x="82" y="10"/>
                      <a:pt x="112" y="6"/>
                    </a:cubicBezTo>
                    <a:cubicBezTo>
                      <a:pt x="144" y="2"/>
                      <a:pt x="178" y="1"/>
                      <a:pt x="222" y="1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24" y="1"/>
                      <a:pt x="227" y="1"/>
                      <a:pt x="229" y="1"/>
                    </a:cubicBezTo>
                    <a:cubicBezTo>
                      <a:pt x="277" y="1"/>
                      <a:pt x="325" y="5"/>
                      <a:pt x="373" y="14"/>
                    </a:cubicBezTo>
                    <a:cubicBezTo>
                      <a:pt x="400" y="19"/>
                      <a:pt x="427" y="28"/>
                      <a:pt x="450" y="35"/>
                    </a:cubicBezTo>
                    <a:cubicBezTo>
                      <a:pt x="468" y="41"/>
                      <a:pt x="481" y="44"/>
                      <a:pt x="493" y="47"/>
                    </a:cubicBezTo>
                    <a:cubicBezTo>
                      <a:pt x="500" y="48"/>
                      <a:pt x="507" y="48"/>
                      <a:pt x="514" y="49"/>
                    </a:cubicBezTo>
                    <a:cubicBezTo>
                      <a:pt x="457" y="195"/>
                      <a:pt x="457" y="195"/>
                      <a:pt x="457" y="195"/>
                    </a:cubicBezTo>
                    <a:cubicBezTo>
                      <a:pt x="451" y="210"/>
                      <a:pt x="445" y="224"/>
                      <a:pt x="439" y="236"/>
                    </a:cubicBezTo>
                    <a:cubicBezTo>
                      <a:pt x="424" y="264"/>
                      <a:pt x="405" y="288"/>
                      <a:pt x="381" y="307"/>
                    </a:cubicBezTo>
                    <a:cubicBezTo>
                      <a:pt x="368" y="319"/>
                      <a:pt x="351" y="328"/>
                      <a:pt x="328" y="335"/>
                    </a:cubicBezTo>
                    <a:cubicBezTo>
                      <a:pt x="305" y="342"/>
                      <a:pt x="278" y="346"/>
                      <a:pt x="249" y="349"/>
                    </a:cubicBezTo>
                    <a:cubicBezTo>
                      <a:pt x="239" y="349"/>
                      <a:pt x="229" y="350"/>
                      <a:pt x="220" y="350"/>
                    </a:cubicBezTo>
                    <a:close/>
                    <a:moveTo>
                      <a:pt x="161" y="322"/>
                    </a:moveTo>
                    <a:cubicBezTo>
                      <a:pt x="167" y="323"/>
                      <a:pt x="173" y="325"/>
                      <a:pt x="179" y="326"/>
                    </a:cubicBezTo>
                    <a:cubicBezTo>
                      <a:pt x="194" y="328"/>
                      <a:pt x="210" y="329"/>
                      <a:pt x="225" y="329"/>
                    </a:cubicBezTo>
                    <a:cubicBezTo>
                      <a:pt x="253" y="329"/>
                      <a:pt x="281" y="325"/>
                      <a:pt x="308" y="318"/>
                    </a:cubicBezTo>
                    <a:cubicBezTo>
                      <a:pt x="332" y="312"/>
                      <a:pt x="350" y="302"/>
                      <a:pt x="365" y="288"/>
                    </a:cubicBezTo>
                    <a:cubicBezTo>
                      <a:pt x="376" y="278"/>
                      <a:pt x="385" y="266"/>
                      <a:pt x="395" y="249"/>
                    </a:cubicBezTo>
                    <a:cubicBezTo>
                      <a:pt x="410" y="222"/>
                      <a:pt x="422" y="194"/>
                      <a:pt x="429" y="165"/>
                    </a:cubicBezTo>
                    <a:cubicBezTo>
                      <a:pt x="434" y="144"/>
                      <a:pt x="435" y="125"/>
                      <a:pt x="434" y="107"/>
                    </a:cubicBezTo>
                    <a:cubicBezTo>
                      <a:pt x="431" y="71"/>
                      <a:pt x="431" y="71"/>
                      <a:pt x="431" y="71"/>
                    </a:cubicBezTo>
                    <a:cubicBezTo>
                      <a:pt x="399" y="54"/>
                      <a:pt x="399" y="54"/>
                      <a:pt x="399" y="54"/>
                    </a:cubicBezTo>
                    <a:cubicBezTo>
                      <a:pt x="388" y="49"/>
                      <a:pt x="377" y="46"/>
                      <a:pt x="362" y="42"/>
                    </a:cubicBezTo>
                    <a:cubicBezTo>
                      <a:pt x="358" y="42"/>
                      <a:pt x="358" y="42"/>
                      <a:pt x="358" y="42"/>
                    </a:cubicBezTo>
                    <a:cubicBezTo>
                      <a:pt x="328" y="35"/>
                      <a:pt x="296" y="31"/>
                      <a:pt x="251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7" y="32"/>
                      <a:pt x="214" y="33"/>
                      <a:pt x="201" y="34"/>
                    </a:cubicBezTo>
                    <a:cubicBezTo>
                      <a:pt x="175" y="36"/>
                      <a:pt x="152" y="40"/>
                      <a:pt x="130" y="4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1" y="99"/>
                      <a:pt x="81" y="105"/>
                      <a:pt x="80" y="111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0" y="113"/>
                      <a:pt x="79" y="115"/>
                      <a:pt x="79" y="116"/>
                    </a:cubicBezTo>
                    <a:cubicBezTo>
                      <a:pt x="77" y="131"/>
                      <a:pt x="77" y="146"/>
                      <a:pt x="79" y="161"/>
                    </a:cubicBezTo>
                    <a:cubicBezTo>
                      <a:pt x="81" y="182"/>
                      <a:pt x="84" y="209"/>
                      <a:pt x="90" y="237"/>
                    </a:cubicBezTo>
                    <a:cubicBezTo>
                      <a:pt x="95" y="258"/>
                      <a:pt x="103" y="276"/>
                      <a:pt x="113" y="290"/>
                    </a:cubicBezTo>
                    <a:cubicBezTo>
                      <a:pt x="118" y="298"/>
                      <a:pt x="124" y="305"/>
                      <a:pt x="131" y="310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lose/>
                    <a:moveTo>
                      <a:pt x="815" y="348"/>
                    </a:moveTo>
                    <a:cubicBezTo>
                      <a:pt x="787" y="348"/>
                      <a:pt x="762" y="346"/>
                      <a:pt x="738" y="341"/>
                    </a:cubicBezTo>
                    <a:cubicBezTo>
                      <a:pt x="714" y="336"/>
                      <a:pt x="693" y="329"/>
                      <a:pt x="674" y="319"/>
                    </a:cubicBezTo>
                    <a:cubicBezTo>
                      <a:pt x="648" y="304"/>
                      <a:pt x="626" y="282"/>
                      <a:pt x="609" y="254"/>
                    </a:cubicBezTo>
                    <a:cubicBezTo>
                      <a:pt x="598" y="234"/>
                      <a:pt x="588" y="214"/>
                      <a:pt x="579" y="193"/>
                    </a:cubicBezTo>
                    <a:cubicBezTo>
                      <a:pt x="518" y="49"/>
                      <a:pt x="518" y="49"/>
                      <a:pt x="518" y="49"/>
                    </a:cubicBezTo>
                    <a:cubicBezTo>
                      <a:pt x="533" y="48"/>
                      <a:pt x="548" y="46"/>
                      <a:pt x="564" y="40"/>
                    </a:cubicBezTo>
                    <a:cubicBezTo>
                      <a:pt x="572" y="38"/>
                      <a:pt x="580" y="35"/>
                      <a:pt x="588" y="33"/>
                    </a:cubicBezTo>
                    <a:cubicBezTo>
                      <a:pt x="595" y="30"/>
                      <a:pt x="602" y="28"/>
                      <a:pt x="609" y="25"/>
                    </a:cubicBezTo>
                    <a:cubicBezTo>
                      <a:pt x="635" y="17"/>
                      <a:pt x="664" y="11"/>
                      <a:pt x="699" y="6"/>
                    </a:cubicBezTo>
                    <a:cubicBezTo>
                      <a:pt x="733" y="2"/>
                      <a:pt x="767" y="0"/>
                      <a:pt x="803" y="0"/>
                    </a:cubicBezTo>
                    <a:cubicBezTo>
                      <a:pt x="818" y="0"/>
                      <a:pt x="834" y="0"/>
                      <a:pt x="850" y="1"/>
                    </a:cubicBezTo>
                    <a:cubicBezTo>
                      <a:pt x="852" y="1"/>
                      <a:pt x="852" y="1"/>
                      <a:pt x="852" y="1"/>
                    </a:cubicBezTo>
                    <a:cubicBezTo>
                      <a:pt x="877" y="2"/>
                      <a:pt x="903" y="4"/>
                      <a:pt x="928" y="5"/>
                    </a:cubicBezTo>
                    <a:cubicBezTo>
                      <a:pt x="960" y="7"/>
                      <a:pt x="991" y="12"/>
                      <a:pt x="1026" y="18"/>
                    </a:cubicBezTo>
                    <a:cubicBezTo>
                      <a:pt x="1028" y="18"/>
                      <a:pt x="1030" y="18"/>
                      <a:pt x="1032" y="19"/>
                    </a:cubicBezTo>
                    <a:cubicBezTo>
                      <a:pt x="1033" y="19"/>
                      <a:pt x="1033" y="19"/>
                      <a:pt x="1033" y="19"/>
                    </a:cubicBezTo>
                    <a:cubicBezTo>
                      <a:pt x="1036" y="20"/>
                      <a:pt x="1037" y="21"/>
                      <a:pt x="1038" y="25"/>
                    </a:cubicBezTo>
                    <a:cubicBezTo>
                      <a:pt x="1038" y="27"/>
                      <a:pt x="1038" y="30"/>
                      <a:pt x="1038" y="32"/>
                    </a:cubicBezTo>
                    <a:cubicBezTo>
                      <a:pt x="1038" y="33"/>
                      <a:pt x="1038" y="33"/>
                      <a:pt x="1038" y="33"/>
                    </a:cubicBezTo>
                    <a:cubicBezTo>
                      <a:pt x="1039" y="38"/>
                      <a:pt x="1039" y="43"/>
                      <a:pt x="1039" y="47"/>
                    </a:cubicBezTo>
                    <a:cubicBezTo>
                      <a:pt x="1039" y="56"/>
                      <a:pt x="1039" y="64"/>
                      <a:pt x="1039" y="73"/>
                    </a:cubicBezTo>
                    <a:cubicBezTo>
                      <a:pt x="1030" y="55"/>
                      <a:pt x="1030" y="55"/>
                      <a:pt x="1030" y="55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09" y="126"/>
                      <a:pt x="1009" y="126"/>
                      <a:pt x="1009" y="126"/>
                    </a:cubicBezTo>
                    <a:cubicBezTo>
                      <a:pt x="986" y="208"/>
                      <a:pt x="986" y="208"/>
                      <a:pt x="986" y="208"/>
                    </a:cubicBezTo>
                    <a:cubicBezTo>
                      <a:pt x="990" y="205"/>
                      <a:pt x="990" y="205"/>
                      <a:pt x="990" y="205"/>
                    </a:cubicBezTo>
                    <a:cubicBezTo>
                      <a:pt x="984" y="227"/>
                      <a:pt x="978" y="249"/>
                      <a:pt x="970" y="270"/>
                    </a:cubicBezTo>
                    <a:cubicBezTo>
                      <a:pt x="964" y="284"/>
                      <a:pt x="957" y="296"/>
                      <a:pt x="949" y="305"/>
                    </a:cubicBezTo>
                    <a:cubicBezTo>
                      <a:pt x="937" y="321"/>
                      <a:pt x="921" y="331"/>
                      <a:pt x="898" y="338"/>
                    </a:cubicBezTo>
                    <a:cubicBezTo>
                      <a:pt x="881" y="343"/>
                      <a:pt x="861" y="346"/>
                      <a:pt x="838" y="347"/>
                    </a:cubicBezTo>
                    <a:cubicBezTo>
                      <a:pt x="830" y="348"/>
                      <a:pt x="823" y="348"/>
                      <a:pt x="815" y="348"/>
                    </a:cubicBezTo>
                    <a:close/>
                    <a:moveTo>
                      <a:pt x="784" y="30"/>
                    </a:moveTo>
                    <a:cubicBezTo>
                      <a:pt x="775" y="30"/>
                      <a:pt x="763" y="31"/>
                      <a:pt x="751" y="31"/>
                    </a:cubicBezTo>
                    <a:cubicBezTo>
                      <a:pt x="732" y="33"/>
                      <a:pt x="711" y="35"/>
                      <a:pt x="689" y="40"/>
                    </a:cubicBezTo>
                    <a:cubicBezTo>
                      <a:pt x="676" y="42"/>
                      <a:pt x="660" y="46"/>
                      <a:pt x="645" y="51"/>
                    </a:cubicBezTo>
                    <a:cubicBezTo>
                      <a:pt x="604" y="65"/>
                      <a:pt x="604" y="65"/>
                      <a:pt x="604" y="65"/>
                    </a:cubicBezTo>
                    <a:cubicBezTo>
                      <a:pt x="601" y="108"/>
                      <a:pt x="601" y="108"/>
                      <a:pt x="601" y="108"/>
                    </a:cubicBezTo>
                    <a:cubicBezTo>
                      <a:pt x="601" y="110"/>
                      <a:pt x="601" y="113"/>
                      <a:pt x="601" y="116"/>
                    </a:cubicBezTo>
                    <a:cubicBezTo>
                      <a:pt x="600" y="132"/>
                      <a:pt x="603" y="149"/>
                      <a:pt x="607" y="168"/>
                    </a:cubicBezTo>
                    <a:cubicBezTo>
                      <a:pt x="616" y="207"/>
                      <a:pt x="632" y="240"/>
                      <a:pt x="655" y="269"/>
                    </a:cubicBezTo>
                    <a:cubicBezTo>
                      <a:pt x="674" y="293"/>
                      <a:pt x="698" y="308"/>
                      <a:pt x="727" y="314"/>
                    </a:cubicBezTo>
                    <a:cubicBezTo>
                      <a:pt x="758" y="320"/>
                      <a:pt x="786" y="324"/>
                      <a:pt x="814" y="324"/>
                    </a:cubicBezTo>
                    <a:cubicBezTo>
                      <a:pt x="817" y="324"/>
                      <a:pt x="817" y="324"/>
                      <a:pt x="817" y="324"/>
                    </a:cubicBezTo>
                    <a:cubicBezTo>
                      <a:pt x="835" y="323"/>
                      <a:pt x="856" y="323"/>
                      <a:pt x="877" y="317"/>
                    </a:cubicBezTo>
                    <a:cubicBezTo>
                      <a:pt x="896" y="312"/>
                      <a:pt x="908" y="305"/>
                      <a:pt x="919" y="295"/>
                    </a:cubicBezTo>
                    <a:cubicBezTo>
                      <a:pt x="928" y="286"/>
                      <a:pt x="936" y="274"/>
                      <a:pt x="941" y="259"/>
                    </a:cubicBezTo>
                    <a:cubicBezTo>
                      <a:pt x="953" y="227"/>
                      <a:pt x="960" y="193"/>
                      <a:pt x="961" y="156"/>
                    </a:cubicBezTo>
                    <a:cubicBezTo>
                      <a:pt x="961" y="154"/>
                      <a:pt x="961" y="154"/>
                      <a:pt x="961" y="154"/>
                    </a:cubicBezTo>
                    <a:cubicBezTo>
                      <a:pt x="961" y="142"/>
                      <a:pt x="961" y="130"/>
                      <a:pt x="960" y="118"/>
                    </a:cubicBezTo>
                    <a:cubicBezTo>
                      <a:pt x="960" y="113"/>
                      <a:pt x="960" y="113"/>
                      <a:pt x="960" y="113"/>
                    </a:cubicBezTo>
                    <a:cubicBezTo>
                      <a:pt x="960" y="108"/>
                      <a:pt x="960" y="105"/>
                      <a:pt x="959" y="102"/>
                    </a:cubicBezTo>
                    <a:cubicBezTo>
                      <a:pt x="958" y="93"/>
                      <a:pt x="958" y="93"/>
                      <a:pt x="958" y="93"/>
                    </a:cubicBezTo>
                    <a:cubicBezTo>
                      <a:pt x="955" y="84"/>
                      <a:pt x="955" y="84"/>
                      <a:pt x="955" y="84"/>
                    </a:cubicBezTo>
                    <a:cubicBezTo>
                      <a:pt x="955" y="83"/>
                      <a:pt x="954" y="82"/>
                      <a:pt x="954" y="81"/>
                    </a:cubicBezTo>
                    <a:cubicBezTo>
                      <a:pt x="941" y="53"/>
                      <a:pt x="941" y="53"/>
                      <a:pt x="941" y="53"/>
                    </a:cubicBezTo>
                    <a:cubicBezTo>
                      <a:pt x="911" y="45"/>
                      <a:pt x="911" y="45"/>
                      <a:pt x="911" y="45"/>
                    </a:cubicBezTo>
                    <a:cubicBezTo>
                      <a:pt x="877" y="35"/>
                      <a:pt x="842" y="32"/>
                      <a:pt x="798" y="30"/>
                    </a:cubicBezTo>
                    <a:cubicBezTo>
                      <a:pt x="795" y="29"/>
                      <a:pt x="795" y="29"/>
                      <a:pt x="795" y="29"/>
                    </a:cubicBezTo>
                    <a:cubicBezTo>
                      <a:pt x="784" y="30"/>
                      <a:pt x="784" y="30"/>
                      <a:pt x="78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13"/>
              <p:cNvSpPr>
                <a:spLocks noEditPoints="1"/>
              </p:cNvSpPr>
              <p:nvPr/>
            </p:nvSpPr>
            <p:spPr bwMode="auto">
              <a:xfrm>
                <a:off x="5649913" y="4264025"/>
                <a:ext cx="3127375" cy="1230313"/>
              </a:xfrm>
              <a:custGeom>
                <a:gdLst>
                  <a:gd fmla="*/ 2002 w 2852" name="T0"/>
                  <a:gd fmla="*/ 0 h 1123" name="T1"/>
                  <a:gd fmla="*/ 1595 w 2852" name="T2"/>
                  <a:gd fmla="*/ 742 h 1123" name="T3"/>
                  <a:gd fmla="*/ 1535 w 2852" name="T4"/>
                  <a:gd fmla="*/ 565 h 1123" name="T5"/>
                  <a:gd fmla="*/ 1646 w 2852" name="T6"/>
                  <a:gd fmla="*/ 342 h 1123" name="T7"/>
                  <a:gd fmla="*/ 1423 w 2852" name="T8"/>
                  <a:gd fmla="*/ 119 h 1123" name="T9"/>
                  <a:gd fmla="*/ 1200 w 2852" name="T10"/>
                  <a:gd fmla="*/ 342 h 1123" name="T11"/>
                  <a:gd fmla="*/ 1312 w 2852" name="T12"/>
                  <a:gd fmla="*/ 565 h 1123" name="T13"/>
                  <a:gd fmla="*/ 1240 w 2852" name="T14"/>
                  <a:gd fmla="*/ 746 h 1123" name="T15"/>
                  <a:gd fmla="*/ 844 w 2852" name="T16"/>
                  <a:gd fmla="*/ 0 h 1123" name="T17"/>
                  <a:gd fmla="*/ 0 w 2852" name="T18"/>
                  <a:gd fmla="*/ 889 h 1123" name="T19"/>
                  <a:gd fmla="*/ 173 w 2852" name="T20"/>
                  <a:gd fmla="*/ 1123 h 1123" name="T21"/>
                  <a:gd fmla="*/ 2678 w 2852" name="T22"/>
                  <a:gd fmla="*/ 1123 h 1123" name="T23"/>
                  <a:gd fmla="*/ 2852 w 2852" name="T24"/>
                  <a:gd fmla="*/ 890 h 1123" name="T25"/>
                  <a:gd fmla="*/ 2002 w 2852" name="T26"/>
                  <a:gd fmla="*/ 0 h 1123" name="T27"/>
                  <a:gd fmla="*/ 2586 w 2852" name="T28"/>
                  <a:gd fmla="*/ 447 h 1123" name="T29"/>
                  <a:gd fmla="*/ 2586 w 2852" name="T30"/>
                  <a:gd fmla="*/ 447 h 112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23" w="2852">
                    <a:moveTo>
                      <a:pt x="2002" y="0"/>
                    </a:moveTo>
                    <a:cubicBezTo>
                      <a:pt x="1595" y="742"/>
                      <a:pt x="1595" y="742"/>
                      <a:pt x="1595" y="742"/>
                    </a:cubicBezTo>
                    <a:cubicBezTo>
                      <a:pt x="1535" y="565"/>
                      <a:pt x="1535" y="565"/>
                      <a:pt x="1535" y="565"/>
                    </a:cubicBezTo>
                    <a:cubicBezTo>
                      <a:pt x="1646" y="342"/>
                      <a:pt x="1646" y="342"/>
                      <a:pt x="1646" y="342"/>
                    </a:cubicBezTo>
                    <a:cubicBezTo>
                      <a:pt x="1423" y="119"/>
                      <a:pt x="1423" y="119"/>
                      <a:pt x="1423" y="119"/>
                    </a:cubicBezTo>
                    <a:cubicBezTo>
                      <a:pt x="1200" y="342"/>
                      <a:pt x="1200" y="342"/>
                      <a:pt x="1200" y="342"/>
                    </a:cubicBezTo>
                    <a:cubicBezTo>
                      <a:pt x="1312" y="565"/>
                      <a:pt x="1312" y="565"/>
                      <a:pt x="1312" y="565"/>
                    </a:cubicBezTo>
                    <a:cubicBezTo>
                      <a:pt x="1240" y="746"/>
                      <a:pt x="1240" y="746"/>
                      <a:pt x="1240" y="746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844" y="0"/>
                      <a:pt x="0" y="447"/>
                      <a:pt x="0" y="889"/>
                    </a:cubicBezTo>
                    <a:cubicBezTo>
                      <a:pt x="0" y="1011"/>
                      <a:pt x="50" y="1123"/>
                      <a:pt x="173" y="1123"/>
                    </a:cubicBezTo>
                    <a:cubicBezTo>
                      <a:pt x="2678" y="1123"/>
                      <a:pt x="2678" y="1123"/>
                      <a:pt x="2678" y="1123"/>
                    </a:cubicBezTo>
                    <a:cubicBezTo>
                      <a:pt x="2800" y="1123"/>
                      <a:pt x="2852" y="1012"/>
                      <a:pt x="2852" y="890"/>
                    </a:cubicBezTo>
                    <a:cubicBezTo>
                      <a:pt x="2852" y="475"/>
                      <a:pt x="2002" y="0"/>
                      <a:pt x="2002" y="0"/>
                    </a:cubicBezTo>
                    <a:moveTo>
                      <a:pt x="2586" y="447"/>
                    </a:moveTo>
                    <a:cubicBezTo>
                      <a:pt x="2586" y="447"/>
                      <a:pt x="2586" y="447"/>
                      <a:pt x="2586" y="4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14"/>
              <p:cNvSpPr>
                <a:spLocks noEditPoints="1"/>
              </p:cNvSpPr>
              <p:nvPr/>
            </p:nvSpPr>
            <p:spPr bwMode="auto">
              <a:xfrm>
                <a:off x="6415088" y="2301875"/>
                <a:ext cx="1603375" cy="1984375"/>
              </a:xfrm>
              <a:custGeom>
                <a:gdLst>
                  <a:gd fmla="*/ 1460 w 1462" name="T0"/>
                  <a:gd fmla="*/ 878 h 1812" name="T1"/>
                  <a:gd fmla="*/ 1460 w 1462" name="T2"/>
                  <a:gd fmla="*/ 844 h 1812" name="T3"/>
                  <a:gd fmla="*/ 1430 w 1462" name="T4"/>
                  <a:gd fmla="*/ 824 h 1812" name="T5"/>
                  <a:gd fmla="*/ 1420 w 1462" name="T6"/>
                  <a:gd fmla="*/ 817 h 1812" name="T7"/>
                  <a:gd fmla="*/ 764 w 1462" name="T8"/>
                  <a:gd fmla="*/ 90 h 1812" name="T9"/>
                  <a:gd fmla="*/ 193 w 1462" name="T10"/>
                  <a:gd fmla="*/ 151 h 1812" name="T11"/>
                  <a:gd fmla="*/ 61 w 1462" name="T12"/>
                  <a:gd fmla="*/ 806 h 1812" name="T13"/>
                  <a:gd fmla="*/ 31 w 1462" name="T14"/>
                  <a:gd fmla="*/ 824 h 1812" name="T15"/>
                  <a:gd fmla="*/ 2 w 1462" name="T16"/>
                  <a:gd fmla="*/ 844 h 1812" name="T17"/>
                  <a:gd fmla="*/ 2 w 1462" name="T18"/>
                  <a:gd fmla="*/ 878 h 1812" name="T19"/>
                  <a:gd fmla="*/ 36 w 1462" name="T20"/>
                  <a:gd fmla="*/ 1103 h 1812" name="T21"/>
                  <a:gd fmla="*/ 135 w 1462" name="T22"/>
                  <a:gd fmla="*/ 1219 h 1812" name="T23"/>
                  <a:gd fmla="*/ 356 w 1462" name="T24"/>
                  <a:gd fmla="*/ 1624 h 1812" name="T25"/>
                  <a:gd fmla="*/ 722 w 1462" name="T26"/>
                  <a:gd fmla="*/ 1810 h 1812" name="T27"/>
                  <a:gd fmla="*/ 734 w 1462" name="T28"/>
                  <a:gd fmla="*/ 1812 h 1812" name="T29"/>
                  <a:gd fmla="*/ 747 w 1462" name="T30"/>
                  <a:gd fmla="*/ 1810 h 1812" name="T31"/>
                  <a:gd fmla="*/ 1123 w 1462" name="T32"/>
                  <a:gd fmla="*/ 1613 h 1812" name="T33"/>
                  <a:gd fmla="*/ 1332 w 1462" name="T34"/>
                  <a:gd fmla="*/ 1216 h 1812" name="T35"/>
                  <a:gd fmla="*/ 1427 w 1462" name="T36"/>
                  <a:gd fmla="*/ 1099 h 1812" name="T37"/>
                  <a:gd fmla="*/ 1460 w 1462" name="T38"/>
                  <a:gd fmla="*/ 878 h 1812" name="T39"/>
                  <a:gd fmla="*/ 1301 w 1462" name="T40"/>
                  <a:gd fmla="*/ 1049 h 1812" name="T41"/>
                  <a:gd fmla="*/ 1252 w 1462" name="T42"/>
                  <a:gd fmla="*/ 1105 h 1812" name="T43"/>
                  <a:gd fmla="*/ 1218 w 1462" name="T44"/>
                  <a:gd fmla="*/ 1117 h 1812" name="T45"/>
                  <a:gd fmla="*/ 1209 w 1462" name="T46"/>
                  <a:gd fmla="*/ 1151 h 1812" name="T47"/>
                  <a:gd fmla="*/ 1024 w 1462" name="T48"/>
                  <a:gd fmla="*/ 1520 h 1812" name="T49"/>
                  <a:gd fmla="*/ 732 w 1462" name="T50"/>
                  <a:gd fmla="*/ 1675 h 1812" name="T51"/>
                  <a:gd fmla="*/ 454 w 1462" name="T52"/>
                  <a:gd fmla="*/ 1530 h 1812" name="T53"/>
                  <a:gd fmla="*/ 257 w 1462" name="T54"/>
                  <a:gd fmla="*/ 1153 h 1812" name="T55"/>
                  <a:gd fmla="*/ 248 w 1462" name="T56"/>
                  <a:gd fmla="*/ 1117 h 1812" name="T57"/>
                  <a:gd fmla="*/ 212 w 1462" name="T58"/>
                  <a:gd fmla="*/ 1106 h 1812" name="T59"/>
                  <a:gd fmla="*/ 162 w 1462" name="T60"/>
                  <a:gd fmla="*/ 1051 h 1812" name="T61"/>
                  <a:gd fmla="*/ 139 w 1462" name="T62"/>
                  <a:gd fmla="*/ 942 h 1812" name="T63"/>
                  <a:gd fmla="*/ 227 w 1462" name="T64"/>
                  <a:gd fmla="*/ 939 h 1812" name="T65"/>
                  <a:gd fmla="*/ 233 w 1462" name="T66"/>
                  <a:gd fmla="*/ 918 h 1812" name="T67"/>
                  <a:gd fmla="*/ 234 w 1462" name="T68"/>
                  <a:gd fmla="*/ 919 h 1812" name="T69"/>
                  <a:gd fmla="*/ 237 w 1462" name="T70"/>
                  <a:gd fmla="*/ 904 h 1812" name="T71"/>
                  <a:gd fmla="*/ 268 w 1462" name="T72"/>
                  <a:gd fmla="*/ 579 h 1812" name="T73"/>
                  <a:gd fmla="*/ 281 w 1462" name="T74"/>
                  <a:gd fmla="*/ 545 h 1812" name="T75"/>
                  <a:gd fmla="*/ 908 w 1462" name="T76"/>
                  <a:gd fmla="*/ 472 h 1812" name="T77"/>
                  <a:gd fmla="*/ 868 w 1462" name="T78"/>
                  <a:gd fmla="*/ 579 h 1812" name="T79"/>
                  <a:gd fmla="*/ 908 w 1462" name="T80"/>
                  <a:gd fmla="*/ 586 h 1812" name="T81"/>
                  <a:gd fmla="*/ 954 w 1462" name="T82"/>
                  <a:gd fmla="*/ 514 h 1812" name="T83"/>
                  <a:gd fmla="*/ 948 w 1462" name="T84"/>
                  <a:gd fmla="*/ 565 h 1812" name="T85"/>
                  <a:gd fmla="*/ 991 w 1462" name="T86"/>
                  <a:gd fmla="*/ 570 h 1812" name="T87"/>
                  <a:gd fmla="*/ 1018 w 1462" name="T88"/>
                  <a:gd fmla="*/ 488 h 1812" name="T89"/>
                  <a:gd fmla="*/ 1181 w 1462" name="T90"/>
                  <a:gd fmla="*/ 536 h 1812" name="T91"/>
                  <a:gd fmla="*/ 1220 w 1462" name="T92"/>
                  <a:gd fmla="*/ 858 h 1812" name="T93"/>
                  <a:gd fmla="*/ 1231 w 1462" name="T94"/>
                  <a:gd fmla="*/ 916 h 1812" name="T95"/>
                  <a:gd fmla="*/ 1251 w 1462" name="T96"/>
                  <a:gd fmla="*/ 915 h 1812" name="T97"/>
                  <a:gd fmla="*/ 1260 w 1462" name="T98"/>
                  <a:gd fmla="*/ 946 h 1812" name="T99"/>
                  <a:gd fmla="*/ 1323 w 1462" name="T100"/>
                  <a:gd fmla="*/ 942 h 1812" name="T101"/>
                  <a:gd fmla="*/ 1301 w 1462" name="T102"/>
                  <a:gd fmla="*/ 1049 h 1812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811" w="1462">
                    <a:moveTo>
                      <a:pt x="1460" y="878"/>
                    </a:moveTo>
                    <a:cubicBezTo>
                      <a:pt x="1460" y="844"/>
                      <a:pt x="1460" y="844"/>
                      <a:pt x="1460" y="844"/>
                    </a:cubicBezTo>
                    <a:cubicBezTo>
                      <a:pt x="1430" y="824"/>
                      <a:pt x="1430" y="824"/>
                      <a:pt x="1430" y="824"/>
                    </a:cubicBezTo>
                    <a:cubicBezTo>
                      <a:pt x="1427" y="822"/>
                      <a:pt x="1423" y="819"/>
                      <a:pt x="1420" y="817"/>
                    </a:cubicBezTo>
                    <a:cubicBezTo>
                      <a:pt x="1360" y="303"/>
                      <a:pt x="1364" y="0"/>
                      <a:pt x="764" y="90"/>
                    </a:cubicBezTo>
                    <a:cubicBezTo>
                      <a:pt x="553" y="121"/>
                      <a:pt x="323" y="56"/>
                      <a:pt x="193" y="151"/>
                    </a:cubicBezTo>
                    <a:cubicBezTo>
                      <a:pt x="28" y="305"/>
                      <a:pt x="16" y="535"/>
                      <a:pt x="61" y="806"/>
                    </a:cubicBezTo>
                    <a:cubicBezTo>
                      <a:pt x="51" y="811"/>
                      <a:pt x="41" y="817"/>
                      <a:pt x="31" y="824"/>
                    </a:cubicBezTo>
                    <a:cubicBezTo>
                      <a:pt x="2" y="844"/>
                      <a:pt x="2" y="844"/>
                      <a:pt x="2" y="844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0" y="969"/>
                      <a:pt x="11" y="1045"/>
                      <a:pt x="36" y="1103"/>
                    </a:cubicBezTo>
                    <a:cubicBezTo>
                      <a:pt x="58" y="1156"/>
                      <a:pt x="91" y="1195"/>
                      <a:pt x="135" y="1219"/>
                    </a:cubicBezTo>
                    <a:cubicBezTo>
                      <a:pt x="187" y="1396"/>
                      <a:pt x="262" y="1528"/>
                      <a:pt x="356" y="1624"/>
                    </a:cubicBezTo>
                    <a:cubicBezTo>
                      <a:pt x="459" y="1728"/>
                      <a:pt x="582" y="1787"/>
                      <a:pt x="722" y="1810"/>
                    </a:cubicBezTo>
                    <a:cubicBezTo>
                      <a:pt x="734" y="1812"/>
                      <a:pt x="734" y="1812"/>
                      <a:pt x="734" y="1812"/>
                    </a:cubicBezTo>
                    <a:cubicBezTo>
                      <a:pt x="747" y="1810"/>
                      <a:pt x="747" y="1810"/>
                      <a:pt x="747" y="1810"/>
                    </a:cubicBezTo>
                    <a:cubicBezTo>
                      <a:pt x="901" y="1777"/>
                      <a:pt x="1024" y="1716"/>
                      <a:pt x="1123" y="1613"/>
                    </a:cubicBezTo>
                    <a:cubicBezTo>
                      <a:pt x="1214" y="1517"/>
                      <a:pt x="1282" y="1388"/>
                      <a:pt x="1332" y="1216"/>
                    </a:cubicBezTo>
                    <a:cubicBezTo>
                      <a:pt x="1374" y="1192"/>
                      <a:pt x="1406" y="1152"/>
                      <a:pt x="1427" y="1099"/>
                    </a:cubicBezTo>
                    <a:cubicBezTo>
                      <a:pt x="1451" y="1042"/>
                      <a:pt x="1462" y="967"/>
                      <a:pt x="1460" y="878"/>
                    </a:cubicBezTo>
                    <a:close/>
                    <a:moveTo>
                      <a:pt x="1301" y="1049"/>
                    </a:moveTo>
                    <a:cubicBezTo>
                      <a:pt x="1289" y="1078"/>
                      <a:pt x="1273" y="1098"/>
                      <a:pt x="1252" y="1105"/>
                    </a:cubicBezTo>
                    <a:cubicBezTo>
                      <a:pt x="1218" y="1117"/>
                      <a:pt x="1218" y="1117"/>
                      <a:pt x="1218" y="1117"/>
                    </a:cubicBezTo>
                    <a:cubicBezTo>
                      <a:pt x="1209" y="1151"/>
                      <a:pt x="1209" y="1151"/>
                      <a:pt x="1209" y="1151"/>
                    </a:cubicBezTo>
                    <a:cubicBezTo>
                      <a:pt x="1164" y="1316"/>
                      <a:pt x="1104" y="1436"/>
                      <a:pt x="1024" y="1520"/>
                    </a:cubicBezTo>
                    <a:cubicBezTo>
                      <a:pt x="948" y="1599"/>
                      <a:pt x="852" y="1648"/>
                      <a:pt x="732" y="1675"/>
                    </a:cubicBezTo>
                    <a:cubicBezTo>
                      <a:pt x="625" y="1655"/>
                      <a:pt x="532" y="1609"/>
                      <a:pt x="454" y="1530"/>
                    </a:cubicBezTo>
                    <a:cubicBezTo>
                      <a:pt x="370" y="1445"/>
                      <a:pt x="304" y="1322"/>
                      <a:pt x="257" y="1153"/>
                    </a:cubicBezTo>
                    <a:cubicBezTo>
                      <a:pt x="248" y="1117"/>
                      <a:pt x="248" y="1117"/>
                      <a:pt x="248" y="1117"/>
                    </a:cubicBezTo>
                    <a:cubicBezTo>
                      <a:pt x="212" y="1106"/>
                      <a:pt x="212" y="1106"/>
                      <a:pt x="212" y="1106"/>
                    </a:cubicBezTo>
                    <a:cubicBezTo>
                      <a:pt x="191" y="1099"/>
                      <a:pt x="174" y="1080"/>
                      <a:pt x="162" y="1051"/>
                    </a:cubicBezTo>
                    <a:cubicBezTo>
                      <a:pt x="150" y="1022"/>
                      <a:pt x="142" y="986"/>
                      <a:pt x="139" y="942"/>
                    </a:cubicBezTo>
                    <a:cubicBezTo>
                      <a:pt x="172" y="937"/>
                      <a:pt x="209" y="927"/>
                      <a:pt x="227" y="939"/>
                    </a:cubicBezTo>
                    <a:cubicBezTo>
                      <a:pt x="229" y="933"/>
                      <a:pt x="231" y="926"/>
                      <a:pt x="233" y="918"/>
                    </a:cubicBezTo>
                    <a:cubicBezTo>
                      <a:pt x="234" y="919"/>
                      <a:pt x="234" y="919"/>
                      <a:pt x="234" y="919"/>
                    </a:cubicBezTo>
                    <a:cubicBezTo>
                      <a:pt x="237" y="904"/>
                      <a:pt x="237" y="904"/>
                      <a:pt x="237" y="904"/>
                    </a:cubicBezTo>
                    <a:cubicBezTo>
                      <a:pt x="247" y="865"/>
                      <a:pt x="258" y="619"/>
                      <a:pt x="268" y="579"/>
                    </a:cubicBezTo>
                    <a:cubicBezTo>
                      <a:pt x="272" y="568"/>
                      <a:pt x="274" y="554"/>
                      <a:pt x="281" y="545"/>
                    </a:cubicBezTo>
                    <a:cubicBezTo>
                      <a:pt x="330" y="611"/>
                      <a:pt x="695" y="618"/>
                      <a:pt x="908" y="472"/>
                    </a:cubicBezTo>
                    <a:cubicBezTo>
                      <a:pt x="868" y="579"/>
                      <a:pt x="868" y="579"/>
                      <a:pt x="868" y="579"/>
                    </a:cubicBezTo>
                    <a:cubicBezTo>
                      <a:pt x="908" y="586"/>
                      <a:pt x="908" y="586"/>
                      <a:pt x="908" y="586"/>
                    </a:cubicBezTo>
                    <a:cubicBezTo>
                      <a:pt x="954" y="514"/>
                      <a:pt x="954" y="514"/>
                      <a:pt x="954" y="514"/>
                    </a:cubicBezTo>
                    <a:cubicBezTo>
                      <a:pt x="948" y="565"/>
                      <a:pt x="948" y="565"/>
                      <a:pt x="948" y="565"/>
                    </a:cubicBezTo>
                    <a:cubicBezTo>
                      <a:pt x="991" y="570"/>
                      <a:pt x="991" y="570"/>
                      <a:pt x="991" y="570"/>
                    </a:cubicBezTo>
                    <a:cubicBezTo>
                      <a:pt x="1018" y="488"/>
                      <a:pt x="1018" y="488"/>
                      <a:pt x="1018" y="488"/>
                    </a:cubicBezTo>
                    <a:cubicBezTo>
                      <a:pt x="1070" y="518"/>
                      <a:pt x="1129" y="558"/>
                      <a:pt x="1181" y="536"/>
                    </a:cubicBezTo>
                    <a:cubicBezTo>
                      <a:pt x="1198" y="575"/>
                      <a:pt x="1211" y="812"/>
                      <a:pt x="1220" y="858"/>
                    </a:cubicBezTo>
                    <a:cubicBezTo>
                      <a:pt x="1231" y="916"/>
                      <a:pt x="1231" y="916"/>
                      <a:pt x="1231" y="916"/>
                    </a:cubicBezTo>
                    <a:cubicBezTo>
                      <a:pt x="1251" y="915"/>
                      <a:pt x="1251" y="915"/>
                      <a:pt x="1251" y="915"/>
                    </a:cubicBezTo>
                    <a:cubicBezTo>
                      <a:pt x="1260" y="946"/>
                      <a:pt x="1260" y="946"/>
                      <a:pt x="1260" y="946"/>
                    </a:cubicBezTo>
                    <a:cubicBezTo>
                      <a:pt x="1283" y="943"/>
                      <a:pt x="1303" y="942"/>
                      <a:pt x="1323" y="942"/>
                    </a:cubicBezTo>
                    <a:cubicBezTo>
                      <a:pt x="1320" y="985"/>
                      <a:pt x="1312" y="1021"/>
                      <a:pt x="1301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0064464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7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2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725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7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725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34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116"/>
      <p:bldP grpId="0" spid="118"/>
      <p:bldP grpId="0" spid="1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10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六、标题文本预设</a:t>
            </a:r>
          </a:p>
        </p:txBody>
      </p:sp>
      <p:sp>
        <p:nvSpPr>
          <p:cNvPr id="6" name="Freeform 10"/>
          <p:cNvSpPr/>
          <p:nvPr/>
        </p:nvSpPr>
        <p:spPr bwMode="auto">
          <a:xfrm>
            <a:off x="4980126" y="1965792"/>
            <a:ext cx="1081562" cy="1582231"/>
          </a:xfrm>
          <a:custGeom>
            <a:gdLst>
              <a:gd fmla="*/ 64 w 307" name="T0"/>
              <a:gd fmla="*/ 28 h 449" name="T1"/>
              <a:gd fmla="*/ 201 w 307" name="T2"/>
              <a:gd fmla="*/ 65 h 449" name="T3"/>
              <a:gd fmla="*/ 307 w 307" name="T4"/>
              <a:gd fmla="*/ 249 h 449" name="T5"/>
              <a:gd fmla="*/ 307 w 307" name="T6"/>
              <a:gd fmla="*/ 449 h 449" name="T7"/>
              <a:gd fmla="*/ 134 w 307" name="T8"/>
              <a:gd fmla="*/ 349 h 449" name="T9"/>
              <a:gd fmla="*/ 28 w 307" name="T10"/>
              <a:gd fmla="*/ 165 h 449" name="T11"/>
              <a:gd fmla="*/ 64 w 307" name="T12"/>
              <a:gd fmla="*/ 28 h 44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9" w="307">
                <a:moveTo>
                  <a:pt x="64" y="28"/>
                </a:moveTo>
                <a:cubicBezTo>
                  <a:pt x="112" y="0"/>
                  <a:pt x="173" y="17"/>
                  <a:pt x="201" y="65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449"/>
                  <a:pt x="307" y="449"/>
                  <a:pt x="307" y="449"/>
                </a:cubicBezTo>
                <a:cubicBezTo>
                  <a:pt x="134" y="349"/>
                  <a:pt x="134" y="349"/>
                  <a:pt x="134" y="349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0" y="117"/>
                  <a:pt x="16" y="56"/>
                  <a:pt x="64" y="28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  <a:extLst/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lang="id-ID" sz="1404">
              <a:latin charset="0" panose="020b0806030902050204" pitchFamily="34" typeface="Impact"/>
            </a:endParaRPr>
          </a:p>
        </p:txBody>
      </p:sp>
      <p:sp>
        <p:nvSpPr>
          <p:cNvPr id="7" name="Oval 29"/>
          <p:cNvSpPr/>
          <p:nvPr/>
        </p:nvSpPr>
        <p:spPr>
          <a:xfrm>
            <a:off x="5145829" y="2131099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tx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6061688" y="1965792"/>
            <a:ext cx="1084533" cy="1582231"/>
          </a:xfrm>
          <a:custGeom>
            <a:gdLst>
              <a:gd fmla="*/ 243 w 308" name="T0"/>
              <a:gd fmla="*/ 28 h 449" name="T1"/>
              <a:gd fmla="*/ 280 w 308" name="T2"/>
              <a:gd fmla="*/ 165 h 449" name="T3"/>
              <a:gd fmla="*/ 174 w 308" name="T4"/>
              <a:gd fmla="*/ 349 h 449" name="T5"/>
              <a:gd fmla="*/ 0 w 308" name="T6"/>
              <a:gd fmla="*/ 449 h 449" name="T7"/>
              <a:gd fmla="*/ 0 w 308" name="T8"/>
              <a:gd fmla="*/ 249 h 449" name="T9"/>
              <a:gd fmla="*/ 107 w 308" name="T10"/>
              <a:gd fmla="*/ 65 h 449" name="T11"/>
              <a:gd fmla="*/ 243 w 308" name="T12"/>
              <a:gd fmla="*/ 28 h 44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9" w="308">
                <a:moveTo>
                  <a:pt x="243" y="28"/>
                </a:moveTo>
                <a:cubicBezTo>
                  <a:pt x="291" y="56"/>
                  <a:pt x="308" y="117"/>
                  <a:pt x="280" y="165"/>
                </a:cubicBezTo>
                <a:cubicBezTo>
                  <a:pt x="174" y="349"/>
                  <a:pt x="174" y="349"/>
                  <a:pt x="174" y="34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249"/>
                  <a:pt x="0" y="249"/>
                  <a:pt x="0" y="249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34" y="17"/>
                  <a:pt x="196" y="0"/>
                  <a:pt x="243" y="28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lang="id-ID" sz="1404">
              <a:latin charset="0" panose="020b0806030902050204" pitchFamily="34" typeface="Impact"/>
            </a:endParaRPr>
          </a:p>
        </p:txBody>
      </p:sp>
      <p:sp>
        <p:nvSpPr>
          <p:cNvPr id="10" name="Oval 30"/>
          <p:cNvSpPr/>
          <p:nvPr/>
        </p:nvSpPr>
        <p:spPr>
          <a:xfrm>
            <a:off x="6499284" y="2131099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tx1"/>
                </a:solidFill>
                <a:latin charset="0" panose="020b0806030902050204" pitchFamily="34" typeface="Impact"/>
              </a:rPr>
              <a:t>06</a:t>
            </a:r>
          </a:p>
        </p:txBody>
      </p:sp>
      <p:sp>
        <p:nvSpPr>
          <p:cNvPr id="12" name="Freeform 7"/>
          <p:cNvSpPr/>
          <p:nvPr/>
        </p:nvSpPr>
        <p:spPr bwMode="auto">
          <a:xfrm>
            <a:off x="4980126" y="3548023"/>
            <a:ext cx="1081562" cy="1582231"/>
          </a:xfrm>
          <a:custGeom>
            <a:gdLst>
              <a:gd fmla="*/ 64 w 307" name="T0"/>
              <a:gd fmla="*/ 421 h 449" name="T1"/>
              <a:gd fmla="*/ 201 w 307" name="T2"/>
              <a:gd fmla="*/ 384 h 449" name="T3"/>
              <a:gd fmla="*/ 307 w 307" name="T4"/>
              <a:gd fmla="*/ 200 h 449" name="T5"/>
              <a:gd fmla="*/ 307 w 307" name="T6"/>
              <a:gd fmla="*/ 0 h 449" name="T7"/>
              <a:gd fmla="*/ 134 w 307" name="T8"/>
              <a:gd fmla="*/ 100 h 449" name="T9"/>
              <a:gd fmla="*/ 28 w 307" name="T10"/>
              <a:gd fmla="*/ 284 h 449" name="T11"/>
              <a:gd fmla="*/ 64 w 307" name="T12"/>
              <a:gd fmla="*/ 421 h 44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9" w="307">
                <a:moveTo>
                  <a:pt x="64" y="421"/>
                </a:moveTo>
                <a:cubicBezTo>
                  <a:pt x="112" y="449"/>
                  <a:pt x="173" y="432"/>
                  <a:pt x="201" y="384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0"/>
                  <a:pt x="307" y="0"/>
                  <a:pt x="307" y="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28" y="284"/>
                  <a:pt x="28" y="284"/>
                  <a:pt x="28" y="284"/>
                </a:cubicBezTo>
                <a:cubicBezTo>
                  <a:pt x="0" y="332"/>
                  <a:pt x="16" y="393"/>
                  <a:pt x="64" y="421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lang="id-ID" sz="1404">
              <a:latin charset="0" panose="020b0806030902050204" pitchFamily="34" typeface="Impact"/>
            </a:endParaRPr>
          </a:p>
        </p:txBody>
      </p:sp>
      <p:sp>
        <p:nvSpPr>
          <p:cNvPr id="13" name="Oval 31"/>
          <p:cNvSpPr/>
          <p:nvPr/>
        </p:nvSpPr>
        <p:spPr>
          <a:xfrm>
            <a:off x="5145829" y="4478377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tx1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15" name="Freeform 9"/>
          <p:cNvSpPr/>
          <p:nvPr/>
        </p:nvSpPr>
        <p:spPr bwMode="auto">
          <a:xfrm>
            <a:off x="6061688" y="3548023"/>
            <a:ext cx="1084533" cy="1582231"/>
          </a:xfrm>
          <a:custGeom>
            <a:gdLst>
              <a:gd fmla="*/ 243 w 308" name="T0"/>
              <a:gd fmla="*/ 421 h 449" name="T1"/>
              <a:gd fmla="*/ 280 w 308" name="T2"/>
              <a:gd fmla="*/ 284 h 449" name="T3"/>
              <a:gd fmla="*/ 174 w 308" name="T4"/>
              <a:gd fmla="*/ 100 h 449" name="T5"/>
              <a:gd fmla="*/ 0 w 308" name="T6"/>
              <a:gd fmla="*/ 0 h 449" name="T7"/>
              <a:gd fmla="*/ 0 w 308" name="T8"/>
              <a:gd fmla="*/ 200 h 449" name="T9"/>
              <a:gd fmla="*/ 107 w 308" name="T10"/>
              <a:gd fmla="*/ 384 h 449" name="T11"/>
              <a:gd fmla="*/ 243 w 308" name="T12"/>
              <a:gd fmla="*/ 421 h 44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9" w="308">
                <a:moveTo>
                  <a:pt x="243" y="421"/>
                </a:moveTo>
                <a:cubicBezTo>
                  <a:pt x="291" y="393"/>
                  <a:pt x="308" y="332"/>
                  <a:pt x="280" y="284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0"/>
                  <a:pt x="0" y="200"/>
                  <a:pt x="0" y="200"/>
                </a:cubicBezTo>
                <a:cubicBezTo>
                  <a:pt x="107" y="384"/>
                  <a:pt x="107" y="384"/>
                  <a:pt x="107" y="384"/>
                </a:cubicBezTo>
                <a:cubicBezTo>
                  <a:pt x="134" y="432"/>
                  <a:pt x="196" y="449"/>
                  <a:pt x="243" y="421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  <a:extLst/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lang="id-ID" sz="1404">
              <a:latin charset="0" panose="020b0806030902050204" pitchFamily="34" typeface="Impact"/>
            </a:endParaRPr>
          </a:p>
        </p:txBody>
      </p:sp>
      <p:sp>
        <p:nvSpPr>
          <p:cNvPr id="16" name="Oval 32"/>
          <p:cNvSpPr/>
          <p:nvPr/>
        </p:nvSpPr>
        <p:spPr>
          <a:xfrm>
            <a:off x="6499284" y="4478377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 lvl="0"/>
            <a:r>
              <a:rPr lang="en-US" sz="1600">
                <a:solidFill>
                  <a:schemeClr val="tx1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18" name="Freeform 6"/>
          <p:cNvSpPr/>
          <p:nvPr/>
        </p:nvSpPr>
        <p:spPr bwMode="auto">
          <a:xfrm>
            <a:off x="6061688" y="3195921"/>
            <a:ext cx="1714454" cy="704204"/>
          </a:xfrm>
          <a:custGeom>
            <a:gdLst>
              <a:gd fmla="*/ 487 w 487" name="T0"/>
              <a:gd fmla="*/ 100 h 200" name="T1"/>
              <a:gd fmla="*/ 387 w 487" name="T2"/>
              <a:gd fmla="*/ 200 h 200" name="T3"/>
              <a:gd fmla="*/ 174 w 487" name="T4"/>
              <a:gd fmla="*/ 200 h 200" name="T5"/>
              <a:gd fmla="*/ 0 w 487" name="T6"/>
              <a:gd fmla="*/ 100 h 200" name="T7"/>
              <a:gd fmla="*/ 174 w 487" name="T8"/>
              <a:gd fmla="*/ 0 h 200" name="T9"/>
              <a:gd fmla="*/ 387 w 487" name="T10"/>
              <a:gd fmla="*/ 0 h 200" name="T11"/>
              <a:gd fmla="*/ 487 w 487" name="T12"/>
              <a:gd fmla="*/ 100 h 2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0" w="487">
                <a:moveTo>
                  <a:pt x="487" y="100"/>
                </a:moveTo>
                <a:cubicBezTo>
                  <a:pt x="487" y="155"/>
                  <a:pt x="442" y="200"/>
                  <a:pt x="387" y="200"/>
                </a:cubicBezTo>
                <a:cubicBezTo>
                  <a:pt x="174" y="200"/>
                  <a:pt x="174" y="200"/>
                  <a:pt x="174" y="200"/>
                </a:cubicBezTo>
                <a:cubicBezTo>
                  <a:pt x="0" y="100"/>
                  <a:pt x="0" y="100"/>
                  <a:pt x="0" y="100"/>
                </a:cubicBezTo>
                <a:cubicBezTo>
                  <a:pt x="174" y="0"/>
                  <a:pt x="174" y="0"/>
                  <a:pt x="174" y="0"/>
                </a:cubicBezTo>
                <a:cubicBezTo>
                  <a:pt x="387" y="0"/>
                  <a:pt x="387" y="0"/>
                  <a:pt x="387" y="0"/>
                </a:cubicBezTo>
                <a:cubicBezTo>
                  <a:pt x="442" y="0"/>
                  <a:pt x="486" y="45"/>
                  <a:pt x="487" y="10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  <a:extLst/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lang="id-ID" sz="1404">
              <a:latin charset="0" panose="020b0806030902050204" pitchFamily="34" typeface="Impact"/>
            </a:endParaRPr>
          </a:p>
        </p:txBody>
      </p:sp>
      <p:sp>
        <p:nvSpPr>
          <p:cNvPr id="19" name="Oval 33"/>
          <p:cNvSpPr/>
          <p:nvPr/>
        </p:nvSpPr>
        <p:spPr>
          <a:xfrm>
            <a:off x="7169319" y="3307775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tx1"/>
                </a:solidFill>
                <a:latin charset="0" panose="020b0806030902050204" pitchFamily="34" typeface="Impact"/>
              </a:rPr>
              <a:t>05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4350205" y="3195921"/>
            <a:ext cx="1711483" cy="704204"/>
          </a:xfrm>
          <a:custGeom>
            <a:gdLst>
              <a:gd fmla="*/ 0 w 486" name="T0"/>
              <a:gd fmla="*/ 100 h 200" name="T1"/>
              <a:gd fmla="*/ 100 w 486" name="T2"/>
              <a:gd fmla="*/ 200 h 200" name="T3"/>
              <a:gd fmla="*/ 313 w 486" name="T4"/>
              <a:gd fmla="*/ 200 h 200" name="T5"/>
              <a:gd fmla="*/ 486 w 486" name="T6"/>
              <a:gd fmla="*/ 100 h 200" name="T7"/>
              <a:gd fmla="*/ 313 w 486" name="T8"/>
              <a:gd fmla="*/ 0 h 200" name="T9"/>
              <a:gd fmla="*/ 100 w 486" name="T10"/>
              <a:gd fmla="*/ 0 h 200" name="T11"/>
              <a:gd fmla="*/ 0 w 486" name="T12"/>
              <a:gd fmla="*/ 100 h 2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00" w="486">
                <a:moveTo>
                  <a:pt x="0" y="100"/>
                </a:moveTo>
                <a:cubicBezTo>
                  <a:pt x="0" y="155"/>
                  <a:pt x="45" y="200"/>
                  <a:pt x="100" y="200"/>
                </a:cubicBezTo>
                <a:cubicBezTo>
                  <a:pt x="313" y="200"/>
                  <a:pt x="313" y="200"/>
                  <a:pt x="313" y="200"/>
                </a:cubicBezTo>
                <a:cubicBezTo>
                  <a:pt x="486" y="100"/>
                  <a:pt x="486" y="100"/>
                  <a:pt x="486" y="100"/>
                </a:cubicBezTo>
                <a:cubicBezTo>
                  <a:pt x="313" y="0"/>
                  <a:pt x="313" y="0"/>
                  <a:pt x="313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  <a:extLst/>
        </p:spPr>
        <p:txBody>
          <a:bodyPr anchor="ctr" anchorCtr="1" bIns="0" compatLnSpc="1" lIns="0" numCol="1" rIns="0" tIns="0" vert="horz" wrap="square">
            <a:prstTxWarp prst="textNoShape">
              <a:avLst/>
            </a:prstTxWarp>
          </a:bodyPr>
          <a:lstStyle/>
          <a:p>
            <a:pPr algn="ctr"/>
            <a:endParaRPr lang="id-ID" sz="1404">
              <a:latin charset="0" panose="020b0806030902050204" pitchFamily="34" typeface="Impact"/>
            </a:endParaRPr>
          </a:p>
        </p:txBody>
      </p:sp>
      <p:sp>
        <p:nvSpPr>
          <p:cNvPr id="22" name="Oval 34"/>
          <p:cNvSpPr/>
          <p:nvPr/>
        </p:nvSpPr>
        <p:spPr>
          <a:xfrm>
            <a:off x="4478591" y="3307775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AU" sz="1600">
                <a:solidFill>
                  <a:schemeClr val="tx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23" name="TextBox 47"/>
          <p:cNvSpPr txBox="1"/>
          <p:nvPr/>
        </p:nvSpPr>
        <p:spPr>
          <a:xfrm>
            <a:off x="9327004" y="1968866"/>
            <a:ext cx="2218363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z="1400">
                <a:solidFill>
                  <a:schemeClr val="accent1"/>
                </a:solidFill>
                <a:latin typeface="+mn-ea"/>
              </a:rPr>
              <a:t>标题文本预设</a:t>
            </a:r>
          </a:p>
        </p:txBody>
      </p:sp>
      <p:sp>
        <p:nvSpPr>
          <p:cNvPr id="24" name="Text Placeholder 32"/>
          <p:cNvSpPr txBox="1"/>
          <p:nvPr/>
        </p:nvSpPr>
        <p:spPr>
          <a:xfrm>
            <a:off x="9327006" y="2233933"/>
            <a:ext cx="1899070" cy="741179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900">
                <a:latin typeface="+mn-lt"/>
                <a:cs charset="0" panose="02000000000000000000" pitchFamily="2" typeface="Roboto Light"/>
              </a:rPr>
              <a:t>此部分内容作为文字排版占位显示（建议使用主题字体）。</a:t>
            </a:r>
          </a:p>
        </p:txBody>
      </p:sp>
      <p:sp>
        <p:nvSpPr>
          <p:cNvPr id="25" name="TextBox 50"/>
          <p:cNvSpPr txBox="1"/>
          <p:nvPr/>
        </p:nvSpPr>
        <p:spPr>
          <a:xfrm>
            <a:off x="9327004" y="3231710"/>
            <a:ext cx="2218363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z="1400">
                <a:solidFill>
                  <a:schemeClr val="accent1"/>
                </a:solidFill>
                <a:latin typeface="+mn-ea"/>
              </a:rPr>
              <a:t>标题文本预设</a:t>
            </a:r>
          </a:p>
        </p:txBody>
      </p:sp>
      <p:sp>
        <p:nvSpPr>
          <p:cNvPr id="26" name="Text Placeholder 32"/>
          <p:cNvSpPr txBox="1"/>
          <p:nvPr/>
        </p:nvSpPr>
        <p:spPr>
          <a:xfrm>
            <a:off x="9327006" y="3496777"/>
            <a:ext cx="1899070" cy="741179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900">
                <a:latin typeface="+mn-lt"/>
                <a:cs charset="0" panose="02000000000000000000" pitchFamily="2" typeface="Roboto Light"/>
              </a:rPr>
              <a:t>此部分内容作为文字排版占位显示（建议使用主题字体）。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9327004" y="4494554"/>
            <a:ext cx="2218363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r>
              <a:rPr altLang="en-US" b="1" lang="zh-CN" sz="1400">
                <a:solidFill>
                  <a:schemeClr val="accent1"/>
                </a:solidFill>
                <a:latin typeface="+mn-ea"/>
              </a:rPr>
              <a:t>标题文本预设</a:t>
            </a:r>
          </a:p>
        </p:txBody>
      </p:sp>
      <p:sp>
        <p:nvSpPr>
          <p:cNvPr id="28" name="Text Placeholder 32"/>
          <p:cNvSpPr txBox="1"/>
          <p:nvPr/>
        </p:nvSpPr>
        <p:spPr>
          <a:xfrm>
            <a:off x="9327006" y="4759621"/>
            <a:ext cx="1899070" cy="741179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900">
                <a:latin typeface="+mn-lt"/>
                <a:cs charset="0" panose="02000000000000000000" pitchFamily="2" typeface="Roboto Light"/>
              </a:rPr>
              <a:t>此部分内容作为文字排版占位显示（建议使用主题字体）。</a:t>
            </a:r>
          </a:p>
        </p:txBody>
      </p:sp>
      <p:sp>
        <p:nvSpPr>
          <p:cNvPr id="29" name="Rounded Rectangle 55"/>
          <p:cNvSpPr/>
          <p:nvPr/>
        </p:nvSpPr>
        <p:spPr>
          <a:xfrm>
            <a:off x="8564887" y="1997998"/>
            <a:ext cx="585634" cy="565904"/>
          </a:xfrm>
          <a:prstGeom prst="roundRect">
            <a:avLst>
              <a:gd fmla="val 16554" name="adj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bg1"/>
                </a:solidFill>
                <a:latin charset="0" panose="020b0806030902050204" pitchFamily="34" typeface="Impact"/>
              </a:rPr>
              <a:t>06</a:t>
            </a:r>
          </a:p>
        </p:txBody>
      </p:sp>
      <p:sp>
        <p:nvSpPr>
          <p:cNvPr id="30" name="Rounded Rectangle 56"/>
          <p:cNvSpPr/>
          <p:nvPr/>
        </p:nvSpPr>
        <p:spPr>
          <a:xfrm>
            <a:off x="8564887" y="3260840"/>
            <a:ext cx="585634" cy="565904"/>
          </a:xfrm>
          <a:prstGeom prst="roundRect">
            <a:avLst>
              <a:gd fmla="val 16554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bg1"/>
                </a:solidFill>
                <a:latin charset="0" panose="020b0806030902050204" pitchFamily="34" typeface="Impact"/>
              </a:rPr>
              <a:t>05</a:t>
            </a:r>
          </a:p>
        </p:txBody>
      </p:sp>
      <p:sp>
        <p:nvSpPr>
          <p:cNvPr id="31" name="Rounded Rectangle 57"/>
          <p:cNvSpPr/>
          <p:nvPr/>
        </p:nvSpPr>
        <p:spPr>
          <a:xfrm>
            <a:off x="8564887" y="4523683"/>
            <a:ext cx="585634" cy="565904"/>
          </a:xfrm>
          <a:prstGeom prst="roundRect">
            <a:avLst>
              <a:gd fmla="val 16554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 lvl="0"/>
            <a:r>
              <a:rPr lang="en-US" sz="1600">
                <a:solidFill>
                  <a:schemeClr val="bg1"/>
                </a:solidFill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32" name="TextBox 59"/>
          <p:cNvSpPr txBox="1"/>
          <p:nvPr/>
        </p:nvSpPr>
        <p:spPr>
          <a:xfrm flipH="1">
            <a:off x="646632" y="1973098"/>
            <a:ext cx="2143625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algn="r"/>
            <a:r>
              <a:rPr altLang="en-US" b="1" lang="zh-CN" sz="1400">
                <a:solidFill>
                  <a:schemeClr val="accent1"/>
                </a:solidFill>
                <a:latin typeface="+mn-ea"/>
              </a:rPr>
              <a:t>标题文本预设</a:t>
            </a:r>
          </a:p>
        </p:txBody>
      </p:sp>
      <p:sp>
        <p:nvSpPr>
          <p:cNvPr id="33" name="Text Placeholder 32"/>
          <p:cNvSpPr txBox="1"/>
          <p:nvPr/>
        </p:nvSpPr>
        <p:spPr>
          <a:xfrm flipH="1">
            <a:off x="932482" y="2238165"/>
            <a:ext cx="1857775" cy="741179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None/>
            </a:pPr>
            <a:r>
              <a:rPr altLang="en-US" lang="zh-CN" sz="900">
                <a:latin typeface="+mn-lt"/>
                <a:cs charset="0" panose="02000000000000000000" pitchFamily="2" typeface="Roboto Light"/>
              </a:rPr>
              <a:t>此部分内容作为文字排版占位显示（建议使用主题字体）。</a:t>
            </a:r>
          </a:p>
        </p:txBody>
      </p:sp>
      <p:sp>
        <p:nvSpPr>
          <p:cNvPr id="34" name="TextBox 92"/>
          <p:cNvSpPr txBox="1"/>
          <p:nvPr/>
        </p:nvSpPr>
        <p:spPr>
          <a:xfrm flipH="1">
            <a:off x="646632" y="3235942"/>
            <a:ext cx="2143625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algn="r"/>
            <a:r>
              <a:rPr altLang="en-US" b="1" lang="zh-CN" sz="1400">
                <a:solidFill>
                  <a:schemeClr val="accent1"/>
                </a:solidFill>
                <a:latin typeface="+mn-ea"/>
              </a:rPr>
              <a:t>标题文本预设</a:t>
            </a:r>
          </a:p>
        </p:txBody>
      </p:sp>
      <p:sp>
        <p:nvSpPr>
          <p:cNvPr id="35" name="Text Placeholder 32"/>
          <p:cNvSpPr txBox="1"/>
          <p:nvPr/>
        </p:nvSpPr>
        <p:spPr>
          <a:xfrm flipH="1">
            <a:off x="932482" y="3501009"/>
            <a:ext cx="1857775" cy="741179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None/>
            </a:pPr>
            <a:r>
              <a:rPr altLang="en-US" lang="zh-CN" sz="900">
                <a:latin typeface="+mn-lt"/>
                <a:cs charset="0" panose="02000000000000000000" pitchFamily="2" typeface="Roboto Light"/>
              </a:rPr>
              <a:t>此部分内容作为文字排版占位显示（建议使用主题字体）。</a:t>
            </a:r>
          </a:p>
        </p:txBody>
      </p:sp>
      <p:sp>
        <p:nvSpPr>
          <p:cNvPr id="36" name="TextBox 95"/>
          <p:cNvSpPr txBox="1"/>
          <p:nvPr/>
        </p:nvSpPr>
        <p:spPr>
          <a:xfrm flipH="1">
            <a:off x="646632" y="4498786"/>
            <a:ext cx="2143625" cy="21336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algn="r"/>
            <a:r>
              <a:rPr altLang="en-US" b="1" lang="zh-CN" sz="1400">
                <a:solidFill>
                  <a:schemeClr val="accent1"/>
                </a:solidFill>
                <a:latin typeface="+mn-ea"/>
              </a:rPr>
              <a:t>标题文本预设</a:t>
            </a:r>
          </a:p>
        </p:txBody>
      </p:sp>
      <p:sp>
        <p:nvSpPr>
          <p:cNvPr id="37" name="Text Placeholder 32"/>
          <p:cNvSpPr txBox="1"/>
          <p:nvPr/>
        </p:nvSpPr>
        <p:spPr>
          <a:xfrm flipH="1">
            <a:off x="932482" y="4763853"/>
            <a:ext cx="1857775" cy="741179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50000"/>
              </a:lnSpc>
              <a:buNone/>
            </a:pPr>
            <a:r>
              <a:rPr altLang="en-US" lang="zh-CN" sz="900">
                <a:latin typeface="+mn-lt"/>
                <a:cs charset="0" panose="02000000000000000000" pitchFamily="2" typeface="Roboto Light"/>
              </a:rPr>
              <a:t>此部分内容作为文字排版占位显示（建议使用主题字体）。</a:t>
            </a:r>
          </a:p>
        </p:txBody>
      </p:sp>
      <p:sp>
        <p:nvSpPr>
          <p:cNvPr id="38" name="Rounded Rectangle 97"/>
          <p:cNvSpPr/>
          <p:nvPr/>
        </p:nvSpPr>
        <p:spPr>
          <a:xfrm flipH="1">
            <a:off x="2986473" y="2002230"/>
            <a:ext cx="565904" cy="565904"/>
          </a:xfrm>
          <a:prstGeom prst="roundRect">
            <a:avLst>
              <a:gd fmla="val 16554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39" name="Rounded Rectangle 98"/>
          <p:cNvSpPr/>
          <p:nvPr/>
        </p:nvSpPr>
        <p:spPr>
          <a:xfrm flipH="1">
            <a:off x="2986473" y="3265072"/>
            <a:ext cx="565904" cy="565904"/>
          </a:xfrm>
          <a:prstGeom prst="roundRect">
            <a:avLst>
              <a:gd fmla="val 16554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AU" sz="160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40" name="Rounded Rectangle 99"/>
          <p:cNvSpPr/>
          <p:nvPr/>
        </p:nvSpPr>
        <p:spPr>
          <a:xfrm flipH="1">
            <a:off x="2986473" y="4527915"/>
            <a:ext cx="565904" cy="565904"/>
          </a:xfrm>
          <a:prstGeom prst="roundRect">
            <a:avLst>
              <a:gd fmla="val 16554" name="adj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/>
          <a:lstStyle/>
          <a:p>
            <a:pPr algn="ctr"/>
            <a:r>
              <a:rPr lang="en-US" sz="1600">
                <a:solidFill>
                  <a:schemeClr val="bg1"/>
                </a:solidFill>
                <a:latin charset="0" panose="020b0806030902050204" pitchFamily="34" typeface="Impact"/>
              </a:rPr>
              <a:t>03</a:t>
            </a:r>
          </a:p>
        </p:txBody>
      </p:sp>
    </p:spTree>
    <p:extLst>
      <p:ext uri="{BB962C8B-B14F-4D97-AF65-F5344CB8AC3E}">
        <p14:creationId val="25272914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11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二、标题文本预设</a:t>
            </a:r>
          </a:p>
        </p:txBody>
      </p:sp>
      <p:grpSp>
        <p:nvGrpSpPr>
          <p:cNvPr id="6" name="Group 21"/>
          <p:cNvGrpSpPr/>
          <p:nvPr/>
        </p:nvGrpSpPr>
        <p:grpSpPr>
          <a:xfrm>
            <a:off x="10118743" y="2776488"/>
            <a:ext cx="1298364" cy="544448"/>
            <a:chOff x="9992129" y="3303494"/>
            <a:chExt cx="1298364" cy="544448"/>
          </a:xfrm>
        </p:grpSpPr>
        <p:sp>
          <p:nvSpPr>
            <p:cNvPr id="22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grpSp>
        <p:nvGrpSpPr>
          <p:cNvPr id="7" name="Group 22"/>
          <p:cNvGrpSpPr/>
          <p:nvPr/>
        </p:nvGrpSpPr>
        <p:grpSpPr>
          <a:xfrm rot="10800000">
            <a:off x="774894" y="2776486"/>
            <a:ext cx="1298364" cy="544448"/>
            <a:chOff x="9992129" y="3303494"/>
            <a:chExt cx="1298364" cy="544448"/>
          </a:xfrm>
        </p:grpSpPr>
        <p:sp>
          <p:nvSpPr>
            <p:cNvPr id="19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grpSp>
        <p:nvGrpSpPr>
          <p:cNvPr id="8" name="组合 7"/>
          <p:cNvGrpSpPr/>
          <p:nvPr/>
        </p:nvGrpSpPr>
        <p:grpSpPr>
          <a:xfrm>
            <a:off x="2190598" y="1880146"/>
            <a:ext cx="2297295" cy="2297295"/>
            <a:chOff x="2190598" y="2407152"/>
            <a:chExt cx="2297295" cy="2297295"/>
          </a:xfrm>
        </p:grpSpPr>
        <p:sp>
          <p:nvSpPr>
            <p:cNvPr id="17" name="Freeform 13"/>
            <p:cNvSpPr/>
            <p:nvPr/>
          </p:nvSpPr>
          <p:spPr>
            <a:xfrm>
              <a:off x="2190598" y="2407152"/>
              <a:ext cx="2297295" cy="2297295"/>
            </a:xfrm>
            <a:custGeom>
              <a:gdLst>
                <a:gd fmla="*/ 0 w 2297295" name="connsiteX0"/>
                <a:gd fmla="*/ 1148648 h 2297295" name="connsiteY0"/>
                <a:gd fmla="*/ 1148648 w 2297295" name="connsiteX1"/>
                <a:gd fmla="*/ 0 h 2297295" name="connsiteY1"/>
                <a:gd fmla="*/ 2297296 w 2297295" name="connsiteX2"/>
                <a:gd fmla="*/ 1148648 h 2297295" name="connsiteY2"/>
                <a:gd fmla="*/ 1148648 w 2297295" name="connsiteX3"/>
                <a:gd fmla="*/ 2297296 h 2297295" name="connsiteY3"/>
                <a:gd fmla="*/ 0 w 2297295" name="connsiteX4"/>
                <a:gd fmla="*/ 1148648 h 229729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97295" w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 anchorCtr="0" bIns="396121" lIns="462859" numCol="1" rIns="462859" spcCol="1270" spcFirstLastPara="0" tIns="396121" vert="horz" wrap="square">
              <a:noAutofit/>
            </a:bodyPr>
            <a:lstStyle/>
            <a:p>
              <a:pPr algn="ctr" defTabSz="20891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id-ID" sz="4700"/>
            </a:p>
          </p:txBody>
        </p:sp>
        <p:graphicFrame>
          <p:nvGraphicFramePr>
            <p:cNvPr id="18" name="图示 17"/>
            <p:cNvGraphicFramePr/>
            <p:nvPr>
              <p:extLst>
                <p:ext uri="{D42A27DB-BD31-4B8C-83A1-F6EECF244321}">
                  <p14:modId val="3352440339"/>
                </p:ext>
              </p:extLst>
            </p:nvPr>
          </p:nvGraphicFramePr>
          <p:xfrm>
            <a:off x="2225363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r:cs="rId6" r:dm="rId3" r:lo="rId4" r:qs="rId5"/>
            </a:graphicData>
          </a:graphic>
        </p:graphicFrame>
      </p:grpSp>
      <p:sp>
        <p:nvSpPr>
          <p:cNvPr id="9" name="Freeform 15"/>
          <p:cNvSpPr/>
          <p:nvPr/>
        </p:nvSpPr>
        <p:spPr>
          <a:xfrm>
            <a:off x="4028435" y="1880146"/>
            <a:ext cx="2297295" cy="2297295"/>
          </a:xfrm>
          <a:custGeom>
            <a:gdLst>
              <a:gd fmla="*/ 0 w 2297295" name="connsiteX0"/>
              <a:gd fmla="*/ 1148648 h 2297295" name="connsiteY0"/>
              <a:gd fmla="*/ 1148648 w 2297295" name="connsiteX1"/>
              <a:gd fmla="*/ 0 h 2297295" name="connsiteY1"/>
              <a:gd fmla="*/ 2297296 w 2297295" name="connsiteX2"/>
              <a:gd fmla="*/ 1148648 h 2297295" name="connsiteY2"/>
              <a:gd fmla="*/ 1148648 w 2297295" name="connsiteX3"/>
              <a:gd fmla="*/ 2297296 h 2297295" name="connsiteY3"/>
              <a:gd fmla="*/ 0 w 2297295" name="connsiteX4"/>
              <a:gd fmla="*/ 1148648 h 229729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97295" w="2297295">
                <a:moveTo>
                  <a:pt x="0" y="1148648"/>
                </a:moveTo>
                <a:cubicBezTo>
                  <a:pt x="0" y="514267"/>
                  <a:pt x="514267" y="0"/>
                  <a:pt x="1148648" y="0"/>
                </a:cubicBezTo>
                <a:cubicBezTo>
                  <a:pt x="1783029" y="0"/>
                  <a:pt x="2297296" y="514267"/>
                  <a:pt x="2297296" y="1148648"/>
                </a:cubicBezTo>
                <a:cubicBezTo>
                  <a:pt x="2297296" y="1783029"/>
                  <a:pt x="1783029" y="2297296"/>
                  <a:pt x="1148648" y="2297296"/>
                </a:cubicBezTo>
                <a:cubicBezTo>
                  <a:pt x="514267" y="2297296"/>
                  <a:pt x="0" y="1783029"/>
                  <a:pt x="0" y="1148648"/>
                </a:cubicBezTo>
                <a:close/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396121" lIns="462859" numCol="1" rIns="462859" spcCol="1270" spcFirstLastPara="0" tIns="396121" vert="horz" wrap="square">
            <a:noAutofit/>
          </a:bodyPr>
          <a:lstStyle/>
          <a:p>
            <a:pPr algn="ctr" defTabSz="2089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4700"/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val="823904111"/>
              </p:ext>
            </p:extLst>
          </p:nvPr>
        </p:nvGraphicFramePr>
        <p:xfrm>
          <a:off x="4063200" y="1914593"/>
          <a:ext cx="2227764" cy="2228400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5866271" y="1880146"/>
            <a:ext cx="2297295" cy="2297295"/>
            <a:chOff x="5866271" y="2407152"/>
            <a:chExt cx="2297295" cy="2297295"/>
          </a:xfrm>
        </p:grpSpPr>
        <p:graphicFrame>
          <p:nvGraphicFramePr>
            <p:cNvPr id="15" name="图示 14"/>
            <p:cNvGraphicFramePr/>
            <p:nvPr>
              <p:extLst>
                <p:ext uri="{D42A27DB-BD31-4B8C-83A1-F6EECF244321}">
                  <p14:modId val="943846032"/>
                </p:ext>
              </p:extLst>
            </p:nvPr>
          </p:nvGraphicFramePr>
          <p:xfrm>
            <a:off x="5899026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r:cs="rId16" r:dm="rId13" r:lo="rId14" r:qs="rId15"/>
            </a:graphicData>
          </a:graphic>
        </p:graphicFrame>
        <p:sp>
          <p:nvSpPr>
            <p:cNvPr id="16" name="Freeform 16"/>
            <p:cNvSpPr/>
            <p:nvPr/>
          </p:nvSpPr>
          <p:spPr>
            <a:xfrm>
              <a:off x="5866271" y="2407152"/>
              <a:ext cx="2297295" cy="2297295"/>
            </a:xfrm>
            <a:custGeom>
              <a:gdLst>
                <a:gd fmla="*/ 0 w 2297295" name="connsiteX0"/>
                <a:gd fmla="*/ 1148648 h 2297295" name="connsiteY0"/>
                <a:gd fmla="*/ 1148648 w 2297295" name="connsiteX1"/>
                <a:gd fmla="*/ 0 h 2297295" name="connsiteY1"/>
                <a:gd fmla="*/ 2297296 w 2297295" name="connsiteX2"/>
                <a:gd fmla="*/ 1148648 h 2297295" name="connsiteY2"/>
                <a:gd fmla="*/ 1148648 w 2297295" name="connsiteX3"/>
                <a:gd fmla="*/ 2297296 h 2297295" name="connsiteY3"/>
                <a:gd fmla="*/ 0 w 2297295" name="connsiteX4"/>
                <a:gd fmla="*/ 1148648 h 229729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97295" w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 anchorCtr="0" bIns="396121" lIns="462859" numCol="1" rIns="462859" spcCol="1270" spcFirstLastPara="0" tIns="396121" vert="horz" wrap="square">
              <a:noAutofit/>
            </a:bodyPr>
            <a:lstStyle/>
            <a:p>
              <a:pPr algn="ctr" defTabSz="20891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id-ID" sz="47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04108" y="1880146"/>
            <a:ext cx="2297295" cy="2297295"/>
            <a:chOff x="7704108" y="2407152"/>
            <a:chExt cx="2297295" cy="2297295"/>
          </a:xfrm>
        </p:grpSpPr>
        <p:graphicFrame>
          <p:nvGraphicFramePr>
            <p:cNvPr id="13" name="图示 12"/>
            <p:cNvGraphicFramePr/>
            <p:nvPr>
              <p:extLst>
                <p:ext uri="{D42A27DB-BD31-4B8C-83A1-F6EECF244321}">
                  <p14:modId val="3417927151"/>
                </p:ext>
              </p:extLst>
            </p:nvPr>
          </p:nvGraphicFramePr>
          <p:xfrm>
            <a:off x="7736863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r:cs="rId21" r:dm="rId18" r:lo="rId19" r:qs="rId20"/>
            </a:graphicData>
          </a:graphic>
        </p:graphicFrame>
        <p:sp>
          <p:nvSpPr>
            <p:cNvPr id="14" name="Freeform 17"/>
            <p:cNvSpPr/>
            <p:nvPr/>
          </p:nvSpPr>
          <p:spPr>
            <a:xfrm>
              <a:off x="7704108" y="2407152"/>
              <a:ext cx="2297295" cy="2297295"/>
            </a:xfrm>
            <a:custGeom>
              <a:gdLst>
                <a:gd fmla="*/ 0 w 2297295" name="connsiteX0"/>
                <a:gd fmla="*/ 1148648 h 2297295" name="connsiteY0"/>
                <a:gd fmla="*/ 1148648 w 2297295" name="connsiteX1"/>
                <a:gd fmla="*/ 0 h 2297295" name="connsiteY1"/>
                <a:gd fmla="*/ 2297296 w 2297295" name="connsiteX2"/>
                <a:gd fmla="*/ 1148648 h 2297295" name="connsiteY2"/>
                <a:gd fmla="*/ 1148648 w 2297295" name="connsiteX3"/>
                <a:gd fmla="*/ 2297296 h 2297295" name="connsiteY3"/>
                <a:gd fmla="*/ 0 w 2297295" name="connsiteX4"/>
                <a:gd fmla="*/ 1148648 h 229729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97295" w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 anchorCtr="0" bIns="396121" lIns="462859" numCol="1" rIns="462859" spcCol="1270" spcFirstLastPara="0" tIns="396121" vert="horz" wrap="square">
              <a:noAutofit/>
            </a:bodyPr>
            <a:lstStyle/>
            <a:p>
              <a:pPr algn="ctr" defTabSz="20891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id-ID" sz="47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07131" y="4576688"/>
            <a:ext cx="8377739" cy="1328686"/>
            <a:chOff x="1518927" y="4221088"/>
            <a:chExt cx="8377739" cy="1328686"/>
          </a:xfrm>
        </p:grpSpPr>
        <p:grpSp>
          <p:nvGrpSpPr>
            <p:cNvPr id="26" name="组合 25"/>
            <p:cNvGrpSpPr/>
            <p:nvPr/>
          </p:nvGrpSpPr>
          <p:grpSpPr>
            <a:xfrm>
              <a:off x="1518927" y="4221088"/>
              <a:ext cx="2091842" cy="1328686"/>
              <a:chOff x="1181047" y="4787952"/>
              <a:chExt cx="2520280" cy="1328686"/>
            </a:xfrm>
          </p:grpSpPr>
          <p:sp>
            <p:nvSpPr>
              <p:cNvPr id="36" name="Textfeld 38"/>
              <p:cNvSpPr txBox="1"/>
              <p:nvPr/>
            </p:nvSpPr>
            <p:spPr>
              <a:xfrm>
                <a:off x="1181047" y="4790334"/>
                <a:ext cx="2520280" cy="243840"/>
              </a:xfrm>
              <a:prstGeom prst="rect">
                <a:avLst/>
              </a:prstGeom>
            </p:spPr>
            <p:txBody>
              <a:bodyPr anchor="b" anchorCtr="1" bIns="0" lIns="0" rIns="0" rtlCol="0" tIns="0" vert="horz" wrap="square">
                <a:spAutoFit/>
              </a:bodyPr>
              <a:lstStyle/>
              <a:p>
                <a:pPr algn="ctr"/>
                <a:r>
                  <a:rPr altLang="en-US" b="1" kern="900" lang="zh-CN" sz="160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anchor="t" anchorCtr="1" bIns="0" lIns="0" rIns="0" rtlCol="0" tIns="0" vert="horz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614226" y="4221088"/>
              <a:ext cx="2091842" cy="1328686"/>
              <a:chOff x="1181047" y="4787952"/>
              <a:chExt cx="2520280" cy="1328686"/>
            </a:xfrm>
          </p:grpSpPr>
          <p:sp>
            <p:nvSpPr>
              <p:cNvPr id="34" name="Textfeld 38"/>
              <p:cNvSpPr txBox="1"/>
              <p:nvPr/>
            </p:nvSpPr>
            <p:spPr>
              <a:xfrm>
                <a:off x="1181048" y="4790334"/>
                <a:ext cx="2520280" cy="243840"/>
              </a:xfrm>
              <a:prstGeom prst="rect">
                <a:avLst/>
              </a:prstGeom>
            </p:spPr>
            <p:txBody>
              <a:bodyPr anchor="b" anchorCtr="1" bIns="0" lIns="0" rIns="0" rtlCol="0" tIns="0" vert="horz" wrap="square">
                <a:spAutoFit/>
              </a:bodyPr>
              <a:lstStyle/>
              <a:p>
                <a:pPr algn="ctr"/>
                <a:r>
                  <a:rPr altLang="en-US" b="1" kern="900" lang="zh-CN" sz="160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anchor="t" anchorCtr="1" bIns="0" lIns="0" rIns="0" rtlCol="0" tIns="0" vert="horz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709525" y="4221088"/>
              <a:ext cx="2091842" cy="1328686"/>
              <a:chOff x="1181047" y="4787952"/>
              <a:chExt cx="2520280" cy="1328686"/>
            </a:xfrm>
          </p:grpSpPr>
          <p:sp>
            <p:nvSpPr>
              <p:cNvPr id="32" name="Textfeld 38"/>
              <p:cNvSpPr txBox="1"/>
              <p:nvPr/>
            </p:nvSpPr>
            <p:spPr>
              <a:xfrm>
                <a:off x="1181048" y="4790334"/>
                <a:ext cx="2520280" cy="243840"/>
              </a:xfrm>
              <a:prstGeom prst="rect">
                <a:avLst/>
              </a:prstGeom>
            </p:spPr>
            <p:txBody>
              <a:bodyPr anchor="b" anchorCtr="1" bIns="0" lIns="0" rIns="0" rtlCol="0" tIns="0" vert="horz" wrap="square">
                <a:spAutoFit/>
              </a:bodyPr>
              <a:lstStyle/>
              <a:p>
                <a:pPr algn="ctr"/>
                <a:r>
                  <a:rPr altLang="en-US" b="1" kern="900" lang="zh-CN" sz="160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anchor="t" anchorCtr="1" bIns="0" lIns="0" rIns="0" rtlCol="0" tIns="0" vert="horz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804824" y="4221088"/>
              <a:ext cx="2091842" cy="1328686"/>
              <a:chOff x="1181047" y="4787952"/>
              <a:chExt cx="2520280" cy="1328686"/>
            </a:xfrm>
          </p:grpSpPr>
          <p:sp>
            <p:nvSpPr>
              <p:cNvPr id="30" name="Textfeld 38"/>
              <p:cNvSpPr txBox="1"/>
              <p:nvPr/>
            </p:nvSpPr>
            <p:spPr>
              <a:xfrm>
                <a:off x="1181047" y="4790334"/>
                <a:ext cx="2520280" cy="243840"/>
              </a:xfrm>
              <a:prstGeom prst="rect">
                <a:avLst/>
              </a:prstGeom>
            </p:spPr>
            <p:txBody>
              <a:bodyPr anchor="b" anchorCtr="1" bIns="0" lIns="0" rIns="0" rtlCol="0" tIns="0" vert="horz" wrap="square">
                <a:spAutoFit/>
              </a:bodyPr>
              <a:lstStyle/>
              <a:p>
                <a:pPr algn="ctr"/>
                <a:r>
                  <a:rPr altLang="en-US" b="1" kern="900" lang="zh-CN" sz="160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anchor="t" anchorCtr="1" bIns="0" lIns="0" rIns="0" rtlCol="0" tIns="0" vert="horz" wrap="square">
                <a:normAutofit/>
              </a:bodyPr>
              <a:lstStyle/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lvl="0">
                  <a:lnSpc>
                    <a:spcPct val="150000"/>
                  </a:lnSpc>
                </a:pPr>
                <a:r>
                  <a:rPr altLang="en-US" lang="zh-CN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val="44131041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12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二、标题文本预设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789365" y="2276872"/>
            <a:ext cx="2089846" cy="759997"/>
            <a:chOff x="711326" y="2163104"/>
            <a:chExt cx="2089846" cy="759997"/>
          </a:xfrm>
        </p:grpSpPr>
        <p:sp>
          <p:nvSpPr>
            <p:cNvPr id="97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anchor="ctr" bIns="0" lIns="0" rIns="144000" rtlCol="0" tIns="0" vert="horz" wrap="square">
              <a:normAutofit/>
            </a:bodyPr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altLang="en-US" b="1" lang="zh-CN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8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bIns="0" lIns="0" rIns="144000" rtlCol="0" tIns="0" wrap="square">
              <a:normAutofit lnSpcReduction="10000"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306648" y="1886554"/>
            <a:ext cx="3488409" cy="3488409"/>
            <a:chOff x="4422087" y="1886554"/>
            <a:chExt cx="3488409" cy="3488409"/>
          </a:xfrm>
        </p:grpSpPr>
        <p:sp>
          <p:nvSpPr>
            <p:cNvPr id="100" name="Isosceles Triangle 21"/>
            <p:cNvSpPr/>
            <p:nvPr/>
          </p:nvSpPr>
          <p:spPr>
            <a:xfrm flipH="1" rot="2700000">
              <a:off x="6999308" y="1949394"/>
              <a:ext cx="911186" cy="7855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1" name="Arc 16"/>
            <p:cNvSpPr/>
            <p:nvPr/>
          </p:nvSpPr>
          <p:spPr>
            <a:xfrm flipH="1" flipV="1" rot="5400000">
              <a:off x="4742563" y="2207030"/>
              <a:ext cx="2847455" cy="2847456"/>
            </a:xfrm>
            <a:prstGeom prst="arc">
              <a:avLst>
                <a:gd fmla="val 21450093" name="adj1"/>
                <a:gd fmla="val 6793876" name="adj2"/>
              </a:avLst>
            </a:prstGeom>
            <a:noFill/>
            <a:ln w="635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2" name="Isosceles Triangle 20"/>
            <p:cNvSpPr/>
            <p:nvPr/>
          </p:nvSpPr>
          <p:spPr>
            <a:xfrm rot="13500000">
              <a:off x="4422087" y="4526617"/>
              <a:ext cx="911186" cy="78550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3" name="Arc 18"/>
            <p:cNvSpPr/>
            <p:nvPr/>
          </p:nvSpPr>
          <p:spPr>
            <a:xfrm rot="5400000">
              <a:off x="4742563" y="2207030"/>
              <a:ext cx="2847455" cy="2847456"/>
            </a:xfrm>
            <a:prstGeom prst="arc">
              <a:avLst>
                <a:gd fmla="val 21570699" name="adj1"/>
                <a:gd fmla="val 5546882" name="adj2"/>
              </a:avLst>
            </a:prstGeom>
            <a:noFill/>
            <a:ln w="635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4" name="Arc 19"/>
            <p:cNvSpPr/>
            <p:nvPr/>
          </p:nvSpPr>
          <p:spPr>
            <a:xfrm flipH="1" flipV="1" rot="5400000">
              <a:off x="4742563" y="2207030"/>
              <a:ext cx="2847455" cy="2847456"/>
            </a:xfrm>
            <a:prstGeom prst="arc">
              <a:avLst>
                <a:gd fmla="val 16165587" name="adj1"/>
                <a:gd fmla="val 71242" name="adj2"/>
              </a:avLst>
            </a:prstGeom>
            <a:noFill/>
            <a:ln w="635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5" name="Isosceles Triangle 14"/>
            <p:cNvSpPr/>
            <p:nvPr/>
          </p:nvSpPr>
          <p:spPr>
            <a:xfrm rot="18900000">
              <a:off x="4422087" y="1949394"/>
              <a:ext cx="911185" cy="78550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6" name="Arc 17"/>
            <p:cNvSpPr/>
            <p:nvPr/>
          </p:nvSpPr>
          <p:spPr>
            <a:xfrm rot="5400000">
              <a:off x="4742563" y="2207030"/>
              <a:ext cx="2847455" cy="2847456"/>
            </a:xfrm>
            <a:prstGeom prst="arc">
              <a:avLst>
                <a:gd fmla="val 16266375" name="adj1"/>
                <a:gd fmla="val 144661" name="adj2"/>
              </a:avLst>
            </a:prstGeom>
            <a:noFill/>
            <a:ln w="635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7" name="Isosceles Triangle 15"/>
            <p:cNvSpPr/>
            <p:nvPr/>
          </p:nvSpPr>
          <p:spPr>
            <a:xfrm flipH="1" rot="8100000">
              <a:off x="6999311" y="4526616"/>
              <a:ext cx="911185" cy="78550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08" name="Group 48"/>
            <p:cNvGrpSpPr/>
            <p:nvPr/>
          </p:nvGrpSpPr>
          <p:grpSpPr>
            <a:xfrm>
              <a:off x="5329253" y="2793351"/>
              <a:ext cx="1674077" cy="2178725"/>
              <a:chOff x="4375152" y="1801285"/>
              <a:chExt cx="3651249" cy="4751916"/>
            </a:xfrm>
          </p:grpSpPr>
          <p:grpSp>
            <p:nvGrpSpPr>
              <p:cNvPr id="109" name="Group 49"/>
              <p:cNvGrpSpPr/>
              <p:nvPr/>
            </p:nvGrpSpPr>
            <p:grpSpPr>
              <a:xfrm>
                <a:off x="4375152" y="1801285"/>
                <a:ext cx="3651249" cy="4751916"/>
                <a:chOff x="3281363" y="1350963"/>
                <a:chExt cx="2738437" cy="3563937"/>
              </a:xfrm>
            </p:grpSpPr>
            <p:sp>
              <p:nvSpPr>
                <p:cNvPr id="115" name="AutoShape 3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3281363" y="1352550"/>
                  <a:ext cx="2738437" cy="3562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7"/>
                <p:cNvSpPr>
                  <a:spLocks noEditPoints="1"/>
                </p:cNvSpPr>
                <p:nvPr/>
              </p:nvSpPr>
              <p:spPr bwMode="auto">
                <a:xfrm>
                  <a:off x="3282950" y="1350963"/>
                  <a:ext cx="2736850" cy="2730500"/>
                </a:xfrm>
                <a:custGeom>
                  <a:gdLst>
                    <a:gd fmla="*/ 172 w 1742" name="T0"/>
                    <a:gd fmla="*/ 864 h 1738" name="T1"/>
                    <a:gd fmla="*/ 868 w 1742" name="T2"/>
                    <a:gd fmla="*/ 168 h 1738" name="T3"/>
                    <a:gd fmla="*/ 869 w 1742" name="T4"/>
                    <a:gd fmla="*/ 168 h 1738" name="T5"/>
                    <a:gd fmla="*/ 1565 w 1742" name="T6"/>
                    <a:gd fmla="*/ 864 h 1738" name="T7"/>
                    <a:gd fmla="*/ 869 w 1742" name="T8"/>
                    <a:gd fmla="*/ 1561 h 1738" name="T9"/>
                    <a:gd fmla="*/ 868 w 1742" name="T10"/>
                    <a:gd fmla="*/ 1561 h 1738" name="T11"/>
                    <a:gd fmla="*/ 172 w 1742" name="T12"/>
                    <a:gd fmla="*/ 864 h 1738" name="T13"/>
                    <a:gd fmla="*/ 868 w 1742" name="T14"/>
                    <a:gd fmla="*/ 122 h 1738" name="T15"/>
                    <a:gd fmla="*/ 867 w 1742" name="T16"/>
                    <a:gd fmla="*/ 123 h 1738" name="T17"/>
                    <a:gd fmla="*/ 721 w 1742" name="T18"/>
                    <a:gd fmla="*/ 2 h 1738" name="T19"/>
                    <a:gd fmla="*/ 626 w 1742" name="T20"/>
                    <a:gd fmla="*/ 165 h 1738" name="T21"/>
                    <a:gd fmla="*/ 450 w 1742" name="T22"/>
                    <a:gd fmla="*/ 97 h 1738" name="T23"/>
                    <a:gd fmla="*/ 413 w 1742" name="T24"/>
                    <a:gd fmla="*/ 283 h 1738" name="T25"/>
                    <a:gd fmla="*/ 223 w 1742" name="T26"/>
                    <a:gd fmla="*/ 276 h 1738" name="T27"/>
                    <a:gd fmla="*/ 249 w 1742" name="T28"/>
                    <a:gd fmla="*/ 463 h 1738" name="T29"/>
                    <a:gd fmla="*/ 69 w 1742" name="T30"/>
                    <a:gd fmla="*/ 519 h 1738" name="T31"/>
                    <a:gd fmla="*/ 152 w 1742" name="T32"/>
                    <a:gd fmla="*/ 687 h 1738" name="T33"/>
                    <a:gd fmla="*/ 0 w 1742" name="T34"/>
                    <a:gd fmla="*/ 797 h 1738" name="T35"/>
                    <a:gd fmla="*/ 134 w 1742" name="T36"/>
                    <a:gd fmla="*/ 930 h 1738" name="T37"/>
                    <a:gd fmla="*/ 26 w 1742" name="T38"/>
                    <a:gd fmla="*/ 1085 h 1738" name="T39"/>
                    <a:gd fmla="*/ 196 w 1742" name="T40"/>
                    <a:gd fmla="*/ 1165 h 1738" name="T41"/>
                    <a:gd fmla="*/ 143 w 1742" name="T42"/>
                    <a:gd fmla="*/ 1348 h 1738" name="T43"/>
                    <a:gd fmla="*/ 331 w 1742" name="T44"/>
                    <a:gd fmla="*/ 1369 h 1738" name="T45"/>
                    <a:gd fmla="*/ 339 w 1742" name="T46"/>
                    <a:gd fmla="*/ 1557 h 1738" name="T47"/>
                    <a:gd fmla="*/ 524 w 1742" name="T48"/>
                    <a:gd fmla="*/ 1517 h 1738" name="T49"/>
                    <a:gd fmla="*/ 594 w 1742" name="T50"/>
                    <a:gd fmla="*/ 1693 h 1738" name="T51"/>
                    <a:gd fmla="*/ 755 w 1742" name="T52"/>
                    <a:gd fmla="*/ 1594 h 1738" name="T53"/>
                    <a:gd fmla="*/ 868 w 1742" name="T54"/>
                    <a:gd fmla="*/ 1726 h 1738" name="T55"/>
                    <a:gd fmla="*/ 878 w 1742" name="T56"/>
                    <a:gd fmla="*/ 1738 h 1738" name="T57"/>
                    <a:gd fmla="*/ 999 w 1742" name="T58"/>
                    <a:gd fmla="*/ 1593 h 1738" name="T59"/>
                    <a:gd fmla="*/ 1162 w 1742" name="T60"/>
                    <a:gd fmla="*/ 1688 h 1738" name="T61"/>
                    <a:gd fmla="*/ 1228 w 1742" name="T62"/>
                    <a:gd fmla="*/ 1512 h 1738" name="T63"/>
                    <a:gd fmla="*/ 1413 w 1742" name="T64"/>
                    <a:gd fmla="*/ 1550 h 1738" name="T65"/>
                    <a:gd fmla="*/ 1420 w 1742" name="T66"/>
                    <a:gd fmla="*/ 1361 h 1738" name="T67"/>
                    <a:gd fmla="*/ 1607 w 1742" name="T68"/>
                    <a:gd fmla="*/ 1337 h 1738" name="T69"/>
                    <a:gd fmla="*/ 1551 w 1742" name="T70"/>
                    <a:gd fmla="*/ 1156 h 1738" name="T71"/>
                    <a:gd fmla="*/ 1720 w 1742" name="T72"/>
                    <a:gd fmla="*/ 1073 h 1738" name="T73"/>
                    <a:gd fmla="*/ 1610 w 1742" name="T74"/>
                    <a:gd fmla="*/ 919 h 1738" name="T75"/>
                    <a:gd fmla="*/ 1742 w 1742" name="T76"/>
                    <a:gd fmla="*/ 786 h 1738" name="T77"/>
                    <a:gd fmla="*/ 1588 w 1742" name="T78"/>
                    <a:gd fmla="*/ 677 h 1738" name="T79"/>
                    <a:gd fmla="*/ 1669 w 1742" name="T80"/>
                    <a:gd fmla="*/ 507 h 1738" name="T81"/>
                    <a:gd fmla="*/ 1488 w 1742" name="T82"/>
                    <a:gd fmla="*/ 455 h 1738" name="T83"/>
                    <a:gd fmla="*/ 1511 w 1742" name="T84"/>
                    <a:gd fmla="*/ 266 h 1738" name="T85"/>
                    <a:gd fmla="*/ 1321 w 1742" name="T86"/>
                    <a:gd fmla="*/ 276 h 1738" name="T87"/>
                    <a:gd fmla="*/ 1282 w 1742" name="T88"/>
                    <a:gd fmla="*/ 91 h 1738" name="T89"/>
                    <a:gd fmla="*/ 1107 w 1742" name="T90"/>
                    <a:gd fmla="*/ 162 h 1738" name="T91"/>
                    <a:gd fmla="*/ 1009 w 1742" name="T92"/>
                    <a:gd fmla="*/ 0 h 1738" name="T93"/>
                    <a:gd fmla="*/ 868 w 1742" name="T94"/>
                    <a:gd fmla="*/ 122 h 1738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1738" w="1742">
                      <a:moveTo>
                        <a:pt x="172" y="864"/>
                      </a:moveTo>
                      <a:cubicBezTo>
                        <a:pt x="172" y="481"/>
                        <a:pt x="484" y="169"/>
                        <a:pt x="868" y="168"/>
                      </a:cubicBezTo>
                      <a:cubicBezTo>
                        <a:pt x="869" y="168"/>
                        <a:pt x="869" y="168"/>
                        <a:pt x="869" y="168"/>
                      </a:cubicBezTo>
                      <a:cubicBezTo>
                        <a:pt x="1254" y="168"/>
                        <a:pt x="1565" y="480"/>
                        <a:pt x="1565" y="864"/>
                      </a:cubicBezTo>
                      <a:cubicBezTo>
                        <a:pt x="1565" y="1248"/>
                        <a:pt x="1254" y="1561"/>
                        <a:pt x="869" y="1561"/>
                      </a:cubicBezTo>
                      <a:cubicBezTo>
                        <a:pt x="868" y="1561"/>
                        <a:pt x="868" y="1561"/>
                        <a:pt x="868" y="1561"/>
                      </a:cubicBezTo>
                      <a:cubicBezTo>
                        <a:pt x="484" y="1560"/>
                        <a:pt x="172" y="1248"/>
                        <a:pt x="172" y="864"/>
                      </a:cubicBezTo>
                      <a:close/>
                      <a:moveTo>
                        <a:pt x="868" y="122"/>
                      </a:moveTo>
                      <a:cubicBezTo>
                        <a:pt x="867" y="123"/>
                        <a:pt x="867" y="123"/>
                        <a:pt x="867" y="123"/>
                      </a:cubicBezTo>
                      <a:cubicBezTo>
                        <a:pt x="721" y="2"/>
                        <a:pt x="721" y="2"/>
                        <a:pt x="721" y="2"/>
                      </a:cubicBezTo>
                      <a:cubicBezTo>
                        <a:pt x="626" y="165"/>
                        <a:pt x="626" y="165"/>
                        <a:pt x="626" y="165"/>
                      </a:cubicBezTo>
                      <a:cubicBezTo>
                        <a:pt x="450" y="97"/>
                        <a:pt x="450" y="97"/>
                        <a:pt x="450" y="97"/>
                      </a:cubicBezTo>
                      <a:cubicBezTo>
                        <a:pt x="413" y="283"/>
                        <a:pt x="413" y="283"/>
                        <a:pt x="413" y="283"/>
                      </a:cubicBezTo>
                      <a:cubicBezTo>
                        <a:pt x="223" y="276"/>
                        <a:pt x="223" y="276"/>
                        <a:pt x="223" y="276"/>
                      </a:cubicBezTo>
                      <a:cubicBezTo>
                        <a:pt x="249" y="463"/>
                        <a:pt x="249" y="463"/>
                        <a:pt x="249" y="463"/>
                      </a:cubicBezTo>
                      <a:cubicBezTo>
                        <a:pt x="69" y="519"/>
                        <a:pt x="69" y="519"/>
                        <a:pt x="69" y="519"/>
                      </a:cubicBezTo>
                      <a:cubicBezTo>
                        <a:pt x="152" y="687"/>
                        <a:pt x="152" y="687"/>
                        <a:pt x="152" y="687"/>
                      </a:cubicBezTo>
                      <a:cubicBezTo>
                        <a:pt x="0" y="797"/>
                        <a:pt x="0" y="797"/>
                        <a:pt x="0" y="797"/>
                      </a:cubicBezTo>
                      <a:cubicBezTo>
                        <a:pt x="134" y="930"/>
                        <a:pt x="134" y="930"/>
                        <a:pt x="134" y="930"/>
                      </a:cubicBezTo>
                      <a:cubicBezTo>
                        <a:pt x="26" y="1085"/>
                        <a:pt x="26" y="1085"/>
                        <a:pt x="26" y="1085"/>
                      </a:cubicBezTo>
                      <a:cubicBezTo>
                        <a:pt x="196" y="1165"/>
                        <a:pt x="196" y="1165"/>
                        <a:pt x="196" y="1165"/>
                      </a:cubicBezTo>
                      <a:cubicBezTo>
                        <a:pt x="143" y="1348"/>
                        <a:pt x="143" y="1348"/>
                        <a:pt x="143" y="1348"/>
                      </a:cubicBezTo>
                      <a:cubicBezTo>
                        <a:pt x="331" y="1369"/>
                        <a:pt x="331" y="1369"/>
                        <a:pt x="331" y="1369"/>
                      </a:cubicBezTo>
                      <a:cubicBezTo>
                        <a:pt x="339" y="1557"/>
                        <a:pt x="339" y="1557"/>
                        <a:pt x="339" y="1557"/>
                      </a:cubicBezTo>
                      <a:cubicBezTo>
                        <a:pt x="524" y="1517"/>
                        <a:pt x="524" y="1517"/>
                        <a:pt x="524" y="1517"/>
                      </a:cubicBezTo>
                      <a:cubicBezTo>
                        <a:pt x="594" y="1693"/>
                        <a:pt x="594" y="1693"/>
                        <a:pt x="594" y="1693"/>
                      </a:cubicBezTo>
                      <a:cubicBezTo>
                        <a:pt x="755" y="1594"/>
                        <a:pt x="755" y="1594"/>
                        <a:pt x="755" y="1594"/>
                      </a:cubicBezTo>
                      <a:cubicBezTo>
                        <a:pt x="868" y="1726"/>
                        <a:pt x="868" y="1726"/>
                        <a:pt x="868" y="1726"/>
                      </a:cubicBezTo>
                      <a:cubicBezTo>
                        <a:pt x="878" y="1738"/>
                        <a:pt x="878" y="1738"/>
                        <a:pt x="878" y="1738"/>
                      </a:cubicBezTo>
                      <a:cubicBezTo>
                        <a:pt x="999" y="1593"/>
                        <a:pt x="999" y="1593"/>
                        <a:pt x="999" y="1593"/>
                      </a:cubicBezTo>
                      <a:cubicBezTo>
                        <a:pt x="1162" y="1688"/>
                        <a:pt x="1162" y="1688"/>
                        <a:pt x="1162" y="1688"/>
                      </a:cubicBezTo>
                      <a:cubicBezTo>
                        <a:pt x="1228" y="1512"/>
                        <a:pt x="1228" y="1512"/>
                        <a:pt x="1228" y="1512"/>
                      </a:cubicBezTo>
                      <a:cubicBezTo>
                        <a:pt x="1413" y="1550"/>
                        <a:pt x="1413" y="1550"/>
                        <a:pt x="1413" y="1550"/>
                      </a:cubicBezTo>
                      <a:cubicBezTo>
                        <a:pt x="1420" y="1361"/>
                        <a:pt x="1420" y="1361"/>
                        <a:pt x="1420" y="1361"/>
                      </a:cubicBezTo>
                      <a:cubicBezTo>
                        <a:pt x="1607" y="1337"/>
                        <a:pt x="1607" y="1337"/>
                        <a:pt x="1607" y="1337"/>
                      </a:cubicBezTo>
                      <a:cubicBezTo>
                        <a:pt x="1551" y="1156"/>
                        <a:pt x="1551" y="1156"/>
                        <a:pt x="1551" y="1156"/>
                      </a:cubicBezTo>
                      <a:cubicBezTo>
                        <a:pt x="1720" y="1073"/>
                        <a:pt x="1720" y="1073"/>
                        <a:pt x="1720" y="1073"/>
                      </a:cubicBezTo>
                      <a:cubicBezTo>
                        <a:pt x="1610" y="919"/>
                        <a:pt x="1610" y="919"/>
                        <a:pt x="1610" y="919"/>
                      </a:cubicBezTo>
                      <a:cubicBezTo>
                        <a:pt x="1742" y="786"/>
                        <a:pt x="1742" y="786"/>
                        <a:pt x="1742" y="786"/>
                      </a:cubicBezTo>
                      <a:cubicBezTo>
                        <a:pt x="1588" y="677"/>
                        <a:pt x="1588" y="677"/>
                        <a:pt x="1588" y="677"/>
                      </a:cubicBezTo>
                      <a:cubicBezTo>
                        <a:pt x="1669" y="507"/>
                        <a:pt x="1669" y="507"/>
                        <a:pt x="1669" y="507"/>
                      </a:cubicBezTo>
                      <a:cubicBezTo>
                        <a:pt x="1488" y="455"/>
                        <a:pt x="1488" y="455"/>
                        <a:pt x="1488" y="455"/>
                      </a:cubicBezTo>
                      <a:cubicBezTo>
                        <a:pt x="1511" y="266"/>
                        <a:pt x="1511" y="266"/>
                        <a:pt x="1511" y="266"/>
                      </a:cubicBezTo>
                      <a:cubicBezTo>
                        <a:pt x="1321" y="276"/>
                        <a:pt x="1321" y="276"/>
                        <a:pt x="1321" y="276"/>
                      </a:cubicBezTo>
                      <a:cubicBezTo>
                        <a:pt x="1282" y="91"/>
                        <a:pt x="1282" y="91"/>
                        <a:pt x="1282" y="91"/>
                      </a:cubicBezTo>
                      <a:cubicBezTo>
                        <a:pt x="1107" y="162"/>
                        <a:pt x="1107" y="162"/>
                        <a:pt x="1107" y="162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868" y="122"/>
                        <a:pt x="868" y="122"/>
                        <a:pt x="868" y="1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8"/>
                <p:cNvSpPr>
                  <a:spLocks noEditPoints="1"/>
                </p:cNvSpPr>
                <p:nvPr/>
              </p:nvSpPr>
              <p:spPr bwMode="auto">
                <a:xfrm>
                  <a:off x="3552825" y="1614488"/>
                  <a:ext cx="2189162" cy="2187575"/>
                </a:xfrm>
                <a:custGeom>
                  <a:gdLst>
                    <a:gd fmla="*/ 0 w 1393" name="T0"/>
                    <a:gd fmla="*/ 696 h 1393" name="T1"/>
                    <a:gd fmla="*/ 696 w 1393" name="T2"/>
                    <a:gd fmla="*/ 1393 h 1393" name="T3"/>
                    <a:gd fmla="*/ 697 w 1393" name="T4"/>
                    <a:gd fmla="*/ 1393 h 1393" name="T5"/>
                    <a:gd fmla="*/ 1393 w 1393" name="T6"/>
                    <a:gd fmla="*/ 696 h 1393" name="T7"/>
                    <a:gd fmla="*/ 697 w 1393" name="T8"/>
                    <a:gd fmla="*/ 0 h 1393" name="T9"/>
                    <a:gd fmla="*/ 696 w 1393" name="T10"/>
                    <a:gd fmla="*/ 0 h 1393" name="T11"/>
                    <a:gd fmla="*/ 0 w 1393" name="T12"/>
                    <a:gd fmla="*/ 696 h 1393" name="T13"/>
                    <a:gd fmla="*/ 696 w 1393" name="T14"/>
                    <a:gd fmla="*/ 1333 h 1393" name="T15"/>
                    <a:gd fmla="*/ 60 w 1393" name="T16"/>
                    <a:gd fmla="*/ 696 h 1393" name="T17"/>
                    <a:gd fmla="*/ 696 w 1393" name="T18"/>
                    <a:gd fmla="*/ 58 h 1393" name="T19"/>
                    <a:gd fmla="*/ 697 w 1393" name="T20"/>
                    <a:gd fmla="*/ 58 h 1393" name="T21"/>
                    <a:gd fmla="*/ 1335 w 1393" name="T22"/>
                    <a:gd fmla="*/ 696 h 1393" name="T23"/>
                    <a:gd fmla="*/ 697 w 1393" name="T24"/>
                    <a:gd fmla="*/ 1333 h 1393" name="T25"/>
                    <a:gd fmla="*/ 696 w 1393" name="T26"/>
                    <a:gd fmla="*/ 1333 h 139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393" w="1393">
                      <a:moveTo>
                        <a:pt x="0" y="696"/>
                      </a:moveTo>
                      <a:cubicBezTo>
                        <a:pt x="0" y="1080"/>
                        <a:pt x="312" y="1392"/>
                        <a:pt x="696" y="1393"/>
                      </a:cubicBezTo>
                      <a:cubicBezTo>
                        <a:pt x="697" y="1393"/>
                        <a:pt x="697" y="1393"/>
                        <a:pt x="697" y="1393"/>
                      </a:cubicBezTo>
                      <a:cubicBezTo>
                        <a:pt x="1082" y="1393"/>
                        <a:pt x="1393" y="1080"/>
                        <a:pt x="1393" y="696"/>
                      </a:cubicBezTo>
                      <a:cubicBezTo>
                        <a:pt x="1393" y="312"/>
                        <a:pt x="1082" y="0"/>
                        <a:pt x="697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312" y="1"/>
                        <a:pt x="0" y="313"/>
                        <a:pt x="0" y="696"/>
                      </a:cubicBezTo>
                      <a:close/>
                      <a:moveTo>
                        <a:pt x="696" y="1333"/>
                      </a:moveTo>
                      <a:cubicBezTo>
                        <a:pt x="344" y="1333"/>
                        <a:pt x="60" y="1048"/>
                        <a:pt x="60" y="696"/>
                      </a:cubicBezTo>
                      <a:cubicBezTo>
                        <a:pt x="60" y="345"/>
                        <a:pt x="344" y="59"/>
                        <a:pt x="696" y="58"/>
                      </a:cubicBezTo>
                      <a:cubicBezTo>
                        <a:pt x="697" y="58"/>
                        <a:pt x="697" y="58"/>
                        <a:pt x="697" y="58"/>
                      </a:cubicBezTo>
                      <a:cubicBezTo>
                        <a:pt x="1048" y="58"/>
                        <a:pt x="1335" y="345"/>
                        <a:pt x="1335" y="696"/>
                      </a:cubicBezTo>
                      <a:cubicBezTo>
                        <a:pt x="1335" y="1048"/>
                        <a:pt x="1048" y="1333"/>
                        <a:pt x="697" y="1333"/>
                      </a:cubicBezTo>
                      <a:cubicBezTo>
                        <a:pt x="696" y="1333"/>
                        <a:pt x="696" y="1333"/>
                        <a:pt x="696" y="13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9"/>
                <p:cNvSpPr>
                  <a:spLocks noEditPoints="1"/>
                </p:cNvSpPr>
                <p:nvPr/>
              </p:nvSpPr>
              <p:spPr bwMode="auto">
                <a:xfrm>
                  <a:off x="3648075" y="1706563"/>
                  <a:ext cx="2001837" cy="2001838"/>
                </a:xfrm>
                <a:custGeom>
                  <a:gdLst>
                    <a:gd fmla="*/ 28 w 1275" name="T0"/>
                    <a:gd fmla="*/ 638 h 1275" name="T1"/>
                    <a:gd fmla="*/ 636 w 1275" name="T2"/>
                    <a:gd fmla="*/ 30 h 1275" name="T3"/>
                    <a:gd fmla="*/ 637 w 1275" name="T4"/>
                    <a:gd fmla="*/ 30 h 1275" name="T5"/>
                    <a:gd fmla="*/ 1245 w 1275" name="T6"/>
                    <a:gd fmla="*/ 638 h 1275" name="T7"/>
                    <a:gd fmla="*/ 637 w 1275" name="T8"/>
                    <a:gd fmla="*/ 1247 h 1275" name="T9"/>
                    <a:gd fmla="*/ 636 w 1275" name="T10"/>
                    <a:gd fmla="*/ 1247 h 1275" name="T11"/>
                    <a:gd fmla="*/ 28 w 1275" name="T12"/>
                    <a:gd fmla="*/ 638 h 1275" name="T13"/>
                    <a:gd fmla="*/ 636 w 1275" name="T14"/>
                    <a:gd fmla="*/ 0 h 1275" name="T15"/>
                    <a:gd fmla="*/ 0 w 1275" name="T16"/>
                    <a:gd fmla="*/ 638 h 1275" name="T17"/>
                    <a:gd fmla="*/ 636 w 1275" name="T18"/>
                    <a:gd fmla="*/ 1275 h 1275" name="T19"/>
                    <a:gd fmla="*/ 637 w 1275" name="T20"/>
                    <a:gd fmla="*/ 1275 h 1275" name="T21"/>
                    <a:gd fmla="*/ 1275 w 1275" name="T22"/>
                    <a:gd fmla="*/ 638 h 1275" name="T23"/>
                    <a:gd fmla="*/ 637 w 1275" name="T24"/>
                    <a:gd fmla="*/ 0 h 1275" name="T25"/>
                    <a:gd fmla="*/ 636 w 1275" name="T26"/>
                    <a:gd fmla="*/ 0 h 1275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75" w="1275">
                      <a:moveTo>
                        <a:pt x="28" y="638"/>
                      </a:moveTo>
                      <a:cubicBezTo>
                        <a:pt x="28" y="304"/>
                        <a:pt x="301" y="31"/>
                        <a:pt x="636" y="30"/>
                      </a:cubicBezTo>
                      <a:cubicBezTo>
                        <a:pt x="637" y="30"/>
                        <a:pt x="637" y="30"/>
                        <a:pt x="637" y="30"/>
                      </a:cubicBezTo>
                      <a:cubicBezTo>
                        <a:pt x="973" y="30"/>
                        <a:pt x="1245" y="302"/>
                        <a:pt x="1245" y="638"/>
                      </a:cubicBezTo>
                      <a:cubicBezTo>
                        <a:pt x="1245" y="974"/>
                        <a:pt x="973" y="1247"/>
                        <a:pt x="637" y="1247"/>
                      </a:cubicBezTo>
                      <a:cubicBezTo>
                        <a:pt x="636" y="1247"/>
                        <a:pt x="636" y="1247"/>
                        <a:pt x="636" y="1247"/>
                      </a:cubicBezTo>
                      <a:cubicBezTo>
                        <a:pt x="301" y="1245"/>
                        <a:pt x="28" y="973"/>
                        <a:pt x="28" y="638"/>
                      </a:cubicBezTo>
                      <a:close/>
                      <a:moveTo>
                        <a:pt x="636" y="0"/>
                      </a:moveTo>
                      <a:cubicBezTo>
                        <a:pt x="284" y="1"/>
                        <a:pt x="0" y="287"/>
                        <a:pt x="0" y="638"/>
                      </a:cubicBezTo>
                      <a:cubicBezTo>
                        <a:pt x="0" y="990"/>
                        <a:pt x="284" y="1275"/>
                        <a:pt x="636" y="1275"/>
                      </a:cubicBezTo>
                      <a:cubicBezTo>
                        <a:pt x="637" y="1275"/>
                        <a:pt x="637" y="1275"/>
                        <a:pt x="637" y="1275"/>
                      </a:cubicBezTo>
                      <a:cubicBezTo>
                        <a:pt x="988" y="1275"/>
                        <a:pt x="1275" y="990"/>
                        <a:pt x="1275" y="638"/>
                      </a:cubicBezTo>
                      <a:cubicBezTo>
                        <a:pt x="1275" y="287"/>
                        <a:pt x="988" y="0"/>
                        <a:pt x="637" y="0"/>
                      </a:cubicBezTo>
                      <a:cubicBezTo>
                        <a:pt x="636" y="0"/>
                        <a:pt x="63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0"/>
                <p:cNvSpPr/>
                <p:nvPr/>
              </p:nvSpPr>
              <p:spPr bwMode="auto">
                <a:xfrm>
                  <a:off x="3690938" y="1752600"/>
                  <a:ext cx="955675" cy="1911350"/>
                </a:xfrm>
                <a:custGeom>
                  <a:gdLst>
                    <a:gd fmla="*/ 0 w 608" name="T0"/>
                    <a:gd fmla="*/ 608 h 1217" name="T1"/>
                    <a:gd fmla="*/ 608 w 608" name="T2"/>
                    <a:gd fmla="*/ 1217 h 1217" name="T3"/>
                    <a:gd fmla="*/ 608 w 608" name="T4"/>
                    <a:gd fmla="*/ 1202 h 1217" name="T5"/>
                    <a:gd fmla="*/ 16 w 608" name="T6"/>
                    <a:gd fmla="*/ 608 h 1217" name="T7"/>
                    <a:gd fmla="*/ 608 w 608" name="T8"/>
                    <a:gd fmla="*/ 14 h 1217" name="T9"/>
                    <a:gd fmla="*/ 608 w 608" name="T10"/>
                    <a:gd fmla="*/ 0 h 1217" name="T11"/>
                    <a:gd fmla="*/ 0 w 608" name="T12"/>
                    <a:gd fmla="*/ 608 h 121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217" w="608">
                      <a:moveTo>
                        <a:pt x="0" y="608"/>
                      </a:moveTo>
                      <a:cubicBezTo>
                        <a:pt x="0" y="943"/>
                        <a:pt x="273" y="1215"/>
                        <a:pt x="608" y="1217"/>
                      </a:cubicBezTo>
                      <a:cubicBezTo>
                        <a:pt x="608" y="1202"/>
                        <a:pt x="608" y="1202"/>
                        <a:pt x="608" y="1202"/>
                      </a:cubicBezTo>
                      <a:cubicBezTo>
                        <a:pt x="281" y="1201"/>
                        <a:pt x="16" y="936"/>
                        <a:pt x="16" y="608"/>
                      </a:cubicBezTo>
                      <a:cubicBezTo>
                        <a:pt x="16" y="281"/>
                        <a:pt x="281" y="15"/>
                        <a:pt x="608" y="14"/>
                      </a:cubicBezTo>
                      <a:cubicBezTo>
                        <a:pt x="608" y="0"/>
                        <a:pt x="608" y="0"/>
                        <a:pt x="608" y="0"/>
                      </a:cubicBezTo>
                      <a:cubicBezTo>
                        <a:pt x="273" y="1"/>
                        <a:pt x="0" y="274"/>
                        <a:pt x="0" y="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1"/>
                <p:cNvSpPr>
                  <a:spLocks noEditPoints="1"/>
                </p:cNvSpPr>
                <p:nvPr/>
              </p:nvSpPr>
              <p:spPr bwMode="auto">
                <a:xfrm>
                  <a:off x="3716338" y="1752600"/>
                  <a:ext cx="1887537" cy="1911350"/>
                </a:xfrm>
                <a:custGeom>
                  <a:gdLst>
                    <a:gd fmla="*/ 14 w 1201" name="T0"/>
                    <a:gd fmla="*/ 608 h 1217" name="T1"/>
                    <a:gd fmla="*/ 592 w 1201" name="T2"/>
                    <a:gd fmla="*/ 29 h 1217" name="T3"/>
                    <a:gd fmla="*/ 593 w 1201" name="T4"/>
                    <a:gd fmla="*/ 29 h 1217" name="T5"/>
                    <a:gd fmla="*/ 1172 w 1201" name="T6"/>
                    <a:gd fmla="*/ 608 h 1217" name="T7"/>
                    <a:gd fmla="*/ 593 w 1201" name="T8"/>
                    <a:gd fmla="*/ 1187 h 1217" name="T9"/>
                    <a:gd fmla="*/ 592 w 1201" name="T10"/>
                    <a:gd fmla="*/ 1187 h 1217" name="T11"/>
                    <a:gd fmla="*/ 14 w 1201" name="T12"/>
                    <a:gd fmla="*/ 608 h 1217" name="T13"/>
                    <a:gd fmla="*/ 592 w 1201" name="T14"/>
                    <a:gd fmla="*/ 14 h 1217" name="T15"/>
                    <a:gd fmla="*/ 0 w 1201" name="T16"/>
                    <a:gd fmla="*/ 608 h 1217" name="T17"/>
                    <a:gd fmla="*/ 592 w 1201" name="T18"/>
                    <a:gd fmla="*/ 1202 h 1217" name="T19"/>
                    <a:gd fmla="*/ 592 w 1201" name="T20"/>
                    <a:gd fmla="*/ 1217 h 1217" name="T21"/>
                    <a:gd fmla="*/ 593 w 1201" name="T22"/>
                    <a:gd fmla="*/ 1217 h 1217" name="T23"/>
                    <a:gd fmla="*/ 1201 w 1201" name="T24"/>
                    <a:gd fmla="*/ 608 h 1217" name="T25"/>
                    <a:gd fmla="*/ 593 w 1201" name="T26"/>
                    <a:gd fmla="*/ 0 h 1217" name="T27"/>
                    <a:gd fmla="*/ 592 w 1201" name="T28"/>
                    <a:gd fmla="*/ 0 h 1217" name="T29"/>
                    <a:gd fmla="*/ 592 w 1201" name="T30"/>
                    <a:gd fmla="*/ 14 h 1217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217" w="1201">
                      <a:moveTo>
                        <a:pt x="14" y="608"/>
                      </a:moveTo>
                      <a:cubicBezTo>
                        <a:pt x="14" y="289"/>
                        <a:pt x="273" y="29"/>
                        <a:pt x="592" y="29"/>
                      </a:cubicBezTo>
                      <a:cubicBezTo>
                        <a:pt x="593" y="29"/>
                        <a:pt x="593" y="29"/>
                        <a:pt x="593" y="29"/>
                      </a:cubicBezTo>
                      <a:cubicBezTo>
                        <a:pt x="913" y="29"/>
                        <a:pt x="1172" y="288"/>
                        <a:pt x="1172" y="608"/>
                      </a:cubicBezTo>
                      <a:cubicBezTo>
                        <a:pt x="1172" y="929"/>
                        <a:pt x="913" y="1187"/>
                        <a:pt x="593" y="1187"/>
                      </a:cubicBezTo>
                      <a:cubicBezTo>
                        <a:pt x="592" y="1187"/>
                        <a:pt x="592" y="1187"/>
                        <a:pt x="592" y="1187"/>
                      </a:cubicBezTo>
                      <a:cubicBezTo>
                        <a:pt x="273" y="1187"/>
                        <a:pt x="14" y="927"/>
                        <a:pt x="14" y="608"/>
                      </a:cubicBezTo>
                      <a:close/>
                      <a:moveTo>
                        <a:pt x="592" y="14"/>
                      </a:moveTo>
                      <a:cubicBezTo>
                        <a:pt x="265" y="15"/>
                        <a:pt x="0" y="281"/>
                        <a:pt x="0" y="608"/>
                      </a:cubicBezTo>
                      <a:cubicBezTo>
                        <a:pt x="0" y="936"/>
                        <a:pt x="265" y="1201"/>
                        <a:pt x="592" y="1202"/>
                      </a:cubicBezTo>
                      <a:cubicBezTo>
                        <a:pt x="592" y="1217"/>
                        <a:pt x="592" y="1217"/>
                        <a:pt x="592" y="1217"/>
                      </a:cubicBezTo>
                      <a:cubicBezTo>
                        <a:pt x="593" y="1217"/>
                        <a:pt x="593" y="1217"/>
                        <a:pt x="593" y="1217"/>
                      </a:cubicBezTo>
                      <a:cubicBezTo>
                        <a:pt x="929" y="1217"/>
                        <a:pt x="1201" y="944"/>
                        <a:pt x="1201" y="608"/>
                      </a:cubicBezTo>
                      <a:cubicBezTo>
                        <a:pt x="1201" y="272"/>
                        <a:pt x="929" y="0"/>
                        <a:pt x="593" y="0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592" y="14"/>
                        <a:pt x="592" y="14"/>
                        <a:pt x="59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0" name="Freeform 13"/>
              <p:cNvSpPr/>
              <p:nvPr/>
            </p:nvSpPr>
            <p:spPr bwMode="auto">
              <a:xfrm>
                <a:off x="6195485" y="3611033"/>
                <a:ext cx="1214967" cy="1212851"/>
              </a:xfrm>
              <a:custGeom>
                <a:gdLst>
                  <a:gd fmla="*/ 580 w 580" name="T0"/>
                  <a:gd fmla="*/ 0 h 579" name="T1"/>
                  <a:gd fmla="*/ 1 w 580" name="T2"/>
                  <a:gd fmla="*/ 579 h 579" name="T3"/>
                  <a:gd fmla="*/ 0 w 580" name="T4"/>
                  <a:gd fmla="*/ 579 h 579" name="T5"/>
                  <a:gd fmla="*/ 0 w 580" name="T6"/>
                  <a:gd fmla="*/ 0 h 579" name="T7"/>
                  <a:gd fmla="*/ 580 w 580" name="T8"/>
                  <a:gd fmla="*/ 0 h 5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9" w="580">
                    <a:moveTo>
                      <a:pt x="580" y="0"/>
                    </a:moveTo>
                    <a:cubicBezTo>
                      <a:pt x="580" y="321"/>
                      <a:pt x="321" y="579"/>
                      <a:pt x="1" y="579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1" name="Freeform 14"/>
              <p:cNvSpPr/>
              <p:nvPr/>
            </p:nvSpPr>
            <p:spPr bwMode="auto">
              <a:xfrm>
                <a:off x="4980518" y="2398184"/>
                <a:ext cx="1214967" cy="1212851"/>
              </a:xfrm>
              <a:custGeom>
                <a:gdLst>
                  <a:gd fmla="*/ 0 w 580" name="T0"/>
                  <a:gd fmla="*/ 579 h 579" name="T1"/>
                  <a:gd fmla="*/ 578 w 580" name="T2"/>
                  <a:gd fmla="*/ 0 h 579" name="T3"/>
                  <a:gd fmla="*/ 580 w 580" name="T4"/>
                  <a:gd fmla="*/ 0 h 579" name="T5"/>
                  <a:gd fmla="*/ 580 w 580" name="T6"/>
                  <a:gd fmla="*/ 579 h 579" name="T7"/>
                  <a:gd fmla="*/ 0 w 580" name="T8"/>
                  <a:gd fmla="*/ 579 h 5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9" w="580">
                    <a:moveTo>
                      <a:pt x="0" y="579"/>
                    </a:moveTo>
                    <a:cubicBezTo>
                      <a:pt x="0" y="259"/>
                      <a:pt x="258" y="0"/>
                      <a:pt x="578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79"/>
                      <a:pt x="580" y="579"/>
                      <a:pt x="580" y="579"/>
                    </a:cubicBez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2" name="Freeform 15"/>
              <p:cNvSpPr/>
              <p:nvPr/>
            </p:nvSpPr>
            <p:spPr bwMode="auto">
              <a:xfrm>
                <a:off x="4980518" y="3611033"/>
                <a:ext cx="1214967" cy="1212851"/>
              </a:xfrm>
              <a:custGeom>
                <a:gdLst>
                  <a:gd fmla="*/ 0 w 580" name="T0"/>
                  <a:gd fmla="*/ 0 h 579" name="T1"/>
                  <a:gd fmla="*/ 578 w 580" name="T2"/>
                  <a:gd fmla="*/ 579 h 579" name="T3"/>
                  <a:gd fmla="*/ 580 w 580" name="T4"/>
                  <a:gd fmla="*/ 579 h 579" name="T5"/>
                  <a:gd fmla="*/ 580 w 580" name="T6"/>
                  <a:gd fmla="*/ 0 h 579" name="T7"/>
                  <a:gd fmla="*/ 0 w 580" name="T8"/>
                  <a:gd fmla="*/ 0 h 5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9" w="580">
                    <a:moveTo>
                      <a:pt x="0" y="0"/>
                    </a:moveTo>
                    <a:cubicBezTo>
                      <a:pt x="0" y="321"/>
                      <a:pt x="258" y="579"/>
                      <a:pt x="578" y="579"/>
                    </a:cubicBezTo>
                    <a:cubicBezTo>
                      <a:pt x="580" y="579"/>
                      <a:pt x="580" y="579"/>
                      <a:pt x="580" y="579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Freeform 12"/>
              <p:cNvSpPr/>
              <p:nvPr/>
            </p:nvSpPr>
            <p:spPr bwMode="auto">
              <a:xfrm>
                <a:off x="6195485" y="2398184"/>
                <a:ext cx="1214967" cy="1212851"/>
              </a:xfrm>
              <a:custGeom>
                <a:gdLst>
                  <a:gd fmla="*/ 580 w 580" name="T0"/>
                  <a:gd fmla="*/ 579 h 579" name="T1"/>
                  <a:gd fmla="*/ 1 w 580" name="T2"/>
                  <a:gd fmla="*/ 0 h 579" name="T3"/>
                  <a:gd fmla="*/ 0 w 580" name="T4"/>
                  <a:gd fmla="*/ 0 h 579" name="T5"/>
                  <a:gd fmla="*/ 0 w 580" name="T6"/>
                  <a:gd fmla="*/ 579 h 579" name="T7"/>
                  <a:gd fmla="*/ 580 w 580" name="T8"/>
                  <a:gd fmla="*/ 579 h 5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9" w="580">
                    <a:moveTo>
                      <a:pt x="580" y="579"/>
                    </a:moveTo>
                    <a:cubicBezTo>
                      <a:pt x="580" y="259"/>
                      <a:pt x="32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9"/>
                      <a:pt x="0" y="579"/>
                      <a:pt x="0" y="579"/>
                    </a:cubicBezTo>
                    <a:lnTo>
                      <a:pt x="58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4" name="Oval 16"/>
              <p:cNvSpPr>
                <a:spLocks noChangeArrowheads="1"/>
              </p:cNvSpPr>
              <p:nvPr/>
            </p:nvSpPr>
            <p:spPr bwMode="auto">
              <a:xfrm>
                <a:off x="5604933" y="3024717"/>
                <a:ext cx="1191683" cy="1193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21" name="Rectangle 31"/>
          <p:cNvSpPr/>
          <p:nvPr/>
        </p:nvSpPr>
        <p:spPr>
          <a:xfrm>
            <a:off x="8196887" y="2332618"/>
            <a:ext cx="989699" cy="98969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22" name="Freeform 274"/>
          <p:cNvSpPr>
            <a:spLocks noEditPoints="1"/>
          </p:cNvSpPr>
          <p:nvPr/>
        </p:nvSpPr>
        <p:spPr bwMode="auto">
          <a:xfrm>
            <a:off x="8427346" y="2489354"/>
            <a:ext cx="555616" cy="572977"/>
          </a:xfrm>
          <a:custGeom>
            <a:gdLst>
              <a:gd fmla="*/ 68 w 68" name="T0"/>
              <a:gd fmla="*/ 16 h 67" name="T1"/>
              <a:gd fmla="*/ 68 w 68" name="T2"/>
              <a:gd fmla="*/ 66 h 67" name="T3"/>
              <a:gd fmla="*/ 67 w 68" name="T4"/>
              <a:gd fmla="*/ 67 h 67" name="T5"/>
              <a:gd fmla="*/ 56 w 68" name="T6"/>
              <a:gd fmla="*/ 67 h 67" name="T7"/>
              <a:gd fmla="*/ 46 w 68" name="T8"/>
              <a:gd fmla="*/ 67 h 67" name="T9"/>
              <a:gd fmla="*/ 36 w 68" name="T10"/>
              <a:gd fmla="*/ 67 h 67" name="T11"/>
              <a:gd fmla="*/ 25 w 68" name="T12"/>
              <a:gd fmla="*/ 67 h 67" name="T13"/>
              <a:gd fmla="*/ 16 w 68" name="T14"/>
              <a:gd fmla="*/ 67 h 67" name="T15"/>
              <a:gd fmla="*/ 5 w 68" name="T16"/>
              <a:gd fmla="*/ 67 h 67" name="T17"/>
              <a:gd fmla="*/ 2 w 68" name="T18"/>
              <a:gd fmla="*/ 67 h 67" name="T19"/>
              <a:gd fmla="*/ 0 w 68" name="T20"/>
              <a:gd fmla="*/ 66 h 67" name="T21"/>
              <a:gd fmla="*/ 2 w 68" name="T22"/>
              <a:gd fmla="*/ 64 h 67" name="T23"/>
              <a:gd fmla="*/ 3 w 68" name="T24"/>
              <a:gd fmla="*/ 64 h 67" name="T25"/>
              <a:gd fmla="*/ 3 w 68" name="T26"/>
              <a:gd fmla="*/ 56 h 67" name="T27"/>
              <a:gd fmla="*/ 5 w 68" name="T28"/>
              <a:gd fmla="*/ 54 h 67" name="T29"/>
              <a:gd fmla="*/ 16 w 68" name="T30"/>
              <a:gd fmla="*/ 54 h 67" name="T31"/>
              <a:gd fmla="*/ 17 w 68" name="T32"/>
              <a:gd fmla="*/ 56 h 67" name="T33"/>
              <a:gd fmla="*/ 17 w 68" name="T34"/>
              <a:gd fmla="*/ 64 h 67" name="T35"/>
              <a:gd fmla="*/ 24 w 68" name="T36"/>
              <a:gd fmla="*/ 64 h 67" name="T37"/>
              <a:gd fmla="*/ 24 w 68" name="T38"/>
              <a:gd fmla="*/ 40 h 67" name="T39"/>
              <a:gd fmla="*/ 25 w 68" name="T40"/>
              <a:gd fmla="*/ 38 h 67" name="T41"/>
              <a:gd fmla="*/ 36 w 68" name="T42"/>
              <a:gd fmla="*/ 38 h 67" name="T43"/>
              <a:gd fmla="*/ 38 w 68" name="T44"/>
              <a:gd fmla="*/ 40 h 67" name="T45"/>
              <a:gd fmla="*/ 38 w 68" name="T46"/>
              <a:gd fmla="*/ 64 h 67" name="T47"/>
              <a:gd fmla="*/ 44 w 68" name="T48"/>
              <a:gd fmla="*/ 64 h 67" name="T49"/>
              <a:gd fmla="*/ 44 w 68" name="T50"/>
              <a:gd fmla="*/ 20 h 67" name="T51"/>
              <a:gd fmla="*/ 46 w 68" name="T52"/>
              <a:gd fmla="*/ 18 h 67" name="T53"/>
              <a:gd fmla="*/ 56 w 68" name="T54"/>
              <a:gd fmla="*/ 18 h 67" name="T55"/>
              <a:gd fmla="*/ 58 w 68" name="T56"/>
              <a:gd fmla="*/ 20 h 67" name="T57"/>
              <a:gd fmla="*/ 58 w 68" name="T58"/>
              <a:gd fmla="*/ 64 h 67" name="T59"/>
              <a:gd fmla="*/ 65 w 68" name="T60"/>
              <a:gd fmla="*/ 64 h 67" name="T61"/>
              <a:gd fmla="*/ 65 w 68" name="T62"/>
              <a:gd fmla="*/ 16 h 67" name="T63"/>
              <a:gd fmla="*/ 67 w 68" name="T64"/>
              <a:gd fmla="*/ 15 h 67" name="T65"/>
              <a:gd fmla="*/ 68 w 68" name="T66"/>
              <a:gd fmla="*/ 16 h 67" name="T67"/>
              <a:gd fmla="*/ 2 w 68" name="T68"/>
              <a:gd fmla="*/ 48 h 67" name="T69"/>
              <a:gd fmla="*/ 2 w 68" name="T70"/>
              <a:gd fmla="*/ 48 h 67" name="T71"/>
              <a:gd fmla="*/ 29 w 68" name="T72"/>
              <a:gd fmla="*/ 30 h 67" name="T73"/>
              <a:gd fmla="*/ 55 w 68" name="T74"/>
              <a:gd fmla="*/ 6 h 67" name="T75"/>
              <a:gd fmla="*/ 55 w 68" name="T76"/>
              <a:gd fmla="*/ 13 h 67" name="T77"/>
              <a:gd fmla="*/ 56 w 68" name="T78"/>
              <a:gd fmla="*/ 15 h 67" name="T79"/>
              <a:gd fmla="*/ 58 w 68" name="T80"/>
              <a:gd fmla="*/ 13 h 67" name="T81"/>
              <a:gd fmla="*/ 58 w 68" name="T82"/>
              <a:gd fmla="*/ 2 h 67" name="T83"/>
              <a:gd fmla="*/ 56 w 68" name="T84"/>
              <a:gd fmla="*/ 0 h 67" name="T85"/>
              <a:gd fmla="*/ 46 w 68" name="T86"/>
              <a:gd fmla="*/ 0 h 67" name="T87"/>
              <a:gd fmla="*/ 44 w 68" name="T88"/>
              <a:gd fmla="*/ 2 h 67" name="T89"/>
              <a:gd fmla="*/ 46 w 68" name="T90"/>
              <a:gd fmla="*/ 3 h 67" name="T91"/>
              <a:gd fmla="*/ 53 w 68" name="T92"/>
              <a:gd fmla="*/ 3 h 67" name="T93"/>
              <a:gd fmla="*/ 27 w 68" name="T94"/>
              <a:gd fmla="*/ 28 h 67" name="T95"/>
              <a:gd fmla="*/ 1 w 68" name="T96"/>
              <a:gd fmla="*/ 45 h 67" name="T97"/>
              <a:gd fmla="*/ 0 w 68" name="T98"/>
              <a:gd fmla="*/ 47 h 67" name="T99"/>
              <a:gd fmla="*/ 2 w 68" name="T100"/>
              <a:gd fmla="*/ 48 h 6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67" w="68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3" name="Rectangle 28"/>
          <p:cNvSpPr/>
          <p:nvPr/>
        </p:nvSpPr>
        <p:spPr>
          <a:xfrm>
            <a:off x="2879211" y="2332618"/>
            <a:ext cx="989700" cy="989699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24" name="Group 64"/>
          <p:cNvGrpSpPr/>
          <p:nvPr/>
        </p:nvGrpSpPr>
        <p:grpSpPr>
          <a:xfrm>
            <a:off x="3024344" y="2547897"/>
            <a:ext cx="725784" cy="473562"/>
            <a:chOff x="4357688" y="4635500"/>
            <a:chExt cx="447675" cy="292101"/>
          </a:xfrm>
          <a:solidFill>
            <a:schemeClr val="bg1"/>
          </a:solidFill>
          <a:effectLst/>
        </p:grpSpPr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4357688" y="4764088"/>
              <a:ext cx="112713" cy="152400"/>
            </a:xfrm>
            <a:custGeom>
              <a:gdLst>
                <a:gd fmla="*/ 24 w 29" name="T0"/>
                <a:gd fmla="*/ 0 h 39" name="T1"/>
                <a:gd fmla="*/ 5 w 29" name="T2"/>
                <a:gd fmla="*/ 0 h 39" name="T3"/>
                <a:gd fmla="*/ 0 w 29" name="T4"/>
                <a:gd fmla="*/ 5 h 39" name="T5"/>
                <a:gd fmla="*/ 0 w 29" name="T6"/>
                <a:gd fmla="*/ 34 h 39" name="T7"/>
                <a:gd fmla="*/ 5 w 29" name="T8"/>
                <a:gd fmla="*/ 39 h 39" name="T9"/>
                <a:gd fmla="*/ 24 w 29" name="T10"/>
                <a:gd fmla="*/ 39 h 39" name="T11"/>
                <a:gd fmla="*/ 29 w 29" name="T12"/>
                <a:gd fmla="*/ 34 h 39" name="T13"/>
                <a:gd fmla="*/ 29 w 29" name="T14"/>
                <a:gd fmla="*/ 5 h 39" name="T15"/>
                <a:gd fmla="*/ 24 w 29" name="T16"/>
                <a:gd fmla="*/ 0 h 39" name="T17"/>
                <a:gd fmla="*/ 19 w 29" name="T18"/>
                <a:gd fmla="*/ 34 h 39" name="T19"/>
                <a:gd fmla="*/ 15 w 29" name="T20"/>
                <a:gd fmla="*/ 30 h 39" name="T21"/>
                <a:gd fmla="*/ 19 w 29" name="T22"/>
                <a:gd fmla="*/ 27 h 39" name="T23"/>
                <a:gd fmla="*/ 23 w 29" name="T24"/>
                <a:gd fmla="*/ 30 h 39" name="T25"/>
                <a:gd fmla="*/ 19 w 29" name="T26"/>
                <a:gd fmla="*/ 34 h 3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9" w="28">
                  <a:moveTo>
                    <a:pt x="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7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7" y="0"/>
                    <a:pt x="24" y="0"/>
                  </a:cubicBezTo>
                  <a:close/>
                  <a:moveTo>
                    <a:pt x="19" y="34"/>
                  </a:moveTo>
                  <a:cubicBezTo>
                    <a:pt x="17" y="34"/>
                    <a:pt x="15" y="33"/>
                    <a:pt x="15" y="30"/>
                  </a:cubicBezTo>
                  <a:cubicBezTo>
                    <a:pt x="15" y="28"/>
                    <a:pt x="17" y="27"/>
                    <a:pt x="19" y="27"/>
                  </a:cubicBezTo>
                  <a:cubicBezTo>
                    <a:pt x="21" y="27"/>
                    <a:pt x="23" y="28"/>
                    <a:pt x="23" y="30"/>
                  </a:cubicBezTo>
                  <a:cubicBezTo>
                    <a:pt x="23" y="33"/>
                    <a:pt x="21" y="34"/>
                    <a:pt x="1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4481513" y="4767263"/>
              <a:ext cx="323850" cy="160338"/>
            </a:xfrm>
            <a:custGeom>
              <a:gdLst>
                <a:gd fmla="*/ 0 w 84" name="T0"/>
                <a:gd fmla="*/ 31 h 41" name="T1"/>
                <a:gd fmla="*/ 0 w 84" name="T2"/>
                <a:gd fmla="*/ 7 h 41" name="T3"/>
                <a:gd fmla="*/ 19 w 84" name="T4"/>
                <a:gd fmla="*/ 2 h 41" name="T5"/>
                <a:gd fmla="*/ 39 w 84" name="T6"/>
                <a:gd fmla="*/ 14 h 41" name="T7"/>
                <a:gd fmla="*/ 41 w 84" name="T8"/>
                <a:gd fmla="*/ 29 h 41" name="T9"/>
                <a:gd fmla="*/ 26 w 84" name="T10"/>
                <a:gd fmla="*/ 24 h 41" name="T11"/>
                <a:gd fmla="*/ 40 w 84" name="T12"/>
                <a:gd fmla="*/ 30 h 41" name="T13"/>
                <a:gd fmla="*/ 52 w 84" name="T14"/>
                <a:gd fmla="*/ 18 h 41" name="T15"/>
                <a:gd fmla="*/ 68 w 84" name="T16"/>
                <a:gd fmla="*/ 10 h 41" name="T17"/>
                <a:gd fmla="*/ 78 w 84" name="T18"/>
                <a:gd fmla="*/ 20 h 41" name="T19"/>
                <a:gd fmla="*/ 54 w 84" name="T20"/>
                <a:gd fmla="*/ 36 h 41" name="T21"/>
                <a:gd fmla="*/ 30 w 84" name="T22"/>
                <a:gd fmla="*/ 37 h 41" name="T23"/>
                <a:gd fmla="*/ 0 w 84" name="T24"/>
                <a:gd fmla="*/ 31 h 4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" w="84">
                  <a:moveTo>
                    <a:pt x="0" y="31"/>
                  </a:moveTo>
                  <a:cubicBezTo>
                    <a:pt x="0" y="23"/>
                    <a:pt x="0" y="15"/>
                    <a:pt x="0" y="7"/>
                  </a:cubicBezTo>
                  <a:cubicBezTo>
                    <a:pt x="7" y="1"/>
                    <a:pt x="12" y="0"/>
                    <a:pt x="19" y="2"/>
                  </a:cubicBezTo>
                  <a:cubicBezTo>
                    <a:pt x="27" y="5"/>
                    <a:pt x="26" y="10"/>
                    <a:pt x="39" y="14"/>
                  </a:cubicBezTo>
                  <a:cubicBezTo>
                    <a:pt x="55" y="18"/>
                    <a:pt x="51" y="29"/>
                    <a:pt x="41" y="29"/>
                  </a:cubicBezTo>
                  <a:cubicBezTo>
                    <a:pt x="35" y="28"/>
                    <a:pt x="32" y="28"/>
                    <a:pt x="26" y="24"/>
                  </a:cubicBezTo>
                  <a:cubicBezTo>
                    <a:pt x="29" y="27"/>
                    <a:pt x="34" y="30"/>
                    <a:pt x="40" y="30"/>
                  </a:cubicBezTo>
                  <a:cubicBezTo>
                    <a:pt x="50" y="31"/>
                    <a:pt x="54" y="26"/>
                    <a:pt x="52" y="18"/>
                  </a:cubicBezTo>
                  <a:cubicBezTo>
                    <a:pt x="59" y="15"/>
                    <a:pt x="62" y="13"/>
                    <a:pt x="68" y="10"/>
                  </a:cubicBezTo>
                  <a:cubicBezTo>
                    <a:pt x="76" y="6"/>
                    <a:pt x="84" y="13"/>
                    <a:pt x="78" y="20"/>
                  </a:cubicBezTo>
                  <a:cubicBezTo>
                    <a:pt x="75" y="22"/>
                    <a:pt x="59" y="33"/>
                    <a:pt x="54" y="36"/>
                  </a:cubicBezTo>
                  <a:cubicBezTo>
                    <a:pt x="46" y="41"/>
                    <a:pt x="37" y="41"/>
                    <a:pt x="30" y="37"/>
                  </a:cubicBezTo>
                  <a:cubicBezTo>
                    <a:pt x="22" y="33"/>
                    <a:pt x="13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4673601" y="4732338"/>
              <a:ext cx="12700" cy="19050"/>
            </a:xfrm>
            <a:custGeom>
              <a:gdLst>
                <a:gd fmla="*/ 0 w 3" name="T0"/>
                <a:gd fmla="*/ 0 h 5" name="T1"/>
                <a:gd fmla="*/ 0 w 3" name="T2"/>
                <a:gd fmla="*/ 5 h 5" name="T3"/>
                <a:gd fmla="*/ 2 w 3" name="T4"/>
                <a:gd fmla="*/ 4 h 5" name="T5"/>
                <a:gd fmla="*/ 3 w 3" name="T6"/>
                <a:gd fmla="*/ 3 h 5" name="T7"/>
                <a:gd fmla="*/ 2 w 3" name="T8"/>
                <a:gd fmla="*/ 1 h 5" name="T9"/>
                <a:gd fmla="*/ 0 w 3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3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8" name="Freeform 17"/>
            <p:cNvSpPr>
              <a:spLocks noEditPoints="1"/>
            </p:cNvSpPr>
            <p:nvPr/>
          </p:nvSpPr>
          <p:spPr bwMode="auto">
            <a:xfrm>
              <a:off x="4581526" y="4635500"/>
              <a:ext cx="177800" cy="179388"/>
            </a:xfrm>
            <a:custGeom>
              <a:gdLst>
                <a:gd fmla="*/ 23 w 46" name="T0"/>
                <a:gd fmla="*/ 0 h 46" name="T1"/>
                <a:gd fmla="*/ 0 w 46" name="T2"/>
                <a:gd fmla="*/ 23 h 46" name="T3"/>
                <a:gd fmla="*/ 23 w 46" name="T4"/>
                <a:gd fmla="*/ 46 h 46" name="T5"/>
                <a:gd fmla="*/ 46 w 46" name="T6"/>
                <a:gd fmla="*/ 23 h 46" name="T7"/>
                <a:gd fmla="*/ 23 w 46" name="T8"/>
                <a:gd fmla="*/ 0 h 46" name="T9"/>
                <a:gd fmla="*/ 30 w 46" name="T10"/>
                <a:gd fmla="*/ 33 h 46" name="T11"/>
                <a:gd fmla="*/ 24 w 46" name="T12"/>
                <a:gd fmla="*/ 35 h 46" name="T13"/>
                <a:gd fmla="*/ 24 w 46" name="T14"/>
                <a:gd fmla="*/ 38 h 46" name="T15"/>
                <a:gd fmla="*/ 22 w 46" name="T16"/>
                <a:gd fmla="*/ 38 h 46" name="T17"/>
                <a:gd fmla="*/ 22 w 46" name="T18"/>
                <a:gd fmla="*/ 35 h 46" name="T19"/>
                <a:gd fmla="*/ 12 w 46" name="T20"/>
                <a:gd fmla="*/ 27 h 46" name="T21"/>
                <a:gd fmla="*/ 19 w 46" name="T22"/>
                <a:gd fmla="*/ 26 h 46" name="T23"/>
                <a:gd fmla="*/ 22 w 46" name="T24"/>
                <a:gd fmla="*/ 30 h 46" name="T25"/>
                <a:gd fmla="*/ 22 w 46" name="T26"/>
                <a:gd fmla="*/ 24 h 46" name="T27"/>
                <a:gd fmla="*/ 17 w 46" name="T28"/>
                <a:gd fmla="*/ 22 h 46" name="T29"/>
                <a:gd fmla="*/ 15 w 46" name="T30"/>
                <a:gd fmla="*/ 11 h 46" name="T31"/>
                <a:gd fmla="*/ 22 w 46" name="T32"/>
                <a:gd fmla="*/ 9 h 46" name="T33"/>
                <a:gd fmla="*/ 22 w 46" name="T34"/>
                <a:gd fmla="*/ 7 h 46" name="T35"/>
                <a:gd fmla="*/ 24 w 46" name="T36"/>
                <a:gd fmla="*/ 7 h 46" name="T37"/>
                <a:gd fmla="*/ 24 w 46" name="T38"/>
                <a:gd fmla="*/ 9 h 46" name="T39"/>
                <a:gd fmla="*/ 33 w 46" name="T40"/>
                <a:gd fmla="*/ 15 h 46" name="T41"/>
                <a:gd fmla="*/ 26 w 46" name="T42"/>
                <a:gd fmla="*/ 16 h 46" name="T43"/>
                <a:gd fmla="*/ 24 w 46" name="T44"/>
                <a:gd fmla="*/ 14 h 46" name="T45"/>
                <a:gd fmla="*/ 24 w 46" name="T46"/>
                <a:gd fmla="*/ 18 h 46" name="T47"/>
                <a:gd fmla="*/ 31 w 46" name="T48"/>
                <a:gd fmla="*/ 21 h 46" name="T49"/>
                <a:gd fmla="*/ 30 w 46" name="T50"/>
                <a:gd fmla="*/ 33 h 46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46" w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5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lose/>
                  <a:moveTo>
                    <a:pt x="30" y="33"/>
                  </a:moveTo>
                  <a:cubicBezTo>
                    <a:pt x="28" y="34"/>
                    <a:pt x="26" y="35"/>
                    <a:pt x="24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7" y="34"/>
                    <a:pt x="13" y="32"/>
                    <a:pt x="12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8"/>
                    <a:pt x="20" y="29"/>
                    <a:pt x="22" y="3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8" y="23"/>
                    <a:pt x="17" y="22"/>
                  </a:cubicBezTo>
                  <a:cubicBezTo>
                    <a:pt x="13" y="20"/>
                    <a:pt x="12" y="14"/>
                    <a:pt x="15" y="11"/>
                  </a:cubicBezTo>
                  <a:cubicBezTo>
                    <a:pt x="17" y="10"/>
                    <a:pt x="19" y="9"/>
                    <a:pt x="22" y="9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32" y="11"/>
                    <a:pt x="33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8" y="19"/>
                    <a:pt x="30" y="20"/>
                    <a:pt x="31" y="21"/>
                  </a:cubicBezTo>
                  <a:cubicBezTo>
                    <a:pt x="35" y="25"/>
                    <a:pt x="34" y="31"/>
                    <a:pt x="3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4654551" y="4686300"/>
              <a:ext cx="12700" cy="19050"/>
            </a:xfrm>
            <a:custGeom>
              <a:gdLst>
                <a:gd fmla="*/ 1 w 3" name="T0"/>
                <a:gd fmla="*/ 4 h 5" name="T1"/>
                <a:gd fmla="*/ 3 w 3" name="T2"/>
                <a:gd fmla="*/ 5 h 5" name="T3"/>
                <a:gd fmla="*/ 3 w 3" name="T4"/>
                <a:gd fmla="*/ 0 h 5" name="T5"/>
                <a:gd fmla="*/ 1 w 3" name="T6"/>
                <a:gd fmla="*/ 4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1" y="4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30" name="Rectangle 34"/>
          <p:cNvSpPr/>
          <p:nvPr/>
        </p:nvSpPr>
        <p:spPr>
          <a:xfrm>
            <a:off x="8199981" y="4018788"/>
            <a:ext cx="989699" cy="98969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31" name="Group 70"/>
          <p:cNvGrpSpPr/>
          <p:nvPr/>
        </p:nvGrpSpPr>
        <p:grpSpPr>
          <a:xfrm>
            <a:off x="8354824" y="4153640"/>
            <a:ext cx="670122" cy="564212"/>
            <a:chOff x="6413500" y="4905376"/>
            <a:chExt cx="552451" cy="465138"/>
          </a:xfrm>
          <a:solidFill>
            <a:schemeClr val="bg1"/>
          </a:solidFill>
          <a:effectLst/>
        </p:grpSpPr>
        <p:sp>
          <p:nvSpPr>
            <p:cNvPr id="132" name="Freeform 71"/>
            <p:cNvSpPr>
              <a:spLocks noEditPoints="1"/>
            </p:cNvSpPr>
            <p:nvPr/>
          </p:nvSpPr>
          <p:spPr bwMode="auto">
            <a:xfrm>
              <a:off x="6413500" y="5106988"/>
              <a:ext cx="173038" cy="192088"/>
            </a:xfrm>
            <a:custGeom>
              <a:gdLst>
                <a:gd fmla="*/ 46 w 46" name="T0"/>
                <a:gd fmla="*/ 28 h 51" name="T1"/>
                <a:gd fmla="*/ 46 w 46" name="T2"/>
                <a:gd fmla="*/ 28 h 51" name="T3"/>
                <a:gd fmla="*/ 46 w 46" name="T4"/>
                <a:gd fmla="*/ 28 h 51" name="T5"/>
                <a:gd fmla="*/ 26 w 46" name="T6"/>
                <a:gd fmla="*/ 8 h 51" name="T7"/>
                <a:gd fmla="*/ 27 w 46" name="T8"/>
                <a:gd fmla="*/ 6 h 51" name="T9"/>
                <a:gd fmla="*/ 23 w 46" name="T10"/>
                <a:gd fmla="*/ 0 h 51" name="T11"/>
                <a:gd fmla="*/ 19 w 46" name="T12"/>
                <a:gd fmla="*/ 6 h 51" name="T13"/>
                <a:gd fmla="*/ 20 w 46" name="T14"/>
                <a:gd fmla="*/ 8 h 51" name="T15"/>
                <a:gd fmla="*/ 0 w 46" name="T16"/>
                <a:gd fmla="*/ 28 h 51" name="T17"/>
                <a:gd fmla="*/ 0 w 46" name="T18"/>
                <a:gd fmla="*/ 28 h 51" name="T19"/>
                <a:gd fmla="*/ 23 w 46" name="T20"/>
                <a:gd fmla="*/ 51 h 51" name="T21"/>
                <a:gd fmla="*/ 46 w 46" name="T22"/>
                <a:gd fmla="*/ 28 h 51" name="T23"/>
                <a:gd fmla="*/ 23 w 46" name="T24"/>
                <a:gd fmla="*/ 28 h 51" name="T25"/>
                <a:gd fmla="*/ 2 w 46" name="T26"/>
                <a:gd fmla="*/ 28 h 51" name="T27"/>
                <a:gd fmla="*/ 21 w 46" name="T28"/>
                <a:gd fmla="*/ 9 h 51" name="T29"/>
                <a:gd fmla="*/ 23 w 46" name="T30"/>
                <a:gd fmla="*/ 9 h 51" name="T31"/>
                <a:gd fmla="*/ 23 w 46" name="T32"/>
                <a:gd fmla="*/ 28 h 51" name="T33"/>
                <a:gd fmla="*/ 23 w 46" name="T34"/>
                <a:gd fmla="*/ 9 h 51" name="T35"/>
                <a:gd fmla="*/ 25 w 46" name="T36"/>
                <a:gd fmla="*/ 9 h 51" name="T37"/>
                <a:gd fmla="*/ 43 w 46" name="T38"/>
                <a:gd fmla="*/ 28 h 51" name="T39"/>
                <a:gd fmla="*/ 23 w 46" name="T40"/>
                <a:gd fmla="*/ 28 h 51" name="T41"/>
                <a:gd fmla="*/ 23 w 46" name="T42"/>
                <a:gd fmla="*/ 9 h 5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1" w="46"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7" y="4"/>
                    <a:pt x="23" y="0"/>
                    <a:pt x="23" y="0"/>
                  </a:cubicBezTo>
                  <a:cubicBezTo>
                    <a:pt x="23" y="0"/>
                    <a:pt x="19" y="4"/>
                    <a:pt x="19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10" y="51"/>
                    <a:pt x="23" y="51"/>
                  </a:cubicBezTo>
                  <a:cubicBezTo>
                    <a:pt x="36" y="51"/>
                    <a:pt x="46" y="40"/>
                    <a:pt x="46" y="28"/>
                  </a:cubicBezTo>
                  <a:close/>
                  <a:moveTo>
                    <a:pt x="23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3" y="9"/>
                  </a:cubicBezTo>
                  <a:lnTo>
                    <a:pt x="23" y="28"/>
                  </a:lnTo>
                  <a:close/>
                  <a:moveTo>
                    <a:pt x="23" y="9"/>
                  </a:moveTo>
                  <a:cubicBezTo>
                    <a:pt x="24" y="9"/>
                    <a:pt x="24" y="9"/>
                    <a:pt x="25" y="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33" name="Freeform 72"/>
            <p:cNvSpPr>
              <a:spLocks noEditPoints="1"/>
            </p:cNvSpPr>
            <p:nvPr/>
          </p:nvSpPr>
          <p:spPr bwMode="auto">
            <a:xfrm>
              <a:off x="6792913" y="5106988"/>
              <a:ext cx="173038" cy="192088"/>
            </a:xfrm>
            <a:custGeom>
              <a:gdLst>
                <a:gd fmla="*/ 46 w 46" name="T0"/>
                <a:gd fmla="*/ 28 h 51" name="T1"/>
                <a:gd fmla="*/ 46 w 46" name="T2"/>
                <a:gd fmla="*/ 28 h 51" name="T3"/>
                <a:gd fmla="*/ 26 w 46" name="T4"/>
                <a:gd fmla="*/ 8 h 51" name="T5"/>
                <a:gd fmla="*/ 27 w 46" name="T6"/>
                <a:gd fmla="*/ 6 h 51" name="T7"/>
                <a:gd fmla="*/ 23 w 46" name="T8"/>
                <a:gd fmla="*/ 0 h 51" name="T9"/>
                <a:gd fmla="*/ 19 w 46" name="T10"/>
                <a:gd fmla="*/ 6 h 51" name="T11"/>
                <a:gd fmla="*/ 20 w 46" name="T12"/>
                <a:gd fmla="*/ 8 h 51" name="T13"/>
                <a:gd fmla="*/ 0 w 46" name="T14"/>
                <a:gd fmla="*/ 28 h 51" name="T15"/>
                <a:gd fmla="*/ 0 w 46" name="T16"/>
                <a:gd fmla="*/ 28 h 51" name="T17"/>
                <a:gd fmla="*/ 23 w 46" name="T18"/>
                <a:gd fmla="*/ 51 h 51" name="T19"/>
                <a:gd fmla="*/ 46 w 46" name="T20"/>
                <a:gd fmla="*/ 28 h 51" name="T21"/>
                <a:gd fmla="*/ 22 w 46" name="T22"/>
                <a:gd fmla="*/ 28 h 51" name="T23"/>
                <a:gd fmla="*/ 2 w 46" name="T24"/>
                <a:gd fmla="*/ 28 h 51" name="T25"/>
                <a:gd fmla="*/ 21 w 46" name="T26"/>
                <a:gd fmla="*/ 9 h 51" name="T27"/>
                <a:gd fmla="*/ 22 w 46" name="T28"/>
                <a:gd fmla="*/ 9 h 51" name="T29"/>
                <a:gd fmla="*/ 22 w 46" name="T30"/>
                <a:gd fmla="*/ 28 h 51" name="T31"/>
                <a:gd fmla="*/ 23 w 46" name="T32"/>
                <a:gd fmla="*/ 28 h 51" name="T33"/>
                <a:gd fmla="*/ 23 w 46" name="T34"/>
                <a:gd fmla="*/ 9 h 51" name="T35"/>
                <a:gd fmla="*/ 25 w 46" name="T36"/>
                <a:gd fmla="*/ 9 h 51" name="T37"/>
                <a:gd fmla="*/ 43 w 46" name="T38"/>
                <a:gd fmla="*/ 28 h 51" name="T39"/>
                <a:gd fmla="*/ 23 w 46" name="T40"/>
                <a:gd fmla="*/ 28 h 5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1" w="46"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7" y="4"/>
                    <a:pt x="23" y="0"/>
                    <a:pt x="23" y="0"/>
                  </a:cubicBezTo>
                  <a:cubicBezTo>
                    <a:pt x="23" y="0"/>
                    <a:pt x="19" y="4"/>
                    <a:pt x="19" y="6"/>
                  </a:cubicBezTo>
                  <a:cubicBezTo>
                    <a:pt x="19" y="6"/>
                    <a:pt x="19" y="7"/>
                    <a:pt x="2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10" y="51"/>
                    <a:pt x="23" y="51"/>
                  </a:cubicBezTo>
                  <a:cubicBezTo>
                    <a:pt x="36" y="51"/>
                    <a:pt x="46" y="40"/>
                    <a:pt x="46" y="28"/>
                  </a:cubicBezTo>
                  <a:close/>
                  <a:moveTo>
                    <a:pt x="2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lnTo>
                    <a:pt x="22" y="28"/>
                  </a:lnTo>
                  <a:close/>
                  <a:moveTo>
                    <a:pt x="23" y="28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43" y="28"/>
                    <a:pt x="43" y="28"/>
                    <a:pt x="43" y="28"/>
                  </a:cubicBezTo>
                  <a:lnTo>
                    <a:pt x="2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34" name="Freeform 73"/>
            <p:cNvSpPr/>
            <p:nvPr/>
          </p:nvSpPr>
          <p:spPr bwMode="auto">
            <a:xfrm>
              <a:off x="6477000" y="4905376"/>
              <a:ext cx="425450" cy="465138"/>
            </a:xfrm>
            <a:custGeom>
              <a:gdLst>
                <a:gd fmla="*/ 87 w 113" name="T0"/>
                <a:gd fmla="*/ 109 h 124" name="T1"/>
                <a:gd fmla="*/ 80 w 113" name="T2"/>
                <a:gd fmla="*/ 109 h 124" name="T3"/>
                <a:gd fmla="*/ 80 w 113" name="T4"/>
                <a:gd fmla="*/ 107 h 124" name="T5"/>
                <a:gd fmla="*/ 74 w 113" name="T6"/>
                <a:gd fmla="*/ 101 h 124" name="T7"/>
                <a:gd fmla="*/ 64 w 113" name="T8"/>
                <a:gd fmla="*/ 101 h 124" name="T9"/>
                <a:gd fmla="*/ 65 w 113" name="T10"/>
                <a:gd fmla="*/ 96 h 124" name="T11"/>
                <a:gd fmla="*/ 61 w 113" name="T12"/>
                <a:gd fmla="*/ 85 h 124" name="T13"/>
                <a:gd fmla="*/ 61 w 113" name="T14"/>
                <a:gd fmla="*/ 30 h 124" name="T15"/>
                <a:gd fmla="*/ 101 w 113" name="T16"/>
                <a:gd fmla="*/ 49 h 124" name="T17"/>
                <a:gd fmla="*/ 107 w 113" name="T18"/>
                <a:gd fmla="*/ 52 h 124" name="T19"/>
                <a:gd fmla="*/ 113 w 113" name="T20"/>
                <a:gd fmla="*/ 46 h 124" name="T21"/>
                <a:gd fmla="*/ 107 w 113" name="T22"/>
                <a:gd fmla="*/ 39 h 124" name="T23"/>
                <a:gd fmla="*/ 102 w 113" name="T24"/>
                <a:gd fmla="*/ 42 h 124" name="T25"/>
                <a:gd fmla="*/ 61 w 113" name="T26"/>
                <a:gd fmla="*/ 24 h 124" name="T27"/>
                <a:gd fmla="*/ 61 w 113" name="T28"/>
                <a:gd fmla="*/ 20 h 124" name="T29"/>
                <a:gd fmla="*/ 66 w 113" name="T30"/>
                <a:gd fmla="*/ 12 h 124" name="T31"/>
                <a:gd fmla="*/ 56 w 113" name="T32"/>
                <a:gd fmla="*/ 0 h 124" name="T33"/>
                <a:gd fmla="*/ 47 w 113" name="T34"/>
                <a:gd fmla="*/ 12 h 124" name="T35"/>
                <a:gd fmla="*/ 52 w 113" name="T36"/>
                <a:gd fmla="*/ 20 h 124" name="T37"/>
                <a:gd fmla="*/ 52 w 113" name="T38"/>
                <a:gd fmla="*/ 24 h 124" name="T39"/>
                <a:gd fmla="*/ 12 w 113" name="T40"/>
                <a:gd fmla="*/ 42 h 124" name="T41"/>
                <a:gd fmla="*/ 6 w 113" name="T42"/>
                <a:gd fmla="*/ 39 h 124" name="T43"/>
                <a:gd fmla="*/ 0 w 113" name="T44"/>
                <a:gd fmla="*/ 46 h 124" name="T45"/>
                <a:gd fmla="*/ 6 w 113" name="T46"/>
                <a:gd fmla="*/ 52 h 124" name="T47"/>
                <a:gd fmla="*/ 12 w 113" name="T48"/>
                <a:gd fmla="*/ 49 h 124" name="T49"/>
                <a:gd fmla="*/ 52 w 113" name="T50"/>
                <a:gd fmla="*/ 30 h 124" name="T51"/>
                <a:gd fmla="*/ 52 w 113" name="T52"/>
                <a:gd fmla="*/ 85 h 124" name="T53"/>
                <a:gd fmla="*/ 48 w 113" name="T54"/>
                <a:gd fmla="*/ 96 h 124" name="T55"/>
                <a:gd fmla="*/ 49 w 113" name="T56"/>
                <a:gd fmla="*/ 101 h 124" name="T57"/>
                <a:gd fmla="*/ 39 w 113" name="T58"/>
                <a:gd fmla="*/ 101 h 124" name="T59"/>
                <a:gd fmla="*/ 33 w 113" name="T60"/>
                <a:gd fmla="*/ 107 h 124" name="T61"/>
                <a:gd fmla="*/ 33 w 113" name="T62"/>
                <a:gd fmla="*/ 109 h 124" name="T63"/>
                <a:gd fmla="*/ 26 w 113" name="T64"/>
                <a:gd fmla="*/ 109 h 124" name="T65"/>
                <a:gd fmla="*/ 15 w 113" name="T66"/>
                <a:gd fmla="*/ 119 h 124" name="T67"/>
                <a:gd fmla="*/ 15 w 113" name="T68"/>
                <a:gd fmla="*/ 124 h 124" name="T69"/>
                <a:gd fmla="*/ 97 w 113" name="T70"/>
                <a:gd fmla="*/ 124 h 124" name="T71"/>
                <a:gd fmla="*/ 97 w 113" name="T72"/>
                <a:gd fmla="*/ 119 h 124" name="T73"/>
                <a:gd fmla="*/ 87 w 113" name="T74"/>
                <a:gd fmla="*/ 109 h 12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4" w="113">
                  <a:moveTo>
                    <a:pt x="87" y="109"/>
                  </a:moveTo>
                  <a:cubicBezTo>
                    <a:pt x="80" y="109"/>
                    <a:pt x="80" y="109"/>
                    <a:pt x="80" y="109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3"/>
                    <a:pt x="77" y="101"/>
                    <a:pt x="7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5" y="99"/>
                    <a:pt x="65" y="98"/>
                    <a:pt x="65" y="96"/>
                  </a:cubicBezTo>
                  <a:cubicBezTo>
                    <a:pt x="65" y="91"/>
                    <a:pt x="63" y="87"/>
                    <a:pt x="61" y="85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6" y="32"/>
                    <a:pt x="90" y="39"/>
                    <a:pt x="101" y="49"/>
                  </a:cubicBezTo>
                  <a:cubicBezTo>
                    <a:pt x="102" y="51"/>
                    <a:pt x="105" y="52"/>
                    <a:pt x="107" y="52"/>
                  </a:cubicBezTo>
                  <a:cubicBezTo>
                    <a:pt x="110" y="52"/>
                    <a:pt x="113" y="49"/>
                    <a:pt x="113" y="46"/>
                  </a:cubicBezTo>
                  <a:cubicBezTo>
                    <a:pt x="113" y="42"/>
                    <a:pt x="110" y="39"/>
                    <a:pt x="107" y="39"/>
                  </a:cubicBezTo>
                  <a:cubicBezTo>
                    <a:pt x="105" y="39"/>
                    <a:pt x="103" y="40"/>
                    <a:pt x="102" y="42"/>
                  </a:cubicBezTo>
                  <a:cubicBezTo>
                    <a:pt x="90" y="32"/>
                    <a:pt x="76" y="26"/>
                    <a:pt x="61" y="24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18"/>
                    <a:pt x="66" y="15"/>
                    <a:pt x="66" y="12"/>
                  </a:cubicBezTo>
                  <a:cubicBezTo>
                    <a:pt x="66" y="7"/>
                    <a:pt x="56" y="0"/>
                    <a:pt x="56" y="0"/>
                  </a:cubicBezTo>
                  <a:cubicBezTo>
                    <a:pt x="56" y="0"/>
                    <a:pt x="47" y="7"/>
                    <a:pt x="47" y="12"/>
                  </a:cubicBezTo>
                  <a:cubicBezTo>
                    <a:pt x="47" y="15"/>
                    <a:pt x="49" y="18"/>
                    <a:pt x="52" y="2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37" y="26"/>
                    <a:pt x="23" y="32"/>
                    <a:pt x="12" y="42"/>
                  </a:cubicBezTo>
                  <a:cubicBezTo>
                    <a:pt x="10" y="40"/>
                    <a:pt x="9" y="39"/>
                    <a:pt x="6" y="39"/>
                  </a:cubicBezTo>
                  <a:cubicBezTo>
                    <a:pt x="3" y="39"/>
                    <a:pt x="0" y="42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23" y="39"/>
                    <a:pt x="37" y="32"/>
                    <a:pt x="52" y="30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49" y="87"/>
                    <a:pt x="48" y="91"/>
                    <a:pt x="48" y="96"/>
                  </a:cubicBezTo>
                  <a:cubicBezTo>
                    <a:pt x="48" y="98"/>
                    <a:pt x="48" y="99"/>
                    <a:pt x="4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6" y="101"/>
                    <a:pt x="33" y="103"/>
                    <a:pt x="33" y="107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0" y="109"/>
                    <a:pt x="15" y="114"/>
                    <a:pt x="15" y="119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4"/>
                    <a:pt x="93" y="109"/>
                    <a:pt x="8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35" name="Rectangle 25"/>
          <p:cNvSpPr/>
          <p:nvPr/>
        </p:nvSpPr>
        <p:spPr>
          <a:xfrm>
            <a:off x="2874009" y="4018788"/>
            <a:ext cx="989699" cy="908157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36" name="Shape 464"/>
          <p:cNvSpPr/>
          <p:nvPr/>
        </p:nvSpPr>
        <p:spPr>
          <a:xfrm>
            <a:off x="3128019" y="4219236"/>
            <a:ext cx="473349" cy="49535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441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rgbClr val="FFFFFF"/>
          </a:solidFill>
          <a:ln cap="flat" w="12700">
            <a:noFill/>
            <a:miter lim="400000"/>
          </a:ln>
          <a:effectLst/>
        </p:spPr>
        <p:txBody>
          <a:bodyPr anchor="ctr" bIns="43656" lIns="43656" numCol="1" rIns="43656" tIns="43656" wrap="square">
            <a:noAutofit/>
          </a:bodyPr>
          <a:lstStyle/>
          <a:p>
            <a:pPr algn="ctr" lvl="0">
              <a:lnSpc>
                <a:spcPct val="100000"/>
              </a:lnSpc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789365" y="4018196"/>
            <a:ext cx="2089846" cy="759997"/>
            <a:chOff x="711326" y="2163104"/>
            <a:chExt cx="2089846" cy="759997"/>
          </a:xfrm>
        </p:grpSpPr>
        <p:sp>
          <p:nvSpPr>
            <p:cNvPr id="138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anchor="ctr" bIns="0" lIns="0" rIns="144000" rtlCol="0" tIns="0" vert="horz" wrap="square">
              <a:normAutofit/>
            </a:bodyPr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altLang="en-US" b="1" lang="zh-CN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9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bIns="0" lIns="0" rIns="144000" rtlCol="0" tIns="0" wrap="square">
              <a:normAutofit lnSpcReduction="10000"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312790" y="2276872"/>
            <a:ext cx="2089846" cy="759997"/>
            <a:chOff x="711326" y="2163104"/>
            <a:chExt cx="2089846" cy="759997"/>
          </a:xfrm>
        </p:grpSpPr>
        <p:sp>
          <p:nvSpPr>
            <p:cNvPr id="141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anchor="ctr" anchorCtr="0" bIns="0" lIns="144000" rIns="0" rtlCol="0" tIns="0" vert="horz" wrap="square">
              <a:normAutofit/>
            </a:bodyPr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b="1" lang="zh-CN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2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anchor="ctr" anchorCtr="0" bIns="0" lIns="144000" rIns="0" rtlCol="0" tIns="0" wrap="square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312790" y="4018196"/>
            <a:ext cx="2089846" cy="759997"/>
            <a:chOff x="711326" y="2163104"/>
            <a:chExt cx="2089846" cy="759997"/>
          </a:xfrm>
        </p:grpSpPr>
        <p:sp>
          <p:nvSpPr>
            <p:cNvPr id="144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anchor="ctr" anchorCtr="0" bIns="0" lIns="144000" rIns="0" rtlCol="0" tIns="0" vert="horz" wrap="square">
              <a:normAutofit/>
            </a:bodyPr>
            <a:lstStyle>
              <a:defPPr>
                <a:defRPr lang="en-US"/>
              </a:defPPr>
              <a:lvl1pPr algn="ctr" defTabSz="914400" eaLnBrk="1" hangingPunct="1" latinLnBrk="0" marL="0" rtl="0">
                <a:defRPr kern="1200" sz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b="1" lang="zh-CN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5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anchor="ctr" anchorCtr="0" bIns="0" lIns="144000" rIns="0" rtlCol="0" tIns="0" wrap="square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  <p:extLst>
      <p:ext uri="{BB962C8B-B14F-4D97-AF65-F5344CB8AC3E}">
        <p14:creationId val="8713864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13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4068023402"/>
              </p:ext>
            </p:extLst>
          </p:nvPr>
        </p:nvGraphicFramePr>
        <p:xfrm>
          <a:off x="693164" y="1"/>
          <a:ext cx="5198897" cy="6429762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6" name="Rectangle 38"/>
          <p:cNvSpPr/>
          <p:nvPr/>
        </p:nvSpPr>
        <p:spPr>
          <a:xfrm>
            <a:off x="696509" y="6429763"/>
            <a:ext cx="5195552" cy="42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ight Triangle 42"/>
          <p:cNvSpPr/>
          <p:nvPr/>
        </p:nvSpPr>
        <p:spPr>
          <a:xfrm rot="18900000">
            <a:off x="2981596" y="-341497"/>
            <a:ext cx="682992" cy="6829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8" name="Straight Connector 41"/>
          <p:cNvCxnSpPr/>
          <p:nvPr/>
        </p:nvCxnSpPr>
        <p:spPr>
          <a:xfrm>
            <a:off x="7653434" y="1278337"/>
            <a:ext cx="21936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4"/>
          <p:cNvSpPr/>
          <p:nvPr/>
        </p:nvSpPr>
        <p:spPr>
          <a:xfrm>
            <a:off x="6656905" y="4039660"/>
            <a:ext cx="817468" cy="81746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rtlCol="0"/>
          <a:lstStyle/>
          <a:p>
            <a:pPr algn="ctr"/>
            <a:endParaRPr 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6855774" y="4244079"/>
            <a:ext cx="408629" cy="408629"/>
          </a:xfrm>
          <a:custGeom>
            <a:gdLst>
              <a:gd fmla="*/ 118 w 236" name="T0"/>
              <a:gd fmla="*/ 142 h 236" name="T1"/>
              <a:gd fmla="*/ 142 w 236" name="T2"/>
              <a:gd fmla="*/ 118 h 236" name="T3"/>
              <a:gd fmla="*/ 137 w 236" name="T4"/>
              <a:gd fmla="*/ 105 h 236" name="T5"/>
              <a:gd fmla="*/ 118 w 236" name="T6"/>
              <a:gd fmla="*/ 95 h 236" name="T7"/>
              <a:gd fmla="*/ 99 w 236" name="T8"/>
              <a:gd fmla="*/ 105 h 236" name="T9"/>
              <a:gd fmla="*/ 94 w 236" name="T10"/>
              <a:gd fmla="*/ 118 h 236" name="T11"/>
              <a:gd fmla="*/ 118 w 236" name="T12"/>
              <a:gd fmla="*/ 142 h 236" name="T13"/>
              <a:gd fmla="*/ 170 w 236" name="T14"/>
              <a:gd fmla="*/ 89 h 236" name="T15"/>
              <a:gd fmla="*/ 170 w 236" name="T16"/>
              <a:gd fmla="*/ 70 h 236" name="T17"/>
              <a:gd fmla="*/ 170 w 236" name="T18"/>
              <a:gd fmla="*/ 67 h 236" name="T19"/>
              <a:gd fmla="*/ 167 w 236" name="T20"/>
              <a:gd fmla="*/ 67 h 236" name="T21"/>
              <a:gd fmla="*/ 147 w 236" name="T22"/>
              <a:gd fmla="*/ 67 h 236" name="T23"/>
              <a:gd fmla="*/ 147 w 236" name="T24"/>
              <a:gd fmla="*/ 90 h 236" name="T25"/>
              <a:gd fmla="*/ 170 w 236" name="T26"/>
              <a:gd fmla="*/ 89 h 236" name="T27"/>
              <a:gd fmla="*/ 118 w 236" name="T28"/>
              <a:gd fmla="*/ 0 h 236" name="T29"/>
              <a:gd fmla="*/ 0 w 236" name="T30"/>
              <a:gd fmla="*/ 118 h 236" name="T31"/>
              <a:gd fmla="*/ 118 w 236" name="T32"/>
              <a:gd fmla="*/ 236 h 236" name="T33"/>
              <a:gd fmla="*/ 236 w 236" name="T34"/>
              <a:gd fmla="*/ 118 h 236" name="T35"/>
              <a:gd fmla="*/ 118 w 236" name="T36"/>
              <a:gd fmla="*/ 0 h 236" name="T37"/>
              <a:gd fmla="*/ 185 w 236" name="T38"/>
              <a:gd fmla="*/ 105 h 236" name="T39"/>
              <a:gd fmla="*/ 185 w 236" name="T40"/>
              <a:gd fmla="*/ 160 h 236" name="T41"/>
              <a:gd fmla="*/ 159 w 236" name="T42"/>
              <a:gd fmla="*/ 186 h 236" name="T43"/>
              <a:gd fmla="*/ 77 w 236" name="T44"/>
              <a:gd fmla="*/ 186 h 236" name="T45"/>
              <a:gd fmla="*/ 51 w 236" name="T46"/>
              <a:gd fmla="*/ 160 h 236" name="T47"/>
              <a:gd fmla="*/ 51 w 236" name="T48"/>
              <a:gd fmla="*/ 105 h 236" name="T49"/>
              <a:gd fmla="*/ 51 w 236" name="T50"/>
              <a:gd fmla="*/ 77 h 236" name="T51"/>
              <a:gd fmla="*/ 77 w 236" name="T52"/>
              <a:gd fmla="*/ 51 h 236" name="T53"/>
              <a:gd fmla="*/ 159 w 236" name="T54"/>
              <a:gd fmla="*/ 51 h 236" name="T55"/>
              <a:gd fmla="*/ 185 w 236" name="T56"/>
              <a:gd fmla="*/ 77 h 236" name="T57"/>
              <a:gd fmla="*/ 185 w 236" name="T58"/>
              <a:gd fmla="*/ 105 h 236" name="T59"/>
              <a:gd fmla="*/ 155 w 236" name="T60"/>
              <a:gd fmla="*/ 118 h 236" name="T61"/>
              <a:gd fmla="*/ 118 w 236" name="T62"/>
              <a:gd fmla="*/ 155 h 236" name="T63"/>
              <a:gd fmla="*/ 81 w 236" name="T64"/>
              <a:gd fmla="*/ 118 h 236" name="T65"/>
              <a:gd fmla="*/ 84 w 236" name="T66"/>
              <a:gd fmla="*/ 105 h 236" name="T67"/>
              <a:gd fmla="*/ 64 w 236" name="T68"/>
              <a:gd fmla="*/ 105 h 236" name="T69"/>
              <a:gd fmla="*/ 64 w 236" name="T70"/>
              <a:gd fmla="*/ 160 h 236" name="T71"/>
              <a:gd fmla="*/ 77 w 236" name="T72"/>
              <a:gd fmla="*/ 172 h 236" name="T73"/>
              <a:gd fmla="*/ 159 w 236" name="T74"/>
              <a:gd fmla="*/ 172 h 236" name="T75"/>
              <a:gd fmla="*/ 172 w 236" name="T76"/>
              <a:gd fmla="*/ 160 h 236" name="T77"/>
              <a:gd fmla="*/ 172 w 236" name="T78"/>
              <a:gd fmla="*/ 105 h 236" name="T79"/>
              <a:gd fmla="*/ 152 w 236" name="T80"/>
              <a:gd fmla="*/ 105 h 236" name="T81"/>
              <a:gd fmla="*/ 155 w 236" name="T82"/>
              <a:gd fmla="*/ 118 h 23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36" w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1" name="Oval 23"/>
          <p:cNvSpPr/>
          <p:nvPr/>
        </p:nvSpPr>
        <p:spPr>
          <a:xfrm>
            <a:off x="6656905" y="2780928"/>
            <a:ext cx="817468" cy="8174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65"/>
          <p:cNvSpPr>
            <a:spLocks noEditPoints="1"/>
          </p:cNvSpPr>
          <p:nvPr/>
        </p:nvSpPr>
        <p:spPr bwMode="auto">
          <a:xfrm>
            <a:off x="6861324" y="2985347"/>
            <a:ext cx="408629" cy="408629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3" name="Oval 25"/>
          <p:cNvSpPr/>
          <p:nvPr/>
        </p:nvSpPr>
        <p:spPr>
          <a:xfrm>
            <a:off x="6661394" y="5219816"/>
            <a:ext cx="817468" cy="81746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87"/>
          <p:cNvSpPr>
            <a:spLocks noEditPoints="1"/>
          </p:cNvSpPr>
          <p:nvPr/>
        </p:nvSpPr>
        <p:spPr bwMode="auto">
          <a:xfrm>
            <a:off x="6865813" y="5429230"/>
            <a:ext cx="408629" cy="408629"/>
          </a:xfrm>
          <a:custGeom>
            <a:gdLst>
              <a:gd fmla="*/ 119 w 236" name="T0"/>
              <a:gd fmla="*/ 123 h 236" name="T1"/>
              <a:gd fmla="*/ 111 w 236" name="T2"/>
              <a:gd fmla="*/ 131 h 236" name="T3"/>
              <a:gd fmla="*/ 115 w 236" name="T4"/>
              <a:gd fmla="*/ 138 h 236" name="T5"/>
              <a:gd fmla="*/ 115 w 236" name="T6"/>
              <a:gd fmla="*/ 150 h 236" name="T7"/>
              <a:gd fmla="*/ 118 w 236" name="T8"/>
              <a:gd fmla="*/ 154 h 236" name="T9"/>
              <a:gd fmla="*/ 119 w 236" name="T10"/>
              <a:gd fmla="*/ 154 h 236" name="T11"/>
              <a:gd fmla="*/ 122 w 236" name="T12"/>
              <a:gd fmla="*/ 150 h 236" name="T13"/>
              <a:gd fmla="*/ 122 w 236" name="T14"/>
              <a:gd fmla="*/ 138 h 236" name="T15"/>
              <a:gd fmla="*/ 126 w 236" name="T16"/>
              <a:gd fmla="*/ 131 h 236" name="T17"/>
              <a:gd fmla="*/ 119 w 236" name="T18"/>
              <a:gd fmla="*/ 123 h 236" name="T19"/>
              <a:gd fmla="*/ 119 w 236" name="T20"/>
              <a:gd fmla="*/ 66 h 236" name="T21"/>
              <a:gd fmla="*/ 100 w 236" name="T22"/>
              <a:gd fmla="*/ 84 h 236" name="T23"/>
              <a:gd fmla="*/ 100 w 236" name="T24"/>
              <a:gd fmla="*/ 102 h 236" name="T25"/>
              <a:gd fmla="*/ 137 w 236" name="T26"/>
              <a:gd fmla="*/ 102 h 236" name="T27"/>
              <a:gd fmla="*/ 137 w 236" name="T28"/>
              <a:gd fmla="*/ 84 h 236" name="T29"/>
              <a:gd fmla="*/ 119 w 236" name="T30"/>
              <a:gd fmla="*/ 66 h 236" name="T31"/>
              <a:gd fmla="*/ 118 w 236" name="T32"/>
              <a:gd fmla="*/ 0 h 236" name="T33"/>
              <a:gd fmla="*/ 0 w 236" name="T34"/>
              <a:gd fmla="*/ 118 h 236" name="T35"/>
              <a:gd fmla="*/ 118 w 236" name="T36"/>
              <a:gd fmla="*/ 236 h 236" name="T37"/>
              <a:gd fmla="*/ 236 w 236" name="T38"/>
              <a:gd fmla="*/ 118 h 236" name="T39"/>
              <a:gd fmla="*/ 118 w 236" name="T40"/>
              <a:gd fmla="*/ 0 h 236" name="T41"/>
              <a:gd fmla="*/ 164 w 236" name="T42"/>
              <a:gd fmla="*/ 161 h 236" name="T43"/>
              <a:gd fmla="*/ 149 w 236" name="T44"/>
              <a:gd fmla="*/ 176 h 236" name="T45"/>
              <a:gd fmla="*/ 88 w 236" name="T46"/>
              <a:gd fmla="*/ 176 h 236" name="T47"/>
              <a:gd fmla="*/ 73 w 236" name="T48"/>
              <a:gd fmla="*/ 161 h 236" name="T49"/>
              <a:gd fmla="*/ 73 w 236" name="T50"/>
              <a:gd fmla="*/ 105 h 236" name="T51"/>
              <a:gd fmla="*/ 76 w 236" name="T52"/>
              <a:gd fmla="*/ 102 h 236" name="T53"/>
              <a:gd fmla="*/ 86 w 236" name="T54"/>
              <a:gd fmla="*/ 102 h 236" name="T55"/>
              <a:gd fmla="*/ 86 w 236" name="T56"/>
              <a:gd fmla="*/ 84 h 236" name="T57"/>
              <a:gd fmla="*/ 118 w 236" name="T58"/>
              <a:gd fmla="*/ 51 h 236" name="T59"/>
              <a:gd fmla="*/ 119 w 236" name="T60"/>
              <a:gd fmla="*/ 51 h 236" name="T61"/>
              <a:gd fmla="*/ 152 w 236" name="T62"/>
              <a:gd fmla="*/ 84 h 236" name="T63"/>
              <a:gd fmla="*/ 152 w 236" name="T64"/>
              <a:gd fmla="*/ 102 h 236" name="T65"/>
              <a:gd fmla="*/ 161 w 236" name="T66"/>
              <a:gd fmla="*/ 102 h 236" name="T67"/>
              <a:gd fmla="*/ 164 w 236" name="T68"/>
              <a:gd fmla="*/ 105 h 236" name="T69"/>
              <a:gd fmla="*/ 164 w 236" name="T70"/>
              <a:gd fmla="*/ 161 h 23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36" w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6132512" y="1143764"/>
            <a:ext cx="5320119" cy="521040"/>
          </a:xfrm>
          <a:prstGeom prst="rect">
            <a:avLst/>
          </a:prstGeom>
          <a:noFill/>
        </p:spPr>
        <p:txBody>
          <a:bodyPr bIns="0" lIns="0" rIns="0" rtlCol="0" tIns="0" wrap="square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6" name="Rectangle 39"/>
          <p:cNvSpPr/>
          <p:nvPr/>
        </p:nvSpPr>
        <p:spPr>
          <a:xfrm>
            <a:off x="8015331" y="77443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17" name="Straight Connector 41"/>
          <p:cNvCxnSpPr/>
          <p:nvPr/>
        </p:nvCxnSpPr>
        <p:spPr>
          <a:xfrm>
            <a:off x="6855774" y="1143764"/>
            <a:ext cx="366871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475837" y="2727996"/>
            <a:ext cx="4363838" cy="923329"/>
            <a:chOff x="6545227" y="1653809"/>
            <a:chExt cx="4932548" cy="923329"/>
          </a:xfrm>
        </p:grpSpPr>
        <p:sp>
          <p:nvSpPr>
            <p:cNvPr id="19" name="矩形 18"/>
            <p:cNvSpPr/>
            <p:nvPr/>
          </p:nvSpPr>
          <p:spPr>
            <a:xfrm>
              <a:off x="6545226" y="2069307"/>
              <a:ext cx="4932548" cy="50292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  <a:p>
              <a:pPr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545226" y="1653809"/>
              <a:ext cx="493254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b="1" lang="zh-CN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75837" y="3986728"/>
            <a:ext cx="4363838" cy="923329"/>
            <a:chOff x="6545227" y="1653809"/>
            <a:chExt cx="4932548" cy="923329"/>
          </a:xfrm>
        </p:grpSpPr>
        <p:sp>
          <p:nvSpPr>
            <p:cNvPr id="22" name="矩形 21"/>
            <p:cNvSpPr/>
            <p:nvPr/>
          </p:nvSpPr>
          <p:spPr>
            <a:xfrm>
              <a:off x="6545226" y="2069308"/>
              <a:ext cx="4932548" cy="50292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  <a:p>
              <a:pPr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545226" y="1653810"/>
              <a:ext cx="493254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b="1" lang="zh-CN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75836" y="5166885"/>
            <a:ext cx="4363837" cy="923329"/>
            <a:chOff x="6545227" y="1653809"/>
            <a:chExt cx="4932548" cy="923329"/>
          </a:xfrm>
        </p:grpSpPr>
        <p:sp>
          <p:nvSpPr>
            <p:cNvPr id="25" name="矩形 24"/>
            <p:cNvSpPr/>
            <p:nvPr/>
          </p:nvSpPr>
          <p:spPr>
            <a:xfrm>
              <a:off x="6545226" y="2069306"/>
              <a:ext cx="4932548" cy="50292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  <a:p>
              <a:pPr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545226" y="1653809"/>
              <a:ext cx="4932548" cy="411480"/>
            </a:xfrm>
            <a:prstGeom prst="rect">
              <a:avLst/>
            </a:prstGeom>
          </p:spPr>
          <p:txBody>
            <a:bodyPr bIns="0" lIns="144000" rIns="144000" tIns="0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b="1" lang="zh-CN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val="43106315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3" name="AutoShape 1"/>
          <p:cNvSpPr/>
          <p:nvPr/>
        </p:nvSpPr>
        <p:spPr bwMode="auto">
          <a:xfrm>
            <a:off x="5295107" y="2077244"/>
            <a:ext cx="4009231" cy="3580606"/>
          </a:xfrm>
          <a:custGeom>
            <a:gdLst>
              <a:gd fmla="*/ 21600 w 21600" name="T0"/>
              <a:gd fmla="*/ 0 h 21600" name="T1"/>
              <a:gd fmla="*/ 6911 w 21600" name="T2"/>
              <a:gd fmla="*/ 21600 h 21600" name="T3"/>
              <a:gd fmla="*/ 0 w 21600" name="T4"/>
              <a:gd fmla="*/ 7462 h 21600" name="T5"/>
              <a:gd fmla="*/ 21600 w 21600" name="T6"/>
              <a:gd fmla="*/ 0 h 21600" name="T7"/>
              <a:gd fmla="*/ 2160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cap="flat" w="25400">
            <a:solidFill>
              <a:schemeClr val="tx1">
                <a:alpha val="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>
              <a:defRPr/>
            </a:pPr>
            <a:endParaRPr lang="en-US" sz="1400"/>
          </a:p>
        </p:txBody>
      </p:sp>
      <p:sp>
        <p:nvSpPr>
          <p:cNvPr id="174" name="AutoShape 2"/>
          <p:cNvSpPr/>
          <p:nvPr/>
        </p:nvSpPr>
        <p:spPr bwMode="auto">
          <a:xfrm>
            <a:off x="5688807" y="3835400"/>
            <a:ext cx="4009231" cy="3579813"/>
          </a:xfrm>
          <a:custGeom>
            <a:gdLst>
              <a:gd fmla="*/ 21600 w 21600" name="T0"/>
              <a:gd fmla="*/ 0 h 21600" name="T1"/>
              <a:gd fmla="*/ 6911 w 21600" name="T2"/>
              <a:gd fmla="*/ 21600 h 21600" name="T3"/>
              <a:gd fmla="*/ 0 w 21600" name="T4"/>
              <a:gd fmla="*/ 7462 h 21600" name="T5"/>
              <a:gd fmla="*/ 21600 w 21600" name="T6"/>
              <a:gd fmla="*/ 0 h 21600" name="T7"/>
              <a:gd fmla="*/ 2160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cap="flat" w="25400">
            <a:solidFill>
              <a:schemeClr val="tx1">
                <a:alpha val="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>
              <a:defRPr/>
            </a:pPr>
            <a:endParaRPr lang="en-US" sz="1400"/>
          </a:p>
        </p:txBody>
      </p:sp>
      <p:sp>
        <p:nvSpPr>
          <p:cNvPr id="175" name="AutoShape 3"/>
          <p:cNvSpPr/>
          <p:nvPr/>
        </p:nvSpPr>
        <p:spPr bwMode="auto">
          <a:xfrm>
            <a:off x="3517900" y="4495800"/>
            <a:ext cx="4008438" cy="3579813"/>
          </a:xfrm>
          <a:custGeom>
            <a:gdLst>
              <a:gd fmla="*/ 21600 w 21600" name="T0"/>
              <a:gd fmla="*/ 0 h 21600" name="T1"/>
              <a:gd fmla="*/ 6911 w 21600" name="T2"/>
              <a:gd fmla="*/ 21600 h 21600" name="T3"/>
              <a:gd fmla="*/ 0 w 21600" name="T4"/>
              <a:gd fmla="*/ 7462 h 21600" name="T5"/>
              <a:gd fmla="*/ 21600 w 21600" name="T6"/>
              <a:gd fmla="*/ 0 h 21600" name="T7"/>
              <a:gd fmla="*/ 2160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cap="flat" w="25400">
            <a:solidFill>
              <a:schemeClr val="tx1">
                <a:alpha val="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>
              <a:defRPr/>
            </a:pPr>
            <a:endParaRPr lang="en-US" sz="1400"/>
          </a:p>
        </p:txBody>
      </p:sp>
      <p:sp>
        <p:nvSpPr>
          <p:cNvPr id="176" name="AutoShape 4"/>
          <p:cNvSpPr/>
          <p:nvPr/>
        </p:nvSpPr>
        <p:spPr bwMode="auto">
          <a:xfrm>
            <a:off x="-1022350" y="3890963"/>
            <a:ext cx="5549900" cy="4959350"/>
          </a:xfrm>
          <a:custGeom>
            <a:gdLst>
              <a:gd fmla="*/ 21600 w 21600" name="T0"/>
              <a:gd fmla="*/ 0 h 21600" name="T1"/>
              <a:gd fmla="*/ 6911 w 21600" name="T2"/>
              <a:gd fmla="*/ 21600 h 21600" name="T3"/>
              <a:gd fmla="*/ 0 w 21600" name="T4"/>
              <a:gd fmla="*/ 7462 h 21600" name="T5"/>
              <a:gd fmla="*/ 21600 w 21600" name="T6"/>
              <a:gd fmla="*/ 0 h 21600" name="T7"/>
              <a:gd fmla="*/ 2160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cap="flat" w="25400">
            <a:solidFill>
              <a:schemeClr val="tx1">
                <a:alpha val="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>
              <a:defRPr/>
            </a:pPr>
            <a:endParaRPr lang="en-US" sz="1400"/>
          </a:p>
        </p:txBody>
      </p:sp>
      <p:sp>
        <p:nvSpPr>
          <p:cNvPr id="177" name="AutoShape 5"/>
          <p:cNvSpPr/>
          <p:nvPr/>
        </p:nvSpPr>
        <p:spPr bwMode="auto">
          <a:xfrm>
            <a:off x="704850" y="2279650"/>
            <a:ext cx="5549900" cy="4959350"/>
          </a:xfrm>
          <a:custGeom>
            <a:gdLst>
              <a:gd fmla="*/ 21600 w 21600" name="T0"/>
              <a:gd fmla="*/ 0 h 21600" name="T1"/>
              <a:gd fmla="*/ 6911 w 21600" name="T2"/>
              <a:gd fmla="*/ 21600 h 21600" name="T3"/>
              <a:gd fmla="*/ 0 w 21600" name="T4"/>
              <a:gd fmla="*/ 7462 h 21600" name="T5"/>
              <a:gd fmla="*/ 21600 w 21600" name="T6"/>
              <a:gd fmla="*/ 0 h 21600" name="T7"/>
              <a:gd fmla="*/ 2160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cap="flat" w="25400">
            <a:solidFill>
              <a:schemeClr val="tx1">
                <a:alpha val="0"/>
              </a:schemeClr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>
              <a:defRPr/>
            </a:pPr>
            <a:endParaRPr lang="en-US" sz="1400"/>
          </a:p>
        </p:txBody>
      </p:sp>
      <p:grpSp>
        <p:nvGrpSpPr>
          <p:cNvPr id="178" name="Group 6"/>
          <p:cNvGrpSpPr/>
          <p:nvPr/>
        </p:nvGrpSpPr>
        <p:grpSpPr>
          <a:xfrm>
            <a:off x="390525" y="3555207"/>
            <a:ext cx="4749800" cy="3143250"/>
            <a:chExt cx="5983" cy="3960"/>
          </a:xfrm>
        </p:grpSpPr>
        <p:sp>
          <p:nvSpPr>
            <p:cNvPr id="179" name="AutoShape 7"/>
            <p:cNvSpPr/>
            <p:nvPr/>
          </p:nvSpPr>
          <p:spPr bwMode="auto">
            <a:xfrm>
              <a:off x="1890" y="88"/>
              <a:ext cx="3957" cy="3404"/>
            </a:xfrm>
            <a:custGeom>
              <a:gdLst>
                <a:gd fmla="*/ 577 w 21600" name="T0"/>
                <a:gd fmla="*/ 11364 h 21600" name="T1"/>
                <a:gd fmla="*/ 0 w 21600" name="T2"/>
                <a:gd fmla="*/ 21600 h 21600" name="T3"/>
                <a:gd fmla="*/ 21600 w 21600" name="T4"/>
                <a:gd fmla="*/ 0 h 21600" name="T5"/>
                <a:gd fmla="*/ 577 w 21600" name="T6"/>
                <a:gd fmla="*/ 11364 h 21600" name="T7"/>
                <a:gd fmla="*/ 577 w 21600" name="T8"/>
                <a:gd fmla="*/ 11364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0" name="AutoShape 8"/>
            <p:cNvSpPr/>
            <p:nvPr/>
          </p:nvSpPr>
          <p:spPr bwMode="auto">
            <a:xfrm>
              <a:off x="1862" y="79"/>
              <a:ext cx="4051" cy="3473"/>
            </a:xfrm>
            <a:custGeom>
              <a:gdLst>
                <a:gd fmla="*/ 338 w 21600" name="T0"/>
                <a:gd fmla="*/ 10512 h 21600" name="T1"/>
                <a:gd fmla="*/ 0 w 21600" name="T2"/>
                <a:gd fmla="*/ 21600 h 21600" name="T3"/>
                <a:gd fmla="*/ 2612 w 21600" name="T4"/>
                <a:gd fmla="*/ 12113 h 21600" name="T5"/>
                <a:gd fmla="*/ 21600 w 21600" name="T6"/>
                <a:gd fmla="*/ 0 h 21600" name="T7"/>
                <a:gd fmla="*/ 14474 w 21600" name="T8"/>
                <a:gd fmla="*/ 1859 h 21600" name="T9"/>
                <a:gd fmla="*/ 338 w 21600" name="T10"/>
                <a:gd fmla="*/ 10512 h 21600" name="T11"/>
                <a:gd fmla="*/ 338 w 21600" name="T12"/>
                <a:gd fmla="*/ 10512 h 216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00" w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1" name="AutoShape 9"/>
            <p:cNvSpPr/>
            <p:nvPr/>
          </p:nvSpPr>
          <p:spPr bwMode="auto">
            <a:xfrm>
              <a:off x="0" y="0"/>
              <a:ext cx="5983" cy="1874"/>
            </a:xfrm>
            <a:custGeom>
              <a:gdLst>
                <a:gd fmla="*/ 0 w 21600" name="T0"/>
                <a:gd fmla="*/ 1 h 21600" name="T1"/>
                <a:gd fmla="*/ 40 w 21600" name="T2"/>
                <a:gd fmla="*/ 1 h 21600" name="T3"/>
                <a:gd fmla="*/ 127 w 21600" name="T4"/>
                <a:gd fmla="*/ 0 h 21600" name="T5"/>
                <a:gd fmla="*/ 0 w 21600" name="T6"/>
                <a:gd fmla="*/ 1 h 21600" name="T7"/>
                <a:gd fmla="*/ 0 w 21600" name="T8"/>
                <a:gd fmla="*/ 1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00" w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182" name="AutoShape 10"/>
            <p:cNvSpPr/>
            <p:nvPr/>
          </p:nvSpPr>
          <p:spPr bwMode="auto">
            <a:xfrm>
              <a:off x="2341" y="30"/>
              <a:ext cx="3565" cy="3930"/>
            </a:xfrm>
            <a:custGeom>
              <a:gdLst>
                <a:gd fmla="*/ 0 w 21600" name="T0"/>
                <a:gd fmla="*/ 12 h 21600" name="T1"/>
                <a:gd fmla="*/ 16 w 21600" name="T2"/>
                <a:gd fmla="*/ 0 h 21600" name="T3"/>
                <a:gd fmla="*/ 6 w 21600" name="T4"/>
                <a:gd fmla="*/ 24 h 21600" name="T5"/>
                <a:gd fmla="*/ 0 w 21600" name="T6"/>
                <a:gd fmla="*/ 12 h 21600" name="T7"/>
                <a:gd fmla="*/ 0 w 21600" name="T8"/>
                <a:gd fmla="*/ 12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00" w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</p:grpSp>
      <p:grpSp>
        <p:nvGrpSpPr>
          <p:cNvPr id="183" name="Group 11"/>
          <p:cNvGrpSpPr/>
          <p:nvPr/>
        </p:nvGrpSpPr>
        <p:grpSpPr>
          <a:xfrm>
            <a:off x="5219700" y="4413250"/>
            <a:ext cx="2451100" cy="1619250"/>
            <a:chExt cx="3087" cy="2039"/>
          </a:xfrm>
        </p:grpSpPr>
        <p:sp>
          <p:nvSpPr>
            <p:cNvPr id="184" name="AutoShape 12"/>
            <p:cNvSpPr/>
            <p:nvPr/>
          </p:nvSpPr>
          <p:spPr bwMode="auto">
            <a:xfrm>
              <a:off x="975" y="45"/>
              <a:ext cx="2042" cy="1754"/>
            </a:xfrm>
            <a:custGeom>
              <a:gdLst>
                <a:gd fmla="*/ 577 w 21600" name="T0"/>
                <a:gd fmla="*/ 11364 h 21600" name="T1"/>
                <a:gd fmla="*/ 0 w 21600" name="T2"/>
                <a:gd fmla="*/ 21600 h 21600" name="T3"/>
                <a:gd fmla="*/ 21600 w 21600" name="T4"/>
                <a:gd fmla="*/ 0 h 21600" name="T5"/>
                <a:gd fmla="*/ 577 w 21600" name="T6"/>
                <a:gd fmla="*/ 11364 h 21600" name="T7"/>
                <a:gd fmla="*/ 577 w 21600" name="T8"/>
                <a:gd fmla="*/ 11364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5" name="AutoShape 13"/>
            <p:cNvSpPr/>
            <p:nvPr/>
          </p:nvSpPr>
          <p:spPr bwMode="auto">
            <a:xfrm>
              <a:off x="961" y="40"/>
              <a:ext cx="2090" cy="1790"/>
            </a:xfrm>
            <a:custGeom>
              <a:gdLst>
                <a:gd fmla="*/ 338 w 21600" name="T0"/>
                <a:gd fmla="*/ 10512 h 21600" name="T1"/>
                <a:gd fmla="*/ 0 w 21600" name="T2"/>
                <a:gd fmla="*/ 21600 h 21600" name="T3"/>
                <a:gd fmla="*/ 2612 w 21600" name="T4"/>
                <a:gd fmla="*/ 12113 h 21600" name="T5"/>
                <a:gd fmla="*/ 21600 w 21600" name="T6"/>
                <a:gd fmla="*/ 0 h 21600" name="T7"/>
                <a:gd fmla="*/ 14474 w 21600" name="T8"/>
                <a:gd fmla="*/ 1859 h 21600" name="T9"/>
                <a:gd fmla="*/ 338 w 21600" name="T10"/>
                <a:gd fmla="*/ 10512 h 21600" name="T11"/>
                <a:gd fmla="*/ 338 w 21600" name="T12"/>
                <a:gd fmla="*/ 10512 h 216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00" w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6" name="AutoShape 14"/>
            <p:cNvSpPr/>
            <p:nvPr/>
          </p:nvSpPr>
          <p:spPr bwMode="auto">
            <a:xfrm>
              <a:off x="0" y="0"/>
              <a:ext cx="3087" cy="965"/>
            </a:xfrm>
            <a:custGeom>
              <a:gdLst>
                <a:gd fmla="*/ 0 w 21600" name="T0"/>
                <a:gd fmla="*/ 12991 h 21600" name="T1"/>
                <a:gd fmla="*/ 6723 w 21600" name="T2"/>
                <a:gd fmla="*/ 21600 h 21600" name="T3"/>
                <a:gd fmla="*/ 21600 w 21600" name="T4"/>
                <a:gd fmla="*/ 0 h 21600" name="T5"/>
                <a:gd fmla="*/ 0 w 21600" name="T6"/>
                <a:gd fmla="*/ 12991 h 21600" name="T7"/>
                <a:gd fmla="*/ 0 w 21600" name="T8"/>
                <a:gd fmla="*/ 12991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7" name="AutoShape 15"/>
            <p:cNvSpPr/>
            <p:nvPr/>
          </p:nvSpPr>
          <p:spPr bwMode="auto">
            <a:xfrm>
              <a:off x="1208" y="15"/>
              <a:ext cx="1840" cy="2024"/>
            </a:xfrm>
            <a:custGeom>
              <a:gdLst>
                <a:gd fmla="*/ 0 w 21600" name="T0"/>
                <a:gd fmla="*/ 10747 h 21600" name="T1"/>
                <a:gd fmla="*/ 21600 w 21600" name="T2"/>
                <a:gd fmla="*/ 0 h 21600" name="T3"/>
                <a:gd fmla="*/ 7562 w 21600" name="T4"/>
                <a:gd fmla="*/ 21600 h 21600" name="T5"/>
                <a:gd fmla="*/ 0 w 21600" name="T6"/>
                <a:gd fmla="*/ 10747 h 21600" name="T7"/>
                <a:gd fmla="*/ 0 w 21600" name="T8"/>
                <a:gd fmla="*/ 10747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</p:grpSp>
      <p:grpSp>
        <p:nvGrpSpPr>
          <p:cNvPr id="188" name="Group 16"/>
          <p:cNvGrpSpPr/>
          <p:nvPr/>
        </p:nvGrpSpPr>
        <p:grpSpPr>
          <a:xfrm>
            <a:off x="4568268" y="1963468"/>
            <a:ext cx="1676400" cy="1111250"/>
            <a:chExt cx="2111" cy="1400"/>
          </a:xfrm>
        </p:grpSpPr>
        <p:sp>
          <p:nvSpPr>
            <p:cNvPr id="189" name="AutoShape 17"/>
            <p:cNvSpPr/>
            <p:nvPr/>
          </p:nvSpPr>
          <p:spPr bwMode="auto">
            <a:xfrm>
              <a:off x="667" y="31"/>
              <a:ext cx="1396" cy="1203"/>
            </a:xfrm>
            <a:custGeom>
              <a:gdLst>
                <a:gd fmla="*/ 577 w 21600" name="T0"/>
                <a:gd fmla="*/ 11364 h 21600" name="T1"/>
                <a:gd fmla="*/ 0 w 21600" name="T2"/>
                <a:gd fmla="*/ 21600 h 21600" name="T3"/>
                <a:gd fmla="*/ 21600 w 21600" name="T4"/>
                <a:gd fmla="*/ 0 h 21600" name="T5"/>
                <a:gd fmla="*/ 577 w 21600" name="T6"/>
                <a:gd fmla="*/ 11364 h 21600" name="T7"/>
                <a:gd fmla="*/ 577 w 21600" name="T8"/>
                <a:gd fmla="*/ 11364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0" name="AutoShape 18"/>
            <p:cNvSpPr/>
            <p:nvPr/>
          </p:nvSpPr>
          <p:spPr bwMode="auto">
            <a:xfrm>
              <a:off x="657" y="27"/>
              <a:ext cx="1429" cy="1229"/>
            </a:xfrm>
            <a:custGeom>
              <a:gdLst>
                <a:gd fmla="*/ 338 w 21600" name="T0"/>
                <a:gd fmla="*/ 10512 h 21600" name="T1"/>
                <a:gd fmla="*/ 0 w 21600" name="T2"/>
                <a:gd fmla="*/ 21600 h 21600" name="T3"/>
                <a:gd fmla="*/ 2612 w 21600" name="T4"/>
                <a:gd fmla="*/ 12113 h 21600" name="T5"/>
                <a:gd fmla="*/ 21600 w 21600" name="T6"/>
                <a:gd fmla="*/ 0 h 21600" name="T7"/>
                <a:gd fmla="*/ 14474 w 21600" name="T8"/>
                <a:gd fmla="*/ 1859 h 21600" name="T9"/>
                <a:gd fmla="*/ 338 w 21600" name="T10"/>
                <a:gd fmla="*/ 10512 h 21600" name="T11"/>
                <a:gd fmla="*/ 338 w 21600" name="T12"/>
                <a:gd fmla="*/ 10512 h 216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00" w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1" name="AutoShape 19"/>
            <p:cNvSpPr/>
            <p:nvPr/>
          </p:nvSpPr>
          <p:spPr bwMode="auto">
            <a:xfrm>
              <a:off x="0" y="0"/>
              <a:ext cx="2111" cy="662"/>
            </a:xfrm>
            <a:custGeom>
              <a:gdLst>
                <a:gd fmla="*/ 0 w 21600" name="T0"/>
                <a:gd fmla="*/ 0 h 21600" name="T1"/>
                <a:gd fmla="*/ 1 w 21600" name="T2"/>
                <a:gd fmla="*/ 0 h 21600" name="T3"/>
                <a:gd fmla="*/ 2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00" w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192" name="AutoShape 20"/>
            <p:cNvSpPr/>
            <p:nvPr/>
          </p:nvSpPr>
          <p:spPr bwMode="auto">
            <a:xfrm>
              <a:off x="826" y="10"/>
              <a:ext cx="1258" cy="1390"/>
            </a:xfrm>
            <a:custGeom>
              <a:gdLst>
                <a:gd fmla="*/ 0 w 21600" name="T0"/>
                <a:gd fmla="*/ 0 h 21600" name="T1"/>
                <a:gd fmla="*/ 0 w 21600" name="T2"/>
                <a:gd fmla="*/ 0 h 21600" name="T3"/>
                <a:gd fmla="*/ 0 w 21600" name="T4"/>
                <a:gd fmla="*/ 0 h 21600" name="T5"/>
                <a:gd fmla="*/ 0 w 21600" name="T6"/>
                <a:gd fmla="*/ 0 h 21600" name="T7"/>
                <a:gd fmla="*/ 0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00" w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</p:grpSp>
      <p:grpSp>
        <p:nvGrpSpPr>
          <p:cNvPr id="193" name="Group 21"/>
          <p:cNvGrpSpPr/>
          <p:nvPr/>
        </p:nvGrpSpPr>
        <p:grpSpPr>
          <a:xfrm>
            <a:off x="7816850" y="2044700"/>
            <a:ext cx="1498600" cy="990600"/>
            <a:chExt cx="1888" cy="1248"/>
          </a:xfrm>
        </p:grpSpPr>
        <p:sp>
          <p:nvSpPr>
            <p:cNvPr id="194" name="AutoShape 22"/>
            <p:cNvSpPr/>
            <p:nvPr/>
          </p:nvSpPr>
          <p:spPr bwMode="auto">
            <a:xfrm>
              <a:off x="596" y="27"/>
              <a:ext cx="1249" cy="1073"/>
            </a:xfrm>
            <a:custGeom>
              <a:gdLst>
                <a:gd fmla="*/ 577 w 21600" name="T0"/>
                <a:gd fmla="*/ 11364 h 21600" name="T1"/>
                <a:gd fmla="*/ 0 w 21600" name="T2"/>
                <a:gd fmla="*/ 21600 h 21600" name="T3"/>
                <a:gd fmla="*/ 21600 w 21600" name="T4"/>
                <a:gd fmla="*/ 0 h 21600" name="T5"/>
                <a:gd fmla="*/ 577 w 21600" name="T6"/>
                <a:gd fmla="*/ 11364 h 21600" name="T7"/>
                <a:gd fmla="*/ 577 w 21600" name="T8"/>
                <a:gd fmla="*/ 11364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5" name="AutoShape 23"/>
            <p:cNvSpPr/>
            <p:nvPr/>
          </p:nvSpPr>
          <p:spPr bwMode="auto">
            <a:xfrm>
              <a:off x="587" y="24"/>
              <a:ext cx="1278" cy="1095"/>
            </a:xfrm>
            <a:custGeom>
              <a:gdLst>
                <a:gd fmla="*/ 338 w 21600" name="T0"/>
                <a:gd fmla="*/ 10512 h 21600" name="T1"/>
                <a:gd fmla="*/ 0 w 21600" name="T2"/>
                <a:gd fmla="*/ 21600 h 21600" name="T3"/>
                <a:gd fmla="*/ 2612 w 21600" name="T4"/>
                <a:gd fmla="*/ 12113 h 21600" name="T5"/>
                <a:gd fmla="*/ 21600 w 21600" name="T6"/>
                <a:gd fmla="*/ 0 h 21600" name="T7"/>
                <a:gd fmla="*/ 14474 w 21600" name="T8"/>
                <a:gd fmla="*/ 1859 h 21600" name="T9"/>
                <a:gd fmla="*/ 338 w 21600" name="T10"/>
                <a:gd fmla="*/ 10512 h 21600" name="T11"/>
                <a:gd fmla="*/ 338 w 21600" name="T12"/>
                <a:gd fmla="*/ 10512 h 216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00" w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6" name="AutoShape 24"/>
            <p:cNvSpPr/>
            <p:nvPr/>
          </p:nvSpPr>
          <p:spPr bwMode="auto">
            <a:xfrm>
              <a:off x="0" y="0"/>
              <a:ext cx="1888" cy="590"/>
            </a:xfrm>
            <a:custGeom>
              <a:gdLst>
                <a:gd fmla="*/ 0 w 21600" name="T0"/>
                <a:gd fmla="*/ 12991 h 21600" name="T1"/>
                <a:gd fmla="*/ 6723 w 21600" name="T2"/>
                <a:gd fmla="*/ 21600 h 21600" name="T3"/>
                <a:gd fmla="*/ 21600 w 21600" name="T4"/>
                <a:gd fmla="*/ 0 h 21600" name="T5"/>
                <a:gd fmla="*/ 0 w 21600" name="T6"/>
                <a:gd fmla="*/ 12991 h 21600" name="T7"/>
                <a:gd fmla="*/ 0 w 21600" name="T8"/>
                <a:gd fmla="*/ 12991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7" name="AutoShape 25"/>
            <p:cNvSpPr/>
            <p:nvPr/>
          </p:nvSpPr>
          <p:spPr bwMode="auto">
            <a:xfrm>
              <a:off x="738" y="9"/>
              <a:ext cx="1125" cy="1239"/>
            </a:xfrm>
            <a:custGeom>
              <a:gdLst>
                <a:gd fmla="*/ 0 w 21600" name="T0"/>
                <a:gd fmla="*/ 10747 h 21600" name="T1"/>
                <a:gd fmla="*/ 21600 w 21600" name="T2"/>
                <a:gd fmla="*/ 0 h 21600" name="T3"/>
                <a:gd fmla="*/ 7562 w 21600" name="T4"/>
                <a:gd fmla="*/ 21600 h 21600" name="T5"/>
                <a:gd fmla="*/ 0 w 21600" name="T6"/>
                <a:gd fmla="*/ 10747 h 21600" name="T7"/>
                <a:gd fmla="*/ 0 w 21600" name="T8"/>
                <a:gd fmla="*/ 10747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</p:grpSp>
      <p:sp>
        <p:nvSpPr>
          <p:cNvPr id="198" name="Oval 36"/>
          <p:cNvSpPr/>
          <p:nvPr/>
        </p:nvSpPr>
        <p:spPr bwMode="auto">
          <a:xfrm>
            <a:off x="7112000" y="5816600"/>
            <a:ext cx="1289050" cy="128905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199" name="Oval 37"/>
          <p:cNvSpPr/>
          <p:nvPr/>
        </p:nvSpPr>
        <p:spPr bwMode="auto">
          <a:xfrm>
            <a:off x="6578600" y="633730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0" name="Oval 38"/>
          <p:cNvSpPr/>
          <p:nvPr/>
        </p:nvSpPr>
        <p:spPr bwMode="auto">
          <a:xfrm>
            <a:off x="9461500" y="4768850"/>
            <a:ext cx="2501900" cy="25019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1" name="Oval 39"/>
          <p:cNvSpPr/>
          <p:nvPr/>
        </p:nvSpPr>
        <p:spPr bwMode="auto">
          <a:xfrm>
            <a:off x="5803900" y="671830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2" name="Oval 40"/>
          <p:cNvSpPr/>
          <p:nvPr/>
        </p:nvSpPr>
        <p:spPr bwMode="auto">
          <a:xfrm>
            <a:off x="8420100" y="5537200"/>
            <a:ext cx="1714500" cy="142875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3" name="Oval 41"/>
          <p:cNvSpPr/>
          <p:nvPr/>
        </p:nvSpPr>
        <p:spPr bwMode="auto">
          <a:xfrm>
            <a:off x="7899400" y="6350000"/>
            <a:ext cx="1549400" cy="128905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4" name="Oval 42"/>
          <p:cNvSpPr/>
          <p:nvPr/>
        </p:nvSpPr>
        <p:spPr bwMode="auto">
          <a:xfrm>
            <a:off x="8489950" y="5632450"/>
            <a:ext cx="1714500" cy="17145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5" name="Oval 43"/>
          <p:cNvSpPr/>
          <p:nvPr/>
        </p:nvSpPr>
        <p:spPr bwMode="auto">
          <a:xfrm>
            <a:off x="7905750" y="649605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6" name="Oval 44"/>
          <p:cNvSpPr/>
          <p:nvPr/>
        </p:nvSpPr>
        <p:spPr bwMode="auto">
          <a:xfrm>
            <a:off x="11061700" y="5175250"/>
            <a:ext cx="2012950" cy="167640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sp>
        <p:nvSpPr>
          <p:cNvPr id="207" name="Oval 45"/>
          <p:cNvSpPr/>
          <p:nvPr/>
        </p:nvSpPr>
        <p:spPr bwMode="auto">
          <a:xfrm>
            <a:off x="10756900" y="5327650"/>
            <a:ext cx="2171700" cy="21717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bIns="0" lIns="0" rIns="0" tIns="0"/>
          <a:lstStyle/>
          <a:p>
            <a:endParaRPr lang="en-US" sz="1400"/>
          </a:p>
        </p:txBody>
      </p:sp>
      <p:grpSp>
        <p:nvGrpSpPr>
          <p:cNvPr id="208" name="Group 46"/>
          <p:cNvGrpSpPr/>
          <p:nvPr/>
        </p:nvGrpSpPr>
        <p:grpSpPr>
          <a:xfrm>
            <a:off x="-1739107" y="2292350"/>
            <a:ext cx="3357563" cy="1485900"/>
            <a:chExt cx="4231" cy="1872"/>
          </a:xfrm>
        </p:grpSpPr>
        <p:sp>
          <p:nvSpPr>
            <p:cNvPr id="209" name="Oval 47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0" name="Oval 48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1" name="Oval 49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2" name="Oval 50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3" name="Oval 51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4" name="Oval 52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5" name="Oval 53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6" name="Oval 54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17" name="Oval 55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</p:grpSp>
      <p:grpSp>
        <p:nvGrpSpPr>
          <p:cNvPr id="218" name="Group 6"/>
          <p:cNvGrpSpPr/>
          <p:nvPr/>
        </p:nvGrpSpPr>
        <p:grpSpPr>
          <a:xfrm>
            <a:off x="8928894" y="3703638"/>
            <a:ext cx="944563" cy="625475"/>
            <a:chExt cx="5983" cy="3960"/>
          </a:xfrm>
        </p:grpSpPr>
        <p:sp>
          <p:nvSpPr>
            <p:cNvPr id="219" name="AutoShape 7"/>
            <p:cNvSpPr/>
            <p:nvPr/>
          </p:nvSpPr>
          <p:spPr bwMode="auto">
            <a:xfrm>
              <a:off x="1890" y="90"/>
              <a:ext cx="3957" cy="3402"/>
            </a:xfrm>
            <a:custGeom>
              <a:gdLst>
                <a:gd fmla="*/ 577 w 21600" name="T0"/>
                <a:gd fmla="*/ 11364 h 21600" name="T1"/>
                <a:gd fmla="*/ 0 w 21600" name="T2"/>
                <a:gd fmla="*/ 21600 h 21600" name="T3"/>
                <a:gd fmla="*/ 21600 w 21600" name="T4"/>
                <a:gd fmla="*/ 0 h 21600" name="T5"/>
                <a:gd fmla="*/ 577 w 21600" name="T6"/>
                <a:gd fmla="*/ 11364 h 21600" name="T7"/>
                <a:gd fmla="*/ 577 w 21600" name="T8"/>
                <a:gd fmla="*/ 11364 h 216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00" w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220" name="AutoShape 8"/>
            <p:cNvSpPr/>
            <p:nvPr/>
          </p:nvSpPr>
          <p:spPr bwMode="auto">
            <a:xfrm>
              <a:off x="1860" y="80"/>
              <a:ext cx="4052" cy="3473"/>
            </a:xfrm>
            <a:custGeom>
              <a:gdLst>
                <a:gd fmla="*/ 338 w 21600" name="T0"/>
                <a:gd fmla="*/ 10512 h 21600" name="T1"/>
                <a:gd fmla="*/ 0 w 21600" name="T2"/>
                <a:gd fmla="*/ 21600 h 21600" name="T3"/>
                <a:gd fmla="*/ 2612 w 21600" name="T4"/>
                <a:gd fmla="*/ 12113 h 21600" name="T5"/>
                <a:gd fmla="*/ 21600 w 21600" name="T6"/>
                <a:gd fmla="*/ 0 h 21600" name="T7"/>
                <a:gd fmla="*/ 14474 w 21600" name="T8"/>
                <a:gd fmla="*/ 1859 h 21600" name="T9"/>
                <a:gd fmla="*/ 338 w 21600" name="T10"/>
                <a:gd fmla="*/ 10512 h 21600" name="T11"/>
                <a:gd fmla="*/ 338 w 21600" name="T12"/>
                <a:gd fmla="*/ 10512 h 2160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600" w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221" name="AutoShape 9"/>
            <p:cNvSpPr/>
            <p:nvPr/>
          </p:nvSpPr>
          <p:spPr bwMode="auto">
            <a:xfrm>
              <a:off x="0" y="0"/>
              <a:ext cx="5983" cy="1874"/>
            </a:xfrm>
            <a:custGeom>
              <a:gdLst>
                <a:gd fmla="*/ 0 w 21600" name="T0"/>
                <a:gd fmla="*/ 1 h 21600" name="T1"/>
                <a:gd fmla="*/ 40 w 21600" name="T2"/>
                <a:gd fmla="*/ 1 h 21600" name="T3"/>
                <a:gd fmla="*/ 127 w 21600" name="T4"/>
                <a:gd fmla="*/ 0 h 21600" name="T5"/>
                <a:gd fmla="*/ 0 w 21600" name="T6"/>
                <a:gd fmla="*/ 1 h 21600" name="T7"/>
                <a:gd fmla="*/ 0 w 21600" name="T8"/>
                <a:gd fmla="*/ 1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00" w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  <p:sp>
          <p:nvSpPr>
            <p:cNvPr id="222" name="AutoShape 10"/>
            <p:cNvSpPr/>
            <p:nvPr/>
          </p:nvSpPr>
          <p:spPr bwMode="auto">
            <a:xfrm>
              <a:off x="2341" y="30"/>
              <a:ext cx="3565" cy="3930"/>
            </a:xfrm>
            <a:custGeom>
              <a:gdLst>
                <a:gd fmla="*/ 0 w 21600" name="T0"/>
                <a:gd fmla="*/ 12 h 21600" name="T1"/>
                <a:gd fmla="*/ 16 w 21600" name="T2"/>
                <a:gd fmla="*/ 0 h 21600" name="T3"/>
                <a:gd fmla="*/ 6 w 21600" name="T4"/>
                <a:gd fmla="*/ 24 h 21600" name="T5"/>
                <a:gd fmla="*/ 0 w 21600" name="T6"/>
                <a:gd fmla="*/ 12 h 21600" name="T7"/>
                <a:gd fmla="*/ 0 w 21600" name="T8"/>
                <a:gd fmla="*/ 12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00" w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cap="flat" w="25400">
              <a:solidFill>
                <a:schemeClr val="tx1">
                  <a:alpha val="0"/>
                </a:schemeClr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endParaRPr lang="en-US" sz="1400"/>
            </a:p>
          </p:txBody>
        </p:sp>
      </p:grpSp>
      <p:sp>
        <p:nvSpPr>
          <p:cNvPr id="223" name="Slide Number Placeholder 11"/>
          <p:cNvSpPr txBox="1"/>
          <p:nvPr/>
        </p:nvSpPr>
        <p:spPr bwMode="auto">
          <a:xfrm>
            <a:off x="5700487" y="207904"/>
            <a:ext cx="169918" cy="1846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rtlCol="0" tIns="45720" vert="horz">
            <a:prstTxWarp prst="textNoShape">
              <a:avLst/>
            </a:prstTxWarp>
          </a:bodyPr>
          <a:lstStyle>
            <a:defPPr>
              <a:defRPr lang="zh-CN"/>
            </a:defPPr>
            <a:lvl1pPr algn="r" defTabSz="914377" eaLnBrk="0" hangingPunct="0" latinLnBrk="0" marL="0" rtl="0">
              <a:defRPr altLang="en-US" kern="1200" lang="zh-CN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1pPr>
            <a:lvl2pPr algn="l" defTabSz="914377" eaLnBrk="0" hangingPunct="0" indent="-142875" latinLnBrk="0" marL="371475" rtl="0"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2pPr>
            <a:lvl3pPr algn="l" defTabSz="914377" eaLnBrk="0" hangingPunct="0" indent="-114300" latinLnBrk="0" marL="571500" rtl="0"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3pPr>
            <a:lvl4pPr algn="l" defTabSz="914377" eaLnBrk="0" hangingPunct="0" indent="-114300" latinLnBrk="0" marL="800100" rtl="0"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4pPr>
            <a:lvl5pPr algn="l" defTabSz="914377" eaLnBrk="0" hangingPunct="0" indent="-114300" latinLnBrk="0" marL="1028700" rtl="0"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5pPr>
            <a:lvl6pPr algn="ctr" defTabSz="914377" eaLnBrk="0" fontAlgn="base" hangingPunct="0" indent="-114300" latinLnBrk="0" marL="1257300" rtl="0">
              <a:spcBef>
                <a:spcPct val="0"/>
              </a:spcBef>
              <a:spcAft>
                <a:spcPct val="0"/>
              </a:spcAft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6pPr>
            <a:lvl7pPr algn="ctr" defTabSz="914377" eaLnBrk="0" fontAlgn="base" hangingPunct="0" indent="-114300" latinLnBrk="0" marL="1485900" rtl="0">
              <a:spcBef>
                <a:spcPct val="0"/>
              </a:spcBef>
              <a:spcAft>
                <a:spcPct val="0"/>
              </a:spcAft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7pPr>
            <a:lvl8pPr algn="ctr" defTabSz="914377" eaLnBrk="0" fontAlgn="base" hangingPunct="0" indent="-114300" latinLnBrk="0" marL="1714500" rtl="0">
              <a:spcBef>
                <a:spcPct val="0"/>
              </a:spcBef>
              <a:spcAft>
                <a:spcPct val="0"/>
              </a:spcAft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8pPr>
            <a:lvl9pPr algn="ctr" defTabSz="914377" eaLnBrk="0" fontAlgn="base" hangingPunct="0" indent="-114300" latinLnBrk="0" marL="1943100" rtl="0">
              <a:spcBef>
                <a:spcPct val="0"/>
              </a:spcBef>
              <a:spcAft>
                <a:spcPct val="0"/>
              </a:spcAft>
              <a:defRPr kern="1200" sz="2800">
                <a:solidFill>
                  <a:schemeClr val="tx1"/>
                </a:solidFill>
                <a:latin charset="0" typeface="Gill Sans"/>
                <a:ea charset="0" typeface="Heiti SC Light"/>
                <a:cs charset="0" typeface="Heiti SC Light"/>
                <a:sym charset="0" typeface="Gill Sans"/>
              </a:defRPr>
            </a:lvl9pPr>
          </a:lstStyle>
          <a:p>
            <a:pPr eaLnBrk="1" hangingPunct="1"/>
            <a:fld id="{E7B5573A-7B77-4469-A8B5-52ADEC874DC0}" type="slidenum">
              <a:rPr altLang="zh-CN" lang="en-US" smtClean="0" sz="1200">
                <a:solidFill>
                  <a:schemeClr val="bg1"/>
                </a:solidFill>
                <a:latin charset="0" typeface="Montserrat-Regular"/>
                <a:ea charset="0" typeface="ＭＳ Ｐゴシック"/>
                <a:cs charset="0" typeface="ＭＳ Ｐゴシック"/>
              </a:rPr>
              <a:pPr eaLnBrk="1" hangingPunct="1"/>
              <a:t>14</a:t>
            </a:fld>
          </a:p>
        </p:txBody>
      </p:sp>
      <p:grpSp>
        <p:nvGrpSpPr>
          <p:cNvPr id="224" name="组合 223"/>
          <p:cNvGrpSpPr/>
          <p:nvPr/>
        </p:nvGrpSpPr>
        <p:grpSpPr>
          <a:xfrm>
            <a:off x="9090342" y="2203062"/>
            <a:ext cx="2147254" cy="866137"/>
            <a:chOff x="9477009" y="3764961"/>
            <a:chExt cx="2001228" cy="866137"/>
          </a:xfrm>
        </p:grpSpPr>
        <p:sp>
          <p:nvSpPr>
            <p:cNvPr id="225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226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7383619" y="4646187"/>
            <a:ext cx="2147254" cy="866137"/>
            <a:chOff x="9477009" y="3764961"/>
            <a:chExt cx="2001228" cy="866137"/>
          </a:xfrm>
        </p:grpSpPr>
        <p:sp>
          <p:nvSpPr>
            <p:cNvPr id="228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229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5916136" y="2174210"/>
            <a:ext cx="2147254" cy="866137"/>
            <a:chOff x="9477009" y="3764961"/>
            <a:chExt cx="2001228" cy="866137"/>
          </a:xfrm>
        </p:grpSpPr>
        <p:sp>
          <p:nvSpPr>
            <p:cNvPr id="231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232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1458793" y="2758920"/>
            <a:ext cx="2147254" cy="866137"/>
            <a:chOff x="9477009" y="3764961"/>
            <a:chExt cx="2001228" cy="866137"/>
          </a:xfrm>
        </p:grpSpPr>
        <p:sp>
          <p:nvSpPr>
            <p:cNvPr id="234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235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14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二、标题文本预设</a:t>
            </a:r>
          </a:p>
        </p:txBody>
      </p:sp>
    </p:spTree>
    <p:extLst>
      <p:ext uri="{BB962C8B-B14F-4D97-AF65-F5344CB8AC3E}">
        <p14:creationId val="32793503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15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7700" y="41977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altLang="en-US" b="1" lang="zh-CN" sz="2000">
                  <a:solidFill>
                    <a:prstClr val="white"/>
                  </a:solidFill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92640"/>
            </a:xfrm>
            <a:prstGeom prst="rect">
              <a:avLst/>
            </a:prstGeom>
          </p:spPr>
          <p:txBody>
            <a:bodyPr anchor="t" anchorCtr="1" bIns="72000" tIns="72000" wrap="square">
              <a:spAutoFit/>
            </a:bodyPr>
            <a:lstStyle/>
            <a:p>
              <a:pPr algn="ctr" defTabSz="914377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7" y="3721887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”</a:t>
            </a: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val="691024010"/>
              </p:ext>
            </p:extLst>
          </p:nvPr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  <p:extLst>
      <p:ext uri="{BB962C8B-B14F-4D97-AF65-F5344CB8AC3E}">
        <p14:creationId val="1743653887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Rectangle 35"/>
          <p:cNvSpPr/>
          <p:nvPr/>
        </p:nvSpPr>
        <p:spPr>
          <a:xfrm>
            <a:off x="0" y="4929581"/>
            <a:ext cx="12192000" cy="1942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16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三、标题文本预设</a:t>
            </a:r>
          </a:p>
        </p:txBody>
      </p:sp>
      <p:sp>
        <p:nvSpPr>
          <p:cNvPr id="50" name="Freeform 19"/>
          <p:cNvSpPr/>
          <p:nvPr/>
        </p:nvSpPr>
        <p:spPr bwMode="auto">
          <a:xfrm>
            <a:off x="4890591" y="2017914"/>
            <a:ext cx="4949825" cy="2730500"/>
          </a:xfrm>
          <a:custGeom>
            <a:gdLst>
              <a:gd fmla="*/ 1146 w 1317" name="T0"/>
              <a:gd fmla="*/ 19 h 725" name="T1"/>
              <a:gd fmla="*/ 975 w 1317" name="T2"/>
              <a:gd fmla="*/ 191 h 725" name="T3"/>
              <a:gd fmla="*/ 989 w 1317" name="T4"/>
              <a:gd fmla="*/ 259 h 725" name="T5"/>
              <a:gd fmla="*/ 912 w 1317" name="T6"/>
              <a:gd fmla="*/ 362 h 725" name="T7"/>
              <a:gd fmla="*/ 912 w 1317" name="T8"/>
              <a:gd fmla="*/ 362 h 725" name="T9"/>
              <a:gd fmla="*/ 884 w 1317" name="T10"/>
              <a:gd fmla="*/ 359 h 725" name="T11"/>
              <a:gd fmla="*/ 868 w 1317" name="T12"/>
              <a:gd fmla="*/ 360 h 725" name="T13"/>
              <a:gd fmla="*/ 868 w 1317" name="T14"/>
              <a:gd fmla="*/ 360 h 725" name="T15"/>
              <a:gd fmla="*/ 799 w 1317" name="T16"/>
              <a:gd fmla="*/ 249 h 725" name="T17"/>
              <a:gd fmla="*/ 819 w 1317" name="T18"/>
              <a:gd fmla="*/ 168 h 725" name="T19"/>
              <a:gd fmla="*/ 651 w 1317" name="T20"/>
              <a:gd fmla="*/ 0 h 725" name="T21"/>
              <a:gd fmla="*/ 483 w 1317" name="T22"/>
              <a:gd fmla="*/ 168 h 725" name="T23"/>
              <a:gd fmla="*/ 505 w 1317" name="T24"/>
              <a:gd fmla="*/ 250 h 725" name="T25"/>
              <a:gd fmla="*/ 505 w 1317" name="T26"/>
              <a:gd fmla="*/ 250 h 725" name="T27"/>
              <a:gd fmla="*/ 440 w 1317" name="T28"/>
              <a:gd fmla="*/ 339 h 725" name="T29"/>
              <a:gd fmla="*/ 441 w 1317" name="T30"/>
              <a:gd fmla="*/ 339 h 725" name="T31"/>
              <a:gd fmla="*/ 417 w 1317" name="T32"/>
              <a:gd fmla="*/ 337 h 725" name="T33"/>
              <a:gd fmla="*/ 356 w 1317" name="T34"/>
              <a:gd fmla="*/ 347 h 725" name="T35"/>
              <a:gd fmla="*/ 356 w 1317" name="T36"/>
              <a:gd fmla="*/ 347 h 725" name="T37"/>
              <a:gd fmla="*/ 285 w 1317" name="T38"/>
              <a:gd fmla="*/ 289 h 725" name="T39"/>
              <a:gd fmla="*/ 291 w 1317" name="T40"/>
              <a:gd fmla="*/ 245 h 725" name="T41"/>
              <a:gd fmla="*/ 146 w 1317" name="T42"/>
              <a:gd fmla="*/ 100 h 725" name="T43"/>
              <a:gd fmla="*/ 0 w 1317" name="T44"/>
              <a:gd fmla="*/ 245 h 725" name="T45"/>
              <a:gd fmla="*/ 146 w 1317" name="T46"/>
              <a:gd fmla="*/ 391 h 725" name="T47"/>
              <a:gd fmla="*/ 183 w 1317" name="T48"/>
              <a:gd fmla="*/ 386 h 725" name="T49"/>
              <a:gd fmla="*/ 237 w 1317" name="T50"/>
              <a:gd fmla="*/ 460 h 725" name="T51"/>
              <a:gd fmla="*/ 237 w 1317" name="T52"/>
              <a:gd fmla="*/ 460 h 725" name="T53"/>
              <a:gd fmla="*/ 223 w 1317" name="T54"/>
              <a:gd fmla="*/ 531 h 725" name="T55"/>
              <a:gd fmla="*/ 417 w 1317" name="T56"/>
              <a:gd fmla="*/ 725 h 725" name="T57"/>
              <a:gd fmla="*/ 611 w 1317" name="T58"/>
              <a:gd fmla="*/ 531 h 725" name="T59"/>
              <a:gd fmla="*/ 583 w 1317" name="T60"/>
              <a:gd fmla="*/ 430 h 725" name="T61"/>
              <a:gd fmla="*/ 637 w 1317" name="T62"/>
              <a:gd fmla="*/ 336 h 725" name="T63"/>
              <a:gd fmla="*/ 637 w 1317" name="T64"/>
              <a:gd fmla="*/ 336 h 725" name="T65"/>
              <a:gd fmla="*/ 651 w 1317" name="T66"/>
              <a:gd fmla="*/ 336 h 725" name="T67"/>
              <a:gd fmla="*/ 684 w 1317" name="T68"/>
              <a:gd fmla="*/ 333 h 725" name="T69"/>
              <a:gd fmla="*/ 770 w 1317" name="T70"/>
              <a:gd fmla="*/ 432 h 725" name="T71"/>
              <a:gd fmla="*/ 770 w 1317" name="T72"/>
              <a:gd fmla="*/ 432 h 725" name="T73"/>
              <a:gd fmla="*/ 758 w 1317" name="T74"/>
              <a:gd fmla="*/ 485 h 725" name="T75"/>
              <a:gd fmla="*/ 884 w 1317" name="T76"/>
              <a:gd fmla="*/ 611 h 725" name="T77"/>
              <a:gd fmla="*/ 1010 w 1317" name="T78"/>
              <a:gd fmla="*/ 485 h 725" name="T79"/>
              <a:gd fmla="*/ 1003 w 1317" name="T80"/>
              <a:gd fmla="*/ 443 h 725" name="T81"/>
              <a:gd fmla="*/ 1096 w 1317" name="T82"/>
              <a:gd fmla="*/ 355 h 725" name="T83"/>
              <a:gd fmla="*/ 1146 w 1317" name="T84"/>
              <a:gd fmla="*/ 362 h 725" name="T85"/>
              <a:gd fmla="*/ 1317 w 1317" name="T86"/>
              <a:gd fmla="*/ 191 h 725" name="T87"/>
              <a:gd fmla="*/ 1146 w 1317" name="T88"/>
              <a:gd fmla="*/ 19 h 725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725" w="1317">
                <a:moveTo>
                  <a:pt x="1146" y="19"/>
                </a:moveTo>
                <a:cubicBezTo>
                  <a:pt x="1051" y="19"/>
                  <a:pt x="975" y="96"/>
                  <a:pt x="975" y="191"/>
                </a:cubicBezTo>
                <a:cubicBezTo>
                  <a:pt x="975" y="215"/>
                  <a:pt x="980" y="238"/>
                  <a:pt x="989" y="259"/>
                </a:cubicBezTo>
                <a:cubicBezTo>
                  <a:pt x="1018" y="327"/>
                  <a:pt x="965" y="374"/>
                  <a:pt x="912" y="362"/>
                </a:cubicBezTo>
                <a:cubicBezTo>
                  <a:pt x="912" y="362"/>
                  <a:pt x="912" y="362"/>
                  <a:pt x="912" y="362"/>
                </a:cubicBezTo>
                <a:cubicBezTo>
                  <a:pt x="903" y="360"/>
                  <a:pt x="894" y="359"/>
                  <a:pt x="884" y="359"/>
                </a:cubicBezTo>
                <a:cubicBezTo>
                  <a:pt x="879" y="359"/>
                  <a:pt x="873" y="359"/>
                  <a:pt x="868" y="360"/>
                </a:cubicBezTo>
                <a:cubicBezTo>
                  <a:pt x="868" y="360"/>
                  <a:pt x="868" y="360"/>
                  <a:pt x="868" y="360"/>
                </a:cubicBezTo>
                <a:cubicBezTo>
                  <a:pt x="812" y="367"/>
                  <a:pt x="764" y="314"/>
                  <a:pt x="799" y="249"/>
                </a:cubicBezTo>
                <a:cubicBezTo>
                  <a:pt x="812" y="225"/>
                  <a:pt x="819" y="197"/>
                  <a:pt x="819" y="168"/>
                </a:cubicBezTo>
                <a:cubicBezTo>
                  <a:pt x="819" y="75"/>
                  <a:pt x="744" y="0"/>
                  <a:pt x="651" y="0"/>
                </a:cubicBezTo>
                <a:cubicBezTo>
                  <a:pt x="558" y="0"/>
                  <a:pt x="483" y="75"/>
                  <a:pt x="483" y="168"/>
                </a:cubicBezTo>
                <a:cubicBezTo>
                  <a:pt x="483" y="198"/>
                  <a:pt x="491" y="226"/>
                  <a:pt x="505" y="250"/>
                </a:cubicBezTo>
                <a:cubicBezTo>
                  <a:pt x="505" y="250"/>
                  <a:pt x="505" y="250"/>
                  <a:pt x="505" y="250"/>
                </a:cubicBezTo>
                <a:cubicBezTo>
                  <a:pt x="529" y="294"/>
                  <a:pt x="499" y="346"/>
                  <a:pt x="440" y="339"/>
                </a:cubicBezTo>
                <a:cubicBezTo>
                  <a:pt x="441" y="339"/>
                  <a:pt x="441" y="339"/>
                  <a:pt x="441" y="339"/>
                </a:cubicBezTo>
                <a:cubicBezTo>
                  <a:pt x="433" y="338"/>
                  <a:pt x="425" y="337"/>
                  <a:pt x="417" y="337"/>
                </a:cubicBezTo>
                <a:cubicBezTo>
                  <a:pt x="396" y="337"/>
                  <a:pt x="375" y="341"/>
                  <a:pt x="356" y="347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06" y="364"/>
                  <a:pt x="273" y="327"/>
                  <a:pt x="285" y="289"/>
                </a:cubicBezTo>
                <a:cubicBezTo>
                  <a:pt x="289" y="275"/>
                  <a:pt x="291" y="261"/>
                  <a:pt x="291" y="245"/>
                </a:cubicBezTo>
                <a:cubicBezTo>
                  <a:pt x="291" y="165"/>
                  <a:pt x="226" y="100"/>
                  <a:pt x="146" y="100"/>
                </a:cubicBezTo>
                <a:cubicBezTo>
                  <a:pt x="66" y="100"/>
                  <a:pt x="0" y="165"/>
                  <a:pt x="0" y="245"/>
                </a:cubicBezTo>
                <a:cubicBezTo>
                  <a:pt x="0" y="326"/>
                  <a:pt x="66" y="391"/>
                  <a:pt x="146" y="391"/>
                </a:cubicBezTo>
                <a:cubicBezTo>
                  <a:pt x="159" y="391"/>
                  <a:pt x="171" y="389"/>
                  <a:pt x="183" y="386"/>
                </a:cubicBezTo>
                <a:cubicBezTo>
                  <a:pt x="221" y="377"/>
                  <a:pt x="256" y="411"/>
                  <a:pt x="237" y="460"/>
                </a:cubicBezTo>
                <a:cubicBezTo>
                  <a:pt x="237" y="460"/>
                  <a:pt x="237" y="460"/>
                  <a:pt x="237" y="460"/>
                </a:cubicBezTo>
                <a:cubicBezTo>
                  <a:pt x="228" y="482"/>
                  <a:pt x="223" y="506"/>
                  <a:pt x="223" y="531"/>
                </a:cubicBezTo>
                <a:cubicBezTo>
                  <a:pt x="223" y="638"/>
                  <a:pt x="310" y="725"/>
                  <a:pt x="417" y="725"/>
                </a:cubicBezTo>
                <a:cubicBezTo>
                  <a:pt x="525" y="725"/>
                  <a:pt x="611" y="638"/>
                  <a:pt x="611" y="531"/>
                </a:cubicBezTo>
                <a:cubicBezTo>
                  <a:pt x="611" y="494"/>
                  <a:pt x="601" y="460"/>
                  <a:pt x="583" y="430"/>
                </a:cubicBezTo>
                <a:cubicBezTo>
                  <a:pt x="553" y="380"/>
                  <a:pt x="587" y="331"/>
                  <a:pt x="637" y="336"/>
                </a:cubicBezTo>
                <a:cubicBezTo>
                  <a:pt x="637" y="336"/>
                  <a:pt x="637" y="336"/>
                  <a:pt x="637" y="336"/>
                </a:cubicBezTo>
                <a:cubicBezTo>
                  <a:pt x="642" y="336"/>
                  <a:pt x="647" y="336"/>
                  <a:pt x="651" y="336"/>
                </a:cubicBezTo>
                <a:cubicBezTo>
                  <a:pt x="663" y="336"/>
                  <a:pt x="673" y="335"/>
                  <a:pt x="684" y="333"/>
                </a:cubicBezTo>
                <a:cubicBezTo>
                  <a:pt x="757" y="319"/>
                  <a:pt x="793" y="381"/>
                  <a:pt x="770" y="432"/>
                </a:cubicBezTo>
                <a:cubicBezTo>
                  <a:pt x="770" y="432"/>
                  <a:pt x="770" y="432"/>
                  <a:pt x="770" y="432"/>
                </a:cubicBezTo>
                <a:cubicBezTo>
                  <a:pt x="762" y="448"/>
                  <a:pt x="758" y="466"/>
                  <a:pt x="758" y="485"/>
                </a:cubicBezTo>
                <a:cubicBezTo>
                  <a:pt x="758" y="555"/>
                  <a:pt x="815" y="611"/>
                  <a:pt x="884" y="611"/>
                </a:cubicBezTo>
                <a:cubicBezTo>
                  <a:pt x="954" y="611"/>
                  <a:pt x="1010" y="555"/>
                  <a:pt x="1010" y="485"/>
                </a:cubicBezTo>
                <a:cubicBezTo>
                  <a:pt x="1010" y="470"/>
                  <a:pt x="1008" y="456"/>
                  <a:pt x="1003" y="443"/>
                </a:cubicBezTo>
                <a:cubicBezTo>
                  <a:pt x="985" y="392"/>
                  <a:pt x="1026" y="334"/>
                  <a:pt x="1096" y="355"/>
                </a:cubicBezTo>
                <a:cubicBezTo>
                  <a:pt x="1112" y="360"/>
                  <a:pt x="1129" y="362"/>
                  <a:pt x="1146" y="362"/>
                </a:cubicBezTo>
                <a:cubicBezTo>
                  <a:pt x="1241" y="362"/>
                  <a:pt x="1317" y="285"/>
                  <a:pt x="1317" y="191"/>
                </a:cubicBezTo>
                <a:cubicBezTo>
                  <a:pt x="1317" y="96"/>
                  <a:pt x="1241" y="19"/>
                  <a:pt x="1146" y="1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4954091" y="2454477"/>
            <a:ext cx="969963" cy="974725"/>
          </a:xfrm>
          <a:prstGeom prst="ellipse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5792291" y="3351414"/>
            <a:ext cx="1333500" cy="133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22"/>
          <p:cNvSpPr>
            <a:spLocks noChangeArrowheads="1"/>
          </p:cNvSpPr>
          <p:nvPr/>
        </p:nvSpPr>
        <p:spPr bwMode="auto">
          <a:xfrm>
            <a:off x="6765429" y="2078239"/>
            <a:ext cx="1143000" cy="1144588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23"/>
          <p:cNvSpPr>
            <a:spLocks noChangeArrowheads="1"/>
          </p:cNvSpPr>
          <p:nvPr/>
        </p:nvSpPr>
        <p:spPr bwMode="auto">
          <a:xfrm>
            <a:off x="7798891" y="3429202"/>
            <a:ext cx="827088" cy="828675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8614866" y="2152852"/>
            <a:ext cx="1165225" cy="1168400"/>
          </a:xfrm>
          <a:prstGeom prst="ellipse">
            <a:avLst/>
          </a:prstGeom>
          <a:solidFill>
            <a:schemeClr val="accent5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3"/>
          <p:cNvSpPr>
            <a:spLocks noChangeAspect="1" noEditPoints="1"/>
          </p:cNvSpPr>
          <p:nvPr/>
        </p:nvSpPr>
        <p:spPr bwMode="auto">
          <a:xfrm>
            <a:off x="8941653" y="2541248"/>
            <a:ext cx="527302" cy="476923"/>
          </a:xfrm>
          <a:custGeom>
            <a:cxnLst>
              <a:cxn ang="0">
                <a:pos x="75" y="16"/>
              </a:cxn>
              <a:cxn ang="0">
                <a:pos x="71" y="10"/>
              </a:cxn>
              <a:cxn ang="0">
                <a:pos x="83" y="5"/>
              </a:cxn>
              <a:cxn ang="0">
                <a:pos x="99" y="4"/>
              </a:cxn>
              <a:cxn ang="0">
                <a:pos x="75" y="16"/>
              </a:cxn>
              <a:cxn ang="0">
                <a:pos x="112" y="70"/>
              </a:cxn>
              <a:cxn ang="0">
                <a:pos x="61" y="99"/>
              </a:cxn>
              <a:cxn ang="0">
                <a:pos x="31" y="54"/>
              </a:cxn>
              <a:cxn ang="0">
                <a:pos x="27" y="56"/>
              </a:cxn>
              <a:cxn ang="0">
                <a:pos x="20" y="60"/>
              </a:cxn>
              <a:cxn ang="0">
                <a:pos x="0" y="39"/>
              </a:cxn>
              <a:cxn ang="0">
                <a:pos x="6" y="36"/>
              </a:cxn>
              <a:cxn ang="0">
                <a:pos x="19" y="42"/>
              </a:cxn>
              <a:cxn ang="0">
                <a:pos x="43" y="27"/>
              </a:cxn>
              <a:cxn ang="0">
                <a:pos x="16" y="6"/>
              </a:cxn>
              <a:cxn ang="0">
                <a:pos x="27" y="0"/>
              </a:cxn>
              <a:cxn ang="0">
                <a:pos x="58" y="17"/>
              </a:cxn>
              <a:cxn ang="0">
                <a:pos x="69" y="11"/>
              </a:cxn>
              <a:cxn ang="0">
                <a:pos x="75" y="20"/>
              </a:cxn>
              <a:cxn ang="0">
                <a:pos x="100" y="5"/>
              </a:cxn>
              <a:cxn ang="0">
                <a:pos x="91" y="18"/>
              </a:cxn>
              <a:cxn ang="0">
                <a:pos x="88" y="21"/>
              </a:cxn>
              <a:cxn ang="0">
                <a:pos x="112" y="70"/>
              </a:cxn>
              <a:cxn ang="0">
                <a:pos x="57" y="24"/>
              </a:cxn>
              <a:cxn ang="0">
                <a:pos x="61" y="28"/>
              </a:cxn>
              <a:cxn ang="0">
                <a:pos x="64" y="24"/>
              </a:cxn>
              <a:cxn ang="0">
                <a:pos x="61" y="20"/>
              </a:cxn>
              <a:cxn ang="0">
                <a:pos x="57" y="24"/>
              </a:cxn>
              <a:cxn ang="0">
                <a:pos x="47" y="30"/>
              </a:cxn>
              <a:cxn ang="0">
                <a:pos x="50" y="34"/>
              </a:cxn>
              <a:cxn ang="0">
                <a:pos x="54" y="30"/>
              </a:cxn>
              <a:cxn ang="0">
                <a:pos x="50" y="27"/>
              </a:cxn>
              <a:cxn ang="0">
                <a:pos x="47" y="30"/>
              </a:cxn>
              <a:cxn ang="0">
                <a:pos x="37" y="37"/>
              </a:cxn>
              <a:cxn ang="0">
                <a:pos x="40" y="40"/>
              </a:cxn>
              <a:cxn ang="0">
                <a:pos x="44" y="37"/>
              </a:cxn>
              <a:cxn ang="0">
                <a:pos x="40" y="33"/>
              </a:cxn>
              <a:cxn ang="0">
                <a:pos x="37" y="37"/>
              </a:cxn>
              <a:cxn ang="0">
                <a:pos x="88" y="21"/>
              </a:cxn>
              <a:cxn ang="0">
                <a:pos x="68" y="34"/>
              </a:cxn>
              <a:cxn ang="0">
                <a:pos x="68" y="70"/>
              </a:cxn>
              <a:cxn ang="0">
                <a:pos x="57" y="76"/>
              </a:cxn>
              <a:cxn ang="0">
                <a:pos x="52" y="43"/>
              </a:cxn>
              <a:cxn ang="0">
                <a:pos x="32" y="53"/>
              </a:cxn>
              <a:cxn ang="0">
                <a:pos x="60" y="91"/>
              </a:cxn>
              <a:cxn ang="0">
                <a:pos x="107" y="64"/>
              </a:cxn>
              <a:cxn ang="0">
                <a:pos x="88" y="21"/>
              </a:cxn>
            </a:cxnLst>
            <a:rect b="b" l="0" r="r" t="0"/>
            <a:pathLst>
              <a:path h="105" w="117">
                <a:moveTo>
                  <a:pt x="75" y="16"/>
                </a:moveTo>
                <a:cubicBezTo>
                  <a:pt x="71" y="10"/>
                  <a:pt x="71" y="10"/>
                  <a:pt x="71" y="10"/>
                </a:cubicBezTo>
                <a:cubicBezTo>
                  <a:pt x="77" y="7"/>
                  <a:pt x="80" y="5"/>
                  <a:pt x="83" y="5"/>
                </a:cubicBezTo>
                <a:cubicBezTo>
                  <a:pt x="87" y="4"/>
                  <a:pt x="96" y="1"/>
                  <a:pt x="99" y="4"/>
                </a:cubicBezTo>
                <a:lnTo>
                  <a:pt x="75" y="16"/>
                </a:lnTo>
                <a:close/>
                <a:moveTo>
                  <a:pt x="112" y="70"/>
                </a:moveTo>
                <a:cubicBezTo>
                  <a:pt x="106" y="92"/>
                  <a:pt x="83" y="105"/>
                  <a:pt x="61" y="99"/>
                </a:cubicBezTo>
                <a:cubicBezTo>
                  <a:pt x="41" y="93"/>
                  <a:pt x="28" y="74"/>
                  <a:pt x="31" y="54"/>
                </a:cubicBezTo>
                <a:cubicBezTo>
                  <a:pt x="28" y="55"/>
                  <a:pt x="27" y="56"/>
                  <a:pt x="27" y="56"/>
                </a:cubicBezTo>
                <a:cubicBezTo>
                  <a:pt x="20" y="60"/>
                  <a:pt x="20" y="60"/>
                  <a:pt x="2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6" y="36"/>
                  <a:pt x="6" y="36"/>
                  <a:pt x="6" y="36"/>
                </a:cubicBezTo>
                <a:cubicBezTo>
                  <a:pt x="19" y="42"/>
                  <a:pt x="19" y="42"/>
                  <a:pt x="19" y="42"/>
                </a:cubicBezTo>
                <a:cubicBezTo>
                  <a:pt x="22" y="40"/>
                  <a:pt x="31" y="34"/>
                  <a:pt x="43" y="27"/>
                </a:cubicBezTo>
                <a:cubicBezTo>
                  <a:pt x="16" y="6"/>
                  <a:pt x="16" y="6"/>
                  <a:pt x="16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58" y="17"/>
                  <a:pt x="58" y="17"/>
                  <a:pt x="58" y="17"/>
                </a:cubicBezTo>
                <a:cubicBezTo>
                  <a:pt x="62" y="15"/>
                  <a:pt x="66" y="13"/>
                  <a:pt x="69" y="11"/>
                </a:cubicBezTo>
                <a:cubicBezTo>
                  <a:pt x="75" y="20"/>
                  <a:pt x="75" y="20"/>
                  <a:pt x="75" y="20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9"/>
                  <a:pt x="94" y="16"/>
                  <a:pt x="91" y="18"/>
                </a:cubicBezTo>
                <a:cubicBezTo>
                  <a:pt x="90" y="19"/>
                  <a:pt x="89" y="20"/>
                  <a:pt x="88" y="21"/>
                </a:cubicBezTo>
                <a:cubicBezTo>
                  <a:pt x="107" y="29"/>
                  <a:pt x="117" y="49"/>
                  <a:pt x="112" y="70"/>
                </a:cubicBezTo>
                <a:close/>
                <a:moveTo>
                  <a:pt x="57" y="24"/>
                </a:moveTo>
                <a:cubicBezTo>
                  <a:pt x="57" y="26"/>
                  <a:pt x="59" y="28"/>
                  <a:pt x="61" y="28"/>
                </a:cubicBezTo>
                <a:cubicBezTo>
                  <a:pt x="63" y="28"/>
                  <a:pt x="64" y="26"/>
                  <a:pt x="64" y="24"/>
                </a:cubicBezTo>
                <a:cubicBezTo>
                  <a:pt x="64" y="22"/>
                  <a:pt x="63" y="20"/>
                  <a:pt x="61" y="20"/>
                </a:cubicBezTo>
                <a:cubicBezTo>
                  <a:pt x="59" y="20"/>
                  <a:pt x="57" y="22"/>
                  <a:pt x="57" y="24"/>
                </a:cubicBezTo>
                <a:close/>
                <a:moveTo>
                  <a:pt x="47" y="30"/>
                </a:moveTo>
                <a:cubicBezTo>
                  <a:pt x="47" y="32"/>
                  <a:pt x="48" y="34"/>
                  <a:pt x="50" y="34"/>
                </a:cubicBezTo>
                <a:cubicBezTo>
                  <a:pt x="52" y="34"/>
                  <a:pt x="54" y="32"/>
                  <a:pt x="54" y="30"/>
                </a:cubicBezTo>
                <a:cubicBezTo>
                  <a:pt x="54" y="28"/>
                  <a:pt x="52" y="27"/>
                  <a:pt x="50" y="27"/>
                </a:cubicBezTo>
                <a:cubicBezTo>
                  <a:pt x="48" y="27"/>
                  <a:pt x="47" y="28"/>
                  <a:pt x="47" y="30"/>
                </a:cubicBezTo>
                <a:close/>
                <a:moveTo>
                  <a:pt x="37" y="37"/>
                </a:moveTo>
                <a:cubicBezTo>
                  <a:pt x="37" y="39"/>
                  <a:pt x="38" y="40"/>
                  <a:pt x="40" y="40"/>
                </a:cubicBezTo>
                <a:cubicBezTo>
                  <a:pt x="42" y="40"/>
                  <a:pt x="44" y="39"/>
                  <a:pt x="44" y="37"/>
                </a:cubicBezTo>
                <a:cubicBezTo>
                  <a:pt x="44" y="35"/>
                  <a:pt x="42" y="33"/>
                  <a:pt x="40" y="33"/>
                </a:cubicBezTo>
                <a:cubicBezTo>
                  <a:pt x="38" y="33"/>
                  <a:pt x="37" y="35"/>
                  <a:pt x="37" y="37"/>
                </a:cubicBezTo>
                <a:close/>
                <a:moveTo>
                  <a:pt x="88" y="21"/>
                </a:moveTo>
                <a:cubicBezTo>
                  <a:pt x="83" y="25"/>
                  <a:pt x="76" y="29"/>
                  <a:pt x="68" y="34"/>
                </a:cubicBezTo>
                <a:cubicBezTo>
                  <a:pt x="68" y="70"/>
                  <a:pt x="68" y="70"/>
                  <a:pt x="68" y="70"/>
                </a:cubicBezTo>
                <a:cubicBezTo>
                  <a:pt x="57" y="76"/>
                  <a:pt x="57" y="76"/>
                  <a:pt x="57" y="76"/>
                </a:cubicBezTo>
                <a:cubicBezTo>
                  <a:pt x="52" y="43"/>
                  <a:pt x="52" y="43"/>
                  <a:pt x="52" y="43"/>
                </a:cubicBezTo>
                <a:cubicBezTo>
                  <a:pt x="44" y="47"/>
                  <a:pt x="37" y="51"/>
                  <a:pt x="32" y="53"/>
                </a:cubicBezTo>
                <a:cubicBezTo>
                  <a:pt x="31" y="70"/>
                  <a:pt x="43" y="86"/>
                  <a:pt x="60" y="91"/>
                </a:cubicBezTo>
                <a:cubicBezTo>
                  <a:pt x="81" y="96"/>
                  <a:pt x="102" y="85"/>
                  <a:pt x="107" y="64"/>
                </a:cubicBezTo>
                <a:cubicBezTo>
                  <a:pt x="112" y="47"/>
                  <a:pt x="103" y="29"/>
                  <a:pt x="88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7" name="Freeform 121"/>
          <p:cNvSpPr>
            <a:spLocks noChangeAspect="1" noEditPoints="1"/>
          </p:cNvSpPr>
          <p:nvPr/>
        </p:nvSpPr>
        <p:spPr bwMode="auto">
          <a:xfrm>
            <a:off x="7999067" y="3736231"/>
            <a:ext cx="426735" cy="214615"/>
          </a:xfrm>
          <a:custGeom>
            <a:cxnLst>
              <a:cxn ang="0">
                <a:pos x="49" y="52"/>
              </a:cxn>
              <a:cxn ang="0">
                <a:pos x="38" y="63"/>
              </a:cxn>
              <a:cxn ang="0">
                <a:pos x="27" y="52"/>
              </a:cxn>
              <a:cxn ang="0">
                <a:pos x="38" y="41"/>
              </a:cxn>
              <a:cxn ang="0">
                <a:pos x="49" y="52"/>
              </a:cxn>
              <a:cxn ang="0">
                <a:pos x="104" y="41"/>
              </a:cxn>
              <a:cxn ang="0">
                <a:pos x="93" y="52"/>
              </a:cxn>
              <a:cxn ang="0">
                <a:pos x="104" y="63"/>
              </a:cxn>
              <a:cxn ang="0">
                <a:pos x="115" y="52"/>
              </a:cxn>
              <a:cxn ang="0">
                <a:pos x="104" y="41"/>
              </a:cxn>
              <a:cxn ang="0">
                <a:pos x="128" y="37"/>
              </a:cxn>
              <a:cxn ang="0">
                <a:pos x="128" y="50"/>
              </a:cxn>
              <a:cxn ang="0">
                <a:pos x="128" y="53"/>
              </a:cxn>
              <a:cxn ang="0">
                <a:pos x="119" y="53"/>
              </a:cxn>
              <a:cxn ang="0">
                <a:pos x="104" y="37"/>
              </a:cxn>
              <a:cxn ang="0">
                <a:pos x="88" y="53"/>
              </a:cxn>
              <a:cxn ang="0">
                <a:pos x="53" y="53"/>
              </a:cxn>
              <a:cxn ang="0">
                <a:pos x="38" y="37"/>
              </a:cxn>
              <a:cxn ang="0">
                <a:pos x="22" y="53"/>
              </a:cxn>
              <a:cxn ang="0">
                <a:pos x="7" y="53"/>
              </a:cxn>
              <a:cxn ang="0">
                <a:pos x="27" y="23"/>
              </a:cxn>
              <a:cxn ang="0">
                <a:pos x="70" y="2"/>
              </a:cxn>
              <a:cxn ang="0">
                <a:pos x="128" y="37"/>
              </a:cxn>
              <a:cxn ang="0">
                <a:pos x="109" y="23"/>
              </a:cxn>
              <a:cxn ang="0">
                <a:pos x="79" y="8"/>
              </a:cxn>
              <a:cxn ang="0">
                <a:pos x="44" y="23"/>
              </a:cxn>
              <a:cxn ang="0">
                <a:pos x="109" y="23"/>
              </a:cxn>
            </a:cxnLst>
            <a:rect b="b" l="0" r="r" t="0"/>
            <a:pathLst>
              <a:path h="62" w="128">
                <a:moveTo>
                  <a:pt x="49" y="52"/>
                </a:moveTo>
                <a:cubicBezTo>
                  <a:pt x="49" y="58"/>
                  <a:pt x="44" y="63"/>
                  <a:pt x="38" y="63"/>
                </a:cubicBezTo>
                <a:cubicBezTo>
                  <a:pt x="32" y="63"/>
                  <a:pt x="27" y="58"/>
                  <a:pt x="27" y="52"/>
                </a:cubicBezTo>
                <a:cubicBezTo>
                  <a:pt x="27" y="46"/>
                  <a:pt x="32" y="41"/>
                  <a:pt x="38" y="41"/>
                </a:cubicBezTo>
                <a:cubicBezTo>
                  <a:pt x="44" y="41"/>
                  <a:pt x="49" y="46"/>
                  <a:pt x="49" y="52"/>
                </a:cubicBezTo>
                <a:close/>
                <a:moveTo>
                  <a:pt x="104" y="41"/>
                </a:moveTo>
                <a:cubicBezTo>
                  <a:pt x="98" y="41"/>
                  <a:pt x="93" y="46"/>
                  <a:pt x="93" y="52"/>
                </a:cubicBezTo>
                <a:cubicBezTo>
                  <a:pt x="93" y="58"/>
                  <a:pt x="98" y="63"/>
                  <a:pt x="104" y="63"/>
                </a:cubicBezTo>
                <a:cubicBezTo>
                  <a:pt x="110" y="63"/>
                  <a:pt x="115" y="58"/>
                  <a:pt x="115" y="52"/>
                </a:cubicBezTo>
                <a:cubicBezTo>
                  <a:pt x="115" y="46"/>
                  <a:pt x="110" y="41"/>
                  <a:pt x="104" y="41"/>
                </a:cubicBezTo>
                <a:close/>
                <a:moveTo>
                  <a:pt x="128" y="37"/>
                </a:moveTo>
                <a:cubicBezTo>
                  <a:pt x="128" y="50"/>
                  <a:pt x="128" y="50"/>
                  <a:pt x="128" y="50"/>
                </a:cubicBezTo>
                <a:cubicBezTo>
                  <a:pt x="128" y="51"/>
                  <a:pt x="128" y="53"/>
                  <a:pt x="128" y="53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119" y="43"/>
                  <a:pt x="112" y="37"/>
                  <a:pt x="104" y="37"/>
                </a:cubicBezTo>
                <a:cubicBezTo>
                  <a:pt x="95" y="37"/>
                  <a:pt x="88" y="43"/>
                  <a:pt x="8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43"/>
                  <a:pt x="46" y="37"/>
                  <a:pt x="38" y="37"/>
                </a:cubicBezTo>
                <a:cubicBezTo>
                  <a:pt x="29" y="37"/>
                  <a:pt x="22" y="43"/>
                  <a:pt x="22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0" y="28"/>
                  <a:pt x="27" y="23"/>
                </a:cubicBezTo>
                <a:cubicBezTo>
                  <a:pt x="34" y="22"/>
                  <a:pt x="40" y="4"/>
                  <a:pt x="70" y="2"/>
                </a:cubicBezTo>
                <a:cubicBezTo>
                  <a:pt x="115" y="0"/>
                  <a:pt x="126" y="22"/>
                  <a:pt x="128" y="37"/>
                </a:cubicBezTo>
                <a:close/>
                <a:moveTo>
                  <a:pt x="109" y="23"/>
                </a:moveTo>
                <a:cubicBezTo>
                  <a:pt x="109" y="23"/>
                  <a:pt x="106" y="8"/>
                  <a:pt x="79" y="8"/>
                </a:cubicBezTo>
                <a:cubicBezTo>
                  <a:pt x="53" y="8"/>
                  <a:pt x="51" y="16"/>
                  <a:pt x="44" y="23"/>
                </a:cubicBezTo>
                <a:lnTo>
                  <a:pt x="109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8" name="Freeform 132"/>
          <p:cNvSpPr>
            <a:spLocks noChangeAspect="1" noEditPoints="1"/>
          </p:cNvSpPr>
          <p:nvPr/>
        </p:nvSpPr>
        <p:spPr bwMode="auto">
          <a:xfrm>
            <a:off x="6216722" y="3789001"/>
            <a:ext cx="475052" cy="381538"/>
          </a:xfrm>
          <a:custGeom>
            <a:cxnLst>
              <a:cxn ang="0">
                <a:pos x="12" y="62"/>
              </a:cxn>
              <a:cxn ang="0">
                <a:pos x="41" y="62"/>
              </a:cxn>
              <a:cxn ang="0">
                <a:pos x="26" y="70"/>
              </a:cxn>
              <a:cxn ang="0">
                <a:pos x="26" y="54"/>
              </a:cxn>
              <a:cxn ang="0">
                <a:pos x="26" y="70"/>
              </a:cxn>
              <a:cxn ang="0">
                <a:pos x="77" y="22"/>
              </a:cxn>
              <a:cxn ang="0">
                <a:pos x="71" y="15"/>
              </a:cxn>
              <a:cxn ang="0">
                <a:pos x="74" y="0"/>
              </a:cxn>
              <a:cxn ang="0">
                <a:pos x="65" y="3"/>
              </a:cxn>
              <a:cxn ang="0">
                <a:pos x="61" y="8"/>
              </a:cxn>
              <a:cxn ang="0">
                <a:pos x="53" y="13"/>
              </a:cxn>
              <a:cxn ang="0">
                <a:pos x="55" y="15"/>
              </a:cxn>
              <a:cxn ang="0">
                <a:pos x="66" y="14"/>
              </a:cxn>
              <a:cxn ang="0">
                <a:pos x="67" y="26"/>
              </a:cxn>
              <a:cxn ang="0">
                <a:pos x="68" y="55"/>
              </a:cxn>
              <a:cxn ang="0">
                <a:pos x="49" y="55"/>
              </a:cxn>
              <a:cxn ang="0">
                <a:pos x="47" y="39"/>
              </a:cxn>
              <a:cxn ang="0">
                <a:pos x="54" y="35"/>
              </a:cxn>
              <a:cxn ang="0">
                <a:pos x="50" y="31"/>
              </a:cxn>
              <a:cxn ang="0">
                <a:pos x="16" y="34"/>
              </a:cxn>
              <a:cxn ang="0">
                <a:pos x="16" y="36"/>
              </a:cxn>
              <a:cxn ang="0">
                <a:pos x="0" y="61"/>
              </a:cxn>
              <a:cxn ang="0">
                <a:pos x="26" y="46"/>
              </a:cxn>
              <a:cxn ang="0">
                <a:pos x="67" y="61"/>
              </a:cxn>
              <a:cxn ang="0">
                <a:pos x="81" y="76"/>
              </a:cxn>
              <a:cxn ang="0">
                <a:pos x="85" y="48"/>
              </a:cxn>
              <a:cxn ang="0">
                <a:pos x="73" y="62"/>
              </a:cxn>
              <a:cxn ang="0">
                <a:pos x="73" y="61"/>
              </a:cxn>
              <a:cxn ang="0">
                <a:pos x="81" y="54"/>
              </a:cxn>
              <a:cxn ang="0">
                <a:pos x="81" y="70"/>
              </a:cxn>
              <a:cxn ang="0">
                <a:pos x="75" y="0"/>
              </a:cxn>
              <a:cxn ang="0">
                <a:pos x="75" y="15"/>
              </a:cxn>
            </a:cxnLst>
            <a:rect b="b" l="0" r="r" t="0"/>
            <a:pathLst>
              <a:path h="76" w="95">
                <a:moveTo>
                  <a:pt x="26" y="47"/>
                </a:moveTo>
                <a:cubicBezTo>
                  <a:pt x="19" y="47"/>
                  <a:pt x="12" y="54"/>
                  <a:pt x="12" y="62"/>
                </a:cubicBezTo>
                <a:cubicBezTo>
                  <a:pt x="12" y="70"/>
                  <a:pt x="19" y="76"/>
                  <a:pt x="26" y="76"/>
                </a:cubicBezTo>
                <a:cubicBezTo>
                  <a:pt x="34" y="76"/>
                  <a:pt x="41" y="70"/>
                  <a:pt x="41" y="62"/>
                </a:cubicBezTo>
                <a:cubicBezTo>
                  <a:pt x="41" y="54"/>
                  <a:pt x="34" y="47"/>
                  <a:pt x="26" y="47"/>
                </a:cubicBezTo>
                <a:close/>
                <a:moveTo>
                  <a:pt x="26" y="70"/>
                </a:moveTo>
                <a:cubicBezTo>
                  <a:pt x="22" y="70"/>
                  <a:pt x="19" y="66"/>
                  <a:pt x="19" y="62"/>
                </a:cubicBezTo>
                <a:cubicBezTo>
                  <a:pt x="19" y="57"/>
                  <a:pt x="22" y="54"/>
                  <a:pt x="26" y="54"/>
                </a:cubicBezTo>
                <a:cubicBezTo>
                  <a:pt x="31" y="54"/>
                  <a:pt x="34" y="57"/>
                  <a:pt x="34" y="62"/>
                </a:cubicBezTo>
                <a:cubicBezTo>
                  <a:pt x="34" y="66"/>
                  <a:pt x="31" y="70"/>
                  <a:pt x="26" y="70"/>
                </a:cubicBezTo>
                <a:close/>
                <a:moveTo>
                  <a:pt x="85" y="48"/>
                </a:moveTo>
                <a:cubicBezTo>
                  <a:pt x="77" y="22"/>
                  <a:pt x="77" y="22"/>
                  <a:pt x="77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1" y="15"/>
                  <a:pt x="71" y="15"/>
                  <a:pt x="71" y="15"/>
                </a:cubicBezTo>
                <a:cubicBezTo>
                  <a:pt x="72" y="16"/>
                  <a:pt x="73" y="16"/>
                  <a:pt x="74" y="16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69" y="1"/>
                  <a:pt x="67" y="3"/>
                </a:cubicBezTo>
                <a:cubicBezTo>
                  <a:pt x="67" y="3"/>
                  <a:pt x="66" y="3"/>
                  <a:pt x="65" y="3"/>
                </a:cubicBezTo>
                <a:cubicBezTo>
                  <a:pt x="65" y="4"/>
                  <a:pt x="65" y="4"/>
                  <a:pt x="65" y="4"/>
                </a:cubicBezTo>
                <a:cubicBezTo>
                  <a:pt x="63" y="4"/>
                  <a:pt x="61" y="6"/>
                  <a:pt x="61" y="8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11"/>
                  <a:pt x="53" y="12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5"/>
                  <a:pt x="54" y="15"/>
                  <a:pt x="5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5" y="14"/>
                  <a:pt x="66" y="14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6"/>
                  <a:pt x="67" y="26"/>
                  <a:pt x="67" y="26"/>
                </a:cubicBezTo>
                <a:cubicBezTo>
                  <a:pt x="74" y="49"/>
                  <a:pt x="74" y="49"/>
                  <a:pt x="74" y="49"/>
                </a:cubicBezTo>
                <a:cubicBezTo>
                  <a:pt x="72" y="50"/>
                  <a:pt x="70" y="52"/>
                  <a:pt x="68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6" y="54"/>
                  <a:pt x="44" y="50"/>
                  <a:pt x="44" y="46"/>
                </a:cubicBezTo>
                <a:cubicBezTo>
                  <a:pt x="44" y="43"/>
                  <a:pt x="45" y="41"/>
                  <a:pt x="47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2" y="39"/>
                  <a:pt x="54" y="37"/>
                  <a:pt x="54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2"/>
                  <a:pt x="52" y="31"/>
                  <a:pt x="5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6" y="32"/>
                  <a:pt x="16" y="34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9" y="38"/>
                  <a:pt x="0" y="48"/>
                  <a:pt x="0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2"/>
                  <a:pt x="17" y="46"/>
                  <a:pt x="26" y="46"/>
                </a:cubicBezTo>
                <a:cubicBezTo>
                  <a:pt x="35" y="46"/>
                  <a:pt x="42" y="52"/>
                  <a:pt x="43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2"/>
                  <a:pt x="67" y="62"/>
                </a:cubicBezTo>
                <a:cubicBezTo>
                  <a:pt x="67" y="70"/>
                  <a:pt x="73" y="76"/>
                  <a:pt x="81" y="76"/>
                </a:cubicBezTo>
                <a:cubicBezTo>
                  <a:pt x="89" y="76"/>
                  <a:pt x="95" y="70"/>
                  <a:pt x="95" y="62"/>
                </a:cubicBezTo>
                <a:cubicBezTo>
                  <a:pt x="95" y="55"/>
                  <a:pt x="91" y="50"/>
                  <a:pt x="85" y="48"/>
                </a:cubicBezTo>
                <a:close/>
                <a:moveTo>
                  <a:pt x="81" y="70"/>
                </a:moveTo>
                <a:cubicBezTo>
                  <a:pt x="77" y="70"/>
                  <a:pt x="73" y="66"/>
                  <a:pt x="73" y="62"/>
                </a:cubicBezTo>
                <a:cubicBezTo>
                  <a:pt x="73" y="62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3" y="60"/>
                  <a:pt x="73" y="60"/>
                </a:cubicBezTo>
                <a:cubicBezTo>
                  <a:pt x="74" y="57"/>
                  <a:pt x="77" y="54"/>
                  <a:pt x="81" y="54"/>
                </a:cubicBezTo>
                <a:cubicBezTo>
                  <a:pt x="85" y="54"/>
                  <a:pt x="89" y="57"/>
                  <a:pt x="89" y="62"/>
                </a:cubicBezTo>
                <a:cubicBezTo>
                  <a:pt x="89" y="66"/>
                  <a:pt x="85" y="70"/>
                  <a:pt x="81" y="70"/>
                </a:cubicBezTo>
                <a:close/>
                <a:moveTo>
                  <a:pt x="75" y="15"/>
                </a:moveTo>
                <a:cubicBezTo>
                  <a:pt x="75" y="0"/>
                  <a:pt x="75" y="0"/>
                  <a:pt x="75" y="0"/>
                </a:cubicBezTo>
                <a:cubicBezTo>
                  <a:pt x="77" y="1"/>
                  <a:pt x="79" y="4"/>
                  <a:pt x="79" y="8"/>
                </a:cubicBezTo>
                <a:cubicBezTo>
                  <a:pt x="79" y="12"/>
                  <a:pt x="77" y="15"/>
                  <a:pt x="75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9" name="Freeform 138"/>
          <p:cNvSpPr>
            <a:spLocks noChangeAspect="1" noEditPoints="1"/>
          </p:cNvSpPr>
          <p:nvPr/>
        </p:nvSpPr>
        <p:spPr bwMode="auto">
          <a:xfrm>
            <a:off x="5220093" y="2794245"/>
            <a:ext cx="463488" cy="288840"/>
          </a:xfrm>
          <a:custGeom>
            <a:cxnLst>
              <a:cxn ang="0">
                <a:pos x="77" y="25"/>
              </a:cxn>
              <a:cxn ang="0">
                <a:pos x="70" y="2"/>
              </a:cxn>
              <a:cxn ang="0">
                <a:pos x="68" y="0"/>
              </a:cxn>
              <a:cxn ang="0">
                <a:pos x="54" y="2"/>
              </a:cxn>
              <a:cxn ang="0">
                <a:pos x="57" y="4"/>
              </a:cxn>
              <a:cxn ang="0">
                <a:pos x="73" y="20"/>
              </a:cxn>
              <a:cxn ang="0">
                <a:pos x="32" y="19"/>
              </a:cxn>
              <a:cxn ang="0">
                <a:pos x="43" y="18"/>
              </a:cxn>
              <a:cxn ang="0">
                <a:pos x="45" y="15"/>
              </a:cxn>
              <a:cxn ang="0">
                <a:pos x="27" y="12"/>
              </a:cxn>
              <a:cxn ang="0">
                <a:pos x="24" y="16"/>
              </a:cxn>
              <a:cxn ang="0">
                <a:pos x="30" y="18"/>
              </a:cxn>
              <a:cxn ang="0">
                <a:pos x="30" y="21"/>
              </a:cxn>
              <a:cxn ang="0">
                <a:pos x="20" y="24"/>
              </a:cxn>
              <a:cxn ang="0">
                <a:pos x="20" y="64"/>
              </a:cxn>
              <a:cxn ang="0">
                <a:pos x="51" y="47"/>
              </a:cxn>
              <a:cxn ang="0">
                <a:pos x="75" y="26"/>
              </a:cxn>
              <a:cxn ang="0">
                <a:pos x="83" y="64"/>
              </a:cxn>
              <a:cxn ang="0">
                <a:pos x="83" y="24"/>
              </a:cxn>
              <a:cxn ang="0">
                <a:pos x="48" y="44"/>
              </a:cxn>
              <a:cxn ang="0">
                <a:pos x="30" y="27"/>
              </a:cxn>
              <a:cxn ang="0">
                <a:pos x="25" y="44"/>
              </a:cxn>
              <a:cxn ang="0">
                <a:pos x="29" y="29"/>
              </a:cxn>
              <a:cxn ang="0">
                <a:pos x="25" y="44"/>
              </a:cxn>
              <a:cxn ang="0">
                <a:pos x="3" y="44"/>
              </a:cxn>
              <a:cxn ang="0">
                <a:pos x="26" y="28"/>
              </a:cxn>
              <a:cxn ang="0">
                <a:pos x="20" y="40"/>
              </a:cxn>
              <a:cxn ang="0">
                <a:pos x="20" y="49"/>
              </a:cxn>
              <a:cxn ang="0">
                <a:pos x="38" y="47"/>
              </a:cxn>
              <a:cxn ang="0">
                <a:pos x="51" y="43"/>
              </a:cxn>
              <a:cxn ang="0">
                <a:pos x="71" y="22"/>
              </a:cxn>
              <a:cxn ang="0">
                <a:pos x="83" y="62"/>
              </a:cxn>
              <a:cxn ang="0">
                <a:pos x="76" y="29"/>
              </a:cxn>
              <a:cxn ang="0">
                <a:pos x="78" y="44"/>
              </a:cxn>
              <a:cxn ang="0">
                <a:pos x="87" y="44"/>
              </a:cxn>
              <a:cxn ang="0">
                <a:pos x="83" y="40"/>
              </a:cxn>
              <a:cxn ang="0">
                <a:pos x="83" y="27"/>
              </a:cxn>
              <a:cxn ang="0">
                <a:pos x="83" y="62"/>
              </a:cxn>
            </a:cxnLst>
            <a:rect b="b" l="0" r="r" t="0"/>
            <a:pathLst>
              <a:path h="64" w="103">
                <a:moveTo>
                  <a:pt x="83" y="24"/>
                </a:moveTo>
                <a:cubicBezTo>
                  <a:pt x="81" y="24"/>
                  <a:pt x="79" y="25"/>
                  <a:pt x="77" y="25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70" y="3"/>
                  <a:pt x="70" y="2"/>
                </a:cubicBezTo>
                <a:cubicBezTo>
                  <a:pt x="70" y="2"/>
                  <a:pt x="70" y="2"/>
                  <a:pt x="70" y="2"/>
                </a:cubicBezTo>
                <a:cubicBezTo>
                  <a:pt x="70" y="1"/>
                  <a:pt x="69" y="0"/>
                  <a:pt x="6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4" y="1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3"/>
                  <a:pt x="55" y="4"/>
                  <a:pt x="5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73" y="20"/>
                  <a:pt x="73" y="20"/>
                  <a:pt x="7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5" y="17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3"/>
                  <a:pt x="44" y="12"/>
                  <a:pt x="4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6" y="12"/>
                  <a:pt x="24" y="13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7"/>
                  <a:pt x="26" y="18"/>
                  <a:pt x="27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6"/>
                  <a:pt x="27" y="26"/>
                  <a:pt x="27" y="26"/>
                </a:cubicBezTo>
                <a:cubicBezTo>
                  <a:pt x="25" y="25"/>
                  <a:pt x="23" y="24"/>
                  <a:pt x="20" y="24"/>
                </a:cubicBezTo>
                <a:cubicBezTo>
                  <a:pt x="9" y="24"/>
                  <a:pt x="0" y="33"/>
                  <a:pt x="0" y="44"/>
                </a:cubicBezTo>
                <a:cubicBezTo>
                  <a:pt x="0" y="55"/>
                  <a:pt x="9" y="64"/>
                  <a:pt x="20" y="64"/>
                </a:cubicBezTo>
                <a:cubicBezTo>
                  <a:pt x="31" y="64"/>
                  <a:pt x="39" y="57"/>
                  <a:pt x="40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68" y="29"/>
                  <a:pt x="63" y="36"/>
                  <a:pt x="63" y="44"/>
                </a:cubicBezTo>
                <a:cubicBezTo>
                  <a:pt x="63" y="55"/>
                  <a:pt x="72" y="64"/>
                  <a:pt x="83" y="64"/>
                </a:cubicBezTo>
                <a:cubicBezTo>
                  <a:pt x="94" y="64"/>
                  <a:pt x="103" y="55"/>
                  <a:pt x="103" y="44"/>
                </a:cubicBezTo>
                <a:cubicBezTo>
                  <a:pt x="103" y="33"/>
                  <a:pt x="94" y="24"/>
                  <a:pt x="83" y="24"/>
                </a:cubicBezTo>
                <a:close/>
                <a:moveTo>
                  <a:pt x="32" y="23"/>
                </a:moveTo>
                <a:cubicBezTo>
                  <a:pt x="48" y="44"/>
                  <a:pt x="48" y="44"/>
                  <a:pt x="48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37"/>
                  <a:pt x="36" y="30"/>
                  <a:pt x="30" y="27"/>
                </a:cubicBezTo>
                <a:lnTo>
                  <a:pt x="32" y="23"/>
                </a:lnTo>
                <a:close/>
                <a:moveTo>
                  <a:pt x="25" y="44"/>
                </a:moveTo>
                <a:cubicBezTo>
                  <a:pt x="25" y="43"/>
                  <a:pt x="24" y="42"/>
                  <a:pt x="23" y="41"/>
                </a:cubicBezTo>
                <a:cubicBezTo>
                  <a:pt x="29" y="29"/>
                  <a:pt x="29" y="29"/>
                  <a:pt x="29" y="29"/>
                </a:cubicBezTo>
                <a:cubicBezTo>
                  <a:pt x="34" y="32"/>
                  <a:pt x="38" y="38"/>
                  <a:pt x="38" y="44"/>
                </a:cubicBezTo>
                <a:lnTo>
                  <a:pt x="25" y="44"/>
                </a:lnTo>
                <a:close/>
                <a:moveTo>
                  <a:pt x="20" y="62"/>
                </a:moveTo>
                <a:cubicBezTo>
                  <a:pt x="11" y="62"/>
                  <a:pt x="3" y="54"/>
                  <a:pt x="3" y="44"/>
                </a:cubicBezTo>
                <a:cubicBezTo>
                  <a:pt x="3" y="35"/>
                  <a:pt x="11" y="27"/>
                  <a:pt x="20" y="27"/>
                </a:cubicBezTo>
                <a:cubicBezTo>
                  <a:pt x="23" y="27"/>
                  <a:pt x="24" y="27"/>
                  <a:pt x="26" y="28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18" y="40"/>
                  <a:pt x="16" y="42"/>
                  <a:pt x="16" y="44"/>
                </a:cubicBezTo>
                <a:cubicBezTo>
                  <a:pt x="16" y="47"/>
                  <a:pt x="18" y="49"/>
                  <a:pt x="20" y="49"/>
                </a:cubicBezTo>
                <a:cubicBezTo>
                  <a:pt x="22" y="49"/>
                  <a:pt x="24" y="48"/>
                  <a:pt x="24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6" y="55"/>
                  <a:pt x="29" y="62"/>
                  <a:pt x="20" y="62"/>
                </a:cubicBezTo>
                <a:close/>
                <a:moveTo>
                  <a:pt x="51" y="43"/>
                </a:moveTo>
                <a:cubicBezTo>
                  <a:pt x="35" y="22"/>
                  <a:pt x="35" y="22"/>
                  <a:pt x="35" y="22"/>
                </a:cubicBezTo>
                <a:cubicBezTo>
                  <a:pt x="71" y="22"/>
                  <a:pt x="71" y="22"/>
                  <a:pt x="71" y="22"/>
                </a:cubicBezTo>
                <a:lnTo>
                  <a:pt x="51" y="43"/>
                </a:lnTo>
                <a:close/>
                <a:moveTo>
                  <a:pt x="83" y="62"/>
                </a:moveTo>
                <a:cubicBezTo>
                  <a:pt x="73" y="62"/>
                  <a:pt x="65" y="54"/>
                  <a:pt x="65" y="44"/>
                </a:cubicBezTo>
                <a:cubicBezTo>
                  <a:pt x="65" y="37"/>
                  <a:pt x="70" y="31"/>
                  <a:pt x="76" y="29"/>
                </a:cubicBezTo>
                <a:cubicBezTo>
                  <a:pt x="80" y="41"/>
                  <a:pt x="80" y="41"/>
                  <a:pt x="80" y="41"/>
                </a:cubicBezTo>
                <a:cubicBezTo>
                  <a:pt x="79" y="42"/>
                  <a:pt x="78" y="43"/>
                  <a:pt x="78" y="44"/>
                </a:cubicBezTo>
                <a:cubicBezTo>
                  <a:pt x="78" y="47"/>
                  <a:pt x="80" y="49"/>
                  <a:pt x="83" y="49"/>
                </a:cubicBezTo>
                <a:cubicBezTo>
                  <a:pt x="85" y="49"/>
                  <a:pt x="87" y="47"/>
                  <a:pt x="87" y="44"/>
                </a:cubicBezTo>
                <a:cubicBezTo>
                  <a:pt x="87" y="42"/>
                  <a:pt x="85" y="40"/>
                  <a:pt x="83" y="40"/>
                </a:cubicBezTo>
                <a:cubicBezTo>
                  <a:pt x="83" y="40"/>
                  <a:pt x="83" y="40"/>
                  <a:pt x="83" y="40"/>
                </a:cubicBezTo>
                <a:cubicBezTo>
                  <a:pt x="78" y="28"/>
                  <a:pt x="78" y="28"/>
                  <a:pt x="78" y="28"/>
                </a:cubicBezTo>
                <a:cubicBezTo>
                  <a:pt x="80" y="27"/>
                  <a:pt x="81" y="27"/>
                  <a:pt x="83" y="27"/>
                </a:cubicBezTo>
                <a:cubicBezTo>
                  <a:pt x="92" y="27"/>
                  <a:pt x="100" y="35"/>
                  <a:pt x="100" y="44"/>
                </a:cubicBezTo>
                <a:cubicBezTo>
                  <a:pt x="100" y="54"/>
                  <a:pt x="92" y="62"/>
                  <a:pt x="83" y="6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0" name="Freeform 162"/>
          <p:cNvSpPr>
            <a:spLocks noChangeAspect="1" noEditPoints="1"/>
          </p:cNvSpPr>
          <p:nvPr/>
        </p:nvSpPr>
        <p:spPr bwMode="auto">
          <a:xfrm>
            <a:off x="7131766" y="2360526"/>
            <a:ext cx="386240" cy="463488"/>
          </a:xfrm>
          <a:custGeom>
            <a:cxnLst>
              <a:cxn ang="0">
                <a:pos x="83" y="63"/>
              </a:cxn>
              <a:cxn ang="0">
                <a:pos x="52" y="76"/>
              </a:cxn>
              <a:cxn ang="0">
                <a:pos x="51" y="25"/>
              </a:cxn>
              <a:cxn ang="0">
                <a:pos x="83" y="63"/>
              </a:cxn>
              <a:cxn ang="0">
                <a:pos x="18" y="63"/>
              </a:cxn>
              <a:cxn ang="0">
                <a:pos x="48" y="76"/>
              </a:cxn>
              <a:cxn ang="0">
                <a:pos x="49" y="15"/>
              </a:cxn>
              <a:cxn ang="0">
                <a:pos x="18" y="63"/>
              </a:cxn>
              <a:cxn ang="0">
                <a:pos x="60" y="7"/>
              </a:cxn>
              <a:cxn ang="0">
                <a:pos x="47" y="0"/>
              </a:cxn>
              <a:cxn ang="0">
                <a:pos x="47" y="12"/>
              </a:cxn>
              <a:cxn ang="0">
                <a:pos x="60" y="7"/>
              </a:cxn>
              <a:cxn ang="0">
                <a:pos x="58" y="101"/>
              </a:cxn>
              <a:cxn ang="0">
                <a:pos x="82" y="82"/>
              </a:cxn>
              <a:cxn ang="0">
                <a:pos x="0" y="82"/>
              </a:cxn>
              <a:cxn ang="0">
                <a:pos x="58" y="101"/>
              </a:cxn>
            </a:cxnLst>
            <a:rect b="b" l="0" r="r" t="0"/>
            <a:pathLst>
              <a:path h="102" w="86">
                <a:moveTo>
                  <a:pt x="83" y="63"/>
                </a:moveTo>
                <a:cubicBezTo>
                  <a:pt x="81" y="71"/>
                  <a:pt x="52" y="76"/>
                  <a:pt x="52" y="76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86" y="51"/>
                  <a:pt x="83" y="63"/>
                </a:cubicBezTo>
                <a:close/>
                <a:moveTo>
                  <a:pt x="18" y="63"/>
                </a:moveTo>
                <a:cubicBezTo>
                  <a:pt x="20" y="71"/>
                  <a:pt x="48" y="76"/>
                  <a:pt x="48" y="76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14" y="49"/>
                  <a:pt x="18" y="63"/>
                </a:cubicBezTo>
                <a:close/>
                <a:moveTo>
                  <a:pt x="60" y="7"/>
                </a:moveTo>
                <a:cubicBezTo>
                  <a:pt x="47" y="0"/>
                  <a:pt x="47" y="0"/>
                  <a:pt x="47" y="0"/>
                </a:cubicBezTo>
                <a:cubicBezTo>
                  <a:pt x="47" y="12"/>
                  <a:pt x="47" y="12"/>
                  <a:pt x="47" y="12"/>
                </a:cubicBezTo>
                <a:lnTo>
                  <a:pt x="60" y="7"/>
                </a:lnTo>
                <a:close/>
                <a:moveTo>
                  <a:pt x="58" y="101"/>
                </a:moveTo>
                <a:cubicBezTo>
                  <a:pt x="75" y="100"/>
                  <a:pt x="82" y="82"/>
                  <a:pt x="82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90"/>
                  <a:pt x="40" y="102"/>
                  <a:pt x="58" y="10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1" name="Oval 22"/>
          <p:cNvSpPr>
            <a:spLocks noChangeAspect="1"/>
          </p:cNvSpPr>
          <p:nvPr/>
        </p:nvSpPr>
        <p:spPr>
          <a:xfrm>
            <a:off x="10057617" y="2416896"/>
            <a:ext cx="180000" cy="1800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charset="0" panose="020f0502020204030203" pitchFamily="34" typeface="Lato"/>
            </a:endParaRPr>
          </a:p>
        </p:txBody>
      </p:sp>
      <p:sp>
        <p:nvSpPr>
          <p:cNvPr id="62" name="Oval 24"/>
          <p:cNvSpPr>
            <a:spLocks noChangeAspect="1"/>
          </p:cNvSpPr>
          <p:nvPr/>
        </p:nvSpPr>
        <p:spPr>
          <a:xfrm>
            <a:off x="10057617" y="2835924"/>
            <a:ext cx="180000" cy="18000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charset="0" panose="020f0502020204030203" pitchFamily="34" typeface="Lato"/>
            </a:endParaRPr>
          </a:p>
        </p:txBody>
      </p:sp>
      <p:sp>
        <p:nvSpPr>
          <p:cNvPr id="63" name="Oval 25"/>
          <p:cNvSpPr>
            <a:spLocks noChangeAspect="1"/>
          </p:cNvSpPr>
          <p:nvPr/>
        </p:nvSpPr>
        <p:spPr>
          <a:xfrm>
            <a:off x="10054067" y="3254952"/>
            <a:ext cx="180000" cy="1800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charset="0" panose="020f0502020204030203" pitchFamily="34" typeface="Lato"/>
            </a:endParaRPr>
          </a:p>
        </p:txBody>
      </p:sp>
      <p:sp>
        <p:nvSpPr>
          <p:cNvPr id="64" name="Oval 26"/>
          <p:cNvSpPr>
            <a:spLocks noChangeAspect="1"/>
          </p:cNvSpPr>
          <p:nvPr/>
        </p:nvSpPr>
        <p:spPr>
          <a:xfrm>
            <a:off x="10054067" y="3673980"/>
            <a:ext cx="180000" cy="180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charset="0" panose="020f0502020204030203" pitchFamily="34" typeface="Lato"/>
            </a:endParaRPr>
          </a:p>
        </p:txBody>
      </p:sp>
      <p:sp>
        <p:nvSpPr>
          <p:cNvPr id="65" name="Oval 27"/>
          <p:cNvSpPr>
            <a:spLocks noChangeAspect="1"/>
          </p:cNvSpPr>
          <p:nvPr/>
        </p:nvSpPr>
        <p:spPr>
          <a:xfrm>
            <a:off x="10061711" y="4093008"/>
            <a:ext cx="180000" cy="180000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charset="0" panose="020f0502020204030203" pitchFamily="34" typeface="Lato"/>
            </a:endParaRPr>
          </a:p>
        </p:txBody>
      </p:sp>
      <p:sp>
        <p:nvSpPr>
          <p:cNvPr id="66" name="Title 1"/>
          <p:cNvSpPr txBox="1"/>
          <p:nvPr/>
        </p:nvSpPr>
        <p:spPr>
          <a:xfrm>
            <a:off x="10309951" y="2318902"/>
            <a:ext cx="1186649" cy="363558"/>
          </a:xfrm>
          <a:prstGeom prst="rect">
            <a:avLst/>
          </a:prstGeom>
        </p:spPr>
        <p:txBody>
          <a:bodyPr anchor="ctr" bIns="45720" lIns="91440" rIns="91440" rtlCol="0" tIns="45720" vert="horz" wrap="square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r>
              <a:rPr altLang="en-US" lang="zh-CN" sz="1200">
                <a:solidFill>
                  <a:schemeClr val="accent1">
                    <a:lumMod val="75000"/>
                  </a:schemeClr>
                </a:solidFill>
                <a:latin charset="0" panose="020f0502020204030203" pitchFamily="34" typeface="Lato"/>
                <a:ea charset="0" panose="02000000000000000000" pitchFamily="2" typeface="Roboto Light"/>
              </a:rPr>
              <a:t>标题文本预设</a:t>
            </a:r>
          </a:p>
        </p:txBody>
      </p:sp>
      <p:sp>
        <p:nvSpPr>
          <p:cNvPr id="67" name="Title 1"/>
          <p:cNvSpPr txBox="1"/>
          <p:nvPr/>
        </p:nvSpPr>
        <p:spPr>
          <a:xfrm>
            <a:off x="10309951" y="2731891"/>
            <a:ext cx="1186649" cy="363558"/>
          </a:xfrm>
          <a:prstGeom prst="rect">
            <a:avLst/>
          </a:prstGeom>
        </p:spPr>
        <p:txBody>
          <a:bodyPr anchor="ctr" bIns="45720" lIns="91440" rIns="91440" rtlCol="0" tIns="45720" vert="horz" wrap="square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r>
              <a:rPr altLang="en-US" lang="zh-CN" sz="1200">
                <a:solidFill>
                  <a:schemeClr val="accent2"/>
                </a:solidFill>
                <a:latin charset="0" panose="020f0502020204030203" pitchFamily="34" typeface="Lato"/>
                <a:ea charset="0" panose="02000000000000000000" pitchFamily="2" typeface="Roboto Light"/>
              </a:rPr>
              <a:t>标题文本预设</a:t>
            </a:r>
          </a:p>
        </p:txBody>
      </p:sp>
      <p:sp>
        <p:nvSpPr>
          <p:cNvPr id="68" name="Title 1"/>
          <p:cNvSpPr txBox="1"/>
          <p:nvPr/>
        </p:nvSpPr>
        <p:spPr>
          <a:xfrm>
            <a:off x="10309950" y="3163173"/>
            <a:ext cx="1186649" cy="363558"/>
          </a:xfrm>
          <a:prstGeom prst="rect">
            <a:avLst/>
          </a:prstGeom>
        </p:spPr>
        <p:txBody>
          <a:bodyPr anchor="ctr" bIns="45720" lIns="91440" rIns="91440" rtlCol="0" tIns="45720" vert="horz" wrap="square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r>
              <a:rPr altLang="en-US" lang="zh-CN" sz="1200">
                <a:solidFill>
                  <a:schemeClr val="accent3"/>
                </a:solidFill>
                <a:latin charset="0" panose="020f0502020204030203" pitchFamily="34" typeface="Lato"/>
                <a:ea charset="0" panose="02000000000000000000" pitchFamily="2" typeface="Roboto Light"/>
              </a:rPr>
              <a:t>标题文本预设</a:t>
            </a:r>
          </a:p>
        </p:txBody>
      </p:sp>
      <p:sp>
        <p:nvSpPr>
          <p:cNvPr id="69" name="Title 1"/>
          <p:cNvSpPr txBox="1"/>
          <p:nvPr/>
        </p:nvSpPr>
        <p:spPr>
          <a:xfrm>
            <a:off x="10309949" y="3566600"/>
            <a:ext cx="1186649" cy="363558"/>
          </a:xfrm>
          <a:prstGeom prst="rect">
            <a:avLst/>
          </a:prstGeom>
        </p:spPr>
        <p:txBody>
          <a:bodyPr anchor="ctr" bIns="45720" lIns="91440" rIns="91440" rtlCol="0" tIns="45720" vert="horz" wrap="square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r>
              <a:rPr altLang="en-US" lang="zh-CN" sz="1200">
                <a:solidFill>
                  <a:schemeClr val="accent4"/>
                </a:solidFill>
                <a:latin charset="0" panose="020f0502020204030203" pitchFamily="34" typeface="Lato"/>
                <a:ea charset="0" panose="02000000000000000000" pitchFamily="2" typeface="Roboto Light"/>
              </a:rPr>
              <a:t>标题文本预设</a:t>
            </a:r>
          </a:p>
        </p:txBody>
      </p:sp>
      <p:sp>
        <p:nvSpPr>
          <p:cNvPr id="70" name="Title 1"/>
          <p:cNvSpPr txBox="1"/>
          <p:nvPr/>
        </p:nvSpPr>
        <p:spPr>
          <a:xfrm>
            <a:off x="10309949" y="3996291"/>
            <a:ext cx="1186649" cy="363558"/>
          </a:xfrm>
          <a:prstGeom prst="rect">
            <a:avLst/>
          </a:prstGeom>
        </p:spPr>
        <p:txBody>
          <a:bodyPr anchor="ctr" bIns="45720" lIns="91440" rIns="91440" rtlCol="0" tIns="45720" vert="horz" wrap="square">
            <a:no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r>
              <a:rPr altLang="en-US" lang="zh-CN" sz="1200">
                <a:solidFill>
                  <a:schemeClr val="accent5"/>
                </a:solidFill>
                <a:latin charset="0" panose="020f0502020204030203" pitchFamily="34" typeface="Lato"/>
                <a:ea charset="0" panose="02000000000000000000" pitchFamily="2" typeface="Roboto Light"/>
              </a:rPr>
              <a:t>标题文本预设</a:t>
            </a:r>
          </a:p>
        </p:txBody>
      </p:sp>
      <p:sp>
        <p:nvSpPr>
          <p:cNvPr id="71" name="TextBox 34"/>
          <p:cNvSpPr txBox="1"/>
          <p:nvPr/>
        </p:nvSpPr>
        <p:spPr>
          <a:xfrm>
            <a:off x="4890590" y="5015146"/>
            <a:ext cx="6582273" cy="1065084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anose="020f0502020204030203" pitchFamily="34" typeface="Lato"/>
              </a:rPr>
              <a:t>此部分内容作为文字排版占位显示（建议使用主题字体）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/>
                </a:solidFill>
                <a:latin charset="0" panose="020f0502020204030203" pitchFamily="34" typeface="Lato"/>
              </a:rPr>
              <a:t>如需更改请在（设置形状格式）菜单下（文本选项）中调整</a:t>
            </a:r>
          </a:p>
        </p:txBody>
      </p:sp>
      <p:graphicFrame>
        <p:nvGraphicFramePr>
          <p:cNvPr id="72" name="图示 71"/>
          <p:cNvGraphicFramePr/>
          <p:nvPr>
            <p:extLst>
              <p:ext uri="{D42A27DB-BD31-4B8C-83A1-F6EECF244321}">
                <p14:modId val="379066526"/>
              </p:ext>
            </p:extLst>
          </p:nvPr>
        </p:nvGraphicFramePr>
        <p:xfrm>
          <a:off x="719667" y="1123950"/>
          <a:ext cx="3949627" cy="5747698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28807287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17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三、标题文本预设</a:t>
            </a:r>
          </a:p>
        </p:txBody>
      </p:sp>
      <p:sp>
        <p:nvSpPr>
          <p:cNvPr id="29" name="Arc 91"/>
          <p:cNvSpPr/>
          <p:nvPr/>
        </p:nvSpPr>
        <p:spPr>
          <a:xfrm rot="8100000">
            <a:off x="1787567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0" name="Arc 92"/>
          <p:cNvSpPr/>
          <p:nvPr/>
        </p:nvSpPr>
        <p:spPr>
          <a:xfrm rot="8100000">
            <a:off x="3889934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1" name="Arc 93"/>
          <p:cNvSpPr/>
          <p:nvPr/>
        </p:nvSpPr>
        <p:spPr>
          <a:xfrm rot="8100000">
            <a:off x="5992300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2" name="Arc 94"/>
          <p:cNvSpPr/>
          <p:nvPr/>
        </p:nvSpPr>
        <p:spPr>
          <a:xfrm rot="8100000">
            <a:off x="8094668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33" name="Group 95"/>
          <p:cNvGrpSpPr/>
          <p:nvPr/>
        </p:nvGrpSpPr>
        <p:grpSpPr>
          <a:xfrm>
            <a:off x="1059232" y="2064624"/>
            <a:ext cx="1669055" cy="1663920"/>
            <a:chOff x="2006600" y="1293622"/>
            <a:chExt cx="1320800" cy="1316736"/>
          </a:xfrm>
        </p:grpSpPr>
        <p:sp>
          <p:nvSpPr>
            <p:cNvPr id="34" name="Diamond 96"/>
            <p:cNvSpPr/>
            <p:nvPr/>
          </p:nvSpPr>
          <p:spPr>
            <a:xfrm rot="16200000">
              <a:off x="2008632" y="1291590"/>
              <a:ext cx="1316736" cy="13208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5" name="Oval 97"/>
            <p:cNvSpPr/>
            <p:nvPr/>
          </p:nvSpPr>
          <p:spPr>
            <a:xfrm>
              <a:off x="2312290" y="1597281"/>
              <a:ext cx="709418" cy="70941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36" name="Oval 98"/>
          <p:cNvSpPr/>
          <p:nvPr/>
        </p:nvSpPr>
        <p:spPr>
          <a:xfrm>
            <a:off x="1640994" y="3776045"/>
            <a:ext cx="505533" cy="5055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b="1" lang="en-US" sz="1600"/>
              <a:t>1</a:t>
            </a:r>
          </a:p>
        </p:txBody>
      </p:sp>
      <p:grpSp>
        <p:nvGrpSpPr>
          <p:cNvPr id="37" name="Group 99"/>
          <p:cNvGrpSpPr/>
          <p:nvPr/>
        </p:nvGrpSpPr>
        <p:grpSpPr>
          <a:xfrm>
            <a:off x="3169155" y="2064624"/>
            <a:ext cx="1663919" cy="1663920"/>
            <a:chOff x="1993900" y="1293622"/>
            <a:chExt cx="1316736" cy="1316736"/>
          </a:xfrm>
        </p:grpSpPr>
        <p:sp>
          <p:nvSpPr>
            <p:cNvPr id="38" name="Diamond 100"/>
            <p:cNvSpPr/>
            <p:nvPr/>
          </p:nvSpPr>
          <p:spPr>
            <a:xfrm rot="16200000">
              <a:off x="1993900" y="1293622"/>
              <a:ext cx="1316736" cy="131673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9" name="Oval 101"/>
            <p:cNvSpPr/>
            <p:nvPr/>
          </p:nvSpPr>
          <p:spPr>
            <a:xfrm>
              <a:off x="2295652" y="1595373"/>
              <a:ext cx="713232" cy="71323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40" name="Oval 102"/>
          <p:cNvSpPr/>
          <p:nvPr/>
        </p:nvSpPr>
        <p:spPr>
          <a:xfrm>
            <a:off x="3743361" y="3776045"/>
            <a:ext cx="505533" cy="505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b="1" lang="en-US" sz="1600"/>
              <a:t>2</a:t>
            </a:r>
          </a:p>
        </p:txBody>
      </p:sp>
      <p:grpSp>
        <p:nvGrpSpPr>
          <p:cNvPr id="41" name="Group 103"/>
          <p:cNvGrpSpPr/>
          <p:nvPr/>
        </p:nvGrpSpPr>
        <p:grpSpPr>
          <a:xfrm>
            <a:off x="5251067" y="2064624"/>
            <a:ext cx="1663919" cy="1663920"/>
            <a:chOff x="2057400" y="1293622"/>
            <a:chExt cx="1316736" cy="1316736"/>
          </a:xfrm>
        </p:grpSpPr>
        <p:sp>
          <p:nvSpPr>
            <p:cNvPr id="42" name="Diamond 106"/>
            <p:cNvSpPr/>
            <p:nvPr/>
          </p:nvSpPr>
          <p:spPr>
            <a:xfrm rot="16200000">
              <a:off x="2057400" y="1293622"/>
              <a:ext cx="1316736" cy="1316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3" name="Oval 107"/>
            <p:cNvSpPr/>
            <p:nvPr/>
          </p:nvSpPr>
          <p:spPr>
            <a:xfrm>
              <a:off x="2359152" y="1595373"/>
              <a:ext cx="713232" cy="713232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44" name="Oval 108"/>
          <p:cNvSpPr/>
          <p:nvPr/>
        </p:nvSpPr>
        <p:spPr>
          <a:xfrm>
            <a:off x="5845727" y="3776045"/>
            <a:ext cx="505533" cy="5055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b="1" lang="en-US" sz="1600"/>
              <a:t>3</a:t>
            </a:r>
          </a:p>
        </p:txBody>
      </p:sp>
      <p:grpSp>
        <p:nvGrpSpPr>
          <p:cNvPr id="45" name="Group 109"/>
          <p:cNvGrpSpPr/>
          <p:nvPr/>
        </p:nvGrpSpPr>
        <p:grpSpPr>
          <a:xfrm>
            <a:off x="7363915" y="2064624"/>
            <a:ext cx="1663919" cy="1663920"/>
            <a:chOff x="2044700" y="1293622"/>
            <a:chExt cx="1316736" cy="1316736"/>
          </a:xfrm>
        </p:grpSpPr>
        <p:sp>
          <p:nvSpPr>
            <p:cNvPr id="46" name="Diamond 110"/>
            <p:cNvSpPr/>
            <p:nvPr/>
          </p:nvSpPr>
          <p:spPr>
            <a:xfrm rot="16200000">
              <a:off x="2044700" y="1293622"/>
              <a:ext cx="1316736" cy="1316736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7" name="Oval 166"/>
            <p:cNvSpPr/>
            <p:nvPr/>
          </p:nvSpPr>
          <p:spPr>
            <a:xfrm>
              <a:off x="2346452" y="1595373"/>
              <a:ext cx="713232" cy="713232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48" name="Oval 167"/>
          <p:cNvSpPr/>
          <p:nvPr/>
        </p:nvSpPr>
        <p:spPr>
          <a:xfrm>
            <a:off x="7948095" y="3776045"/>
            <a:ext cx="505533" cy="5055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b="1" lang="en-US" sz="1600"/>
              <a:t>4</a:t>
            </a:r>
          </a:p>
        </p:txBody>
      </p:sp>
      <p:grpSp>
        <p:nvGrpSpPr>
          <p:cNvPr id="73" name="Group 168"/>
          <p:cNvGrpSpPr/>
          <p:nvPr/>
        </p:nvGrpSpPr>
        <p:grpSpPr>
          <a:xfrm>
            <a:off x="9466283" y="2064624"/>
            <a:ext cx="1663919" cy="1663920"/>
            <a:chOff x="2032000" y="1293622"/>
            <a:chExt cx="1316736" cy="1316736"/>
          </a:xfrm>
        </p:grpSpPr>
        <p:sp>
          <p:nvSpPr>
            <p:cNvPr id="74" name="Diamond 169"/>
            <p:cNvSpPr/>
            <p:nvPr/>
          </p:nvSpPr>
          <p:spPr>
            <a:xfrm rot="16200000">
              <a:off x="2032000" y="1293622"/>
              <a:ext cx="1316736" cy="1316736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75" name="Oval 170"/>
            <p:cNvSpPr/>
            <p:nvPr/>
          </p:nvSpPr>
          <p:spPr>
            <a:xfrm>
              <a:off x="2333752" y="1595374"/>
              <a:ext cx="713232" cy="71323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76" name="Oval 171"/>
          <p:cNvSpPr/>
          <p:nvPr/>
        </p:nvSpPr>
        <p:spPr>
          <a:xfrm>
            <a:off x="10050462" y="3776045"/>
            <a:ext cx="505533" cy="5055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b="1" lang="en-US" sz="1600"/>
              <a:t>5</a:t>
            </a:r>
          </a:p>
        </p:txBody>
      </p:sp>
      <p:sp>
        <p:nvSpPr>
          <p:cNvPr id="77" name="Freeform 116"/>
          <p:cNvSpPr>
            <a:spLocks noEditPoints="1"/>
          </p:cNvSpPr>
          <p:nvPr/>
        </p:nvSpPr>
        <p:spPr bwMode="auto">
          <a:xfrm>
            <a:off x="1651330" y="2701078"/>
            <a:ext cx="484864" cy="391014"/>
          </a:xfrm>
          <a:custGeom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6"/>
          <p:cNvSpPr>
            <a:spLocks noEditPoints="1"/>
          </p:cNvSpPr>
          <p:nvPr/>
        </p:nvSpPr>
        <p:spPr bwMode="auto">
          <a:xfrm>
            <a:off x="3779845" y="2690717"/>
            <a:ext cx="442542" cy="411734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05"/>
          <p:cNvSpPr>
            <a:spLocks noEditPoints="1"/>
          </p:cNvSpPr>
          <p:nvPr/>
        </p:nvSpPr>
        <p:spPr bwMode="auto">
          <a:xfrm>
            <a:off x="5861759" y="2678517"/>
            <a:ext cx="442542" cy="436132"/>
          </a:xfrm>
          <a:custGeom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b="b" l="0" r="r" t="0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Freeform 57"/>
          <p:cNvSpPr>
            <a:spLocks noEditPoints="1"/>
          </p:cNvSpPr>
          <p:nvPr/>
        </p:nvSpPr>
        <p:spPr bwMode="auto">
          <a:xfrm>
            <a:off x="7962141" y="2662850"/>
            <a:ext cx="467472" cy="467472"/>
          </a:xfrm>
          <a:custGeom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b="b" l="0" r="r" t="0"/>
            <a:pathLst>
              <a:path h="55" w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52"/>
          <p:cNvSpPr>
            <a:spLocks noEditPoints="1"/>
          </p:cNvSpPr>
          <p:nvPr/>
        </p:nvSpPr>
        <p:spPr bwMode="auto">
          <a:xfrm>
            <a:off x="10073425" y="2688824"/>
            <a:ext cx="449634" cy="415524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916144" y="4281578"/>
            <a:ext cx="1955227" cy="1198815"/>
            <a:chOff x="1703512" y="4797152"/>
            <a:chExt cx="1726132" cy="1058349"/>
          </a:xfrm>
        </p:grpSpPr>
        <p:sp>
          <p:nvSpPr>
            <p:cNvPr id="83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1"/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4589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此部分内容作为文字排版占位</a:t>
              </a:r>
            </a:p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显示 （建议使用主题字体）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18513" y="4281578"/>
            <a:ext cx="1955227" cy="1198815"/>
            <a:chOff x="1703512" y="4797152"/>
            <a:chExt cx="1726132" cy="1058349"/>
          </a:xfrm>
        </p:grpSpPr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87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4589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此部分内容作为文字排版占位</a:t>
              </a:r>
            </a:p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显示 （建议使用主题字体）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120883" y="4281578"/>
            <a:ext cx="1955227" cy="1223872"/>
            <a:chOff x="1703512" y="4797152"/>
            <a:chExt cx="1726132" cy="1080470"/>
          </a:xfrm>
        </p:grpSpPr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90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4589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此部分内容作为文字排版占位</a:t>
              </a:r>
            </a:p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显示 （建议使用主题字体）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223247" y="4281578"/>
            <a:ext cx="1955227" cy="1198815"/>
            <a:chOff x="1703512" y="4797152"/>
            <a:chExt cx="1726132" cy="1058349"/>
          </a:xfrm>
        </p:grpSpPr>
        <p:sp>
          <p:nvSpPr>
            <p:cNvPr id="92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93" name="Rectangle 3"/>
            <p:cNvSpPr txBox="1">
              <a:spLocks noChangeArrowheads="1"/>
            </p:cNvSpPr>
            <p:nvPr/>
          </p:nvSpPr>
          <p:spPr bwMode="auto">
            <a:xfrm>
              <a:off x="1703511" y="5367610"/>
              <a:ext cx="1726132" cy="44589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此部分内容作为文字排版占位</a:t>
              </a:r>
            </a:p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显示 （建议使用主题字体）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320629" y="4281578"/>
            <a:ext cx="1955227" cy="1223872"/>
            <a:chOff x="1703512" y="4797152"/>
            <a:chExt cx="1726132" cy="1080470"/>
          </a:xfrm>
        </p:grpSpPr>
        <p:sp>
          <p:nvSpPr>
            <p:cNvPr id="95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  <a:extLst/>
          </p:spPr>
          <p:txBody>
            <a:bodyPr anchor="b" anchorCtr="1" bIns="46800" lIns="90000" rIns="90000" tIns="4680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5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96" name="Rectangle 3"/>
            <p:cNvSpPr txBox="1">
              <a:spLocks noChangeArrowheads="1"/>
            </p:cNvSpPr>
            <p:nvPr/>
          </p:nvSpPr>
          <p:spPr bwMode="auto">
            <a:xfrm>
              <a:off x="1703511" y="5367610"/>
              <a:ext cx="1726132" cy="445899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此部分内容作为文字排版占位</a:t>
              </a:r>
            </a:p>
            <a:p>
              <a:pPr latinLnBrk="0">
                <a:lnSpc>
                  <a:spcPct val="150000"/>
                </a:lnSpc>
              </a:pPr>
              <a:r>
                <a:rPr altLang="en-US" b="0" 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2" pitchFamily="34" typeface="微软雅黑"/>
                </a:rPr>
                <a:t>显示 （建议使用主题字体）</a:t>
              </a:r>
            </a:p>
          </p:txBody>
        </p:sp>
      </p:grpSp>
    </p:spTree>
    <p:extLst>
      <p:ext uri="{BB962C8B-B14F-4D97-AF65-F5344CB8AC3E}">
        <p14:creationId val="397697927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18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Freeform 45"/>
          <p:cNvSpPr/>
          <p:nvPr/>
        </p:nvSpPr>
        <p:spPr bwMode="auto">
          <a:xfrm>
            <a:off x="3049101" y="4819353"/>
            <a:ext cx="3069469" cy="135419"/>
          </a:xfrm>
          <a:custGeom>
            <a:gdLst>
              <a:gd fmla="*/ 0 w 885" name="T0"/>
              <a:gd fmla="*/ 16 h 39" name="T1"/>
              <a:gd fmla="*/ 78 w 885" name="T2"/>
              <a:gd fmla="*/ 39 h 39" name="T3"/>
              <a:gd fmla="*/ 885 w 885" name="T4"/>
              <a:gd fmla="*/ 39 h 39" name="T5"/>
              <a:gd fmla="*/ 885 w 885" name="T6"/>
              <a:gd fmla="*/ 0 h 39" name="T7"/>
              <a:gd fmla="*/ 0 w 885" name="T8"/>
              <a:gd fmla="*/ 0 h 39" name="T9"/>
              <a:gd fmla="*/ 0 w 885" name="T10"/>
              <a:gd fmla="*/ 16 h 3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9" w="885">
                <a:moveTo>
                  <a:pt x="0" y="16"/>
                </a:moveTo>
                <a:cubicBezTo>
                  <a:pt x="0" y="23"/>
                  <a:pt x="30" y="39"/>
                  <a:pt x="78" y="39"/>
                </a:cubicBezTo>
                <a:cubicBezTo>
                  <a:pt x="126" y="39"/>
                  <a:pt x="885" y="39"/>
                  <a:pt x="885" y="39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46"/>
          <p:cNvSpPr/>
          <p:nvPr/>
        </p:nvSpPr>
        <p:spPr bwMode="auto">
          <a:xfrm>
            <a:off x="6073429" y="4819353"/>
            <a:ext cx="3069469" cy="135419"/>
          </a:xfrm>
          <a:custGeom>
            <a:gdLst>
              <a:gd fmla="*/ 884 w 884" name="T0"/>
              <a:gd fmla="*/ 16 h 39" name="T1"/>
              <a:gd fmla="*/ 806 w 884" name="T2"/>
              <a:gd fmla="*/ 39 h 39" name="T3"/>
              <a:gd fmla="*/ 0 w 884" name="T4"/>
              <a:gd fmla="*/ 39 h 39" name="T5"/>
              <a:gd fmla="*/ 0 w 884" name="T6"/>
              <a:gd fmla="*/ 0 h 39" name="T7"/>
              <a:gd fmla="*/ 884 w 884" name="T8"/>
              <a:gd fmla="*/ 0 h 39" name="T9"/>
              <a:gd fmla="*/ 884 w 884" name="T10"/>
              <a:gd fmla="*/ 16 h 3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9" w="884">
                <a:moveTo>
                  <a:pt x="884" y="16"/>
                </a:moveTo>
                <a:cubicBezTo>
                  <a:pt x="884" y="23"/>
                  <a:pt x="854" y="39"/>
                  <a:pt x="806" y="39"/>
                </a:cubicBezTo>
                <a:cubicBezTo>
                  <a:pt x="758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884" y="0"/>
                  <a:pt x="884" y="0"/>
                  <a:pt x="884" y="0"/>
                </a:cubicBezTo>
                <a:lnTo>
                  <a:pt x="884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47"/>
          <p:cNvSpPr/>
          <p:nvPr/>
        </p:nvSpPr>
        <p:spPr bwMode="auto">
          <a:xfrm>
            <a:off x="3649799" y="1447800"/>
            <a:ext cx="4937539" cy="3381971"/>
          </a:xfrm>
          <a:custGeom>
            <a:gdLst>
              <a:gd fmla="*/ 1378 w 1423" name="T0"/>
              <a:gd fmla="*/ 0 h 974" name="T1"/>
              <a:gd fmla="*/ 45 w 1423" name="T2"/>
              <a:gd fmla="*/ 0 h 974" name="T3"/>
              <a:gd fmla="*/ 0 w 1423" name="T4"/>
              <a:gd fmla="*/ 45 h 974" name="T5"/>
              <a:gd fmla="*/ 0 w 1423" name="T6"/>
              <a:gd fmla="*/ 218 h 974" name="T7"/>
              <a:gd fmla="*/ 0 w 1423" name="T8"/>
              <a:gd fmla="*/ 929 h 974" name="T9"/>
              <a:gd fmla="*/ 45 w 1423" name="T10"/>
              <a:gd fmla="*/ 974 h 974" name="T11"/>
              <a:gd fmla="*/ 1378 w 1423" name="T12"/>
              <a:gd fmla="*/ 974 h 974" name="T13"/>
              <a:gd fmla="*/ 1423 w 1423" name="T14"/>
              <a:gd fmla="*/ 929 h 974" name="T15"/>
              <a:gd fmla="*/ 1423 w 1423" name="T16"/>
              <a:gd fmla="*/ 45 h 974" name="T17"/>
              <a:gd fmla="*/ 1378 w 1423" name="T18"/>
              <a:gd fmla="*/ 0 h 97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74" w="1423">
                <a:moveTo>
                  <a:pt x="1378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929"/>
                  <a:pt x="0" y="929"/>
                  <a:pt x="0" y="929"/>
                </a:cubicBezTo>
                <a:cubicBezTo>
                  <a:pt x="0" y="954"/>
                  <a:pt x="20" y="974"/>
                  <a:pt x="45" y="974"/>
                </a:cubicBezTo>
                <a:cubicBezTo>
                  <a:pt x="1378" y="974"/>
                  <a:pt x="1378" y="974"/>
                  <a:pt x="1378" y="974"/>
                </a:cubicBezTo>
                <a:cubicBezTo>
                  <a:pt x="1403" y="974"/>
                  <a:pt x="1423" y="954"/>
                  <a:pt x="1423" y="929"/>
                </a:cubicBezTo>
                <a:cubicBezTo>
                  <a:pt x="1423" y="45"/>
                  <a:pt x="1423" y="45"/>
                  <a:pt x="1423" y="45"/>
                </a:cubicBezTo>
                <a:cubicBezTo>
                  <a:pt x="1423" y="20"/>
                  <a:pt x="1403" y="0"/>
                  <a:pt x="1378" y="0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48"/>
          <p:cNvSpPr/>
          <p:nvPr/>
        </p:nvSpPr>
        <p:spPr bwMode="auto">
          <a:xfrm>
            <a:off x="3667161" y="1465160"/>
            <a:ext cx="4906290" cy="3347249"/>
          </a:xfrm>
          <a:custGeom>
            <a:gdLst>
              <a:gd fmla="*/ 40 w 1414" name="T0"/>
              <a:gd fmla="*/ 964 h 964" name="T1"/>
              <a:gd fmla="*/ 0 w 1414" name="T2"/>
              <a:gd fmla="*/ 924 h 964" name="T3"/>
              <a:gd fmla="*/ 0 w 1414" name="T4"/>
              <a:gd fmla="*/ 40 h 964" name="T5"/>
              <a:gd fmla="*/ 40 w 1414" name="T6"/>
              <a:gd fmla="*/ 0 h 964" name="T7"/>
              <a:gd fmla="*/ 1373 w 1414" name="T8"/>
              <a:gd fmla="*/ 0 h 964" name="T9"/>
              <a:gd fmla="*/ 1414 w 1414" name="T10"/>
              <a:gd fmla="*/ 40 h 964" name="T11"/>
              <a:gd fmla="*/ 1414 w 1414" name="T12"/>
              <a:gd fmla="*/ 924 h 964" name="T13"/>
              <a:gd fmla="*/ 1373 w 1414" name="T14"/>
              <a:gd fmla="*/ 964 h 964" name="T15"/>
              <a:gd fmla="*/ 40 w 1414" name="T16"/>
              <a:gd fmla="*/ 964 h 9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64" w="1414">
                <a:moveTo>
                  <a:pt x="40" y="964"/>
                </a:moveTo>
                <a:cubicBezTo>
                  <a:pt x="18" y="964"/>
                  <a:pt x="0" y="946"/>
                  <a:pt x="0" y="9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373" y="0"/>
                  <a:pt x="1373" y="0"/>
                  <a:pt x="1373" y="0"/>
                </a:cubicBezTo>
                <a:cubicBezTo>
                  <a:pt x="1396" y="0"/>
                  <a:pt x="1414" y="18"/>
                  <a:pt x="1414" y="40"/>
                </a:cubicBezTo>
                <a:cubicBezTo>
                  <a:pt x="1414" y="924"/>
                  <a:pt x="1414" y="924"/>
                  <a:pt x="1414" y="924"/>
                </a:cubicBezTo>
                <a:cubicBezTo>
                  <a:pt x="1414" y="946"/>
                  <a:pt x="1396" y="964"/>
                  <a:pt x="1373" y="964"/>
                </a:cubicBezTo>
                <a:lnTo>
                  <a:pt x="40" y="964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49"/>
          <p:cNvSpPr/>
          <p:nvPr/>
        </p:nvSpPr>
        <p:spPr bwMode="auto">
          <a:xfrm>
            <a:off x="3667161" y="4670048"/>
            <a:ext cx="4906290" cy="142363"/>
          </a:xfrm>
          <a:custGeom>
            <a:gdLst>
              <a:gd fmla="*/ 1414 w 1414" name="T0"/>
              <a:gd fmla="*/ 0 h 41" name="T1"/>
              <a:gd fmla="*/ 1396 w 1414" name="T2"/>
              <a:gd fmla="*/ 9 h 41" name="T3"/>
              <a:gd fmla="*/ 18 w 1414" name="T4"/>
              <a:gd fmla="*/ 9 h 41" name="T5"/>
              <a:gd fmla="*/ 0 w 1414" name="T6"/>
              <a:gd fmla="*/ 0 h 41" name="T7"/>
              <a:gd fmla="*/ 0 w 1414" name="T8"/>
              <a:gd fmla="*/ 1 h 41" name="T9"/>
              <a:gd fmla="*/ 40 w 1414" name="T10"/>
              <a:gd fmla="*/ 41 h 41" name="T11"/>
              <a:gd fmla="*/ 1373 w 1414" name="T12"/>
              <a:gd fmla="*/ 41 h 41" name="T13"/>
              <a:gd fmla="*/ 1414 w 1414" name="T14"/>
              <a:gd fmla="*/ 1 h 41" name="T15"/>
              <a:gd fmla="*/ 1414 w 1414" name="T16"/>
              <a:gd fmla="*/ 0 h 4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1" w="1414">
                <a:moveTo>
                  <a:pt x="1414" y="0"/>
                </a:moveTo>
                <a:cubicBezTo>
                  <a:pt x="1409" y="6"/>
                  <a:pt x="1403" y="9"/>
                  <a:pt x="1396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0" y="9"/>
                  <a:pt x="4" y="6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3"/>
                  <a:pt x="18" y="41"/>
                  <a:pt x="40" y="41"/>
                </a:cubicBezTo>
                <a:cubicBezTo>
                  <a:pt x="1373" y="41"/>
                  <a:pt x="1373" y="41"/>
                  <a:pt x="1373" y="41"/>
                </a:cubicBezTo>
                <a:cubicBezTo>
                  <a:pt x="1396" y="41"/>
                  <a:pt x="1414" y="23"/>
                  <a:pt x="1414" y="1"/>
                </a:cubicBezTo>
                <a:lnTo>
                  <a:pt x="1414" y="0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3049101" y="4763797"/>
            <a:ext cx="6093799" cy="111112"/>
          </a:xfrm>
          <a:prstGeom prst="rect">
            <a:avLst/>
          </a:prstGeom>
          <a:solidFill>
            <a:srgbClr val="D2D6D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51"/>
          <p:cNvSpPr/>
          <p:nvPr/>
        </p:nvSpPr>
        <p:spPr bwMode="auto">
          <a:xfrm>
            <a:off x="5656759" y="4763797"/>
            <a:ext cx="875007" cy="62500"/>
          </a:xfrm>
          <a:custGeom>
            <a:gdLst>
              <a:gd fmla="*/ 0 w 252" name="T0"/>
              <a:gd fmla="*/ 0 h 18" name="T1"/>
              <a:gd fmla="*/ 22 w 252" name="T2"/>
              <a:gd fmla="*/ 18 h 18" name="T3"/>
              <a:gd fmla="*/ 230 w 252" name="T4"/>
              <a:gd fmla="*/ 18 h 18" name="T5"/>
              <a:gd fmla="*/ 252 w 252" name="T6"/>
              <a:gd fmla="*/ 0 h 18" name="T7"/>
              <a:gd fmla="*/ 0 w 252" name="T8"/>
              <a:gd fmla="*/ 0 h 1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8" w="251">
                <a:moveTo>
                  <a:pt x="0" y="0"/>
                </a:moveTo>
                <a:cubicBezTo>
                  <a:pt x="2" y="10"/>
                  <a:pt x="11" y="18"/>
                  <a:pt x="22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41" y="18"/>
                  <a:pt x="250" y="10"/>
                  <a:pt x="2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3830356" y="1676968"/>
            <a:ext cx="4579898" cy="2892385"/>
          </a:xfrm>
          <a:prstGeom prst="rect">
            <a:avLst/>
          </a:prstGeom>
          <a:solidFill>
            <a:srgbClr val="0C0D1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3844245" y="1694329"/>
            <a:ext cx="4548647" cy="286113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6090792" y="1555439"/>
            <a:ext cx="52085" cy="52085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55"/>
          <p:cNvSpPr>
            <a:spLocks noChangeArrowheads="1"/>
          </p:cNvSpPr>
          <p:nvPr/>
        </p:nvSpPr>
        <p:spPr bwMode="auto">
          <a:xfrm>
            <a:off x="6090792" y="1551967"/>
            <a:ext cx="52085" cy="48611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6101207" y="1558912"/>
            <a:ext cx="31251" cy="3472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Oval 57"/>
          <p:cNvSpPr>
            <a:spLocks noChangeArrowheads="1"/>
          </p:cNvSpPr>
          <p:nvPr/>
        </p:nvSpPr>
        <p:spPr bwMode="auto">
          <a:xfrm>
            <a:off x="6108152" y="1569328"/>
            <a:ext cx="17362" cy="17362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58"/>
          <p:cNvSpPr/>
          <p:nvPr/>
        </p:nvSpPr>
        <p:spPr bwMode="auto">
          <a:xfrm>
            <a:off x="6115096" y="1572801"/>
            <a:ext cx="3473" cy="6944"/>
          </a:xfrm>
          <a:custGeom>
            <a:gdLst>
              <a:gd fmla="*/ 1 w 1" name="T0"/>
              <a:gd fmla="*/ 1 h 2" name="T1"/>
              <a:gd fmla="*/ 1 w 1" name="T2"/>
              <a:gd fmla="*/ 2 h 2" name="T3"/>
              <a:gd fmla="*/ 0 w 1" name="T4"/>
              <a:gd fmla="*/ 1 h 2" name="T5"/>
              <a:gd fmla="*/ 1 w 1" name="T6"/>
              <a:gd fmla="*/ 0 h 2" name="T7"/>
              <a:gd fmla="*/ 1 w 1" name="T8"/>
              <a:gd fmla="*/ 1 h 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" w="1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Teardrop 3"/>
          <p:cNvSpPr/>
          <p:nvPr/>
        </p:nvSpPr>
        <p:spPr>
          <a:xfrm>
            <a:off x="952500" y="3867380"/>
            <a:ext cx="365937" cy="36593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21" name="Rectangle 32"/>
          <p:cNvSpPr/>
          <p:nvPr/>
        </p:nvSpPr>
        <p:spPr>
          <a:xfrm>
            <a:off x="1448004" y="3867380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</a:p>
        </p:txBody>
      </p:sp>
      <p:sp>
        <p:nvSpPr>
          <p:cNvPr id="22" name="Teardrop 33"/>
          <p:cNvSpPr/>
          <p:nvPr/>
        </p:nvSpPr>
        <p:spPr>
          <a:xfrm>
            <a:off x="952500" y="5066558"/>
            <a:ext cx="365937" cy="365937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23" name="Rectangle 34"/>
          <p:cNvSpPr/>
          <p:nvPr/>
        </p:nvSpPr>
        <p:spPr>
          <a:xfrm>
            <a:off x="1448004" y="5066558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</a:p>
        </p:txBody>
      </p:sp>
      <p:sp>
        <p:nvSpPr>
          <p:cNvPr id="24" name="Rectangle 35"/>
          <p:cNvSpPr/>
          <p:nvPr/>
        </p:nvSpPr>
        <p:spPr>
          <a:xfrm>
            <a:off x="8911724" y="3867380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</a:p>
        </p:txBody>
      </p:sp>
      <p:sp>
        <p:nvSpPr>
          <p:cNvPr id="25" name="Rectangle 36"/>
          <p:cNvSpPr/>
          <p:nvPr/>
        </p:nvSpPr>
        <p:spPr>
          <a:xfrm>
            <a:off x="8911724" y="5066558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</a:p>
        </p:txBody>
      </p:sp>
      <p:sp>
        <p:nvSpPr>
          <p:cNvPr id="26" name="Teardrop 37"/>
          <p:cNvSpPr/>
          <p:nvPr/>
        </p:nvSpPr>
        <p:spPr>
          <a:xfrm>
            <a:off x="10880976" y="3866555"/>
            <a:ext cx="365937" cy="365937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27" name="Teardrop 38"/>
          <p:cNvSpPr/>
          <p:nvPr/>
        </p:nvSpPr>
        <p:spPr>
          <a:xfrm>
            <a:off x="10880976" y="5066557"/>
            <a:ext cx="365937" cy="365937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719138" y="5625041"/>
            <a:ext cx="10753724" cy="491597"/>
          </a:xfrm>
          <a:prstGeom prst="rect">
            <a:avLst/>
          </a:prstGeom>
          <a:noFill/>
        </p:spPr>
        <p:txBody>
          <a:bodyPr rtlCol="0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typeface="+mn-ea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29" name="Teardrop 40"/>
          <p:cNvSpPr/>
          <p:nvPr/>
        </p:nvSpPr>
        <p:spPr>
          <a:xfrm>
            <a:off x="952500" y="905465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tx1">
                  <a:lumMod val="65000"/>
                  <a:lumOff val="35000"/>
                </a:schemeClr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30" name="Rectangle 41"/>
          <p:cNvSpPr/>
          <p:nvPr/>
        </p:nvSpPr>
        <p:spPr>
          <a:xfrm>
            <a:off x="1448004" y="905465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altLang="en-US" b="1" lang="zh-CN" sz="1400">
                <a:solidFill>
                  <a:schemeClr val="bg1"/>
                </a:solidFill>
                <a:latin typeface="+mn-ea"/>
              </a:rPr>
              <a:t>标题文本预设</a:t>
            </a:r>
          </a:p>
        </p:txBody>
      </p:sp>
      <p:sp>
        <p:nvSpPr>
          <p:cNvPr id="31" name="Teardrop 42"/>
          <p:cNvSpPr/>
          <p:nvPr/>
        </p:nvSpPr>
        <p:spPr>
          <a:xfrm>
            <a:off x="952500" y="2104643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tx1">
                  <a:lumMod val="65000"/>
                  <a:lumOff val="35000"/>
                </a:schemeClr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32" name="Rectangle 43"/>
          <p:cNvSpPr/>
          <p:nvPr/>
        </p:nvSpPr>
        <p:spPr>
          <a:xfrm>
            <a:off x="1448004" y="2104643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altLang="en-US" b="1" lang="zh-CN" sz="1400">
                <a:solidFill>
                  <a:schemeClr val="bg1"/>
                </a:solidFill>
                <a:latin typeface="+mn-ea"/>
              </a:rPr>
              <a:t>标题文本预设</a:t>
            </a:r>
          </a:p>
        </p:txBody>
      </p:sp>
      <p:sp>
        <p:nvSpPr>
          <p:cNvPr id="33" name="Rectangle 44"/>
          <p:cNvSpPr/>
          <p:nvPr/>
        </p:nvSpPr>
        <p:spPr>
          <a:xfrm>
            <a:off x="8904311" y="905606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typeface="+mn-ea"/>
              </a:rPr>
              <a:t>标题文本预设</a:t>
            </a:r>
          </a:p>
        </p:txBody>
      </p:sp>
      <p:sp>
        <p:nvSpPr>
          <p:cNvPr id="34" name="Rectangle 45"/>
          <p:cNvSpPr/>
          <p:nvPr/>
        </p:nvSpPr>
        <p:spPr>
          <a:xfrm>
            <a:off x="8904311" y="2104784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altLang="en-US" b="1" lang="zh-CN" sz="1400">
                <a:solidFill>
                  <a:schemeClr val="bg1"/>
                </a:solidFill>
                <a:latin typeface="+mn-ea"/>
              </a:rPr>
              <a:t>标题文本预设</a:t>
            </a:r>
          </a:p>
        </p:txBody>
      </p:sp>
      <p:sp>
        <p:nvSpPr>
          <p:cNvPr id="35" name="Teardrop 46"/>
          <p:cNvSpPr/>
          <p:nvPr/>
        </p:nvSpPr>
        <p:spPr>
          <a:xfrm>
            <a:off x="10873563" y="904781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tx1">
                  <a:lumMod val="65000"/>
                  <a:lumOff val="35000"/>
                </a:schemeClr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36" name="Teardrop 47"/>
          <p:cNvSpPr/>
          <p:nvPr/>
        </p:nvSpPr>
        <p:spPr>
          <a:xfrm>
            <a:off x="10873563" y="2104783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lang="en-US" sz="900">
              <a:solidFill>
                <a:schemeClr val="tx1">
                  <a:lumMod val="65000"/>
                  <a:lumOff val="35000"/>
                </a:schemeClr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graphicFrame>
        <p:nvGraphicFramePr>
          <p:cNvPr id="37" name="图示 36"/>
          <p:cNvGraphicFramePr/>
          <p:nvPr>
            <p:extLst>
              <p:ext uri="{D42A27DB-BD31-4B8C-83A1-F6EECF244321}">
                <p14:modId val="2522724064"/>
              </p:ext>
            </p:extLst>
          </p:nvPr>
        </p:nvGraphicFramePr>
        <p:xfrm>
          <a:off x="3813048" y="1690855"/>
          <a:ext cx="4597206" cy="2878498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5281917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19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三、标题文本预设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42950" y="1442368"/>
            <a:ext cx="10706100" cy="3158995"/>
            <a:chOff x="742950" y="1962192"/>
            <a:chExt cx="10706100" cy="3158995"/>
          </a:xfrm>
        </p:grpSpPr>
        <p:cxnSp>
          <p:nvCxnSpPr>
            <p:cNvPr id="50" name="Straight Connector 40"/>
            <p:cNvCxnSpPr/>
            <p:nvPr/>
          </p:nvCxnSpPr>
          <p:spPr>
            <a:xfrm>
              <a:off x="1790307" y="2674539"/>
              <a:ext cx="9658743" cy="0"/>
            </a:xfrm>
            <a:prstGeom prst="line">
              <a:avLst/>
            </a:prstGeom>
            <a:ln cmpd="sng" w="6350">
              <a:solidFill>
                <a:schemeClr val="tx1">
                  <a:alpha val="20000"/>
                </a:schemeClr>
              </a:solidFill>
              <a:prstDash val="sysDash"/>
              <a:headEnd type="none"/>
              <a:tailEnd len="lg"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9"/>
            <p:cNvCxnSpPr/>
            <p:nvPr/>
          </p:nvCxnSpPr>
          <p:spPr>
            <a:xfrm>
              <a:off x="1790307" y="2074935"/>
              <a:ext cx="9658743" cy="0"/>
            </a:xfrm>
            <a:prstGeom prst="line">
              <a:avLst/>
            </a:prstGeom>
            <a:ln cmpd="sng" w="6350">
              <a:solidFill>
                <a:schemeClr val="tx1">
                  <a:alpha val="20000"/>
                </a:schemeClr>
              </a:solidFill>
              <a:prstDash val="sysDash"/>
              <a:headEnd type="none"/>
              <a:tailEnd len="lg"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/>
            <p:cNvCxnSpPr/>
            <p:nvPr/>
          </p:nvCxnSpPr>
          <p:spPr>
            <a:xfrm>
              <a:off x="1790307" y="3274145"/>
              <a:ext cx="9658743" cy="0"/>
            </a:xfrm>
            <a:prstGeom prst="line">
              <a:avLst/>
            </a:prstGeom>
            <a:ln cmpd="sng" w="6350">
              <a:solidFill>
                <a:schemeClr val="tx1">
                  <a:alpha val="20000"/>
                </a:schemeClr>
              </a:solidFill>
              <a:prstDash val="sysDash"/>
              <a:headEnd type="none"/>
              <a:tailEnd len="lg"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2"/>
            <p:cNvCxnSpPr/>
            <p:nvPr/>
          </p:nvCxnSpPr>
          <p:spPr>
            <a:xfrm>
              <a:off x="1790307" y="3873751"/>
              <a:ext cx="9658743" cy="0"/>
            </a:xfrm>
            <a:prstGeom prst="line">
              <a:avLst/>
            </a:prstGeom>
            <a:ln cmpd="sng" w="6350">
              <a:solidFill>
                <a:schemeClr val="tx1">
                  <a:alpha val="20000"/>
                </a:schemeClr>
              </a:solidFill>
              <a:prstDash val="sysDash"/>
              <a:headEnd type="none"/>
              <a:tailEnd len="lg"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3"/>
            <p:cNvCxnSpPr/>
            <p:nvPr/>
          </p:nvCxnSpPr>
          <p:spPr>
            <a:xfrm>
              <a:off x="1790307" y="4473356"/>
              <a:ext cx="9658743" cy="0"/>
            </a:xfrm>
            <a:prstGeom prst="line">
              <a:avLst/>
            </a:prstGeom>
            <a:ln cmpd="sng" w="6350">
              <a:solidFill>
                <a:schemeClr val="tx1">
                  <a:alpha val="20000"/>
                </a:schemeClr>
              </a:solidFill>
              <a:prstDash val="sysDash"/>
              <a:headEnd type="none"/>
              <a:tailEnd len="lg" type="non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3"/>
            <p:cNvSpPr/>
            <p:nvPr/>
          </p:nvSpPr>
          <p:spPr>
            <a:xfrm>
              <a:off x="2190681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Rounded Rectangle 4"/>
            <p:cNvSpPr/>
            <p:nvPr/>
          </p:nvSpPr>
          <p:spPr>
            <a:xfrm>
              <a:off x="2190681" y="3851734"/>
              <a:ext cx="491694" cy="8161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18%</a:t>
              </a:r>
            </a:p>
          </p:txBody>
        </p:sp>
        <p:sp>
          <p:nvSpPr>
            <p:cNvPr id="57" name="Rounded Rectangle 5"/>
            <p:cNvSpPr/>
            <p:nvPr/>
          </p:nvSpPr>
          <p:spPr>
            <a:xfrm>
              <a:off x="3243240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Rounded Rectangle 6"/>
            <p:cNvSpPr/>
            <p:nvPr/>
          </p:nvSpPr>
          <p:spPr>
            <a:xfrm>
              <a:off x="3243240" y="3398651"/>
              <a:ext cx="491694" cy="126919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59" name="Rounded Rectangle 7"/>
            <p:cNvSpPr/>
            <p:nvPr/>
          </p:nvSpPr>
          <p:spPr>
            <a:xfrm>
              <a:off x="4295799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Rounded Rectangle 8"/>
            <p:cNvSpPr/>
            <p:nvPr/>
          </p:nvSpPr>
          <p:spPr>
            <a:xfrm>
              <a:off x="4295799" y="3536570"/>
              <a:ext cx="491694" cy="113127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61" name="Rounded Rectangle 9"/>
            <p:cNvSpPr/>
            <p:nvPr/>
          </p:nvSpPr>
          <p:spPr>
            <a:xfrm>
              <a:off x="5348358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ed Rectangle 10"/>
            <p:cNvSpPr/>
            <p:nvPr/>
          </p:nvSpPr>
          <p:spPr>
            <a:xfrm>
              <a:off x="5348358" y="2908516"/>
              <a:ext cx="491694" cy="175933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68%</a:t>
              </a:r>
            </a:p>
          </p:txBody>
        </p:sp>
        <p:sp>
          <p:nvSpPr>
            <p:cNvPr id="63" name="Rounded Rectangle 11"/>
            <p:cNvSpPr/>
            <p:nvPr/>
          </p:nvSpPr>
          <p:spPr>
            <a:xfrm>
              <a:off x="6400917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Rounded Rectangle 12"/>
            <p:cNvSpPr/>
            <p:nvPr/>
          </p:nvSpPr>
          <p:spPr>
            <a:xfrm>
              <a:off x="6400917" y="3097384"/>
              <a:ext cx="491694" cy="157046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62%</a:t>
              </a:r>
            </a:p>
          </p:txBody>
        </p:sp>
        <p:sp>
          <p:nvSpPr>
            <p:cNvPr id="65" name="Rounded Rectangle 13"/>
            <p:cNvSpPr/>
            <p:nvPr/>
          </p:nvSpPr>
          <p:spPr>
            <a:xfrm>
              <a:off x="7453476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Rounded Rectangle 14"/>
            <p:cNvSpPr/>
            <p:nvPr/>
          </p:nvSpPr>
          <p:spPr>
            <a:xfrm>
              <a:off x="7453476" y="2690238"/>
              <a:ext cx="491694" cy="19776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67" name="Rounded Rectangle 15"/>
            <p:cNvSpPr/>
            <p:nvPr/>
          </p:nvSpPr>
          <p:spPr>
            <a:xfrm>
              <a:off x="8506035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Rounded Rectangle 16"/>
            <p:cNvSpPr/>
            <p:nvPr/>
          </p:nvSpPr>
          <p:spPr>
            <a:xfrm>
              <a:off x="8506035" y="3097384"/>
              <a:ext cx="491694" cy="15704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64%</a:t>
              </a:r>
            </a:p>
          </p:txBody>
        </p:sp>
        <p:sp>
          <p:nvSpPr>
            <p:cNvPr id="69" name="Rounded Rectangle 17"/>
            <p:cNvSpPr/>
            <p:nvPr/>
          </p:nvSpPr>
          <p:spPr>
            <a:xfrm>
              <a:off x="9558598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Rounded Rectangle 18"/>
            <p:cNvSpPr/>
            <p:nvPr/>
          </p:nvSpPr>
          <p:spPr>
            <a:xfrm>
              <a:off x="9558598" y="2225504"/>
              <a:ext cx="491694" cy="24423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94%</a:t>
              </a:r>
            </a:p>
          </p:txBody>
        </p:sp>
        <p:sp>
          <p:nvSpPr>
            <p:cNvPr id="71" name="Rectangle 21"/>
            <p:cNvSpPr/>
            <p:nvPr/>
          </p:nvSpPr>
          <p:spPr>
            <a:xfrm>
              <a:off x="955860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72" name="Rectangle 22"/>
            <p:cNvSpPr/>
            <p:nvPr/>
          </p:nvSpPr>
          <p:spPr>
            <a:xfrm>
              <a:off x="8506036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97" name="Rectangle 23"/>
            <p:cNvSpPr/>
            <p:nvPr/>
          </p:nvSpPr>
          <p:spPr>
            <a:xfrm>
              <a:off x="745887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98" name="Rectangle 24"/>
            <p:cNvSpPr/>
            <p:nvPr/>
          </p:nvSpPr>
          <p:spPr>
            <a:xfrm>
              <a:off x="640091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99" name="Rectangle 25"/>
            <p:cNvSpPr/>
            <p:nvPr/>
          </p:nvSpPr>
          <p:spPr>
            <a:xfrm>
              <a:off x="5342964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2014</a:t>
              </a:r>
            </a:p>
          </p:txBody>
        </p:sp>
        <p:sp>
          <p:nvSpPr>
            <p:cNvPr id="100" name="Rectangle 26"/>
            <p:cNvSpPr/>
            <p:nvPr/>
          </p:nvSpPr>
          <p:spPr>
            <a:xfrm>
              <a:off x="428501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2013</a:t>
              </a:r>
            </a:p>
          </p:txBody>
        </p:sp>
        <p:sp>
          <p:nvSpPr>
            <p:cNvPr id="101" name="Rectangle 27"/>
            <p:cNvSpPr/>
            <p:nvPr/>
          </p:nvSpPr>
          <p:spPr>
            <a:xfrm>
              <a:off x="322705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2012</a:t>
              </a:r>
            </a:p>
          </p:txBody>
        </p:sp>
        <p:sp>
          <p:nvSpPr>
            <p:cNvPr id="102" name="Rectangle 28"/>
            <p:cNvSpPr/>
            <p:nvPr/>
          </p:nvSpPr>
          <p:spPr>
            <a:xfrm>
              <a:off x="2206385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2011</a:t>
              </a:r>
            </a:p>
          </p:txBody>
        </p:sp>
        <p:sp>
          <p:nvSpPr>
            <p:cNvPr id="103" name="Rectangle 29"/>
            <p:cNvSpPr/>
            <p:nvPr/>
          </p:nvSpPr>
          <p:spPr>
            <a:xfrm>
              <a:off x="742950" y="1962192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104" name="Rectangle 30"/>
            <p:cNvSpPr/>
            <p:nvPr/>
          </p:nvSpPr>
          <p:spPr>
            <a:xfrm>
              <a:off x="742950" y="2560349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105" name="Rectangle 31"/>
            <p:cNvSpPr/>
            <p:nvPr/>
          </p:nvSpPr>
          <p:spPr>
            <a:xfrm>
              <a:off x="742950" y="3158508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06" name="Rectangle 32"/>
            <p:cNvSpPr/>
            <p:nvPr/>
          </p:nvSpPr>
          <p:spPr>
            <a:xfrm>
              <a:off x="742950" y="4354827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0%</a:t>
              </a:r>
            </a:p>
          </p:txBody>
        </p:sp>
        <p:sp>
          <p:nvSpPr>
            <p:cNvPr id="107" name="Rectangle 33"/>
            <p:cNvSpPr/>
            <p:nvPr/>
          </p:nvSpPr>
          <p:spPr>
            <a:xfrm>
              <a:off x="742950" y="3756668"/>
              <a:ext cx="912661" cy="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108" name="Rounded Rectangle 35"/>
            <p:cNvSpPr/>
            <p:nvPr/>
          </p:nvSpPr>
          <p:spPr>
            <a:xfrm>
              <a:off x="10611162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9" name="Rounded Rectangle 36"/>
            <p:cNvSpPr/>
            <p:nvPr/>
          </p:nvSpPr>
          <p:spPr>
            <a:xfrm>
              <a:off x="10611162" y="2690238"/>
              <a:ext cx="491694" cy="19776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 anchorCtr="0" bIns="91440" rtlCol="0" tIns="91440" wrap="none"/>
            <a:lstStyle/>
            <a:p>
              <a:pPr algn="ctr"/>
              <a:r>
                <a:rPr lang="en-US" sz="150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110" name="Rectangle 37"/>
            <p:cNvSpPr/>
            <p:nvPr/>
          </p:nvSpPr>
          <p:spPr>
            <a:xfrm>
              <a:off x="10611163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>
                  <a:cs typeface="+mn-ea"/>
                  <a:sym typeface="+mn-lt"/>
                </a:rPr>
                <a:t>2019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3040" y="5258792"/>
            <a:ext cx="10565918" cy="723852"/>
            <a:chOff x="813040" y="5157192"/>
            <a:chExt cx="10565918" cy="723852"/>
          </a:xfrm>
        </p:grpSpPr>
        <p:grpSp>
          <p:nvGrpSpPr>
            <p:cNvPr id="112" name="组合 111"/>
            <p:cNvGrpSpPr/>
            <p:nvPr/>
          </p:nvGrpSpPr>
          <p:grpSpPr>
            <a:xfrm>
              <a:off x="813040" y="5157192"/>
              <a:ext cx="2195579" cy="723852"/>
              <a:chOff x="1454811" y="2057192"/>
              <a:chExt cx="2191036" cy="723852"/>
            </a:xfrm>
          </p:grpSpPr>
          <p:sp>
            <p:nvSpPr>
              <p:cNvPr id="122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normAutofit lnSpcReduction="10000"/>
              </a:bodyPr>
              <a:lstStyle/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bIns="0" lIns="0" rIns="0" tIns="0" wrap="square">
                <a:normAutofit/>
              </a:bodyPr>
              <a:lstStyle/>
              <a:p>
                <a:pPr algn="ctr" defTabSz="914378" lvl="0">
                  <a:spcBef>
                    <a:spcPct val="0"/>
                  </a:spcBef>
                  <a:defRPr/>
                </a:pPr>
                <a:r>
                  <a:rPr altLang="en-US" b="1" lang="zh-CN" sz="160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3603153" y="5157192"/>
              <a:ext cx="2195579" cy="723852"/>
              <a:chOff x="1454811" y="2057192"/>
              <a:chExt cx="2191036" cy="723852"/>
            </a:xfrm>
          </p:grpSpPr>
          <p:sp>
            <p:nvSpPr>
              <p:cNvPr id="120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normAutofit lnSpcReduction="10000"/>
              </a:bodyPr>
              <a:lstStyle/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bIns="0" lIns="0" rIns="0" tIns="0" wrap="square">
                <a:normAutofit/>
              </a:bodyPr>
              <a:lstStyle/>
              <a:p>
                <a:pPr algn="ctr" defTabSz="914378" lvl="0">
                  <a:spcBef>
                    <a:spcPct val="0"/>
                  </a:spcBef>
                  <a:defRPr/>
                </a:pPr>
                <a:r>
                  <a:rPr altLang="en-US" b="1" lang="zh-CN" sz="160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6393266" y="5157192"/>
              <a:ext cx="2195579" cy="723852"/>
              <a:chOff x="1454811" y="2057192"/>
              <a:chExt cx="2191036" cy="723852"/>
            </a:xfrm>
          </p:grpSpPr>
          <p:sp>
            <p:nvSpPr>
              <p:cNvPr id="118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normAutofit lnSpcReduction="10000"/>
              </a:bodyPr>
              <a:lstStyle/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bIns="0" lIns="0" rIns="0" tIns="0" wrap="square">
                <a:normAutofit/>
              </a:bodyPr>
              <a:lstStyle/>
              <a:p>
                <a:pPr algn="ctr" defTabSz="914378" lvl="0">
                  <a:spcBef>
                    <a:spcPct val="0"/>
                  </a:spcBef>
                  <a:defRPr/>
                </a:pPr>
                <a:r>
                  <a:rPr altLang="en-US" b="1" lang="zh-CN" sz="160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183379" y="5157192"/>
              <a:ext cx="2195579" cy="723852"/>
              <a:chOff x="1454811" y="2057192"/>
              <a:chExt cx="2191036" cy="723852"/>
            </a:xfrm>
          </p:grpSpPr>
          <p:sp>
            <p:nvSpPr>
              <p:cNvPr id="116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normAutofit lnSpcReduction="10000"/>
              </a:bodyPr>
              <a:lstStyle/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378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altLang="en-US" lang="zh-CN" sz="1100"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bIns="0" lIns="0" rIns="0" tIns="0" wrap="square">
                <a:normAutofit/>
              </a:bodyPr>
              <a:lstStyle/>
              <a:p>
                <a:pPr algn="ctr" defTabSz="914378" lvl="0">
                  <a:spcBef>
                    <a:spcPct val="0"/>
                  </a:spcBef>
                  <a:defRPr/>
                </a:pPr>
                <a:r>
                  <a:rPr altLang="en-US" b="1" lang="zh-CN" sz="160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val="81440268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"/>
          <p:cNvSpPr/>
          <p:nvPr/>
        </p:nvSpPr>
        <p:spPr bwMode="auto">
          <a:xfrm>
            <a:off x="4762" y="1919093"/>
            <a:ext cx="2730880" cy="360040"/>
          </a:xfrm>
          <a:prstGeom prst="parallelogram">
            <a:avLst>
              <a:gd fmla="val 76283" name="adj"/>
            </a:avLst>
          </a:prstGeom>
          <a:solidFill>
            <a:schemeClr val="accent1">
              <a:lumMod val="50000"/>
            </a:schemeClr>
          </a:solidFill>
          <a:ln w="19050">
            <a:noFill/>
            <a:round/>
          </a:ln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20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2902124123"/>
              </p:ext>
            </p:extLst>
          </p:nvPr>
        </p:nvGraphicFramePr>
        <p:xfrm>
          <a:off x="0" y="0"/>
          <a:ext cx="12192000" cy="203051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32" name="矩形 31"/>
          <p:cNvSpPr/>
          <p:nvPr/>
        </p:nvSpPr>
        <p:spPr>
          <a:xfrm>
            <a:off x="0" y="-13014"/>
            <a:ext cx="12192000" cy="203632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1523049"/>
            <a:ext cx="2459596" cy="7560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</a:ln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b="1" lang="zh-CN" sz="24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目   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9616" y="2037374"/>
            <a:ext cx="208823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solidFill>
                  <a:schemeClr val="accent1">
                    <a:lumMod val="75000"/>
                  </a:schemeClr>
                </a:solidFill>
              </a:rPr>
              <a:t>CONTENT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731089" y="2759852"/>
            <a:ext cx="684076" cy="684076"/>
          </a:xfrm>
          <a:prstGeom prst="rect">
            <a:avLst/>
          </a:prstGeom>
          <a:solidFill>
            <a:schemeClr val="accent1"/>
          </a:solidFill>
          <a:ln algn="ctr" cap="flat" cmpd="sng" w="28575">
            <a:solidFill>
              <a:schemeClr val="accent1">
                <a:lumMod val="100000"/>
              </a:schemeClr>
            </a:solidFill>
            <a:prstDash val="solid"/>
            <a:round/>
            <a:headEnd len="med" type="none" w="med"/>
            <a:tailEnd len="med" type="none" w="med"/>
          </a:ln>
          <a:extLst/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z="4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  <a:cs typeface="+mn-ea"/>
                <a:sym typeface="+mn-lt"/>
              </a:rPr>
              <a:t>1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415165" y="2748288"/>
            <a:ext cx="2587220" cy="782232"/>
            <a:chOff x="1906687" y="1630469"/>
            <a:chExt cx="2587220" cy="782232"/>
          </a:xfrm>
        </p:grpSpPr>
        <p:sp>
          <p:nvSpPr>
            <p:cNvPr id="10" name="Rectangle 73"/>
            <p:cNvSpPr/>
            <p:nvPr/>
          </p:nvSpPr>
          <p:spPr>
            <a:xfrm>
              <a:off x="1906687" y="1630469"/>
              <a:ext cx="2587220" cy="24622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Rectangle 73"/>
            <p:cNvSpPr/>
            <p:nvPr/>
          </p:nvSpPr>
          <p:spPr>
            <a:xfrm>
              <a:off x="1906687" y="1876690"/>
              <a:ext cx="2587220" cy="53601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15166" y="3841508"/>
            <a:ext cx="2587220" cy="782232"/>
            <a:chOff x="1906687" y="3419006"/>
            <a:chExt cx="2587220" cy="782232"/>
          </a:xfrm>
        </p:grpSpPr>
        <p:sp>
          <p:nvSpPr>
            <p:cNvPr id="13" name="Rectangle 73"/>
            <p:cNvSpPr/>
            <p:nvPr/>
          </p:nvSpPr>
          <p:spPr>
            <a:xfrm>
              <a:off x="1906687" y="3419006"/>
              <a:ext cx="2587220" cy="24622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Rectangle 73"/>
            <p:cNvSpPr/>
            <p:nvPr/>
          </p:nvSpPr>
          <p:spPr>
            <a:xfrm>
              <a:off x="1906687" y="3665227"/>
              <a:ext cx="2587220" cy="53601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15166" y="4934729"/>
            <a:ext cx="2587220" cy="782232"/>
            <a:chOff x="1906687" y="5023032"/>
            <a:chExt cx="2587220" cy="782232"/>
          </a:xfrm>
        </p:grpSpPr>
        <p:sp>
          <p:nvSpPr>
            <p:cNvPr id="16" name="Rectangle 73"/>
            <p:cNvSpPr/>
            <p:nvPr/>
          </p:nvSpPr>
          <p:spPr>
            <a:xfrm>
              <a:off x="1906687" y="5023032"/>
              <a:ext cx="2587220" cy="24622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Rectangle 73"/>
            <p:cNvSpPr/>
            <p:nvPr/>
          </p:nvSpPr>
          <p:spPr>
            <a:xfrm>
              <a:off x="1906687" y="5269253"/>
              <a:ext cx="2587220" cy="53601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55713" y="2748288"/>
            <a:ext cx="2587220" cy="782232"/>
            <a:chOff x="8241018" y="1630469"/>
            <a:chExt cx="2587220" cy="782232"/>
          </a:xfrm>
        </p:grpSpPr>
        <p:sp>
          <p:nvSpPr>
            <p:cNvPr id="19" name="Rectangle 73"/>
            <p:cNvSpPr/>
            <p:nvPr/>
          </p:nvSpPr>
          <p:spPr>
            <a:xfrm>
              <a:off x="8241018" y="1630469"/>
              <a:ext cx="2587220" cy="24622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Rectangle 73"/>
            <p:cNvSpPr/>
            <p:nvPr/>
          </p:nvSpPr>
          <p:spPr>
            <a:xfrm>
              <a:off x="8241018" y="1876690"/>
              <a:ext cx="2587220" cy="53601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55714" y="3841508"/>
            <a:ext cx="2587220" cy="782232"/>
            <a:chOff x="8241018" y="3419006"/>
            <a:chExt cx="2587220" cy="782232"/>
          </a:xfrm>
        </p:grpSpPr>
        <p:sp>
          <p:nvSpPr>
            <p:cNvPr id="22" name="Rectangle 73"/>
            <p:cNvSpPr/>
            <p:nvPr/>
          </p:nvSpPr>
          <p:spPr>
            <a:xfrm>
              <a:off x="8241018" y="3419006"/>
              <a:ext cx="2587220" cy="24622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Rectangle 73"/>
            <p:cNvSpPr/>
            <p:nvPr/>
          </p:nvSpPr>
          <p:spPr>
            <a:xfrm>
              <a:off x="8241018" y="3665227"/>
              <a:ext cx="2587220" cy="53601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55714" y="4934729"/>
            <a:ext cx="2587220" cy="782232"/>
            <a:chOff x="8241018" y="5023032"/>
            <a:chExt cx="2587220" cy="782232"/>
          </a:xfrm>
        </p:grpSpPr>
        <p:sp>
          <p:nvSpPr>
            <p:cNvPr id="25" name="Rectangle 73"/>
            <p:cNvSpPr/>
            <p:nvPr/>
          </p:nvSpPr>
          <p:spPr>
            <a:xfrm>
              <a:off x="8241018" y="5023032"/>
              <a:ext cx="2587220" cy="24622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Rectangle 73"/>
            <p:cNvSpPr/>
            <p:nvPr/>
          </p:nvSpPr>
          <p:spPr>
            <a:xfrm>
              <a:off x="8241018" y="5269253"/>
              <a:ext cx="2587220" cy="536011"/>
            </a:xfrm>
            <a:prstGeom prst="rect">
              <a:avLst/>
            </a:prstGeom>
          </p:spPr>
          <p:txBody>
            <a:bodyPr bIns="0" lIns="144000" rIns="144000" tIns="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7" name="矩形 26"/>
          <p:cNvSpPr/>
          <p:nvPr/>
        </p:nvSpPr>
        <p:spPr bwMode="auto">
          <a:xfrm>
            <a:off x="2731089" y="3841508"/>
            <a:ext cx="684076" cy="684076"/>
          </a:xfrm>
          <a:prstGeom prst="rect">
            <a:avLst/>
          </a:prstGeom>
          <a:solidFill>
            <a:schemeClr val="accent3"/>
          </a:solidFill>
          <a:ln algn="ctr" cap="flat" cmpd="sng" w="28575">
            <a:solidFill>
              <a:schemeClr val="accent3">
                <a:lumMod val="100000"/>
              </a:schemeClr>
            </a:solidFill>
            <a:prstDash val="solid"/>
            <a:round/>
            <a:headEnd len="med" type="none" w="med"/>
            <a:tailEnd len="med" type="none" w="med"/>
          </a:ln>
          <a:extLst/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z="4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  <a:cs typeface="+mn-ea"/>
                <a:sym typeface="+mn-lt"/>
              </a:rPr>
              <a:t>3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2731089" y="4923165"/>
            <a:ext cx="684076" cy="684076"/>
          </a:xfrm>
          <a:prstGeom prst="rect">
            <a:avLst/>
          </a:prstGeom>
          <a:solidFill>
            <a:schemeClr val="accent5"/>
          </a:solidFill>
          <a:ln algn="ctr" cap="flat" cmpd="sng" w="28575">
            <a:noFill/>
            <a:prstDash val="solid"/>
            <a:round/>
            <a:headEnd len="med" type="none" w="med"/>
            <a:tailEnd len="med" type="none" w="med"/>
          </a:ln>
          <a:extLst/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z="4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  <a:cs typeface="+mn-ea"/>
                <a:sym typeface="+mn-lt"/>
              </a:rPr>
              <a:t>5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7371637" y="2759852"/>
            <a:ext cx="684076" cy="684076"/>
          </a:xfrm>
          <a:prstGeom prst="rect">
            <a:avLst/>
          </a:prstGeom>
          <a:solidFill>
            <a:schemeClr val="accent2"/>
          </a:solidFill>
          <a:ln algn="ctr" cap="flat" cmpd="sng" w="28575">
            <a:noFill/>
            <a:prstDash val="solid"/>
            <a:round/>
            <a:headEnd len="med" type="none" w="med"/>
            <a:tailEnd len="med" type="none" w="med"/>
          </a:ln>
          <a:extLst/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z="4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  <a:cs typeface="+mn-ea"/>
                <a:sym typeface="+mn-lt"/>
              </a:rPr>
              <a:t>2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7371637" y="3841508"/>
            <a:ext cx="684076" cy="684076"/>
          </a:xfrm>
          <a:prstGeom prst="rect">
            <a:avLst/>
          </a:prstGeom>
          <a:solidFill>
            <a:schemeClr val="accent4"/>
          </a:solidFill>
          <a:ln algn="ctr" cap="flat" cmpd="sng" w="28575">
            <a:noFill/>
            <a:prstDash val="solid"/>
            <a:round/>
            <a:headEnd len="med" type="none" w="med"/>
            <a:tailEnd len="med" type="none" w="med"/>
          </a:ln>
          <a:extLst/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z="4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  <a:cs typeface="+mn-ea"/>
                <a:sym typeface="+mn-lt"/>
              </a:rPr>
              <a:t>4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7371637" y="4923165"/>
            <a:ext cx="684076" cy="684076"/>
          </a:xfrm>
          <a:prstGeom prst="rect">
            <a:avLst/>
          </a:prstGeom>
          <a:solidFill>
            <a:schemeClr val="accent6"/>
          </a:solidFill>
          <a:ln algn="ctr" cap="flat" cmpd="sng" w="28575">
            <a:noFill/>
            <a:prstDash val="solid"/>
            <a:round/>
            <a:headEnd len="med" type="none" w="med"/>
            <a:tailEnd len="med" type="none" w="med"/>
          </a:ln>
          <a:extLst/>
        </p:spPr>
        <p:txBody>
          <a:bodyPr anchor="ctr" anchorCtr="1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zh-CN" b="1" lang="en-US" sz="4000">
                <a:solidFill>
                  <a:schemeClr val="bg1">
                    <a:lumMod val="100000"/>
                  </a:schemeClr>
                </a:solidFill>
                <a:latin charset="0" panose="020b0806030902050204" pitchFamily="34" typeface="Impact"/>
                <a:cs typeface="+mn-ea"/>
                <a:sym typeface="+mn-lt"/>
              </a:rPr>
              <a:t>6</a:t>
            </a:r>
          </a:p>
        </p:txBody>
      </p:sp>
    </p:spTree>
    <p:extLst>
      <p:ext uri="{BB962C8B-B14F-4D97-AF65-F5344CB8AC3E}">
        <p14:creationId val="399697843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20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三、标题文本预设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4134615790"/>
              </p:ext>
            </p:extLst>
          </p:nvPr>
        </p:nvGraphicFramePr>
        <p:xfrm>
          <a:off x="845053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6" name="椭圆 5"/>
          <p:cNvSpPr/>
          <p:nvPr/>
        </p:nvSpPr>
        <p:spPr>
          <a:xfrm>
            <a:off x="845054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15106" y="3405572"/>
            <a:ext cx="864096" cy="86409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val="3295575857"/>
              </p:ext>
            </p:extLst>
          </p:nvPr>
        </p:nvGraphicFramePr>
        <p:xfrm>
          <a:off x="3582064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sp>
        <p:nvSpPr>
          <p:cNvPr id="9" name="椭圆 8"/>
          <p:cNvSpPr/>
          <p:nvPr/>
        </p:nvSpPr>
        <p:spPr>
          <a:xfrm>
            <a:off x="3582065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52117" y="3405572"/>
            <a:ext cx="864096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val="3367821836"/>
              </p:ext>
            </p:extLst>
          </p:nvPr>
        </p:nvGraphicFramePr>
        <p:xfrm>
          <a:off x="6319075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r:cs="rId16" r:dm="rId13" r:lo="rId14" r:qs="rId15"/>
          </a:graphicData>
        </a:graphic>
      </p:graphicFrame>
      <p:sp>
        <p:nvSpPr>
          <p:cNvPr id="12" name="椭圆 11"/>
          <p:cNvSpPr/>
          <p:nvPr/>
        </p:nvSpPr>
        <p:spPr>
          <a:xfrm>
            <a:off x="6319076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889128" y="3405572"/>
            <a:ext cx="864096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val="2865676718"/>
              </p:ext>
            </p:extLst>
          </p:nvPr>
        </p:nvGraphicFramePr>
        <p:xfrm>
          <a:off x="9056086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r:cs="rId21" r:dm="rId18" r:lo="rId19" r:qs="rId20"/>
          </a:graphicData>
        </a:graphic>
      </p:graphicFrame>
      <p:sp>
        <p:nvSpPr>
          <p:cNvPr id="15" name="椭圆 14"/>
          <p:cNvSpPr/>
          <p:nvPr/>
        </p:nvSpPr>
        <p:spPr>
          <a:xfrm>
            <a:off x="9056087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626139" y="3405572"/>
            <a:ext cx="864096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5354368" y="3607823"/>
            <a:ext cx="459594" cy="45959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24 w 236" name="T10"/>
              <a:gd fmla="*/ 56 h 236" name="T11"/>
              <a:gd fmla="*/ 144 w 236" name="T12"/>
              <a:gd fmla="*/ 46 h 236" name="T13"/>
              <a:gd fmla="*/ 137 w 236" name="T14"/>
              <a:gd fmla="*/ 67 h 236" name="T15"/>
              <a:gd fmla="*/ 117 w 236" name="T16"/>
              <a:gd fmla="*/ 77 h 236" name="T17"/>
              <a:gd fmla="*/ 124 w 236" name="T18"/>
              <a:gd fmla="*/ 56 h 236" name="T19"/>
              <a:gd fmla="*/ 162 w 236" name="T20"/>
              <a:gd fmla="*/ 164 h 236" name="T21"/>
              <a:gd fmla="*/ 142 w 236" name="T22"/>
              <a:gd fmla="*/ 181 h 236" name="T23"/>
              <a:gd fmla="*/ 119 w 236" name="T24"/>
              <a:gd fmla="*/ 175 h 236" name="T25"/>
              <a:gd fmla="*/ 97 w 236" name="T26"/>
              <a:gd fmla="*/ 181 h 236" name="T27"/>
              <a:gd fmla="*/ 76 w 236" name="T28"/>
              <a:gd fmla="*/ 164 h 236" name="T29"/>
              <a:gd fmla="*/ 67 w 236" name="T30"/>
              <a:gd fmla="*/ 96 h 236" name="T31"/>
              <a:gd fmla="*/ 95 w 236" name="T32"/>
              <a:gd fmla="*/ 79 h 236" name="T33"/>
              <a:gd fmla="*/ 118 w 236" name="T34"/>
              <a:gd fmla="*/ 85 h 236" name="T35"/>
              <a:gd fmla="*/ 143 w 236" name="T36"/>
              <a:gd fmla="*/ 79 h 236" name="T37"/>
              <a:gd fmla="*/ 168 w 236" name="T38"/>
              <a:gd fmla="*/ 92 h 236" name="T39"/>
              <a:gd fmla="*/ 154 w 236" name="T40"/>
              <a:gd fmla="*/ 118 h 236" name="T41"/>
              <a:gd fmla="*/ 172 w 236" name="T42"/>
              <a:gd fmla="*/ 145 h 236" name="T43"/>
              <a:gd fmla="*/ 162 w 236" name="T44"/>
              <a:gd fmla="*/ 164 h 23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8091379" y="3607823"/>
            <a:ext cx="459594" cy="459594"/>
          </a:xfrm>
          <a:custGeom>
            <a:gdLst>
              <a:gd fmla="*/ 118 w 236" name="T0"/>
              <a:gd fmla="*/ 142 h 236" name="T1"/>
              <a:gd fmla="*/ 142 w 236" name="T2"/>
              <a:gd fmla="*/ 118 h 236" name="T3"/>
              <a:gd fmla="*/ 137 w 236" name="T4"/>
              <a:gd fmla="*/ 105 h 236" name="T5"/>
              <a:gd fmla="*/ 118 w 236" name="T6"/>
              <a:gd fmla="*/ 95 h 236" name="T7"/>
              <a:gd fmla="*/ 99 w 236" name="T8"/>
              <a:gd fmla="*/ 105 h 236" name="T9"/>
              <a:gd fmla="*/ 94 w 236" name="T10"/>
              <a:gd fmla="*/ 118 h 236" name="T11"/>
              <a:gd fmla="*/ 118 w 236" name="T12"/>
              <a:gd fmla="*/ 142 h 236" name="T13"/>
              <a:gd fmla="*/ 170 w 236" name="T14"/>
              <a:gd fmla="*/ 89 h 236" name="T15"/>
              <a:gd fmla="*/ 170 w 236" name="T16"/>
              <a:gd fmla="*/ 70 h 236" name="T17"/>
              <a:gd fmla="*/ 170 w 236" name="T18"/>
              <a:gd fmla="*/ 67 h 236" name="T19"/>
              <a:gd fmla="*/ 167 w 236" name="T20"/>
              <a:gd fmla="*/ 67 h 236" name="T21"/>
              <a:gd fmla="*/ 147 w 236" name="T22"/>
              <a:gd fmla="*/ 67 h 236" name="T23"/>
              <a:gd fmla="*/ 147 w 236" name="T24"/>
              <a:gd fmla="*/ 90 h 236" name="T25"/>
              <a:gd fmla="*/ 170 w 236" name="T26"/>
              <a:gd fmla="*/ 89 h 236" name="T27"/>
              <a:gd fmla="*/ 118 w 236" name="T28"/>
              <a:gd fmla="*/ 0 h 236" name="T29"/>
              <a:gd fmla="*/ 0 w 236" name="T30"/>
              <a:gd fmla="*/ 118 h 236" name="T31"/>
              <a:gd fmla="*/ 118 w 236" name="T32"/>
              <a:gd fmla="*/ 236 h 236" name="T33"/>
              <a:gd fmla="*/ 236 w 236" name="T34"/>
              <a:gd fmla="*/ 118 h 236" name="T35"/>
              <a:gd fmla="*/ 118 w 236" name="T36"/>
              <a:gd fmla="*/ 0 h 236" name="T37"/>
              <a:gd fmla="*/ 185 w 236" name="T38"/>
              <a:gd fmla="*/ 105 h 236" name="T39"/>
              <a:gd fmla="*/ 185 w 236" name="T40"/>
              <a:gd fmla="*/ 160 h 236" name="T41"/>
              <a:gd fmla="*/ 159 w 236" name="T42"/>
              <a:gd fmla="*/ 186 h 236" name="T43"/>
              <a:gd fmla="*/ 77 w 236" name="T44"/>
              <a:gd fmla="*/ 186 h 236" name="T45"/>
              <a:gd fmla="*/ 51 w 236" name="T46"/>
              <a:gd fmla="*/ 160 h 236" name="T47"/>
              <a:gd fmla="*/ 51 w 236" name="T48"/>
              <a:gd fmla="*/ 105 h 236" name="T49"/>
              <a:gd fmla="*/ 51 w 236" name="T50"/>
              <a:gd fmla="*/ 77 h 236" name="T51"/>
              <a:gd fmla="*/ 77 w 236" name="T52"/>
              <a:gd fmla="*/ 51 h 236" name="T53"/>
              <a:gd fmla="*/ 159 w 236" name="T54"/>
              <a:gd fmla="*/ 51 h 236" name="T55"/>
              <a:gd fmla="*/ 185 w 236" name="T56"/>
              <a:gd fmla="*/ 77 h 236" name="T57"/>
              <a:gd fmla="*/ 185 w 236" name="T58"/>
              <a:gd fmla="*/ 105 h 236" name="T59"/>
              <a:gd fmla="*/ 155 w 236" name="T60"/>
              <a:gd fmla="*/ 118 h 236" name="T61"/>
              <a:gd fmla="*/ 118 w 236" name="T62"/>
              <a:gd fmla="*/ 155 h 236" name="T63"/>
              <a:gd fmla="*/ 81 w 236" name="T64"/>
              <a:gd fmla="*/ 118 h 236" name="T65"/>
              <a:gd fmla="*/ 84 w 236" name="T66"/>
              <a:gd fmla="*/ 105 h 236" name="T67"/>
              <a:gd fmla="*/ 64 w 236" name="T68"/>
              <a:gd fmla="*/ 105 h 236" name="T69"/>
              <a:gd fmla="*/ 64 w 236" name="T70"/>
              <a:gd fmla="*/ 160 h 236" name="T71"/>
              <a:gd fmla="*/ 77 w 236" name="T72"/>
              <a:gd fmla="*/ 172 h 236" name="T73"/>
              <a:gd fmla="*/ 159 w 236" name="T74"/>
              <a:gd fmla="*/ 172 h 236" name="T75"/>
              <a:gd fmla="*/ 172 w 236" name="T76"/>
              <a:gd fmla="*/ 160 h 236" name="T77"/>
              <a:gd fmla="*/ 172 w 236" name="T78"/>
              <a:gd fmla="*/ 105 h 236" name="T79"/>
              <a:gd fmla="*/ 152 w 236" name="T80"/>
              <a:gd fmla="*/ 105 h 236" name="T81"/>
              <a:gd fmla="*/ 155 w 236" name="T82"/>
              <a:gd fmla="*/ 118 h 23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36" w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9" name="Freeform 65"/>
          <p:cNvSpPr>
            <a:spLocks noEditPoints="1"/>
          </p:cNvSpPr>
          <p:nvPr/>
        </p:nvSpPr>
        <p:spPr bwMode="auto">
          <a:xfrm>
            <a:off x="2617357" y="3607823"/>
            <a:ext cx="459594" cy="459594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20" name="Freeform 87"/>
          <p:cNvSpPr>
            <a:spLocks noEditPoints="1"/>
          </p:cNvSpPr>
          <p:nvPr/>
        </p:nvSpPr>
        <p:spPr bwMode="auto">
          <a:xfrm>
            <a:off x="10828390" y="3607823"/>
            <a:ext cx="459594" cy="459594"/>
          </a:xfrm>
          <a:custGeom>
            <a:gdLst>
              <a:gd fmla="*/ 119 w 236" name="T0"/>
              <a:gd fmla="*/ 123 h 236" name="T1"/>
              <a:gd fmla="*/ 111 w 236" name="T2"/>
              <a:gd fmla="*/ 131 h 236" name="T3"/>
              <a:gd fmla="*/ 115 w 236" name="T4"/>
              <a:gd fmla="*/ 138 h 236" name="T5"/>
              <a:gd fmla="*/ 115 w 236" name="T6"/>
              <a:gd fmla="*/ 150 h 236" name="T7"/>
              <a:gd fmla="*/ 118 w 236" name="T8"/>
              <a:gd fmla="*/ 154 h 236" name="T9"/>
              <a:gd fmla="*/ 119 w 236" name="T10"/>
              <a:gd fmla="*/ 154 h 236" name="T11"/>
              <a:gd fmla="*/ 122 w 236" name="T12"/>
              <a:gd fmla="*/ 150 h 236" name="T13"/>
              <a:gd fmla="*/ 122 w 236" name="T14"/>
              <a:gd fmla="*/ 138 h 236" name="T15"/>
              <a:gd fmla="*/ 126 w 236" name="T16"/>
              <a:gd fmla="*/ 131 h 236" name="T17"/>
              <a:gd fmla="*/ 119 w 236" name="T18"/>
              <a:gd fmla="*/ 123 h 236" name="T19"/>
              <a:gd fmla="*/ 119 w 236" name="T20"/>
              <a:gd fmla="*/ 66 h 236" name="T21"/>
              <a:gd fmla="*/ 100 w 236" name="T22"/>
              <a:gd fmla="*/ 84 h 236" name="T23"/>
              <a:gd fmla="*/ 100 w 236" name="T24"/>
              <a:gd fmla="*/ 102 h 236" name="T25"/>
              <a:gd fmla="*/ 137 w 236" name="T26"/>
              <a:gd fmla="*/ 102 h 236" name="T27"/>
              <a:gd fmla="*/ 137 w 236" name="T28"/>
              <a:gd fmla="*/ 84 h 236" name="T29"/>
              <a:gd fmla="*/ 119 w 236" name="T30"/>
              <a:gd fmla="*/ 66 h 236" name="T31"/>
              <a:gd fmla="*/ 118 w 236" name="T32"/>
              <a:gd fmla="*/ 0 h 236" name="T33"/>
              <a:gd fmla="*/ 0 w 236" name="T34"/>
              <a:gd fmla="*/ 118 h 236" name="T35"/>
              <a:gd fmla="*/ 118 w 236" name="T36"/>
              <a:gd fmla="*/ 236 h 236" name="T37"/>
              <a:gd fmla="*/ 236 w 236" name="T38"/>
              <a:gd fmla="*/ 118 h 236" name="T39"/>
              <a:gd fmla="*/ 118 w 236" name="T40"/>
              <a:gd fmla="*/ 0 h 236" name="T41"/>
              <a:gd fmla="*/ 164 w 236" name="T42"/>
              <a:gd fmla="*/ 161 h 236" name="T43"/>
              <a:gd fmla="*/ 149 w 236" name="T44"/>
              <a:gd fmla="*/ 176 h 236" name="T45"/>
              <a:gd fmla="*/ 88 w 236" name="T46"/>
              <a:gd fmla="*/ 176 h 236" name="T47"/>
              <a:gd fmla="*/ 73 w 236" name="T48"/>
              <a:gd fmla="*/ 161 h 236" name="T49"/>
              <a:gd fmla="*/ 73 w 236" name="T50"/>
              <a:gd fmla="*/ 105 h 236" name="T51"/>
              <a:gd fmla="*/ 76 w 236" name="T52"/>
              <a:gd fmla="*/ 102 h 236" name="T53"/>
              <a:gd fmla="*/ 86 w 236" name="T54"/>
              <a:gd fmla="*/ 102 h 236" name="T55"/>
              <a:gd fmla="*/ 86 w 236" name="T56"/>
              <a:gd fmla="*/ 84 h 236" name="T57"/>
              <a:gd fmla="*/ 118 w 236" name="T58"/>
              <a:gd fmla="*/ 51 h 236" name="T59"/>
              <a:gd fmla="*/ 119 w 236" name="T60"/>
              <a:gd fmla="*/ 51 h 236" name="T61"/>
              <a:gd fmla="*/ 152 w 236" name="T62"/>
              <a:gd fmla="*/ 84 h 236" name="T63"/>
              <a:gd fmla="*/ 152 w 236" name="T64"/>
              <a:gd fmla="*/ 102 h 236" name="T65"/>
              <a:gd fmla="*/ 161 w 236" name="T66"/>
              <a:gd fmla="*/ 102 h 236" name="T67"/>
              <a:gd fmla="*/ 164 w 236" name="T68"/>
              <a:gd fmla="*/ 105 h 236" name="T69"/>
              <a:gd fmla="*/ 164 w 236" name="T70"/>
              <a:gd fmla="*/ 161 h 23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36" w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8912" y="4604296"/>
            <a:ext cx="2520280" cy="938718"/>
            <a:chOff x="4299896" y="1559742"/>
            <a:chExt cx="3884336" cy="938718"/>
          </a:xfrm>
        </p:grpSpPr>
        <p:sp>
          <p:nvSpPr>
            <p:cNvPr id="22" name="Textfeld 38"/>
            <p:cNvSpPr txBox="1"/>
            <p:nvPr/>
          </p:nvSpPr>
          <p:spPr>
            <a:xfrm>
              <a:off x="4299896" y="1559743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4299896" y="1898296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05923" y="4604296"/>
            <a:ext cx="2520280" cy="938718"/>
            <a:chOff x="4299896" y="1559742"/>
            <a:chExt cx="3884336" cy="938718"/>
          </a:xfrm>
        </p:grpSpPr>
        <p:sp>
          <p:nvSpPr>
            <p:cNvPr id="25" name="Textfeld 38"/>
            <p:cNvSpPr txBox="1"/>
            <p:nvPr/>
          </p:nvSpPr>
          <p:spPr>
            <a:xfrm>
              <a:off x="4299896" y="1559743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feld 38"/>
            <p:cNvSpPr txBox="1"/>
            <p:nvPr/>
          </p:nvSpPr>
          <p:spPr>
            <a:xfrm>
              <a:off x="4299896" y="1898296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42934" y="4604296"/>
            <a:ext cx="2520280" cy="938718"/>
            <a:chOff x="4299896" y="1559742"/>
            <a:chExt cx="3884336" cy="938718"/>
          </a:xfrm>
        </p:grpSpPr>
        <p:sp>
          <p:nvSpPr>
            <p:cNvPr id="28" name="Textfeld 38"/>
            <p:cNvSpPr txBox="1"/>
            <p:nvPr/>
          </p:nvSpPr>
          <p:spPr>
            <a:xfrm>
              <a:off x="4299896" y="1559743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9" name="Textfeld 38"/>
            <p:cNvSpPr txBox="1"/>
            <p:nvPr/>
          </p:nvSpPr>
          <p:spPr>
            <a:xfrm>
              <a:off x="4299896" y="1898296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79945" y="4604296"/>
            <a:ext cx="2520280" cy="938718"/>
            <a:chOff x="4299896" y="1559742"/>
            <a:chExt cx="3884336" cy="938718"/>
          </a:xfrm>
        </p:grpSpPr>
        <p:sp>
          <p:nvSpPr>
            <p:cNvPr id="31" name="Textfeld 38"/>
            <p:cNvSpPr txBox="1"/>
            <p:nvPr/>
          </p:nvSpPr>
          <p:spPr>
            <a:xfrm>
              <a:off x="4299896" y="1559743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feld 38"/>
            <p:cNvSpPr txBox="1"/>
            <p:nvPr/>
          </p:nvSpPr>
          <p:spPr>
            <a:xfrm>
              <a:off x="4299896" y="1898296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31547013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21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三、标题文本预设</a:t>
            </a:r>
          </a:p>
        </p:txBody>
      </p:sp>
      <p:sp>
        <p:nvSpPr>
          <p:cNvPr id="6" name="Rounded Rectangle 13"/>
          <p:cNvSpPr/>
          <p:nvPr/>
        </p:nvSpPr>
        <p:spPr>
          <a:xfrm>
            <a:off x="714025" y="4231966"/>
            <a:ext cx="10763950" cy="456471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Freeform 12"/>
          <p:cNvSpPr/>
          <p:nvPr/>
        </p:nvSpPr>
        <p:spPr>
          <a:xfrm rot="10800000">
            <a:off x="1280302" y="1818505"/>
            <a:ext cx="1798758" cy="2228745"/>
          </a:xfrm>
          <a:custGeom>
            <a:gdLst>
              <a:gd fmla="*/ 1400710 w 1400710" name="connsiteX0"/>
              <a:gd fmla="*/ 1735546 h 1735546" name="connsiteY0"/>
              <a:gd fmla="*/ 0 w 1400710" name="connsiteX1"/>
              <a:gd fmla="*/ 1735546 h 1735546" name="connsiteY1"/>
              <a:gd fmla="*/ 0 w 1400710" name="connsiteX2"/>
              <a:gd fmla="*/ 219894 h 1735546" name="connsiteY2"/>
              <a:gd fmla="*/ 505360 w 1400710" name="connsiteX3"/>
              <a:gd fmla="*/ 219894 h 1735546" name="connsiteY3"/>
              <a:gd fmla="*/ 700355 w 1400710" name="connsiteX4"/>
              <a:gd fmla="*/ 0 h 1735546" name="connsiteY4"/>
              <a:gd fmla="*/ 895350 w 1400710" name="connsiteX5"/>
              <a:gd fmla="*/ 219894 h 1735546" name="connsiteY5"/>
              <a:gd fmla="*/ 1400710 w 1400710" name="connsiteX6"/>
              <a:gd fmla="*/ 219894 h 173554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735546" w="1400710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1280302" y="1818505"/>
            <a:ext cx="1798758" cy="1467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144000" rIns="144000" rtlCol="0" tIns="0"/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latin charset="0" panose="020f0502020204030204" pitchFamily="34" typeface="Calibri"/>
              </a:rPr>
              <a:t>此部分内容作为文字排版占位显示 （建议使用主题字体）</a:t>
            </a:r>
          </a:p>
        </p:txBody>
      </p:sp>
      <p:grpSp>
        <p:nvGrpSpPr>
          <p:cNvPr id="9" name="Group 106"/>
          <p:cNvGrpSpPr/>
          <p:nvPr/>
        </p:nvGrpSpPr>
        <p:grpSpPr>
          <a:xfrm>
            <a:off x="1299535" y="4282351"/>
            <a:ext cx="981257" cy="355715"/>
            <a:chOff x="836942" y="3317826"/>
            <a:chExt cx="764115" cy="276999"/>
          </a:xfrm>
        </p:grpSpPr>
        <p:sp>
          <p:nvSpPr>
            <p:cNvPr id="10" name="Oval 29"/>
            <p:cNvSpPr/>
            <p:nvPr/>
          </p:nvSpPr>
          <p:spPr>
            <a:xfrm>
              <a:off x="1381018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1" name="Rectangle 30"/>
            <p:cNvSpPr/>
            <p:nvPr/>
          </p:nvSpPr>
          <p:spPr>
            <a:xfrm>
              <a:off x="896951" y="3317826"/>
              <a:ext cx="404486" cy="213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>
                <a:spcBef>
                  <a:spcPct val="20000"/>
                </a:spcBef>
                <a:defRPr/>
              </a:pPr>
              <a:r>
                <a:rPr b="1" lang="ar-SA" sz="1200">
                  <a:solidFill>
                    <a:schemeClr val="bg1"/>
                  </a:solidFill>
                </a:rPr>
                <a:t>2016</a:t>
              </a:r>
            </a:p>
          </p:txBody>
        </p:sp>
      </p:grpSp>
      <p:sp>
        <p:nvSpPr>
          <p:cNvPr id="12" name="Freeform 38"/>
          <p:cNvSpPr/>
          <p:nvPr/>
        </p:nvSpPr>
        <p:spPr>
          <a:xfrm rot="10800000">
            <a:off x="3218378" y="1818506"/>
            <a:ext cx="1798758" cy="2228745"/>
          </a:xfrm>
          <a:custGeom>
            <a:gdLst>
              <a:gd fmla="*/ 1400710 w 1400710" name="connsiteX0"/>
              <a:gd fmla="*/ 1735546 h 1735546" name="connsiteY0"/>
              <a:gd fmla="*/ 0 w 1400710" name="connsiteX1"/>
              <a:gd fmla="*/ 1735546 h 1735546" name="connsiteY1"/>
              <a:gd fmla="*/ 0 w 1400710" name="connsiteX2"/>
              <a:gd fmla="*/ 219894 h 1735546" name="connsiteY2"/>
              <a:gd fmla="*/ 505360 w 1400710" name="connsiteX3"/>
              <a:gd fmla="*/ 219894 h 1735546" name="connsiteY3"/>
              <a:gd fmla="*/ 700355 w 1400710" name="connsiteX4"/>
              <a:gd fmla="*/ 0 h 1735546" name="connsiteY4"/>
              <a:gd fmla="*/ 895350 w 1400710" name="connsiteX5"/>
              <a:gd fmla="*/ 219894 h 1735546" name="connsiteY5"/>
              <a:gd fmla="*/ 1400710 w 1400710" name="connsiteX6"/>
              <a:gd fmla="*/ 219894 h 173554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735546" w="1400710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ectangle 39"/>
          <p:cNvSpPr/>
          <p:nvPr/>
        </p:nvSpPr>
        <p:spPr>
          <a:xfrm>
            <a:off x="3218378" y="1818506"/>
            <a:ext cx="1798758" cy="1467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lIns="144000" rIns="144000" rtlCol="0"/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latin charset="0" panose="020f0502020204030204" pitchFamily="34" typeface="Calibri"/>
              </a:rPr>
              <a:t>此部分内容作为文字排版占位显示 （建议使用主题字体）</a:t>
            </a:r>
          </a:p>
        </p:txBody>
      </p:sp>
      <p:grpSp>
        <p:nvGrpSpPr>
          <p:cNvPr id="14" name="Group 107"/>
          <p:cNvGrpSpPr/>
          <p:nvPr/>
        </p:nvGrpSpPr>
        <p:grpSpPr>
          <a:xfrm>
            <a:off x="3277788" y="4282351"/>
            <a:ext cx="981255" cy="355715"/>
            <a:chOff x="2377425" y="3317826"/>
            <a:chExt cx="764114" cy="276999"/>
          </a:xfrm>
        </p:grpSpPr>
        <p:sp>
          <p:nvSpPr>
            <p:cNvPr id="15" name="Oval 36"/>
            <p:cNvSpPr/>
            <p:nvPr/>
          </p:nvSpPr>
          <p:spPr>
            <a:xfrm>
              <a:off x="2921500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6" name="Rectangle 37"/>
            <p:cNvSpPr/>
            <p:nvPr/>
          </p:nvSpPr>
          <p:spPr>
            <a:xfrm>
              <a:off x="2437434" y="3317826"/>
              <a:ext cx="404486" cy="213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>
                <a:spcBef>
                  <a:spcPct val="20000"/>
                </a:spcBef>
                <a:defRPr/>
              </a:pPr>
              <a:r>
                <a:rPr b="1" lang="ar-SA" sz="1200">
                  <a:solidFill>
                    <a:schemeClr val="bg1"/>
                  </a:solidFill>
                </a:rPr>
                <a:t>2018</a:t>
              </a:r>
            </a:p>
          </p:txBody>
        </p:sp>
      </p:grpSp>
      <p:sp>
        <p:nvSpPr>
          <p:cNvPr id="17" name="Freeform 45"/>
          <p:cNvSpPr/>
          <p:nvPr/>
        </p:nvSpPr>
        <p:spPr>
          <a:xfrm rot="10800000">
            <a:off x="5196624" y="1818506"/>
            <a:ext cx="1798758" cy="2228745"/>
          </a:xfrm>
          <a:custGeom>
            <a:gdLst>
              <a:gd fmla="*/ 1400710 w 1400710" name="connsiteX0"/>
              <a:gd fmla="*/ 1735546 h 1735546" name="connsiteY0"/>
              <a:gd fmla="*/ 0 w 1400710" name="connsiteX1"/>
              <a:gd fmla="*/ 1735546 h 1735546" name="connsiteY1"/>
              <a:gd fmla="*/ 0 w 1400710" name="connsiteX2"/>
              <a:gd fmla="*/ 219894 h 1735546" name="connsiteY2"/>
              <a:gd fmla="*/ 505360 w 1400710" name="connsiteX3"/>
              <a:gd fmla="*/ 219894 h 1735546" name="connsiteY3"/>
              <a:gd fmla="*/ 700355 w 1400710" name="connsiteX4"/>
              <a:gd fmla="*/ 0 h 1735546" name="connsiteY4"/>
              <a:gd fmla="*/ 895350 w 1400710" name="connsiteX5"/>
              <a:gd fmla="*/ 219894 h 1735546" name="connsiteY5"/>
              <a:gd fmla="*/ 1400710 w 1400710" name="connsiteX6"/>
              <a:gd fmla="*/ 219894 h 173554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735546" w="1400710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ectangle 46"/>
          <p:cNvSpPr/>
          <p:nvPr/>
        </p:nvSpPr>
        <p:spPr>
          <a:xfrm>
            <a:off x="5196624" y="1818506"/>
            <a:ext cx="1798758" cy="1467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lIns="144000" rIns="144000" rtlCol="0"/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latin charset="0" panose="020f0502020204030204" pitchFamily="34" typeface="Calibri"/>
              </a:rPr>
              <a:t>此部分内容作为文字排版占位显示 （建议使用主题字体）</a:t>
            </a:r>
          </a:p>
        </p:txBody>
      </p:sp>
      <p:grpSp>
        <p:nvGrpSpPr>
          <p:cNvPr id="19" name="Group 108"/>
          <p:cNvGrpSpPr/>
          <p:nvPr/>
        </p:nvGrpSpPr>
        <p:grpSpPr>
          <a:xfrm>
            <a:off x="5256031" y="4282351"/>
            <a:ext cx="981255" cy="355715"/>
            <a:chOff x="3917907" y="3317826"/>
            <a:chExt cx="764114" cy="276999"/>
          </a:xfrm>
        </p:grpSpPr>
        <p:sp>
          <p:nvSpPr>
            <p:cNvPr id="20" name="Oval 43"/>
            <p:cNvSpPr/>
            <p:nvPr/>
          </p:nvSpPr>
          <p:spPr>
            <a:xfrm>
              <a:off x="4461982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1" name="Rectangle 44"/>
            <p:cNvSpPr/>
            <p:nvPr/>
          </p:nvSpPr>
          <p:spPr>
            <a:xfrm>
              <a:off x="3977916" y="3317826"/>
              <a:ext cx="404486" cy="213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>
                <a:spcBef>
                  <a:spcPct val="20000"/>
                </a:spcBef>
                <a:defRPr/>
              </a:pPr>
              <a:r>
                <a:rPr b="1" lang="ar-SA" sz="120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22" name="Freeform 52"/>
          <p:cNvSpPr/>
          <p:nvPr/>
        </p:nvSpPr>
        <p:spPr>
          <a:xfrm rot="10800000">
            <a:off x="9138515" y="1818506"/>
            <a:ext cx="1798758" cy="2228745"/>
          </a:xfrm>
          <a:custGeom>
            <a:gdLst>
              <a:gd fmla="*/ 1400710 w 1400710" name="connsiteX0"/>
              <a:gd fmla="*/ 1735546 h 1735546" name="connsiteY0"/>
              <a:gd fmla="*/ 0 w 1400710" name="connsiteX1"/>
              <a:gd fmla="*/ 1735546 h 1735546" name="connsiteY1"/>
              <a:gd fmla="*/ 0 w 1400710" name="connsiteX2"/>
              <a:gd fmla="*/ 219894 h 1735546" name="connsiteY2"/>
              <a:gd fmla="*/ 505360 w 1400710" name="connsiteX3"/>
              <a:gd fmla="*/ 219894 h 1735546" name="connsiteY3"/>
              <a:gd fmla="*/ 700355 w 1400710" name="connsiteX4"/>
              <a:gd fmla="*/ 0 h 1735546" name="connsiteY4"/>
              <a:gd fmla="*/ 895350 w 1400710" name="connsiteX5"/>
              <a:gd fmla="*/ 219894 h 1735546" name="connsiteY5"/>
              <a:gd fmla="*/ 1400710 w 1400710" name="connsiteX6"/>
              <a:gd fmla="*/ 219894 h 173554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735546" w="1400710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3" name="Rectangle 53"/>
          <p:cNvSpPr/>
          <p:nvPr/>
        </p:nvSpPr>
        <p:spPr>
          <a:xfrm>
            <a:off x="9138515" y="1818506"/>
            <a:ext cx="1798758" cy="1467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lIns="144000" rIns="144000" rtlCol="0"/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latin charset="0" panose="020f0502020204030204" pitchFamily="34" typeface="Calibri"/>
              </a:rPr>
              <a:t>此部分内容作为文字排版占位显示 （建议使用主题字体）</a:t>
            </a:r>
          </a:p>
        </p:txBody>
      </p:sp>
      <p:grpSp>
        <p:nvGrpSpPr>
          <p:cNvPr id="24" name="Group 110"/>
          <p:cNvGrpSpPr/>
          <p:nvPr/>
        </p:nvGrpSpPr>
        <p:grpSpPr>
          <a:xfrm>
            <a:off x="9212524" y="4282351"/>
            <a:ext cx="981255" cy="355715"/>
            <a:chOff x="6998869" y="3317826"/>
            <a:chExt cx="764114" cy="276999"/>
          </a:xfrm>
        </p:grpSpPr>
        <p:sp>
          <p:nvSpPr>
            <p:cNvPr id="25" name="Oval 50"/>
            <p:cNvSpPr/>
            <p:nvPr/>
          </p:nvSpPr>
          <p:spPr>
            <a:xfrm>
              <a:off x="7542944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6" name="Rectangle 51"/>
            <p:cNvSpPr/>
            <p:nvPr/>
          </p:nvSpPr>
          <p:spPr>
            <a:xfrm>
              <a:off x="7058878" y="3317826"/>
              <a:ext cx="404486" cy="213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>
                <a:spcBef>
                  <a:spcPct val="20000"/>
                </a:spcBef>
                <a:defRPr/>
              </a:pPr>
              <a:r>
                <a:rPr b="1" lang="ar-SA" sz="1200">
                  <a:solidFill>
                    <a:schemeClr val="bg1"/>
                  </a:solidFill>
                </a:rPr>
                <a:t>2024</a:t>
              </a:r>
            </a:p>
          </p:txBody>
        </p:sp>
      </p:grpSp>
      <p:sp>
        <p:nvSpPr>
          <p:cNvPr id="27" name="Freeform 59"/>
          <p:cNvSpPr/>
          <p:nvPr/>
        </p:nvSpPr>
        <p:spPr>
          <a:xfrm rot="10800000">
            <a:off x="7174695" y="1818506"/>
            <a:ext cx="1798758" cy="2228745"/>
          </a:xfrm>
          <a:custGeom>
            <a:gdLst>
              <a:gd fmla="*/ 1400710 w 1400710" name="connsiteX0"/>
              <a:gd fmla="*/ 1735546 h 1735546" name="connsiteY0"/>
              <a:gd fmla="*/ 0 w 1400710" name="connsiteX1"/>
              <a:gd fmla="*/ 1735546 h 1735546" name="connsiteY1"/>
              <a:gd fmla="*/ 0 w 1400710" name="connsiteX2"/>
              <a:gd fmla="*/ 219894 h 1735546" name="connsiteY2"/>
              <a:gd fmla="*/ 505360 w 1400710" name="connsiteX3"/>
              <a:gd fmla="*/ 219894 h 1735546" name="connsiteY3"/>
              <a:gd fmla="*/ 700355 w 1400710" name="connsiteX4"/>
              <a:gd fmla="*/ 0 h 1735546" name="connsiteY4"/>
              <a:gd fmla="*/ 895350 w 1400710" name="connsiteX5"/>
              <a:gd fmla="*/ 219894 h 1735546" name="connsiteY5"/>
              <a:gd fmla="*/ 1400710 w 1400710" name="connsiteX6"/>
              <a:gd fmla="*/ 219894 h 173554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735546" w="1400710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8" name="Rectangle 60"/>
          <p:cNvSpPr/>
          <p:nvPr/>
        </p:nvSpPr>
        <p:spPr>
          <a:xfrm>
            <a:off x="7174695" y="1818506"/>
            <a:ext cx="1798758" cy="1467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lIns="144000" rIns="144000" rtlCol="0"/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latin charset="0" panose="020f0502020204030204" pitchFamily="34" typeface="Calibri"/>
              </a:rPr>
              <a:t>此部分内容作为文字排版占位显示 （建议使用主题字体）</a:t>
            </a:r>
          </a:p>
        </p:txBody>
      </p:sp>
      <p:grpSp>
        <p:nvGrpSpPr>
          <p:cNvPr id="29" name="Group 109"/>
          <p:cNvGrpSpPr/>
          <p:nvPr/>
        </p:nvGrpSpPr>
        <p:grpSpPr>
          <a:xfrm>
            <a:off x="7234278" y="4282351"/>
            <a:ext cx="981255" cy="355715"/>
            <a:chOff x="5458389" y="3317826"/>
            <a:chExt cx="764114" cy="276999"/>
          </a:xfrm>
        </p:grpSpPr>
        <p:sp>
          <p:nvSpPr>
            <p:cNvPr id="30" name="Oval 57"/>
            <p:cNvSpPr/>
            <p:nvPr/>
          </p:nvSpPr>
          <p:spPr>
            <a:xfrm>
              <a:off x="6002464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1" name="Rectangle 58"/>
            <p:cNvSpPr/>
            <p:nvPr/>
          </p:nvSpPr>
          <p:spPr>
            <a:xfrm>
              <a:off x="5518397" y="3317826"/>
              <a:ext cx="404486" cy="213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>
                <a:spcBef>
                  <a:spcPct val="20000"/>
                </a:spcBef>
                <a:defRPr/>
              </a:pPr>
              <a:r>
                <a:rPr b="1" lang="ar-SA" sz="1200">
                  <a:solidFill>
                    <a:schemeClr val="bg1"/>
                  </a:solidFill>
                </a:rPr>
                <a:t>2022</a:t>
              </a: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280302" y="3324251"/>
            <a:ext cx="1718412" cy="3069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>
              <a:spcBef>
                <a:spcPct val="0"/>
              </a:spcBef>
            </a:pPr>
            <a:endParaRPr altLang="ko-KR" lang="en-US" sz="1400">
              <a:solidFill>
                <a:schemeClr val="accent1"/>
              </a:solidFill>
              <a:effectLst/>
              <a:latin charset="0" panose="020f0502020204030204" pitchFamily="34" typeface="Calibri"/>
              <a:ea charset="-127" panose="020b0503020000020004" pitchFamily="50" typeface="맑은 고딕"/>
              <a:cs typeface="+mn-cs"/>
            </a:endParaRPr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7780644" y="4958716"/>
            <a:ext cx="584835" cy="584835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24 w 236" name="T10"/>
              <a:gd fmla="*/ 56 h 236" name="T11"/>
              <a:gd fmla="*/ 144 w 236" name="T12"/>
              <a:gd fmla="*/ 46 h 236" name="T13"/>
              <a:gd fmla="*/ 137 w 236" name="T14"/>
              <a:gd fmla="*/ 67 h 236" name="T15"/>
              <a:gd fmla="*/ 117 w 236" name="T16"/>
              <a:gd fmla="*/ 77 h 236" name="T17"/>
              <a:gd fmla="*/ 124 w 236" name="T18"/>
              <a:gd fmla="*/ 56 h 236" name="T19"/>
              <a:gd fmla="*/ 162 w 236" name="T20"/>
              <a:gd fmla="*/ 164 h 236" name="T21"/>
              <a:gd fmla="*/ 142 w 236" name="T22"/>
              <a:gd fmla="*/ 181 h 236" name="T23"/>
              <a:gd fmla="*/ 119 w 236" name="T24"/>
              <a:gd fmla="*/ 175 h 236" name="T25"/>
              <a:gd fmla="*/ 97 w 236" name="T26"/>
              <a:gd fmla="*/ 181 h 236" name="T27"/>
              <a:gd fmla="*/ 76 w 236" name="T28"/>
              <a:gd fmla="*/ 164 h 236" name="T29"/>
              <a:gd fmla="*/ 67 w 236" name="T30"/>
              <a:gd fmla="*/ 96 h 236" name="T31"/>
              <a:gd fmla="*/ 95 w 236" name="T32"/>
              <a:gd fmla="*/ 79 h 236" name="T33"/>
              <a:gd fmla="*/ 118 w 236" name="T34"/>
              <a:gd fmla="*/ 85 h 236" name="T35"/>
              <a:gd fmla="*/ 143 w 236" name="T36"/>
              <a:gd fmla="*/ 79 h 236" name="T37"/>
              <a:gd fmla="*/ 168 w 236" name="T38"/>
              <a:gd fmla="*/ 92 h 236" name="T39"/>
              <a:gd fmla="*/ 154 w 236" name="T40"/>
              <a:gd fmla="*/ 118 h 236" name="T41"/>
              <a:gd fmla="*/ 172 w 236" name="T42"/>
              <a:gd fmla="*/ 145 h 236" name="T43"/>
              <a:gd fmla="*/ 162 w 236" name="T44"/>
              <a:gd fmla="*/ 164 h 23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5801210" y="4958716"/>
            <a:ext cx="584835" cy="584835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06 w 236" name="T10"/>
              <a:gd fmla="*/ 171 h 236" name="T11"/>
              <a:gd fmla="*/ 54 w 236" name="T12"/>
              <a:gd fmla="*/ 163 h 236" name="T13"/>
              <a:gd fmla="*/ 54 w 236" name="T14"/>
              <a:gd fmla="*/ 121 h 236" name="T15"/>
              <a:gd fmla="*/ 106 w 236" name="T16"/>
              <a:gd fmla="*/ 121 h 236" name="T17"/>
              <a:gd fmla="*/ 106 w 236" name="T18"/>
              <a:gd fmla="*/ 171 h 236" name="T19"/>
              <a:gd fmla="*/ 106 w 236" name="T20"/>
              <a:gd fmla="*/ 114 h 236" name="T21"/>
              <a:gd fmla="*/ 54 w 236" name="T22"/>
              <a:gd fmla="*/ 114 h 236" name="T23"/>
              <a:gd fmla="*/ 54 w 236" name="T24"/>
              <a:gd fmla="*/ 72 h 236" name="T25"/>
              <a:gd fmla="*/ 106 w 236" name="T26"/>
              <a:gd fmla="*/ 64 h 236" name="T27"/>
              <a:gd fmla="*/ 106 w 236" name="T28"/>
              <a:gd fmla="*/ 114 h 236" name="T29"/>
              <a:gd fmla="*/ 182 w 236" name="T30"/>
              <a:gd fmla="*/ 182 h 236" name="T31"/>
              <a:gd fmla="*/ 113 w 236" name="T32"/>
              <a:gd fmla="*/ 172 h 236" name="T33"/>
              <a:gd fmla="*/ 113 w 236" name="T34"/>
              <a:gd fmla="*/ 121 h 236" name="T35"/>
              <a:gd fmla="*/ 182 w 236" name="T36"/>
              <a:gd fmla="*/ 121 h 236" name="T37"/>
              <a:gd fmla="*/ 182 w 236" name="T38"/>
              <a:gd fmla="*/ 182 h 236" name="T39"/>
              <a:gd fmla="*/ 182 w 236" name="T40"/>
              <a:gd fmla="*/ 114 h 236" name="T41"/>
              <a:gd fmla="*/ 113 w 236" name="T42"/>
              <a:gd fmla="*/ 114 h 236" name="T43"/>
              <a:gd fmla="*/ 113 w 236" name="T44"/>
              <a:gd fmla="*/ 63 h 236" name="T45"/>
              <a:gd fmla="*/ 182 w 236" name="T46"/>
              <a:gd fmla="*/ 53 h 236" name="T47"/>
              <a:gd fmla="*/ 182 w 236" name="T48"/>
              <a:gd fmla="*/ 114 h 23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35" name="Freeform 65"/>
          <p:cNvSpPr>
            <a:spLocks noEditPoints="1"/>
          </p:cNvSpPr>
          <p:nvPr/>
        </p:nvSpPr>
        <p:spPr bwMode="auto">
          <a:xfrm>
            <a:off x="3821776" y="4958716"/>
            <a:ext cx="584835" cy="584835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36" name="Freeform 11"/>
          <p:cNvSpPr>
            <a:spLocks noEditPoints="1"/>
          </p:cNvSpPr>
          <p:nvPr/>
        </p:nvSpPr>
        <p:spPr bwMode="auto">
          <a:xfrm>
            <a:off x="9760076" y="4958716"/>
            <a:ext cx="584835" cy="584835"/>
          </a:xfrm>
          <a:custGeom>
            <a:gdLst>
              <a:gd fmla="*/ 118 w 236" name="T0"/>
              <a:gd fmla="*/ 142 h 236" name="T1"/>
              <a:gd fmla="*/ 142 w 236" name="T2"/>
              <a:gd fmla="*/ 118 h 236" name="T3"/>
              <a:gd fmla="*/ 137 w 236" name="T4"/>
              <a:gd fmla="*/ 105 h 236" name="T5"/>
              <a:gd fmla="*/ 118 w 236" name="T6"/>
              <a:gd fmla="*/ 95 h 236" name="T7"/>
              <a:gd fmla="*/ 99 w 236" name="T8"/>
              <a:gd fmla="*/ 105 h 236" name="T9"/>
              <a:gd fmla="*/ 94 w 236" name="T10"/>
              <a:gd fmla="*/ 118 h 236" name="T11"/>
              <a:gd fmla="*/ 118 w 236" name="T12"/>
              <a:gd fmla="*/ 142 h 236" name="T13"/>
              <a:gd fmla="*/ 170 w 236" name="T14"/>
              <a:gd fmla="*/ 89 h 236" name="T15"/>
              <a:gd fmla="*/ 170 w 236" name="T16"/>
              <a:gd fmla="*/ 70 h 236" name="T17"/>
              <a:gd fmla="*/ 170 w 236" name="T18"/>
              <a:gd fmla="*/ 67 h 236" name="T19"/>
              <a:gd fmla="*/ 167 w 236" name="T20"/>
              <a:gd fmla="*/ 67 h 236" name="T21"/>
              <a:gd fmla="*/ 147 w 236" name="T22"/>
              <a:gd fmla="*/ 67 h 236" name="T23"/>
              <a:gd fmla="*/ 147 w 236" name="T24"/>
              <a:gd fmla="*/ 90 h 236" name="T25"/>
              <a:gd fmla="*/ 170 w 236" name="T26"/>
              <a:gd fmla="*/ 89 h 236" name="T27"/>
              <a:gd fmla="*/ 118 w 236" name="T28"/>
              <a:gd fmla="*/ 0 h 236" name="T29"/>
              <a:gd fmla="*/ 0 w 236" name="T30"/>
              <a:gd fmla="*/ 118 h 236" name="T31"/>
              <a:gd fmla="*/ 118 w 236" name="T32"/>
              <a:gd fmla="*/ 236 h 236" name="T33"/>
              <a:gd fmla="*/ 236 w 236" name="T34"/>
              <a:gd fmla="*/ 118 h 236" name="T35"/>
              <a:gd fmla="*/ 118 w 236" name="T36"/>
              <a:gd fmla="*/ 0 h 236" name="T37"/>
              <a:gd fmla="*/ 185 w 236" name="T38"/>
              <a:gd fmla="*/ 105 h 236" name="T39"/>
              <a:gd fmla="*/ 185 w 236" name="T40"/>
              <a:gd fmla="*/ 160 h 236" name="T41"/>
              <a:gd fmla="*/ 159 w 236" name="T42"/>
              <a:gd fmla="*/ 186 h 236" name="T43"/>
              <a:gd fmla="*/ 77 w 236" name="T44"/>
              <a:gd fmla="*/ 186 h 236" name="T45"/>
              <a:gd fmla="*/ 51 w 236" name="T46"/>
              <a:gd fmla="*/ 160 h 236" name="T47"/>
              <a:gd fmla="*/ 51 w 236" name="T48"/>
              <a:gd fmla="*/ 105 h 236" name="T49"/>
              <a:gd fmla="*/ 51 w 236" name="T50"/>
              <a:gd fmla="*/ 77 h 236" name="T51"/>
              <a:gd fmla="*/ 77 w 236" name="T52"/>
              <a:gd fmla="*/ 51 h 236" name="T53"/>
              <a:gd fmla="*/ 159 w 236" name="T54"/>
              <a:gd fmla="*/ 51 h 236" name="T55"/>
              <a:gd fmla="*/ 185 w 236" name="T56"/>
              <a:gd fmla="*/ 77 h 236" name="T57"/>
              <a:gd fmla="*/ 185 w 236" name="T58"/>
              <a:gd fmla="*/ 105 h 236" name="T59"/>
              <a:gd fmla="*/ 155 w 236" name="T60"/>
              <a:gd fmla="*/ 118 h 236" name="T61"/>
              <a:gd fmla="*/ 118 w 236" name="T62"/>
              <a:gd fmla="*/ 155 h 236" name="T63"/>
              <a:gd fmla="*/ 81 w 236" name="T64"/>
              <a:gd fmla="*/ 118 h 236" name="T65"/>
              <a:gd fmla="*/ 84 w 236" name="T66"/>
              <a:gd fmla="*/ 105 h 236" name="T67"/>
              <a:gd fmla="*/ 64 w 236" name="T68"/>
              <a:gd fmla="*/ 105 h 236" name="T69"/>
              <a:gd fmla="*/ 64 w 236" name="T70"/>
              <a:gd fmla="*/ 160 h 236" name="T71"/>
              <a:gd fmla="*/ 77 w 236" name="T72"/>
              <a:gd fmla="*/ 172 h 236" name="T73"/>
              <a:gd fmla="*/ 159 w 236" name="T74"/>
              <a:gd fmla="*/ 172 h 236" name="T75"/>
              <a:gd fmla="*/ 172 w 236" name="T76"/>
              <a:gd fmla="*/ 160 h 236" name="T77"/>
              <a:gd fmla="*/ 172 w 236" name="T78"/>
              <a:gd fmla="*/ 105 h 236" name="T79"/>
              <a:gd fmla="*/ 152 w 236" name="T80"/>
              <a:gd fmla="*/ 105 h 236" name="T81"/>
              <a:gd fmla="*/ 155 w 236" name="T82"/>
              <a:gd fmla="*/ 118 h 23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36" w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37" name="Freeform 30"/>
          <p:cNvSpPr>
            <a:spLocks noEditPoints="1"/>
          </p:cNvSpPr>
          <p:nvPr/>
        </p:nvSpPr>
        <p:spPr bwMode="auto">
          <a:xfrm>
            <a:off x="1842342" y="4958716"/>
            <a:ext cx="584835" cy="584835"/>
          </a:xfrm>
          <a:custGeom>
            <a:gdLst>
              <a:gd fmla="*/ 223 w 228" name="T0"/>
              <a:gd fmla="*/ 95 h 228" name="T1"/>
              <a:gd fmla="*/ 196 w 228" name="T2"/>
              <a:gd fmla="*/ 90 h 228" name="T3"/>
              <a:gd fmla="*/ 189 w 228" name="T4"/>
              <a:gd fmla="*/ 74 h 228" name="T5"/>
              <a:gd fmla="*/ 205 w 228" name="T6"/>
              <a:gd fmla="*/ 50 h 228" name="T7"/>
              <a:gd fmla="*/ 205 w 228" name="T8"/>
              <a:gd fmla="*/ 43 h 228" name="T9"/>
              <a:gd fmla="*/ 185 w 228" name="T10"/>
              <a:gd fmla="*/ 24 h 228" name="T11"/>
              <a:gd fmla="*/ 178 w 228" name="T12"/>
              <a:gd fmla="*/ 23 h 228" name="T13"/>
              <a:gd fmla="*/ 155 w 228" name="T14"/>
              <a:gd fmla="*/ 39 h 228" name="T15"/>
              <a:gd fmla="*/ 138 w 228" name="T16"/>
              <a:gd fmla="*/ 32 h 228" name="T17"/>
              <a:gd fmla="*/ 133 w 228" name="T18"/>
              <a:gd fmla="*/ 5 h 228" name="T19"/>
              <a:gd fmla="*/ 127 w 228" name="T20"/>
              <a:gd fmla="*/ 0 h 228" name="T21"/>
              <a:gd fmla="*/ 100 w 228" name="T22"/>
              <a:gd fmla="*/ 0 h 228" name="T23"/>
              <a:gd fmla="*/ 94 w 228" name="T24"/>
              <a:gd fmla="*/ 5 h 228" name="T25"/>
              <a:gd fmla="*/ 89 w 228" name="T26"/>
              <a:gd fmla="*/ 32 h 228" name="T27"/>
              <a:gd fmla="*/ 73 w 228" name="T28"/>
              <a:gd fmla="*/ 39 h 228" name="T29"/>
              <a:gd fmla="*/ 50 w 228" name="T30"/>
              <a:gd fmla="*/ 23 h 228" name="T31"/>
              <a:gd fmla="*/ 43 w 228" name="T32"/>
              <a:gd fmla="*/ 24 h 228" name="T33"/>
              <a:gd fmla="*/ 23 w 228" name="T34"/>
              <a:gd fmla="*/ 43 h 228" name="T35"/>
              <a:gd fmla="*/ 23 w 228" name="T36"/>
              <a:gd fmla="*/ 51 h 228" name="T37"/>
              <a:gd fmla="*/ 39 w 228" name="T38"/>
              <a:gd fmla="*/ 74 h 228" name="T39"/>
              <a:gd fmla="*/ 32 w 228" name="T40"/>
              <a:gd fmla="*/ 90 h 228" name="T41"/>
              <a:gd fmla="*/ 5 w 228" name="T42"/>
              <a:gd fmla="*/ 95 h 228" name="T43"/>
              <a:gd fmla="*/ 0 w 228" name="T44"/>
              <a:gd fmla="*/ 100 h 228" name="T45"/>
              <a:gd fmla="*/ 0 w 228" name="T46"/>
              <a:gd fmla="*/ 128 h 228" name="T47"/>
              <a:gd fmla="*/ 5 w 228" name="T48"/>
              <a:gd fmla="*/ 134 h 228" name="T49"/>
              <a:gd fmla="*/ 32 w 228" name="T50"/>
              <a:gd fmla="*/ 139 h 228" name="T51"/>
              <a:gd fmla="*/ 39 w 228" name="T52"/>
              <a:gd fmla="*/ 155 h 228" name="T53"/>
              <a:gd fmla="*/ 23 w 228" name="T54"/>
              <a:gd fmla="*/ 178 h 228" name="T55"/>
              <a:gd fmla="*/ 24 w 228" name="T56"/>
              <a:gd fmla="*/ 185 h 228" name="T57"/>
              <a:gd fmla="*/ 43 w 228" name="T58"/>
              <a:gd fmla="*/ 204 h 228" name="T59"/>
              <a:gd fmla="*/ 51 w 228" name="T60"/>
              <a:gd fmla="*/ 205 h 228" name="T61"/>
              <a:gd fmla="*/ 73 w 228" name="T62"/>
              <a:gd fmla="*/ 189 h 228" name="T63"/>
              <a:gd fmla="*/ 89 w 228" name="T64"/>
              <a:gd fmla="*/ 196 h 228" name="T65"/>
              <a:gd fmla="*/ 94 w 228" name="T66"/>
              <a:gd fmla="*/ 223 h 228" name="T67"/>
              <a:gd fmla="*/ 100 w 228" name="T68"/>
              <a:gd fmla="*/ 228 h 228" name="T69"/>
              <a:gd fmla="*/ 127 w 228" name="T70"/>
              <a:gd fmla="*/ 228 h 228" name="T71"/>
              <a:gd fmla="*/ 133 w 228" name="T72"/>
              <a:gd fmla="*/ 223 h 228" name="T73"/>
              <a:gd fmla="*/ 138 w 228" name="T74"/>
              <a:gd fmla="*/ 196 h 228" name="T75"/>
              <a:gd fmla="*/ 154 w 228" name="T76"/>
              <a:gd fmla="*/ 190 h 228" name="T77"/>
              <a:gd fmla="*/ 177 w 228" name="T78"/>
              <a:gd fmla="*/ 205 h 228" name="T79"/>
              <a:gd fmla="*/ 185 w 228" name="T80"/>
              <a:gd fmla="*/ 205 h 228" name="T81"/>
              <a:gd fmla="*/ 204 w 228" name="T82"/>
              <a:gd fmla="*/ 185 h 228" name="T83"/>
              <a:gd fmla="*/ 205 w 228" name="T84"/>
              <a:gd fmla="*/ 178 h 228" name="T85"/>
              <a:gd fmla="*/ 189 w 228" name="T86"/>
              <a:gd fmla="*/ 155 h 228" name="T87"/>
              <a:gd fmla="*/ 196 w 228" name="T88"/>
              <a:gd fmla="*/ 139 h 228" name="T89"/>
              <a:gd fmla="*/ 223 w 228" name="T90"/>
              <a:gd fmla="*/ 134 h 228" name="T91"/>
              <a:gd fmla="*/ 228 w 228" name="T92"/>
              <a:gd fmla="*/ 128 h 228" name="T93"/>
              <a:gd fmla="*/ 228 w 228" name="T94"/>
              <a:gd fmla="*/ 100 h 228" name="T95"/>
              <a:gd fmla="*/ 223 w 228" name="T96"/>
              <a:gd fmla="*/ 95 h 228" name="T97"/>
              <a:gd fmla="*/ 114 w 228" name="T98"/>
              <a:gd fmla="*/ 149 h 228" name="T99"/>
              <a:gd fmla="*/ 79 w 228" name="T100"/>
              <a:gd fmla="*/ 114 h 228" name="T101"/>
              <a:gd fmla="*/ 114 w 228" name="T102"/>
              <a:gd fmla="*/ 79 h 228" name="T103"/>
              <a:gd fmla="*/ 149 w 228" name="T104"/>
              <a:gd fmla="*/ 114 h 228" name="T105"/>
              <a:gd fmla="*/ 114 w 228" name="T106"/>
              <a:gd fmla="*/ 149 h 2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28" w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280301" y="3286317"/>
            <a:ext cx="1798759" cy="473968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square">
            <a:norm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>
              <a:spcBef>
                <a:spcPct val="0"/>
              </a:spcBef>
            </a:pPr>
            <a:r>
              <a:rPr altLang="en-US" lang="zh-CN" sz="140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218376" y="3286317"/>
            <a:ext cx="1798759" cy="473968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square">
            <a:norm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>
              <a:spcBef>
                <a:spcPct val="0"/>
              </a:spcBef>
            </a:pPr>
            <a:r>
              <a:rPr altLang="en-US" lang="zh-CN" sz="140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5190368" y="3286317"/>
            <a:ext cx="1798759" cy="473968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square">
            <a:norm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>
              <a:spcBef>
                <a:spcPct val="0"/>
              </a:spcBef>
            </a:pPr>
            <a:r>
              <a:rPr altLang="en-US" lang="zh-CN" sz="140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174694" y="3286317"/>
            <a:ext cx="1798759" cy="473968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square">
            <a:norm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>
              <a:spcBef>
                <a:spcPct val="0"/>
              </a:spcBef>
            </a:pPr>
            <a:r>
              <a:rPr altLang="en-US" lang="zh-CN" sz="140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9153114" y="3286317"/>
            <a:ext cx="1798759" cy="473968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square">
            <a:norm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>
              <a:spcBef>
                <a:spcPct val="0"/>
              </a:spcBef>
            </a:pPr>
            <a:r>
              <a:rPr altLang="en-US" lang="zh-CN" sz="1400">
                <a:solidFill>
                  <a:schemeClr val="accent5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</a:p>
        </p:txBody>
      </p:sp>
    </p:spTree>
    <p:extLst>
      <p:ext uri="{BB962C8B-B14F-4D97-AF65-F5344CB8AC3E}">
        <p14:creationId val="14017340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22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7700" y="41977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altLang="en-US" b="1" lang="zh-CN" sz="2000">
                  <a:solidFill>
                    <a:prstClr val="white"/>
                  </a:solidFill>
                  <a:cs typeface="+mn-ea"/>
                  <a:sym typeface="+mn-lt"/>
                </a:rPr>
                <a:t>第四部分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92640"/>
            </a:xfrm>
            <a:prstGeom prst="rect">
              <a:avLst/>
            </a:prstGeom>
          </p:spPr>
          <p:txBody>
            <a:bodyPr anchor="t" anchorCtr="1" bIns="72000" tIns="72000" wrap="square">
              <a:spAutoFit/>
            </a:bodyPr>
            <a:lstStyle/>
            <a:p>
              <a:pPr algn="ctr" defTabSz="914377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7" y="3721887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”</a:t>
            </a: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val="222622631"/>
              </p:ext>
            </p:extLst>
          </p:nvPr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  <p:extLst>
      <p:ext uri="{BB962C8B-B14F-4D97-AF65-F5344CB8AC3E}">
        <p14:creationId val="216178064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23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四、标题文本预设</a:t>
            </a:r>
          </a:p>
        </p:txBody>
      </p:sp>
      <p:sp>
        <p:nvSpPr>
          <p:cNvPr id="5" name="타원 4"/>
          <p:cNvSpPr/>
          <p:nvPr/>
        </p:nvSpPr>
        <p:spPr>
          <a:xfrm>
            <a:off x="1540052" y="2246855"/>
            <a:ext cx="1457094" cy="1457094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</a:endParaRPr>
          </a:p>
        </p:txBody>
      </p:sp>
      <p:grpSp>
        <p:nvGrpSpPr>
          <p:cNvPr id="6" name="그룹 42"/>
          <p:cNvGrpSpPr/>
          <p:nvPr/>
        </p:nvGrpSpPr>
        <p:grpSpPr>
          <a:xfrm>
            <a:off x="1739731" y="2960233"/>
            <a:ext cx="1057735" cy="474330"/>
            <a:chOff x="1290570" y="3143837"/>
            <a:chExt cx="1090252" cy="488912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90570" y="3148444"/>
              <a:ext cx="1090252" cy="207352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endParaRPr b="1" kumimoji="1" lang="en-US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290570" y="3350186"/>
              <a:ext cx="1090252" cy="276470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r>
                <a:rPr b="1" kumimoji="1" lang="en-US" sz="16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2014</a:t>
              </a:r>
            </a:p>
          </p:txBody>
        </p:sp>
      </p:grpSp>
      <p:sp>
        <p:nvSpPr>
          <p:cNvPr id="9" name="타원 7"/>
          <p:cNvSpPr/>
          <p:nvPr/>
        </p:nvSpPr>
        <p:spPr>
          <a:xfrm>
            <a:off x="3105774" y="2538386"/>
            <a:ext cx="1852413" cy="1852413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3503114" y="3389577"/>
            <a:ext cx="1057735" cy="557520"/>
            <a:chOff x="1290570" y="3125814"/>
            <a:chExt cx="1090252" cy="574659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290569" y="3131164"/>
              <a:ext cx="1090252" cy="241911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endParaRPr b="1" kumimoji="1" lang="en-US" sz="14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90569" y="3374008"/>
              <a:ext cx="1090252" cy="311028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r>
                <a:rPr b="1" kumimoji="1" lang="en-US" sz="18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2015</a:t>
              </a:r>
            </a:p>
          </p:txBody>
        </p:sp>
      </p:grpSp>
      <p:sp>
        <p:nvSpPr>
          <p:cNvPr id="13" name="타원 8"/>
          <p:cNvSpPr/>
          <p:nvPr/>
        </p:nvSpPr>
        <p:spPr>
          <a:xfrm>
            <a:off x="5066816" y="2207647"/>
            <a:ext cx="1535509" cy="1535507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</a:endParaRPr>
          </a:p>
        </p:txBody>
      </p:sp>
      <p:grpSp>
        <p:nvGrpSpPr>
          <p:cNvPr id="14" name="그룹 46"/>
          <p:cNvGrpSpPr/>
          <p:nvPr/>
        </p:nvGrpSpPr>
        <p:grpSpPr>
          <a:xfrm>
            <a:off x="5305703" y="2937791"/>
            <a:ext cx="1057735" cy="481733"/>
            <a:chOff x="1290570" y="3143836"/>
            <a:chExt cx="1090252" cy="496542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90570" y="3148443"/>
              <a:ext cx="1090252" cy="207352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endParaRPr b="1" kumimoji="1" lang="en-US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290570" y="3350187"/>
              <a:ext cx="1090252" cy="276470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r>
                <a:rPr b="1" kumimoji="1" lang="en-US" sz="16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2016</a:t>
              </a:r>
            </a:p>
          </p:txBody>
        </p:sp>
      </p:grpSp>
      <p:sp>
        <p:nvSpPr>
          <p:cNvPr id="17" name="타원 9"/>
          <p:cNvSpPr/>
          <p:nvPr/>
        </p:nvSpPr>
        <p:spPr>
          <a:xfrm>
            <a:off x="6710954" y="2752883"/>
            <a:ext cx="1483233" cy="148323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</a:endParaRPr>
          </a:p>
        </p:txBody>
      </p:sp>
      <p:grpSp>
        <p:nvGrpSpPr>
          <p:cNvPr id="18" name="그룹 49"/>
          <p:cNvGrpSpPr/>
          <p:nvPr/>
        </p:nvGrpSpPr>
        <p:grpSpPr>
          <a:xfrm>
            <a:off x="6923702" y="3456889"/>
            <a:ext cx="1057735" cy="481733"/>
            <a:chOff x="1290570" y="3143836"/>
            <a:chExt cx="1090252" cy="496542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90569" y="3148443"/>
              <a:ext cx="1090252" cy="207352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endParaRPr b="1" kumimoji="1" lang="en-US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290569" y="3350188"/>
              <a:ext cx="1090252" cy="276470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r>
                <a:rPr b="1" kumimoji="1" lang="en-US" sz="16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2017</a:t>
              </a:r>
            </a:p>
          </p:txBody>
        </p:sp>
      </p:grpSp>
      <p:sp>
        <p:nvSpPr>
          <p:cNvPr id="21" name="타원 10"/>
          <p:cNvSpPr/>
          <p:nvPr/>
        </p:nvSpPr>
        <p:spPr>
          <a:xfrm>
            <a:off x="8302815" y="2058041"/>
            <a:ext cx="1681125" cy="1681125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f0502020204030204" pitchFamily="34" typeface="Calibri"/>
            </a:endParaRPr>
          </a:p>
        </p:txBody>
      </p:sp>
      <p:grpSp>
        <p:nvGrpSpPr>
          <p:cNvPr id="22" name="그룹 52"/>
          <p:cNvGrpSpPr/>
          <p:nvPr/>
        </p:nvGrpSpPr>
        <p:grpSpPr>
          <a:xfrm>
            <a:off x="8616848" y="2860995"/>
            <a:ext cx="1057735" cy="474334"/>
            <a:chOff x="1290570" y="3143836"/>
            <a:chExt cx="1090252" cy="488916"/>
          </a:xfrm>
        </p:grpSpPr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1290569" y="3148443"/>
              <a:ext cx="1090252" cy="207352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endParaRPr b="1" kumimoji="1" lang="en-US" sz="12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1290569" y="3350187"/>
              <a:ext cx="1090252" cy="276470"/>
            </a:xfrm>
            <a:prstGeom prst="rect">
              <a:avLst/>
            </a:prstGeom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lnSpc>
                  <a:spcPct val="110000"/>
                </a:lnSpc>
                <a:defRPr/>
              </a:pPr>
              <a:r>
                <a:rPr b="1" kumimoji="1" lang="en-US" sz="1600">
                  <a:solidFill>
                    <a:schemeClr val="bg1"/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2018</a:t>
              </a:r>
            </a:p>
          </p:txBody>
        </p:sp>
      </p:grpSp>
      <p:cxnSp>
        <p:nvCxnSpPr>
          <p:cNvPr id="25" name="직선 연결선 12"/>
          <p:cNvCxnSpPr/>
          <p:nvPr/>
        </p:nvCxnSpPr>
        <p:spPr>
          <a:xfrm>
            <a:off x="2431703" y="4293829"/>
            <a:ext cx="1763382" cy="9382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3"/>
          <p:cNvCxnSpPr/>
          <p:nvPr/>
        </p:nvCxnSpPr>
        <p:spPr>
          <a:xfrm flipV="1">
            <a:off x="4218381" y="4151902"/>
            <a:ext cx="1695171" cy="107578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16"/>
          <p:cNvCxnSpPr/>
          <p:nvPr/>
        </p:nvCxnSpPr>
        <p:spPr>
          <a:xfrm>
            <a:off x="5951520" y="4203952"/>
            <a:ext cx="1568365" cy="7928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18"/>
          <p:cNvCxnSpPr/>
          <p:nvPr/>
        </p:nvCxnSpPr>
        <p:spPr>
          <a:xfrm flipV="1">
            <a:off x="7554392" y="4283824"/>
            <a:ext cx="1611861" cy="6956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0"/>
          <p:cNvSpPr/>
          <p:nvPr/>
        </p:nvSpPr>
        <p:spPr>
          <a:xfrm>
            <a:off x="2304597" y="4146528"/>
            <a:ext cx="193150" cy="193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latin charset="0" panose="020f0502020204030204" pitchFamily="34" typeface="Calibri"/>
            </a:endParaRPr>
          </a:p>
        </p:txBody>
      </p:sp>
      <p:sp>
        <p:nvSpPr>
          <p:cNvPr id="30" name="타원 22"/>
          <p:cNvSpPr/>
          <p:nvPr/>
        </p:nvSpPr>
        <p:spPr>
          <a:xfrm>
            <a:off x="4098510" y="5112311"/>
            <a:ext cx="193150" cy="193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latin charset="0" panose="020f0502020204030204" pitchFamily="34" typeface="Calibri"/>
            </a:endParaRPr>
          </a:p>
        </p:txBody>
      </p:sp>
      <p:sp>
        <p:nvSpPr>
          <p:cNvPr id="31" name="타원 23"/>
          <p:cNvSpPr/>
          <p:nvPr/>
        </p:nvSpPr>
        <p:spPr>
          <a:xfrm>
            <a:off x="5818868" y="4088194"/>
            <a:ext cx="193150" cy="193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latin charset="0" panose="020f0502020204030204" pitchFamily="34" typeface="Calibri"/>
            </a:endParaRPr>
          </a:p>
        </p:txBody>
      </p:sp>
      <p:sp>
        <p:nvSpPr>
          <p:cNvPr id="32" name="타원 24"/>
          <p:cNvSpPr/>
          <p:nvPr/>
        </p:nvSpPr>
        <p:spPr>
          <a:xfrm>
            <a:off x="7418744" y="4878969"/>
            <a:ext cx="193150" cy="1931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latin charset="0" panose="020f0502020204030204" pitchFamily="34" typeface="Calibri"/>
            </a:endParaRPr>
          </a:p>
        </p:txBody>
      </p:sp>
      <p:sp>
        <p:nvSpPr>
          <p:cNvPr id="33" name="타원 27"/>
          <p:cNvSpPr/>
          <p:nvPr/>
        </p:nvSpPr>
        <p:spPr>
          <a:xfrm>
            <a:off x="9092157" y="4159494"/>
            <a:ext cx="193150" cy="193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>
              <a:latin charset="0" panose="020f0502020204030204" pitchFamily="34" typeface="Calibri"/>
            </a:endParaRPr>
          </a:p>
        </p:txBody>
      </p:sp>
      <p:sp>
        <p:nvSpPr>
          <p:cNvPr id="34" name="모서리가 둥근 직사각형 60"/>
          <p:cNvSpPr/>
          <p:nvPr/>
        </p:nvSpPr>
        <p:spPr>
          <a:xfrm>
            <a:off x="1637950" y="4989834"/>
            <a:ext cx="1526444" cy="358414"/>
          </a:xfrm>
          <a:prstGeom prst="roundRect">
            <a:avLst>
              <a:gd fmla="val 50000" name="adj"/>
            </a:avLst>
          </a:prstGeom>
          <a:solidFill>
            <a:schemeClr val="accent1">
              <a:alpha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</a:rPr>
              <a:t>标题文本预设</a:t>
            </a:r>
          </a:p>
        </p:txBody>
      </p:sp>
      <p:sp>
        <p:nvSpPr>
          <p:cNvPr id="35" name="모서리가 둥근 직사각형 61"/>
          <p:cNvSpPr/>
          <p:nvPr/>
        </p:nvSpPr>
        <p:spPr>
          <a:xfrm>
            <a:off x="3431862" y="1420625"/>
            <a:ext cx="1526444" cy="358414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</a:rPr>
              <a:t>标题文本预设</a:t>
            </a:r>
          </a:p>
        </p:txBody>
      </p:sp>
      <p:sp>
        <p:nvSpPr>
          <p:cNvPr id="36" name="모서리가 둥근 직사각형 62"/>
          <p:cNvSpPr/>
          <p:nvPr/>
        </p:nvSpPr>
        <p:spPr>
          <a:xfrm>
            <a:off x="5152219" y="4989834"/>
            <a:ext cx="1526444" cy="35841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charset="0" panose="020f0502020204030204" pitchFamily="34" typeface="Calibri"/>
              </a:rPr>
              <a:t>标题文本预设</a:t>
            </a:r>
          </a:p>
        </p:txBody>
      </p:sp>
      <p:sp>
        <p:nvSpPr>
          <p:cNvPr id="37" name="모서리가 둥근 직사각형 63"/>
          <p:cNvSpPr/>
          <p:nvPr/>
        </p:nvSpPr>
        <p:spPr>
          <a:xfrm>
            <a:off x="6752096" y="1409701"/>
            <a:ext cx="1526444" cy="358414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</a:rPr>
              <a:t>标题文本预设</a:t>
            </a:r>
          </a:p>
        </p:txBody>
      </p:sp>
      <p:sp>
        <p:nvSpPr>
          <p:cNvPr id="38" name="모서리가 둥근 직사각형 64"/>
          <p:cNvSpPr/>
          <p:nvPr/>
        </p:nvSpPr>
        <p:spPr>
          <a:xfrm>
            <a:off x="8328933" y="4989834"/>
            <a:ext cx="1526444" cy="358414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0" panose="020f0502020204030204" pitchFamily="34" typeface="Calibri"/>
              </a:rPr>
              <a:t>标题文本预设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092567" y="1660655"/>
            <a:ext cx="899699" cy="742600"/>
            <a:chOff x="9919792" y="1342351"/>
            <a:chExt cx="826453" cy="682144"/>
          </a:xfrm>
        </p:grpSpPr>
        <p:sp>
          <p:nvSpPr>
            <p:cNvPr id="40" name="Freeform 204"/>
            <p:cNvSpPr/>
            <p:nvPr/>
          </p:nvSpPr>
          <p:spPr bwMode="auto">
            <a:xfrm flipH="1" rot="21388596">
              <a:off x="10337397" y="1343465"/>
              <a:ext cx="407145" cy="299194"/>
            </a:xfrm>
            <a:custGeom>
              <a:gdLst>
                <a:gd fmla="*/ 737 w 743" name="T0"/>
                <a:gd fmla="*/ 364 h 546" name="T1"/>
                <a:gd fmla="*/ 743 w 743" name="T2"/>
                <a:gd fmla="*/ 546 h 546" name="T3"/>
                <a:gd fmla="*/ 0 w 743" name="T4"/>
                <a:gd fmla="*/ 0 h 546" name="T5"/>
                <a:gd fmla="*/ 737 w 743" name="T6"/>
                <a:gd fmla="*/ 364 h 5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46" w="743">
                  <a:moveTo>
                    <a:pt x="737" y="364"/>
                  </a:moveTo>
                  <a:lnTo>
                    <a:pt x="743" y="546"/>
                  </a:lnTo>
                  <a:lnTo>
                    <a:pt x="0" y="0"/>
                  </a:lnTo>
                  <a:lnTo>
                    <a:pt x="737" y="36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41" name="Freeform 205"/>
            <p:cNvSpPr/>
            <p:nvPr/>
          </p:nvSpPr>
          <p:spPr bwMode="auto">
            <a:xfrm flipH="1" rot="21388596">
              <a:off x="10226484" y="1346877"/>
              <a:ext cx="515096" cy="199463"/>
            </a:xfrm>
            <a:custGeom>
              <a:gdLst>
                <a:gd fmla="*/ 940 w 940" name="T0"/>
                <a:gd fmla="*/ 225 h 364" name="T1"/>
                <a:gd fmla="*/ 737 w 940" name="T2"/>
                <a:gd fmla="*/ 364 h 364" name="T3"/>
                <a:gd fmla="*/ 0 w 940" name="T4"/>
                <a:gd fmla="*/ 0 h 364" name="T5"/>
                <a:gd fmla="*/ 940 w 940" name="T6"/>
                <a:gd fmla="*/ 225 h 36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64" w="940">
                  <a:moveTo>
                    <a:pt x="940" y="225"/>
                  </a:moveTo>
                  <a:lnTo>
                    <a:pt x="737" y="364"/>
                  </a:lnTo>
                  <a:lnTo>
                    <a:pt x="0" y="0"/>
                  </a:lnTo>
                  <a:lnTo>
                    <a:pt x="940" y="2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42" name="Freeform 206"/>
            <p:cNvSpPr/>
            <p:nvPr/>
          </p:nvSpPr>
          <p:spPr bwMode="auto">
            <a:xfrm flipH="1" rot="21388596">
              <a:off x="10337397" y="1343465"/>
              <a:ext cx="407145" cy="299194"/>
            </a:xfrm>
            <a:custGeom>
              <a:gdLst>
                <a:gd fmla="*/ 743 w 743" name="T0"/>
                <a:gd fmla="*/ 546 h 546" name="T1"/>
                <a:gd fmla="*/ 680 w 743" name="T2"/>
                <a:gd fmla="*/ 406 h 546" name="T3"/>
                <a:gd fmla="*/ 0 w 743" name="T4"/>
                <a:gd fmla="*/ 0 h 546" name="T5"/>
                <a:gd fmla="*/ 743 w 743" name="T6"/>
                <a:gd fmla="*/ 546 h 5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46" w="743">
                  <a:moveTo>
                    <a:pt x="743" y="546"/>
                  </a:moveTo>
                  <a:lnTo>
                    <a:pt x="680" y="406"/>
                  </a:lnTo>
                  <a:lnTo>
                    <a:pt x="0" y="0"/>
                  </a:lnTo>
                  <a:lnTo>
                    <a:pt x="743" y="54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43" name="Freeform 207"/>
            <p:cNvSpPr/>
            <p:nvPr/>
          </p:nvSpPr>
          <p:spPr bwMode="auto">
            <a:xfrm flipH="1" rot="21388596">
              <a:off x="10373622" y="1342351"/>
              <a:ext cx="372623" cy="355636"/>
            </a:xfrm>
            <a:custGeom>
              <a:gdLst>
                <a:gd fmla="*/ 680 w 680" name="T0"/>
                <a:gd fmla="*/ 406 h 649" name="T1"/>
                <a:gd fmla="*/ 486 w 680" name="T2"/>
                <a:gd fmla="*/ 649 h 649" name="T3"/>
                <a:gd fmla="*/ 0 w 680" name="T4"/>
                <a:gd fmla="*/ 0 h 649" name="T5"/>
                <a:gd fmla="*/ 680 w 680" name="T6"/>
                <a:gd fmla="*/ 406 h 64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49" w="680">
                  <a:moveTo>
                    <a:pt x="680" y="406"/>
                  </a:moveTo>
                  <a:lnTo>
                    <a:pt x="486" y="649"/>
                  </a:lnTo>
                  <a:lnTo>
                    <a:pt x="0" y="0"/>
                  </a:lnTo>
                  <a:lnTo>
                    <a:pt x="680" y="4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grpSp>
          <p:nvGrpSpPr>
            <p:cNvPr id="44" name="Group 62"/>
            <p:cNvGrpSpPr/>
            <p:nvPr/>
          </p:nvGrpSpPr>
          <p:grpSpPr>
            <a:xfrm>
              <a:off x="10020149" y="1466592"/>
              <a:ext cx="435531" cy="527369"/>
              <a:chOff x="4922837" y="2636218"/>
              <a:chExt cx="712787" cy="863086"/>
            </a:xfrm>
            <a:solidFill>
              <a:schemeClr val="bg1">
                <a:lumMod val="75000"/>
              </a:schemeClr>
            </a:solidFill>
          </p:grpSpPr>
          <p:sp>
            <p:nvSpPr>
              <p:cNvPr id="46" name="Freeform 136"/>
              <p:cNvSpPr/>
              <p:nvPr/>
            </p:nvSpPr>
            <p:spPr bwMode="auto">
              <a:xfrm>
                <a:off x="5510211" y="3243717"/>
                <a:ext cx="41275" cy="42863"/>
              </a:xfrm>
              <a:custGeom>
                <a:gdLst>
                  <a:gd fmla="*/ 19 w 26" name="T0"/>
                  <a:gd fmla="*/ 25 h 27" name="T1"/>
                  <a:gd fmla="*/ 19 w 26" name="T2"/>
                  <a:gd fmla="*/ 25 h 27" name="T3"/>
                  <a:gd fmla="*/ 14 w 26" name="T4"/>
                  <a:gd fmla="*/ 27 h 27" name="T5"/>
                  <a:gd fmla="*/ 9 w 26" name="T6"/>
                  <a:gd fmla="*/ 26 h 27" name="T7"/>
                  <a:gd fmla="*/ 4 w 26" name="T8"/>
                  <a:gd fmla="*/ 24 h 27" name="T9"/>
                  <a:gd fmla="*/ 1 w 26" name="T10"/>
                  <a:gd fmla="*/ 20 h 27" name="T11"/>
                  <a:gd fmla="*/ 1 w 26" name="T12"/>
                  <a:gd fmla="*/ 20 h 27" name="T13"/>
                  <a:gd fmla="*/ 0 w 26" name="T14"/>
                  <a:gd fmla="*/ 15 h 27" name="T15"/>
                  <a:gd fmla="*/ 0 w 26" name="T16"/>
                  <a:gd fmla="*/ 10 h 27" name="T17"/>
                  <a:gd fmla="*/ 3 w 26" name="T18"/>
                  <a:gd fmla="*/ 5 h 27" name="T19"/>
                  <a:gd fmla="*/ 7 w 26" name="T20"/>
                  <a:gd fmla="*/ 2 h 27" name="T21"/>
                  <a:gd fmla="*/ 7 w 26" name="T22"/>
                  <a:gd fmla="*/ 2 h 27" name="T23"/>
                  <a:gd fmla="*/ 12 w 26" name="T24"/>
                  <a:gd fmla="*/ 0 h 27" name="T25"/>
                  <a:gd fmla="*/ 17 w 26" name="T26"/>
                  <a:gd fmla="*/ 1 h 27" name="T27"/>
                  <a:gd fmla="*/ 21 w 26" name="T28"/>
                  <a:gd fmla="*/ 3 h 27" name="T29"/>
                  <a:gd fmla="*/ 25 w 26" name="T30"/>
                  <a:gd fmla="*/ 7 h 27" name="T31"/>
                  <a:gd fmla="*/ 25 w 26" name="T32"/>
                  <a:gd fmla="*/ 7 h 27" name="T33"/>
                  <a:gd fmla="*/ 26 w 26" name="T34"/>
                  <a:gd fmla="*/ 12 h 27" name="T35"/>
                  <a:gd fmla="*/ 25 w 26" name="T36"/>
                  <a:gd fmla="*/ 18 h 27" name="T37"/>
                  <a:gd fmla="*/ 23 w 26" name="T38"/>
                  <a:gd fmla="*/ 22 h 27" name="T39"/>
                  <a:gd fmla="*/ 19 w 26" name="T40"/>
                  <a:gd fmla="*/ 25 h 27" name="T41"/>
                  <a:gd fmla="*/ 19 w 26" name="T42"/>
                  <a:gd fmla="*/ 25 h 2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27" w="26">
                    <a:moveTo>
                      <a:pt x="19" y="25"/>
                    </a:moveTo>
                    <a:lnTo>
                      <a:pt x="19" y="25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25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400"/>
              </a:p>
            </p:txBody>
          </p:sp>
          <p:sp>
            <p:nvSpPr>
              <p:cNvPr id="47" name="Freeform 138"/>
              <p:cNvSpPr/>
              <p:nvPr/>
            </p:nvSpPr>
            <p:spPr bwMode="auto">
              <a:xfrm>
                <a:off x="5332411" y="3410404"/>
                <a:ext cx="92075" cy="88900"/>
              </a:xfrm>
              <a:custGeom>
                <a:gdLst>
                  <a:gd fmla="*/ 42 w 58" name="T0"/>
                  <a:gd fmla="*/ 53 h 56" name="T1"/>
                  <a:gd fmla="*/ 42 w 58" name="T2"/>
                  <a:gd fmla="*/ 53 h 56" name="T3"/>
                  <a:gd fmla="*/ 37 w 58" name="T4"/>
                  <a:gd fmla="*/ 55 h 56" name="T5"/>
                  <a:gd fmla="*/ 31 w 58" name="T6"/>
                  <a:gd fmla="*/ 56 h 56" name="T7"/>
                  <a:gd fmla="*/ 26 w 58" name="T8"/>
                  <a:gd fmla="*/ 56 h 56" name="T9"/>
                  <a:gd fmla="*/ 21 w 58" name="T10"/>
                  <a:gd fmla="*/ 55 h 56" name="T11"/>
                  <a:gd fmla="*/ 15 w 58" name="T12"/>
                  <a:gd fmla="*/ 53 h 56" name="T13"/>
                  <a:gd fmla="*/ 10 w 58" name="T14"/>
                  <a:gd fmla="*/ 50 h 56" name="T15"/>
                  <a:gd fmla="*/ 6 w 58" name="T16"/>
                  <a:gd fmla="*/ 46 h 56" name="T17"/>
                  <a:gd fmla="*/ 3 w 58" name="T18"/>
                  <a:gd fmla="*/ 41 h 56" name="T19"/>
                  <a:gd fmla="*/ 3 w 58" name="T20"/>
                  <a:gd fmla="*/ 41 h 56" name="T21"/>
                  <a:gd fmla="*/ 1 w 58" name="T22"/>
                  <a:gd fmla="*/ 36 h 56" name="T23"/>
                  <a:gd fmla="*/ 0 w 58" name="T24"/>
                  <a:gd fmla="*/ 30 h 56" name="T25"/>
                  <a:gd fmla="*/ 0 w 58" name="T26"/>
                  <a:gd fmla="*/ 25 h 56" name="T27"/>
                  <a:gd fmla="*/ 1 w 58" name="T28"/>
                  <a:gd fmla="*/ 19 h 56" name="T29"/>
                  <a:gd fmla="*/ 3 w 58" name="T30"/>
                  <a:gd fmla="*/ 14 h 56" name="T31"/>
                  <a:gd fmla="*/ 6 w 58" name="T32"/>
                  <a:gd fmla="*/ 10 h 56" name="T33"/>
                  <a:gd fmla="*/ 10 w 58" name="T34"/>
                  <a:gd fmla="*/ 6 h 56" name="T35"/>
                  <a:gd fmla="*/ 15 w 58" name="T36"/>
                  <a:gd fmla="*/ 3 h 56" name="T37"/>
                  <a:gd fmla="*/ 15 w 58" name="T38"/>
                  <a:gd fmla="*/ 3 h 56" name="T39"/>
                  <a:gd fmla="*/ 22 w 58" name="T40"/>
                  <a:gd fmla="*/ 1 h 56" name="T41"/>
                  <a:gd fmla="*/ 27 w 58" name="T42"/>
                  <a:gd fmla="*/ 0 h 56" name="T43"/>
                  <a:gd fmla="*/ 32 w 58" name="T44"/>
                  <a:gd fmla="*/ 0 h 56" name="T45"/>
                  <a:gd fmla="*/ 38 w 58" name="T46"/>
                  <a:gd fmla="*/ 1 h 56" name="T47"/>
                  <a:gd fmla="*/ 43 w 58" name="T48"/>
                  <a:gd fmla="*/ 3 h 56" name="T49"/>
                  <a:gd fmla="*/ 47 w 58" name="T50"/>
                  <a:gd fmla="*/ 6 h 56" name="T51"/>
                  <a:gd fmla="*/ 51 w 58" name="T52"/>
                  <a:gd fmla="*/ 10 h 56" name="T53"/>
                  <a:gd fmla="*/ 54 w 58" name="T54"/>
                  <a:gd fmla="*/ 15 h 56" name="T55"/>
                  <a:gd fmla="*/ 54 w 58" name="T56"/>
                  <a:gd fmla="*/ 15 h 56" name="T57"/>
                  <a:gd fmla="*/ 57 w 58" name="T58"/>
                  <a:gd fmla="*/ 20 h 56" name="T59"/>
                  <a:gd fmla="*/ 58 w 58" name="T60"/>
                  <a:gd fmla="*/ 26 h 56" name="T61"/>
                  <a:gd fmla="*/ 57 w 58" name="T62"/>
                  <a:gd fmla="*/ 31 h 56" name="T63"/>
                  <a:gd fmla="*/ 56 w 58" name="T64"/>
                  <a:gd fmla="*/ 37 h 56" name="T65"/>
                  <a:gd fmla="*/ 54 w 58" name="T66"/>
                  <a:gd fmla="*/ 42 h 56" name="T67"/>
                  <a:gd fmla="*/ 51 w 58" name="T68"/>
                  <a:gd fmla="*/ 46 h 56" name="T69"/>
                  <a:gd fmla="*/ 47 w 58" name="T70"/>
                  <a:gd fmla="*/ 50 h 56" name="T71"/>
                  <a:gd fmla="*/ 42 w 58" name="T72"/>
                  <a:gd fmla="*/ 53 h 56" name="T73"/>
                  <a:gd fmla="*/ 42 w 58" name="T74"/>
                  <a:gd fmla="*/ 53 h 5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6" w="57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400"/>
              </a:p>
            </p:txBody>
          </p:sp>
          <p:sp>
            <p:nvSpPr>
              <p:cNvPr id="48" name="Freeform 141"/>
              <p:cNvSpPr/>
              <p:nvPr/>
            </p:nvSpPr>
            <p:spPr bwMode="auto">
              <a:xfrm>
                <a:off x="5522911" y="3370717"/>
                <a:ext cx="112713" cy="112713"/>
              </a:xfrm>
              <a:custGeom>
                <a:gdLst>
                  <a:gd fmla="*/ 36 w 71" name="T0"/>
                  <a:gd fmla="*/ 0 h 71" name="T1"/>
                  <a:gd fmla="*/ 43 w 71" name="T2"/>
                  <a:gd fmla="*/ 29 h 71" name="T3"/>
                  <a:gd fmla="*/ 71 w 71" name="T4"/>
                  <a:gd fmla="*/ 36 h 71" name="T5"/>
                  <a:gd fmla="*/ 43 w 71" name="T6"/>
                  <a:gd fmla="*/ 43 h 71" name="T7"/>
                  <a:gd fmla="*/ 36 w 71" name="T8"/>
                  <a:gd fmla="*/ 71 h 71" name="T9"/>
                  <a:gd fmla="*/ 29 w 71" name="T10"/>
                  <a:gd fmla="*/ 43 h 71" name="T11"/>
                  <a:gd fmla="*/ 0 w 71" name="T12"/>
                  <a:gd fmla="*/ 36 h 71" name="T13"/>
                  <a:gd fmla="*/ 29 w 71" name="T14"/>
                  <a:gd fmla="*/ 29 h 71" name="T15"/>
                  <a:gd fmla="*/ 36 w 71" name="T16"/>
                  <a:gd fmla="*/ 0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71">
                    <a:moveTo>
                      <a:pt x="36" y="0"/>
                    </a:moveTo>
                    <a:lnTo>
                      <a:pt x="43" y="29"/>
                    </a:lnTo>
                    <a:lnTo>
                      <a:pt x="71" y="36"/>
                    </a:lnTo>
                    <a:lnTo>
                      <a:pt x="43" y="43"/>
                    </a:lnTo>
                    <a:lnTo>
                      <a:pt x="36" y="71"/>
                    </a:lnTo>
                    <a:lnTo>
                      <a:pt x="29" y="43"/>
                    </a:lnTo>
                    <a:lnTo>
                      <a:pt x="0" y="36"/>
                    </a:lnTo>
                    <a:lnTo>
                      <a:pt x="29" y="29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400"/>
              </a:p>
            </p:txBody>
          </p:sp>
          <p:sp>
            <p:nvSpPr>
              <p:cNvPr id="49" name="Freeform 138"/>
              <p:cNvSpPr/>
              <p:nvPr/>
            </p:nvSpPr>
            <p:spPr bwMode="auto">
              <a:xfrm>
                <a:off x="4967287" y="2636218"/>
                <a:ext cx="71812" cy="69336"/>
              </a:xfrm>
              <a:custGeom>
                <a:gdLst>
                  <a:gd fmla="*/ 42 w 58" name="T0"/>
                  <a:gd fmla="*/ 53 h 56" name="T1"/>
                  <a:gd fmla="*/ 42 w 58" name="T2"/>
                  <a:gd fmla="*/ 53 h 56" name="T3"/>
                  <a:gd fmla="*/ 37 w 58" name="T4"/>
                  <a:gd fmla="*/ 55 h 56" name="T5"/>
                  <a:gd fmla="*/ 31 w 58" name="T6"/>
                  <a:gd fmla="*/ 56 h 56" name="T7"/>
                  <a:gd fmla="*/ 26 w 58" name="T8"/>
                  <a:gd fmla="*/ 56 h 56" name="T9"/>
                  <a:gd fmla="*/ 21 w 58" name="T10"/>
                  <a:gd fmla="*/ 55 h 56" name="T11"/>
                  <a:gd fmla="*/ 15 w 58" name="T12"/>
                  <a:gd fmla="*/ 53 h 56" name="T13"/>
                  <a:gd fmla="*/ 10 w 58" name="T14"/>
                  <a:gd fmla="*/ 50 h 56" name="T15"/>
                  <a:gd fmla="*/ 6 w 58" name="T16"/>
                  <a:gd fmla="*/ 46 h 56" name="T17"/>
                  <a:gd fmla="*/ 3 w 58" name="T18"/>
                  <a:gd fmla="*/ 41 h 56" name="T19"/>
                  <a:gd fmla="*/ 3 w 58" name="T20"/>
                  <a:gd fmla="*/ 41 h 56" name="T21"/>
                  <a:gd fmla="*/ 1 w 58" name="T22"/>
                  <a:gd fmla="*/ 36 h 56" name="T23"/>
                  <a:gd fmla="*/ 0 w 58" name="T24"/>
                  <a:gd fmla="*/ 30 h 56" name="T25"/>
                  <a:gd fmla="*/ 0 w 58" name="T26"/>
                  <a:gd fmla="*/ 25 h 56" name="T27"/>
                  <a:gd fmla="*/ 1 w 58" name="T28"/>
                  <a:gd fmla="*/ 19 h 56" name="T29"/>
                  <a:gd fmla="*/ 3 w 58" name="T30"/>
                  <a:gd fmla="*/ 14 h 56" name="T31"/>
                  <a:gd fmla="*/ 6 w 58" name="T32"/>
                  <a:gd fmla="*/ 10 h 56" name="T33"/>
                  <a:gd fmla="*/ 10 w 58" name="T34"/>
                  <a:gd fmla="*/ 6 h 56" name="T35"/>
                  <a:gd fmla="*/ 15 w 58" name="T36"/>
                  <a:gd fmla="*/ 3 h 56" name="T37"/>
                  <a:gd fmla="*/ 15 w 58" name="T38"/>
                  <a:gd fmla="*/ 3 h 56" name="T39"/>
                  <a:gd fmla="*/ 22 w 58" name="T40"/>
                  <a:gd fmla="*/ 1 h 56" name="T41"/>
                  <a:gd fmla="*/ 27 w 58" name="T42"/>
                  <a:gd fmla="*/ 0 h 56" name="T43"/>
                  <a:gd fmla="*/ 32 w 58" name="T44"/>
                  <a:gd fmla="*/ 0 h 56" name="T45"/>
                  <a:gd fmla="*/ 38 w 58" name="T46"/>
                  <a:gd fmla="*/ 1 h 56" name="T47"/>
                  <a:gd fmla="*/ 43 w 58" name="T48"/>
                  <a:gd fmla="*/ 3 h 56" name="T49"/>
                  <a:gd fmla="*/ 47 w 58" name="T50"/>
                  <a:gd fmla="*/ 6 h 56" name="T51"/>
                  <a:gd fmla="*/ 51 w 58" name="T52"/>
                  <a:gd fmla="*/ 10 h 56" name="T53"/>
                  <a:gd fmla="*/ 54 w 58" name="T54"/>
                  <a:gd fmla="*/ 15 h 56" name="T55"/>
                  <a:gd fmla="*/ 54 w 58" name="T56"/>
                  <a:gd fmla="*/ 15 h 56" name="T57"/>
                  <a:gd fmla="*/ 57 w 58" name="T58"/>
                  <a:gd fmla="*/ 20 h 56" name="T59"/>
                  <a:gd fmla="*/ 58 w 58" name="T60"/>
                  <a:gd fmla="*/ 26 h 56" name="T61"/>
                  <a:gd fmla="*/ 57 w 58" name="T62"/>
                  <a:gd fmla="*/ 31 h 56" name="T63"/>
                  <a:gd fmla="*/ 56 w 58" name="T64"/>
                  <a:gd fmla="*/ 37 h 56" name="T65"/>
                  <a:gd fmla="*/ 54 w 58" name="T66"/>
                  <a:gd fmla="*/ 42 h 56" name="T67"/>
                  <a:gd fmla="*/ 51 w 58" name="T68"/>
                  <a:gd fmla="*/ 46 h 56" name="T69"/>
                  <a:gd fmla="*/ 47 w 58" name="T70"/>
                  <a:gd fmla="*/ 50 h 56" name="T71"/>
                  <a:gd fmla="*/ 42 w 58" name="T72"/>
                  <a:gd fmla="*/ 53 h 56" name="T73"/>
                  <a:gd fmla="*/ 42 w 58" name="T74"/>
                  <a:gd fmla="*/ 53 h 5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6" w="57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400"/>
              </a:p>
            </p:txBody>
          </p:sp>
          <p:sp>
            <p:nvSpPr>
              <p:cNvPr id="50" name="Freeform 138"/>
              <p:cNvSpPr/>
              <p:nvPr/>
            </p:nvSpPr>
            <p:spPr bwMode="auto">
              <a:xfrm>
                <a:off x="4922837" y="2818584"/>
                <a:ext cx="47352" cy="45719"/>
              </a:xfrm>
              <a:custGeom>
                <a:gdLst>
                  <a:gd fmla="*/ 42 w 58" name="T0"/>
                  <a:gd fmla="*/ 53 h 56" name="T1"/>
                  <a:gd fmla="*/ 42 w 58" name="T2"/>
                  <a:gd fmla="*/ 53 h 56" name="T3"/>
                  <a:gd fmla="*/ 37 w 58" name="T4"/>
                  <a:gd fmla="*/ 55 h 56" name="T5"/>
                  <a:gd fmla="*/ 31 w 58" name="T6"/>
                  <a:gd fmla="*/ 56 h 56" name="T7"/>
                  <a:gd fmla="*/ 26 w 58" name="T8"/>
                  <a:gd fmla="*/ 56 h 56" name="T9"/>
                  <a:gd fmla="*/ 21 w 58" name="T10"/>
                  <a:gd fmla="*/ 55 h 56" name="T11"/>
                  <a:gd fmla="*/ 15 w 58" name="T12"/>
                  <a:gd fmla="*/ 53 h 56" name="T13"/>
                  <a:gd fmla="*/ 10 w 58" name="T14"/>
                  <a:gd fmla="*/ 50 h 56" name="T15"/>
                  <a:gd fmla="*/ 6 w 58" name="T16"/>
                  <a:gd fmla="*/ 46 h 56" name="T17"/>
                  <a:gd fmla="*/ 3 w 58" name="T18"/>
                  <a:gd fmla="*/ 41 h 56" name="T19"/>
                  <a:gd fmla="*/ 3 w 58" name="T20"/>
                  <a:gd fmla="*/ 41 h 56" name="T21"/>
                  <a:gd fmla="*/ 1 w 58" name="T22"/>
                  <a:gd fmla="*/ 36 h 56" name="T23"/>
                  <a:gd fmla="*/ 0 w 58" name="T24"/>
                  <a:gd fmla="*/ 30 h 56" name="T25"/>
                  <a:gd fmla="*/ 0 w 58" name="T26"/>
                  <a:gd fmla="*/ 25 h 56" name="T27"/>
                  <a:gd fmla="*/ 1 w 58" name="T28"/>
                  <a:gd fmla="*/ 19 h 56" name="T29"/>
                  <a:gd fmla="*/ 3 w 58" name="T30"/>
                  <a:gd fmla="*/ 14 h 56" name="T31"/>
                  <a:gd fmla="*/ 6 w 58" name="T32"/>
                  <a:gd fmla="*/ 10 h 56" name="T33"/>
                  <a:gd fmla="*/ 10 w 58" name="T34"/>
                  <a:gd fmla="*/ 6 h 56" name="T35"/>
                  <a:gd fmla="*/ 15 w 58" name="T36"/>
                  <a:gd fmla="*/ 3 h 56" name="T37"/>
                  <a:gd fmla="*/ 15 w 58" name="T38"/>
                  <a:gd fmla="*/ 3 h 56" name="T39"/>
                  <a:gd fmla="*/ 22 w 58" name="T40"/>
                  <a:gd fmla="*/ 1 h 56" name="T41"/>
                  <a:gd fmla="*/ 27 w 58" name="T42"/>
                  <a:gd fmla="*/ 0 h 56" name="T43"/>
                  <a:gd fmla="*/ 32 w 58" name="T44"/>
                  <a:gd fmla="*/ 0 h 56" name="T45"/>
                  <a:gd fmla="*/ 38 w 58" name="T46"/>
                  <a:gd fmla="*/ 1 h 56" name="T47"/>
                  <a:gd fmla="*/ 43 w 58" name="T48"/>
                  <a:gd fmla="*/ 3 h 56" name="T49"/>
                  <a:gd fmla="*/ 47 w 58" name="T50"/>
                  <a:gd fmla="*/ 6 h 56" name="T51"/>
                  <a:gd fmla="*/ 51 w 58" name="T52"/>
                  <a:gd fmla="*/ 10 h 56" name="T53"/>
                  <a:gd fmla="*/ 54 w 58" name="T54"/>
                  <a:gd fmla="*/ 15 h 56" name="T55"/>
                  <a:gd fmla="*/ 54 w 58" name="T56"/>
                  <a:gd fmla="*/ 15 h 56" name="T57"/>
                  <a:gd fmla="*/ 57 w 58" name="T58"/>
                  <a:gd fmla="*/ 20 h 56" name="T59"/>
                  <a:gd fmla="*/ 58 w 58" name="T60"/>
                  <a:gd fmla="*/ 26 h 56" name="T61"/>
                  <a:gd fmla="*/ 57 w 58" name="T62"/>
                  <a:gd fmla="*/ 31 h 56" name="T63"/>
                  <a:gd fmla="*/ 56 w 58" name="T64"/>
                  <a:gd fmla="*/ 37 h 56" name="T65"/>
                  <a:gd fmla="*/ 54 w 58" name="T66"/>
                  <a:gd fmla="*/ 42 h 56" name="T67"/>
                  <a:gd fmla="*/ 51 w 58" name="T68"/>
                  <a:gd fmla="*/ 46 h 56" name="T69"/>
                  <a:gd fmla="*/ 47 w 58" name="T70"/>
                  <a:gd fmla="*/ 50 h 56" name="T71"/>
                  <a:gd fmla="*/ 42 w 58" name="T72"/>
                  <a:gd fmla="*/ 53 h 56" name="T73"/>
                  <a:gd fmla="*/ 42 w 58" name="T74"/>
                  <a:gd fmla="*/ 53 h 5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6" w="57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400"/>
              </a:p>
            </p:txBody>
          </p:sp>
        </p:grpSp>
        <p:sp>
          <p:nvSpPr>
            <p:cNvPr id="45" name="Freeform 185"/>
            <p:cNvSpPr>
              <a:spLocks noEditPoints="1"/>
            </p:cNvSpPr>
            <p:nvPr/>
          </p:nvSpPr>
          <p:spPr bwMode="auto">
            <a:xfrm rot="1126275">
              <a:off x="9919792" y="1576666"/>
              <a:ext cx="354213" cy="447829"/>
            </a:xfrm>
            <a:custGeom>
              <a:gdLst>
                <a:gd fmla="*/ 61 w 420" name="T0"/>
                <a:gd fmla="*/ 499 h 531" name="T1"/>
                <a:gd fmla="*/ 81 w 420" name="T2"/>
                <a:gd fmla="*/ 514 h 531" name="T3"/>
                <a:gd fmla="*/ 84 w 420" name="T4"/>
                <a:gd fmla="*/ 461 h 531" name="T5"/>
                <a:gd fmla="*/ 124 w 420" name="T6"/>
                <a:gd fmla="*/ 432 h 531" name="T7"/>
                <a:gd fmla="*/ 107 w 420" name="T8"/>
                <a:gd fmla="*/ 473 h 531" name="T9"/>
                <a:gd fmla="*/ 113 w 420" name="T10"/>
                <a:gd fmla="*/ 381 h 531" name="T11"/>
                <a:gd fmla="*/ 138 w 420" name="T12"/>
                <a:gd fmla="*/ 387 h 531" name="T13"/>
                <a:gd fmla="*/ 121 w 420" name="T14"/>
                <a:gd fmla="*/ 337 h 531" name="T15"/>
                <a:gd fmla="*/ 107 w 420" name="T16"/>
                <a:gd fmla="*/ 312 h 531" name="T17"/>
                <a:gd fmla="*/ 98 w 420" name="T18"/>
                <a:gd fmla="*/ 282 h 531" name="T19"/>
                <a:gd fmla="*/ 136 w 420" name="T20"/>
                <a:gd fmla="*/ 296 h 531" name="T21"/>
                <a:gd fmla="*/ 148 w 420" name="T22"/>
                <a:gd fmla="*/ 320 h 531" name="T23"/>
                <a:gd fmla="*/ 180 w 420" name="T24"/>
                <a:gd fmla="*/ 324 h 531" name="T25"/>
                <a:gd fmla="*/ 180 w 420" name="T26"/>
                <a:gd fmla="*/ 299 h 531" name="T27"/>
                <a:gd fmla="*/ 180 w 420" name="T28"/>
                <a:gd fmla="*/ 324 h 531" name="T29"/>
                <a:gd fmla="*/ 222 w 420" name="T30"/>
                <a:gd fmla="*/ 294 h 531" name="T31"/>
                <a:gd fmla="*/ 271 w 420" name="T32"/>
                <a:gd fmla="*/ 303 h 531" name="T33"/>
                <a:gd fmla="*/ 228 w 420" name="T34"/>
                <a:gd fmla="*/ 319 h 531" name="T35"/>
                <a:gd fmla="*/ 54 w 420" name="T36"/>
                <a:gd fmla="*/ 288 h 531" name="T37"/>
                <a:gd fmla="*/ 45 w 420" name="T38"/>
                <a:gd fmla="*/ 249 h 531" name="T39"/>
                <a:gd fmla="*/ 67 w 420" name="T40"/>
                <a:gd fmla="*/ 267 h 531" name="T41"/>
                <a:gd fmla="*/ 279 w 420" name="T42"/>
                <a:gd fmla="*/ 268 h 531" name="T43"/>
                <a:gd fmla="*/ 301 w 420" name="T44"/>
                <a:gd fmla="*/ 249 h 531" name="T45"/>
                <a:gd fmla="*/ 319 w 420" name="T46"/>
                <a:gd fmla="*/ 266 h 531" name="T47"/>
                <a:gd fmla="*/ 294 w 420" name="T48"/>
                <a:gd fmla="*/ 289 h 531" name="T49"/>
                <a:gd fmla="*/ 113 w 420" name="T50"/>
                <a:gd fmla="*/ 234 h 531" name="T51"/>
                <a:gd fmla="*/ 143 w 420" name="T52"/>
                <a:gd fmla="*/ 246 h 531" name="T53"/>
                <a:gd fmla="*/ 10 w 420" name="T54"/>
                <a:gd fmla="*/ 244 h 531" name="T55"/>
                <a:gd fmla="*/ 0 w 420" name="T56"/>
                <a:gd fmla="*/ 208 h 531" name="T57"/>
                <a:gd fmla="*/ 26 w 420" name="T58"/>
                <a:gd fmla="*/ 200 h 531" name="T59"/>
                <a:gd fmla="*/ 26 w 420" name="T60"/>
                <a:gd fmla="*/ 214 h 531" name="T61"/>
                <a:gd fmla="*/ 10 w 420" name="T62"/>
                <a:gd fmla="*/ 244 h 531" name="T63"/>
                <a:gd fmla="*/ 324 w 420" name="T64"/>
                <a:gd fmla="*/ 214 h 531" name="T65"/>
                <a:gd fmla="*/ 359 w 420" name="T66"/>
                <a:gd fmla="*/ 193 h 531" name="T67"/>
                <a:gd fmla="*/ 347 w 420" name="T68"/>
                <a:gd fmla="*/ 225 h 531" name="T69"/>
                <a:gd fmla="*/ 104 w 420" name="T70"/>
                <a:gd fmla="*/ 213 h 531" name="T71"/>
                <a:gd fmla="*/ 84 w 420" name="T72"/>
                <a:gd fmla="*/ 190 h 531" name="T73"/>
                <a:gd fmla="*/ 101 w 420" name="T74"/>
                <a:gd fmla="*/ 171 h 531" name="T75"/>
                <a:gd fmla="*/ 121 w 420" name="T76"/>
                <a:gd fmla="*/ 193 h 531" name="T77"/>
                <a:gd fmla="*/ 16 w 420" name="T78"/>
                <a:gd fmla="*/ 167 h 531" name="T79"/>
                <a:gd fmla="*/ 33 w 420" name="T80"/>
                <a:gd fmla="*/ 155 h 531" name="T81"/>
                <a:gd fmla="*/ 59 w 420" name="T82"/>
                <a:gd fmla="*/ 151 h 531" name="T83"/>
                <a:gd fmla="*/ 53 w 420" name="T84"/>
                <a:gd fmla="*/ 176 h 531" name="T85"/>
                <a:gd fmla="*/ 34 w 420" name="T86"/>
                <a:gd fmla="*/ 184 h 531" name="T87"/>
                <a:gd fmla="*/ 340 w 420" name="T88"/>
                <a:gd fmla="*/ 146 h 531" name="T89"/>
                <a:gd fmla="*/ 365 w 420" name="T90"/>
                <a:gd fmla="*/ 128 h 531" name="T91"/>
                <a:gd fmla="*/ 364 w 420" name="T92"/>
                <a:gd fmla="*/ 166 h 531" name="T93"/>
                <a:gd fmla="*/ 343 w 420" name="T94"/>
                <a:gd fmla="*/ 84 h 531" name="T95"/>
                <a:gd fmla="*/ 375 w 420" name="T96"/>
                <a:gd fmla="*/ 62 h 531" name="T97"/>
                <a:gd fmla="*/ 368 w 420" name="T98"/>
                <a:gd fmla="*/ 88 h 531" name="T99"/>
                <a:gd fmla="*/ 368 w 420" name="T100"/>
                <a:gd fmla="*/ 27 h 531" name="T101"/>
                <a:gd fmla="*/ 386 w 420" name="T102"/>
                <a:gd fmla="*/ 12 h 531" name="T103"/>
                <a:gd fmla="*/ 420 w 420" name="T104"/>
                <a:gd fmla="*/ 16 h 531" name="T105"/>
                <a:gd fmla="*/ 394 w 420" name="T106"/>
                <a:gd fmla="*/ 38 h 53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31" w="420">
                  <a:moveTo>
                    <a:pt x="68" y="531"/>
                  </a:moveTo>
                  <a:lnTo>
                    <a:pt x="49" y="515"/>
                  </a:lnTo>
                  <a:lnTo>
                    <a:pt x="49" y="515"/>
                  </a:lnTo>
                  <a:lnTo>
                    <a:pt x="61" y="499"/>
                  </a:lnTo>
                  <a:lnTo>
                    <a:pt x="72" y="482"/>
                  </a:lnTo>
                  <a:lnTo>
                    <a:pt x="94" y="495"/>
                  </a:lnTo>
                  <a:lnTo>
                    <a:pt x="94" y="495"/>
                  </a:lnTo>
                  <a:lnTo>
                    <a:pt x="81" y="514"/>
                  </a:lnTo>
                  <a:lnTo>
                    <a:pt x="68" y="531"/>
                  </a:lnTo>
                  <a:lnTo>
                    <a:pt x="68" y="531"/>
                  </a:lnTo>
                  <a:close/>
                  <a:moveTo>
                    <a:pt x="107" y="473"/>
                  </a:moveTo>
                  <a:lnTo>
                    <a:pt x="84" y="461"/>
                  </a:lnTo>
                  <a:lnTo>
                    <a:pt x="84" y="461"/>
                  </a:lnTo>
                  <a:lnTo>
                    <a:pt x="93" y="443"/>
                  </a:lnTo>
                  <a:lnTo>
                    <a:pt x="100" y="424"/>
                  </a:lnTo>
                  <a:lnTo>
                    <a:pt x="124" y="432"/>
                  </a:lnTo>
                  <a:lnTo>
                    <a:pt x="124" y="432"/>
                  </a:lnTo>
                  <a:lnTo>
                    <a:pt x="116" y="453"/>
                  </a:lnTo>
                  <a:lnTo>
                    <a:pt x="107" y="473"/>
                  </a:lnTo>
                  <a:lnTo>
                    <a:pt x="107" y="473"/>
                  </a:lnTo>
                  <a:close/>
                  <a:moveTo>
                    <a:pt x="132" y="408"/>
                  </a:moveTo>
                  <a:lnTo>
                    <a:pt x="108" y="400"/>
                  </a:lnTo>
                  <a:lnTo>
                    <a:pt x="108" y="400"/>
                  </a:lnTo>
                  <a:lnTo>
                    <a:pt x="113" y="381"/>
                  </a:lnTo>
                  <a:lnTo>
                    <a:pt x="117" y="361"/>
                  </a:lnTo>
                  <a:lnTo>
                    <a:pt x="142" y="365"/>
                  </a:lnTo>
                  <a:lnTo>
                    <a:pt x="142" y="365"/>
                  </a:lnTo>
                  <a:lnTo>
                    <a:pt x="138" y="387"/>
                  </a:lnTo>
                  <a:lnTo>
                    <a:pt x="132" y="408"/>
                  </a:lnTo>
                  <a:lnTo>
                    <a:pt x="132" y="408"/>
                  </a:lnTo>
                  <a:close/>
                  <a:moveTo>
                    <a:pt x="146" y="339"/>
                  </a:moveTo>
                  <a:lnTo>
                    <a:pt x="121" y="337"/>
                  </a:lnTo>
                  <a:lnTo>
                    <a:pt x="121" y="337"/>
                  </a:lnTo>
                  <a:lnTo>
                    <a:pt x="122" y="317"/>
                  </a:lnTo>
                  <a:lnTo>
                    <a:pt x="122" y="317"/>
                  </a:lnTo>
                  <a:lnTo>
                    <a:pt x="107" y="312"/>
                  </a:lnTo>
                  <a:lnTo>
                    <a:pt x="107" y="312"/>
                  </a:lnTo>
                  <a:lnTo>
                    <a:pt x="88" y="306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36" y="294"/>
                  </a:lnTo>
                  <a:lnTo>
                    <a:pt x="136" y="296"/>
                  </a:lnTo>
                  <a:lnTo>
                    <a:pt x="148" y="296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48" y="320"/>
                  </a:lnTo>
                  <a:lnTo>
                    <a:pt x="146" y="339"/>
                  </a:lnTo>
                  <a:lnTo>
                    <a:pt x="146" y="339"/>
                  </a:lnTo>
                  <a:close/>
                  <a:moveTo>
                    <a:pt x="180" y="324"/>
                  </a:moveTo>
                  <a:lnTo>
                    <a:pt x="180" y="324"/>
                  </a:lnTo>
                  <a:lnTo>
                    <a:pt x="157" y="323"/>
                  </a:lnTo>
                  <a:lnTo>
                    <a:pt x="160" y="298"/>
                  </a:lnTo>
                  <a:lnTo>
                    <a:pt x="160" y="298"/>
                  </a:lnTo>
                  <a:lnTo>
                    <a:pt x="180" y="299"/>
                  </a:lnTo>
                  <a:lnTo>
                    <a:pt x="199" y="298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180" y="324"/>
                  </a:lnTo>
                  <a:lnTo>
                    <a:pt x="180" y="324"/>
                  </a:lnTo>
                  <a:close/>
                  <a:moveTo>
                    <a:pt x="228" y="319"/>
                  </a:moveTo>
                  <a:lnTo>
                    <a:pt x="222" y="294"/>
                  </a:lnTo>
                  <a:lnTo>
                    <a:pt x="222" y="294"/>
                  </a:lnTo>
                  <a:lnTo>
                    <a:pt x="241" y="288"/>
                  </a:lnTo>
                  <a:lnTo>
                    <a:pt x="259" y="281"/>
                  </a:lnTo>
                  <a:lnTo>
                    <a:pt x="271" y="303"/>
                  </a:lnTo>
                  <a:lnTo>
                    <a:pt x="271" y="303"/>
                  </a:lnTo>
                  <a:lnTo>
                    <a:pt x="261" y="308"/>
                  </a:lnTo>
                  <a:lnTo>
                    <a:pt x="250" y="312"/>
                  </a:lnTo>
                  <a:lnTo>
                    <a:pt x="239" y="316"/>
                  </a:lnTo>
                  <a:lnTo>
                    <a:pt x="228" y="319"/>
                  </a:lnTo>
                  <a:lnTo>
                    <a:pt x="228" y="319"/>
                  </a:lnTo>
                  <a:close/>
                  <a:moveTo>
                    <a:pt x="64" y="294"/>
                  </a:moveTo>
                  <a:lnTo>
                    <a:pt x="64" y="294"/>
                  </a:lnTo>
                  <a:lnTo>
                    <a:pt x="54" y="288"/>
                  </a:lnTo>
                  <a:lnTo>
                    <a:pt x="44" y="282"/>
                  </a:lnTo>
                  <a:lnTo>
                    <a:pt x="35" y="275"/>
                  </a:lnTo>
                  <a:lnTo>
                    <a:pt x="27" y="26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52" y="256"/>
                  </a:lnTo>
                  <a:lnTo>
                    <a:pt x="59" y="261"/>
                  </a:lnTo>
                  <a:lnTo>
                    <a:pt x="67" y="267"/>
                  </a:lnTo>
                  <a:lnTo>
                    <a:pt x="76" y="272"/>
                  </a:lnTo>
                  <a:lnTo>
                    <a:pt x="64" y="294"/>
                  </a:lnTo>
                  <a:close/>
                  <a:moveTo>
                    <a:pt x="294" y="289"/>
                  </a:moveTo>
                  <a:lnTo>
                    <a:pt x="279" y="268"/>
                  </a:lnTo>
                  <a:lnTo>
                    <a:pt x="279" y="268"/>
                  </a:lnTo>
                  <a:lnTo>
                    <a:pt x="287" y="263"/>
                  </a:lnTo>
                  <a:lnTo>
                    <a:pt x="294" y="256"/>
                  </a:lnTo>
                  <a:lnTo>
                    <a:pt x="301" y="249"/>
                  </a:lnTo>
                  <a:lnTo>
                    <a:pt x="307" y="242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19" y="266"/>
                  </a:lnTo>
                  <a:lnTo>
                    <a:pt x="311" y="274"/>
                  </a:lnTo>
                  <a:lnTo>
                    <a:pt x="303" y="282"/>
                  </a:lnTo>
                  <a:lnTo>
                    <a:pt x="294" y="289"/>
                  </a:lnTo>
                  <a:lnTo>
                    <a:pt x="294" y="289"/>
                  </a:lnTo>
                  <a:close/>
                  <a:moveTo>
                    <a:pt x="121" y="272"/>
                  </a:moveTo>
                  <a:lnTo>
                    <a:pt x="121" y="272"/>
                  </a:lnTo>
                  <a:lnTo>
                    <a:pt x="118" y="252"/>
                  </a:lnTo>
                  <a:lnTo>
                    <a:pt x="113" y="234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40" y="235"/>
                  </a:lnTo>
                  <a:lnTo>
                    <a:pt x="143" y="246"/>
                  </a:lnTo>
                  <a:lnTo>
                    <a:pt x="146" y="269"/>
                  </a:lnTo>
                  <a:lnTo>
                    <a:pt x="121" y="272"/>
                  </a:lnTo>
                  <a:close/>
                  <a:moveTo>
                    <a:pt x="10" y="244"/>
                  </a:moveTo>
                  <a:lnTo>
                    <a:pt x="10" y="244"/>
                  </a:lnTo>
                  <a:lnTo>
                    <a:pt x="6" y="235"/>
                  </a:lnTo>
                  <a:lnTo>
                    <a:pt x="3" y="226"/>
                  </a:lnTo>
                  <a:lnTo>
                    <a:pt x="1" y="21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1" y="195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26" y="214"/>
                  </a:lnTo>
                  <a:lnTo>
                    <a:pt x="27" y="220"/>
                  </a:lnTo>
                  <a:lnTo>
                    <a:pt x="29" y="226"/>
                  </a:lnTo>
                  <a:lnTo>
                    <a:pt x="32" y="232"/>
                  </a:lnTo>
                  <a:lnTo>
                    <a:pt x="10" y="244"/>
                  </a:lnTo>
                  <a:close/>
                  <a:moveTo>
                    <a:pt x="342" y="235"/>
                  </a:moveTo>
                  <a:lnTo>
                    <a:pt x="320" y="223"/>
                  </a:lnTo>
                  <a:lnTo>
                    <a:pt x="320" y="223"/>
                  </a:lnTo>
                  <a:lnTo>
                    <a:pt x="324" y="214"/>
                  </a:lnTo>
                  <a:lnTo>
                    <a:pt x="328" y="205"/>
                  </a:lnTo>
                  <a:lnTo>
                    <a:pt x="332" y="196"/>
                  </a:lnTo>
                  <a:lnTo>
                    <a:pt x="334" y="187"/>
                  </a:lnTo>
                  <a:lnTo>
                    <a:pt x="359" y="193"/>
                  </a:lnTo>
                  <a:lnTo>
                    <a:pt x="359" y="193"/>
                  </a:lnTo>
                  <a:lnTo>
                    <a:pt x="356" y="204"/>
                  </a:lnTo>
                  <a:lnTo>
                    <a:pt x="352" y="215"/>
                  </a:lnTo>
                  <a:lnTo>
                    <a:pt x="347" y="225"/>
                  </a:lnTo>
                  <a:lnTo>
                    <a:pt x="342" y="235"/>
                  </a:lnTo>
                  <a:lnTo>
                    <a:pt x="342" y="235"/>
                  </a:lnTo>
                  <a:close/>
                  <a:moveTo>
                    <a:pt x="104" y="213"/>
                  </a:moveTo>
                  <a:lnTo>
                    <a:pt x="104" y="213"/>
                  </a:lnTo>
                  <a:lnTo>
                    <a:pt x="100" y="208"/>
                  </a:lnTo>
                  <a:lnTo>
                    <a:pt x="100" y="208"/>
                  </a:lnTo>
                  <a:lnTo>
                    <a:pt x="90" y="195"/>
                  </a:lnTo>
                  <a:lnTo>
                    <a:pt x="84" y="190"/>
                  </a:lnTo>
                  <a:lnTo>
                    <a:pt x="79" y="186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101" y="171"/>
                  </a:lnTo>
                  <a:lnTo>
                    <a:pt x="108" y="177"/>
                  </a:lnTo>
                  <a:lnTo>
                    <a:pt x="114" y="185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5" y="200"/>
                  </a:lnTo>
                  <a:lnTo>
                    <a:pt x="104" y="213"/>
                  </a:lnTo>
                  <a:close/>
                  <a:moveTo>
                    <a:pt x="34" y="184"/>
                  </a:moveTo>
                  <a:lnTo>
                    <a:pt x="16" y="167"/>
                  </a:lnTo>
                  <a:lnTo>
                    <a:pt x="16" y="167"/>
                  </a:lnTo>
                  <a:lnTo>
                    <a:pt x="21" y="162"/>
                  </a:lnTo>
                  <a:lnTo>
                    <a:pt x="27" y="158"/>
                  </a:lnTo>
                  <a:lnTo>
                    <a:pt x="33" y="155"/>
                  </a:lnTo>
                  <a:lnTo>
                    <a:pt x="39" y="153"/>
                  </a:lnTo>
                  <a:lnTo>
                    <a:pt x="46" y="151"/>
                  </a:lnTo>
                  <a:lnTo>
                    <a:pt x="52" y="151"/>
                  </a:lnTo>
                  <a:lnTo>
                    <a:pt x="59" y="151"/>
                  </a:lnTo>
                  <a:lnTo>
                    <a:pt x="67" y="152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53" y="176"/>
                  </a:lnTo>
                  <a:lnTo>
                    <a:pt x="46" y="177"/>
                  </a:lnTo>
                  <a:lnTo>
                    <a:pt x="40" y="180"/>
                  </a:lnTo>
                  <a:lnTo>
                    <a:pt x="34" y="184"/>
                  </a:lnTo>
                  <a:lnTo>
                    <a:pt x="34" y="184"/>
                  </a:lnTo>
                  <a:close/>
                  <a:moveTo>
                    <a:pt x="364" y="166"/>
                  </a:moveTo>
                  <a:lnTo>
                    <a:pt x="339" y="164"/>
                  </a:lnTo>
                  <a:lnTo>
                    <a:pt x="339" y="164"/>
                  </a:lnTo>
                  <a:lnTo>
                    <a:pt x="340" y="146"/>
                  </a:lnTo>
                  <a:lnTo>
                    <a:pt x="340" y="128"/>
                  </a:lnTo>
                  <a:lnTo>
                    <a:pt x="340" y="123"/>
                  </a:lnTo>
                  <a:lnTo>
                    <a:pt x="365" y="123"/>
                  </a:lnTo>
                  <a:lnTo>
                    <a:pt x="365" y="128"/>
                  </a:lnTo>
                  <a:lnTo>
                    <a:pt x="365" y="128"/>
                  </a:lnTo>
                  <a:lnTo>
                    <a:pt x="365" y="147"/>
                  </a:lnTo>
                  <a:lnTo>
                    <a:pt x="364" y="166"/>
                  </a:lnTo>
                  <a:lnTo>
                    <a:pt x="364" y="166"/>
                  </a:lnTo>
                  <a:close/>
                  <a:moveTo>
                    <a:pt x="366" y="98"/>
                  </a:moveTo>
                  <a:lnTo>
                    <a:pt x="341" y="97"/>
                  </a:lnTo>
                  <a:lnTo>
                    <a:pt x="341" y="97"/>
                  </a:lnTo>
                  <a:lnTo>
                    <a:pt x="343" y="84"/>
                  </a:lnTo>
                  <a:lnTo>
                    <a:pt x="345" y="72"/>
                  </a:lnTo>
                  <a:lnTo>
                    <a:pt x="348" y="61"/>
                  </a:lnTo>
                  <a:lnTo>
                    <a:pt x="352" y="51"/>
                  </a:lnTo>
                  <a:lnTo>
                    <a:pt x="375" y="62"/>
                  </a:lnTo>
                  <a:lnTo>
                    <a:pt x="375" y="62"/>
                  </a:lnTo>
                  <a:lnTo>
                    <a:pt x="372" y="70"/>
                  </a:lnTo>
                  <a:lnTo>
                    <a:pt x="369" y="78"/>
                  </a:lnTo>
                  <a:lnTo>
                    <a:pt x="368" y="88"/>
                  </a:lnTo>
                  <a:lnTo>
                    <a:pt x="366" y="98"/>
                  </a:lnTo>
                  <a:lnTo>
                    <a:pt x="366" y="98"/>
                  </a:lnTo>
                  <a:close/>
                  <a:moveTo>
                    <a:pt x="387" y="45"/>
                  </a:moveTo>
                  <a:lnTo>
                    <a:pt x="368" y="27"/>
                  </a:lnTo>
                  <a:lnTo>
                    <a:pt x="368" y="27"/>
                  </a:lnTo>
                  <a:lnTo>
                    <a:pt x="376" y="19"/>
                  </a:lnTo>
                  <a:lnTo>
                    <a:pt x="386" y="12"/>
                  </a:lnTo>
                  <a:lnTo>
                    <a:pt x="386" y="12"/>
                  </a:lnTo>
                  <a:lnTo>
                    <a:pt x="394" y="6"/>
                  </a:lnTo>
                  <a:lnTo>
                    <a:pt x="400" y="0"/>
                  </a:lnTo>
                  <a:lnTo>
                    <a:pt x="420" y="16"/>
                  </a:lnTo>
                  <a:lnTo>
                    <a:pt x="420" y="16"/>
                  </a:lnTo>
                  <a:lnTo>
                    <a:pt x="412" y="24"/>
                  </a:lnTo>
                  <a:lnTo>
                    <a:pt x="402" y="32"/>
                  </a:lnTo>
                  <a:lnTo>
                    <a:pt x="402" y="32"/>
                  </a:lnTo>
                  <a:lnTo>
                    <a:pt x="394" y="38"/>
                  </a:lnTo>
                  <a:lnTo>
                    <a:pt x="387" y="45"/>
                  </a:lnTo>
                  <a:lnTo>
                    <a:pt x="387" y="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</p:grpSp>
      <p:grpSp>
        <p:nvGrpSpPr>
          <p:cNvPr id="51" name="Group 74"/>
          <p:cNvGrpSpPr/>
          <p:nvPr/>
        </p:nvGrpSpPr>
        <p:grpSpPr>
          <a:xfrm>
            <a:off x="1356235" y="3661484"/>
            <a:ext cx="345372" cy="504776"/>
            <a:chOff x="1279524" y="4223204"/>
            <a:chExt cx="330200" cy="482601"/>
          </a:xfrm>
          <a:solidFill>
            <a:schemeClr val="accent1"/>
          </a:solidFill>
        </p:grpSpPr>
        <p:sp>
          <p:nvSpPr>
            <p:cNvPr id="52" name="Freeform 195"/>
            <p:cNvSpPr/>
            <p:nvPr/>
          </p:nvSpPr>
          <p:spPr bwMode="auto">
            <a:xfrm>
              <a:off x="1279524" y="4223204"/>
              <a:ext cx="207963" cy="254000"/>
            </a:xfrm>
            <a:custGeom>
              <a:gdLst>
                <a:gd fmla="*/ 131 w 131" name="T0"/>
                <a:gd fmla="*/ 94 h 160" name="T1"/>
                <a:gd fmla="*/ 131 w 131" name="T2"/>
                <a:gd fmla="*/ 92 h 160" name="T3"/>
                <a:gd fmla="*/ 131 w 131" name="T4"/>
                <a:gd fmla="*/ 0 h 160" name="T5"/>
                <a:gd fmla="*/ 124 w 131" name="T6"/>
                <a:gd fmla="*/ 3 h 160" name="T7"/>
                <a:gd fmla="*/ 49 w 131" name="T8"/>
                <a:gd fmla="*/ 35 h 160" name="T9"/>
                <a:gd fmla="*/ 42 w 131" name="T10"/>
                <a:gd fmla="*/ 111 h 160" name="T11"/>
                <a:gd fmla="*/ 35 w 131" name="T12"/>
                <a:gd fmla="*/ 110 h 160" name="T13"/>
                <a:gd fmla="*/ 28 w 131" name="T14"/>
                <a:gd fmla="*/ 110 h 160" name="T15"/>
                <a:gd fmla="*/ 17 w 131" name="T16"/>
                <a:gd fmla="*/ 114 h 160" name="T17"/>
                <a:gd fmla="*/ 8 w 131" name="T18"/>
                <a:gd fmla="*/ 121 h 160" name="T19"/>
                <a:gd fmla="*/ 2 w 131" name="T20"/>
                <a:gd fmla="*/ 130 h 160" name="T21"/>
                <a:gd fmla="*/ 0 w 131" name="T22"/>
                <a:gd fmla="*/ 140 h 160" name="T23"/>
                <a:gd fmla="*/ 1 w 131" name="T24"/>
                <a:gd fmla="*/ 144 h 160" name="T25"/>
                <a:gd fmla="*/ 5 w 131" name="T26"/>
                <a:gd fmla="*/ 152 h 160" name="T27"/>
                <a:gd fmla="*/ 13 w 131" name="T28"/>
                <a:gd fmla="*/ 158 h 160" name="T29"/>
                <a:gd fmla="*/ 23 w 131" name="T30"/>
                <a:gd fmla="*/ 160 h 160" name="T31"/>
                <a:gd fmla="*/ 29 w 131" name="T32"/>
                <a:gd fmla="*/ 159 h 160" name="T33"/>
                <a:gd fmla="*/ 39 w 131" name="T34"/>
                <a:gd fmla="*/ 155 h 160" name="T35"/>
                <a:gd fmla="*/ 48 w 131" name="T36"/>
                <a:gd fmla="*/ 148 h 160" name="T37"/>
                <a:gd fmla="*/ 54 w 131" name="T38"/>
                <a:gd fmla="*/ 140 h 160" name="T39"/>
                <a:gd fmla="*/ 56 w 131" name="T40"/>
                <a:gd fmla="*/ 130 h 160" name="T41"/>
                <a:gd fmla="*/ 56 w 131" name="T42"/>
                <a:gd fmla="*/ 127 h 160" name="T43"/>
                <a:gd fmla="*/ 117 w 131" name="T44"/>
                <a:gd fmla="*/ 30 h 160" name="T45"/>
                <a:gd fmla="*/ 117 w 131" name="T46"/>
                <a:gd fmla="*/ 73 h 160" name="T47"/>
                <a:gd fmla="*/ 103 w 131" name="T48"/>
                <a:gd fmla="*/ 72 h 160" name="T49"/>
                <a:gd fmla="*/ 97 w 131" name="T50"/>
                <a:gd fmla="*/ 73 h 160" name="T51"/>
                <a:gd fmla="*/ 87 w 131" name="T52"/>
                <a:gd fmla="*/ 79 h 160" name="T53"/>
                <a:gd fmla="*/ 80 w 131" name="T54"/>
                <a:gd fmla="*/ 87 h 160" name="T55"/>
                <a:gd fmla="*/ 76 w 131" name="T56"/>
                <a:gd fmla="*/ 96 h 160" name="T57"/>
                <a:gd fmla="*/ 75 w 131" name="T58"/>
                <a:gd fmla="*/ 102 h 160" name="T59"/>
                <a:gd fmla="*/ 78 w 131" name="T60"/>
                <a:gd fmla="*/ 111 h 160" name="T61"/>
                <a:gd fmla="*/ 84 w 131" name="T62"/>
                <a:gd fmla="*/ 117 h 160" name="T63"/>
                <a:gd fmla="*/ 93 w 131" name="T64"/>
                <a:gd fmla="*/ 121 h 160" name="T65"/>
                <a:gd fmla="*/ 104 w 131" name="T66"/>
                <a:gd fmla="*/ 121 h 160" name="T67"/>
                <a:gd fmla="*/ 109 w 131" name="T68"/>
                <a:gd fmla="*/ 120 h 160" name="T69"/>
                <a:gd fmla="*/ 118 w 131" name="T70"/>
                <a:gd fmla="*/ 115 h 160" name="T71"/>
                <a:gd fmla="*/ 125 w 131" name="T72"/>
                <a:gd fmla="*/ 108 h 160" name="T73"/>
                <a:gd fmla="*/ 130 w 131" name="T74"/>
                <a:gd fmla="*/ 99 h 160" name="T75"/>
                <a:gd fmla="*/ 131 w 131" name="T76"/>
                <a:gd fmla="*/ 95 h 16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60" w="131">
                  <a:moveTo>
                    <a:pt x="131" y="94"/>
                  </a:moveTo>
                  <a:lnTo>
                    <a:pt x="131" y="94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2" y="37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35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2" y="111"/>
                  </a:lnTo>
                  <a:lnTo>
                    <a:pt x="17" y="114"/>
                  </a:lnTo>
                  <a:lnTo>
                    <a:pt x="12" y="117"/>
                  </a:lnTo>
                  <a:lnTo>
                    <a:pt x="8" y="121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1" y="13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9" y="155"/>
                  </a:lnTo>
                  <a:lnTo>
                    <a:pt x="13" y="158"/>
                  </a:lnTo>
                  <a:lnTo>
                    <a:pt x="18" y="159"/>
                  </a:lnTo>
                  <a:lnTo>
                    <a:pt x="23" y="160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34" y="158"/>
                  </a:lnTo>
                  <a:lnTo>
                    <a:pt x="39" y="155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51" y="144"/>
                  </a:lnTo>
                  <a:lnTo>
                    <a:pt x="54" y="140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7"/>
                  </a:lnTo>
                  <a:lnTo>
                    <a:pt x="56" y="58"/>
                  </a:lnTo>
                  <a:lnTo>
                    <a:pt x="117" y="30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97" y="73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3" y="83"/>
                  </a:lnTo>
                  <a:lnTo>
                    <a:pt x="80" y="87"/>
                  </a:lnTo>
                  <a:lnTo>
                    <a:pt x="77" y="92"/>
                  </a:lnTo>
                  <a:lnTo>
                    <a:pt x="76" y="96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6" y="106"/>
                  </a:lnTo>
                  <a:lnTo>
                    <a:pt x="78" y="111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0"/>
                  </a:lnTo>
                  <a:lnTo>
                    <a:pt x="93" y="121"/>
                  </a:lnTo>
                  <a:lnTo>
                    <a:pt x="98" y="122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9" y="120"/>
                  </a:lnTo>
                  <a:lnTo>
                    <a:pt x="114" y="118"/>
                  </a:lnTo>
                  <a:lnTo>
                    <a:pt x="118" y="115"/>
                  </a:lnTo>
                  <a:lnTo>
                    <a:pt x="122" y="112"/>
                  </a:lnTo>
                  <a:lnTo>
                    <a:pt x="125" y="108"/>
                  </a:lnTo>
                  <a:lnTo>
                    <a:pt x="128" y="104"/>
                  </a:lnTo>
                  <a:lnTo>
                    <a:pt x="130" y="99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31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53" name="Freeform 196"/>
            <p:cNvSpPr/>
            <p:nvPr/>
          </p:nvSpPr>
          <p:spPr bwMode="auto">
            <a:xfrm>
              <a:off x="1490661" y="4501017"/>
              <a:ext cx="119063" cy="204788"/>
            </a:xfrm>
            <a:custGeom>
              <a:gdLst>
                <a:gd fmla="*/ 70 w 75" name="T0"/>
                <a:gd fmla="*/ 18 h 129" name="T1"/>
                <a:gd fmla="*/ 61 w 75" name="T2"/>
                <a:gd fmla="*/ 12 h 129" name="T3"/>
                <a:gd fmla="*/ 49 w 75" name="T4"/>
                <a:gd fmla="*/ 10 h 129" name="T5"/>
                <a:gd fmla="*/ 24 w 75" name="T6"/>
                <a:gd fmla="*/ 9 h 129" name="T7"/>
                <a:gd fmla="*/ 16 w 75" name="T8"/>
                <a:gd fmla="*/ 7 h 129" name="T9"/>
                <a:gd fmla="*/ 0 w 75" name="T10"/>
                <a:gd fmla="*/ 0 h 129" name="T11"/>
                <a:gd fmla="*/ 41 w 75" name="T12"/>
                <a:gd fmla="*/ 82 h 129" name="T13"/>
                <a:gd fmla="*/ 30 w 75" name="T14"/>
                <a:gd fmla="*/ 85 h 129" name="T15"/>
                <a:gd fmla="*/ 19 w 75" name="T16"/>
                <a:gd fmla="*/ 93 h 129" name="T17"/>
                <a:gd fmla="*/ 16 w 75" name="T18"/>
                <a:gd fmla="*/ 97 h 129" name="T19"/>
                <a:gd fmla="*/ 12 w 75" name="T20"/>
                <a:gd fmla="*/ 106 h 129" name="T21"/>
                <a:gd fmla="*/ 12 w 75" name="T22"/>
                <a:gd fmla="*/ 115 h 129" name="T23"/>
                <a:gd fmla="*/ 15 w 75" name="T24"/>
                <a:gd fmla="*/ 122 h 129" name="T25"/>
                <a:gd fmla="*/ 17 w 75" name="T26"/>
                <a:gd fmla="*/ 125 h 129" name="T27"/>
                <a:gd fmla="*/ 24 w 75" name="T28"/>
                <a:gd fmla="*/ 128 h 129" name="T29"/>
                <a:gd fmla="*/ 32 w 75" name="T30"/>
                <a:gd fmla="*/ 128 h 129" name="T31"/>
                <a:gd fmla="*/ 41 w 75" name="T32"/>
                <a:gd fmla="*/ 124 h 129" name="T33"/>
                <a:gd fmla="*/ 48 w 75" name="T34"/>
                <a:gd fmla="*/ 117 h 129" name="T35"/>
                <a:gd fmla="*/ 51 w 75" name="T36"/>
                <a:gd fmla="*/ 114 h 129" name="T37"/>
                <a:gd fmla="*/ 56 w 75" name="T38"/>
                <a:gd fmla="*/ 102 h 129" name="T39"/>
                <a:gd fmla="*/ 55 w 75" name="T40"/>
                <a:gd fmla="*/ 94 h 129" name="T41"/>
                <a:gd fmla="*/ 53 w 75" name="T42"/>
                <a:gd fmla="*/ 88 h 129" name="T43"/>
                <a:gd fmla="*/ 23 w 75" name="T44"/>
                <a:gd fmla="*/ 28 h 129" name="T45"/>
                <a:gd fmla="*/ 31 w 75" name="T46"/>
                <a:gd fmla="*/ 24 h 129" name="T47"/>
                <a:gd fmla="*/ 40 w 75" name="T48"/>
                <a:gd fmla="*/ 22 h 129" name="T49"/>
                <a:gd fmla="*/ 52 w 75" name="T50"/>
                <a:gd fmla="*/ 22 h 129" name="T51"/>
                <a:gd fmla="*/ 55 w 75" name="T52"/>
                <a:gd fmla="*/ 23 h 129" name="T53"/>
                <a:gd fmla="*/ 63 w 75" name="T54"/>
                <a:gd fmla="*/ 28 h 129" name="T55"/>
                <a:gd fmla="*/ 70 w 75" name="T56"/>
                <a:gd fmla="*/ 40 h 129" name="T57"/>
                <a:gd fmla="*/ 74 w 75" name="T58"/>
                <a:gd fmla="*/ 55 h 129" name="T59"/>
                <a:gd fmla="*/ 75 w 75" name="T60"/>
                <a:gd fmla="*/ 51 h 129" name="T61"/>
                <a:gd fmla="*/ 75 w 75" name="T62"/>
                <a:gd fmla="*/ 35 h 129" name="T63"/>
                <a:gd fmla="*/ 72 w 75" name="T64"/>
                <a:gd fmla="*/ 23 h 129" name="T65"/>
                <a:gd fmla="*/ 70 w 75" name="T66"/>
                <a:gd fmla="*/ 18 h 12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9" w="75">
                  <a:moveTo>
                    <a:pt x="70" y="18"/>
                  </a:moveTo>
                  <a:lnTo>
                    <a:pt x="70" y="18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36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35" y="83"/>
                  </a:lnTo>
                  <a:lnTo>
                    <a:pt x="30" y="85"/>
                  </a:lnTo>
                  <a:lnTo>
                    <a:pt x="24" y="88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6" y="97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3" y="119"/>
                  </a:lnTo>
                  <a:lnTo>
                    <a:pt x="15" y="122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1" y="127"/>
                  </a:lnTo>
                  <a:lnTo>
                    <a:pt x="24" y="128"/>
                  </a:lnTo>
                  <a:lnTo>
                    <a:pt x="28" y="129"/>
                  </a:lnTo>
                  <a:lnTo>
                    <a:pt x="32" y="128"/>
                  </a:lnTo>
                  <a:lnTo>
                    <a:pt x="37" y="126"/>
                  </a:lnTo>
                  <a:lnTo>
                    <a:pt x="41" y="124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51" y="114"/>
                  </a:lnTo>
                  <a:lnTo>
                    <a:pt x="53" y="110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5" y="94"/>
                  </a:lnTo>
                  <a:lnTo>
                    <a:pt x="54" y="91"/>
                  </a:lnTo>
                  <a:lnTo>
                    <a:pt x="53" y="8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31" y="24"/>
                  </a:lnTo>
                  <a:lnTo>
                    <a:pt x="35" y="23"/>
                  </a:lnTo>
                  <a:lnTo>
                    <a:pt x="40" y="22"/>
                  </a:lnTo>
                  <a:lnTo>
                    <a:pt x="45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5" y="23"/>
                  </a:lnTo>
                  <a:lnTo>
                    <a:pt x="58" y="24"/>
                  </a:lnTo>
                  <a:lnTo>
                    <a:pt x="63" y="28"/>
                  </a:lnTo>
                  <a:lnTo>
                    <a:pt x="67" y="34"/>
                  </a:lnTo>
                  <a:lnTo>
                    <a:pt x="70" y="40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5" y="51"/>
                  </a:lnTo>
                  <a:lnTo>
                    <a:pt x="75" y="41"/>
                  </a:lnTo>
                  <a:lnTo>
                    <a:pt x="75" y="35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1199734" y="4285950"/>
            <a:ext cx="264704" cy="223126"/>
            <a:chOff x="5332411" y="3243717"/>
            <a:chExt cx="303213" cy="255587"/>
          </a:xfrm>
          <a:solidFill>
            <a:schemeClr val="accent2"/>
          </a:solidFill>
        </p:grpSpPr>
        <p:sp>
          <p:nvSpPr>
            <p:cNvPr id="55" name="Freeform 136"/>
            <p:cNvSpPr/>
            <p:nvPr/>
          </p:nvSpPr>
          <p:spPr bwMode="auto">
            <a:xfrm>
              <a:off x="5510211" y="3243717"/>
              <a:ext cx="41275" cy="42863"/>
            </a:xfrm>
            <a:custGeom>
              <a:gdLst>
                <a:gd fmla="*/ 19 w 26" name="T0"/>
                <a:gd fmla="*/ 25 h 27" name="T1"/>
                <a:gd fmla="*/ 19 w 26" name="T2"/>
                <a:gd fmla="*/ 25 h 27" name="T3"/>
                <a:gd fmla="*/ 14 w 26" name="T4"/>
                <a:gd fmla="*/ 27 h 27" name="T5"/>
                <a:gd fmla="*/ 9 w 26" name="T6"/>
                <a:gd fmla="*/ 26 h 27" name="T7"/>
                <a:gd fmla="*/ 4 w 26" name="T8"/>
                <a:gd fmla="*/ 24 h 27" name="T9"/>
                <a:gd fmla="*/ 1 w 26" name="T10"/>
                <a:gd fmla="*/ 20 h 27" name="T11"/>
                <a:gd fmla="*/ 1 w 26" name="T12"/>
                <a:gd fmla="*/ 20 h 27" name="T13"/>
                <a:gd fmla="*/ 0 w 26" name="T14"/>
                <a:gd fmla="*/ 15 h 27" name="T15"/>
                <a:gd fmla="*/ 0 w 26" name="T16"/>
                <a:gd fmla="*/ 10 h 27" name="T17"/>
                <a:gd fmla="*/ 3 w 26" name="T18"/>
                <a:gd fmla="*/ 5 h 27" name="T19"/>
                <a:gd fmla="*/ 7 w 26" name="T20"/>
                <a:gd fmla="*/ 2 h 27" name="T21"/>
                <a:gd fmla="*/ 7 w 26" name="T22"/>
                <a:gd fmla="*/ 2 h 27" name="T23"/>
                <a:gd fmla="*/ 12 w 26" name="T24"/>
                <a:gd fmla="*/ 0 h 27" name="T25"/>
                <a:gd fmla="*/ 17 w 26" name="T26"/>
                <a:gd fmla="*/ 1 h 27" name="T27"/>
                <a:gd fmla="*/ 21 w 26" name="T28"/>
                <a:gd fmla="*/ 3 h 27" name="T29"/>
                <a:gd fmla="*/ 25 w 26" name="T30"/>
                <a:gd fmla="*/ 7 h 27" name="T31"/>
                <a:gd fmla="*/ 25 w 26" name="T32"/>
                <a:gd fmla="*/ 7 h 27" name="T33"/>
                <a:gd fmla="*/ 26 w 26" name="T34"/>
                <a:gd fmla="*/ 12 h 27" name="T35"/>
                <a:gd fmla="*/ 25 w 26" name="T36"/>
                <a:gd fmla="*/ 18 h 27" name="T37"/>
                <a:gd fmla="*/ 23 w 26" name="T38"/>
                <a:gd fmla="*/ 22 h 27" name="T39"/>
                <a:gd fmla="*/ 19 w 26" name="T40"/>
                <a:gd fmla="*/ 25 h 27" name="T41"/>
                <a:gd fmla="*/ 19 w 26" name="T42"/>
                <a:gd fmla="*/ 25 h 2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7" w="26">
                  <a:moveTo>
                    <a:pt x="19" y="25"/>
                  </a:moveTo>
                  <a:lnTo>
                    <a:pt x="19" y="25"/>
                  </a:lnTo>
                  <a:lnTo>
                    <a:pt x="14" y="27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56" name="Freeform 138"/>
            <p:cNvSpPr/>
            <p:nvPr/>
          </p:nvSpPr>
          <p:spPr bwMode="auto">
            <a:xfrm>
              <a:off x="5332411" y="3410404"/>
              <a:ext cx="92075" cy="88900"/>
            </a:xfrm>
            <a:custGeom>
              <a:gdLst>
                <a:gd fmla="*/ 42 w 58" name="T0"/>
                <a:gd fmla="*/ 53 h 56" name="T1"/>
                <a:gd fmla="*/ 42 w 58" name="T2"/>
                <a:gd fmla="*/ 53 h 56" name="T3"/>
                <a:gd fmla="*/ 37 w 58" name="T4"/>
                <a:gd fmla="*/ 55 h 56" name="T5"/>
                <a:gd fmla="*/ 31 w 58" name="T6"/>
                <a:gd fmla="*/ 56 h 56" name="T7"/>
                <a:gd fmla="*/ 26 w 58" name="T8"/>
                <a:gd fmla="*/ 56 h 56" name="T9"/>
                <a:gd fmla="*/ 21 w 58" name="T10"/>
                <a:gd fmla="*/ 55 h 56" name="T11"/>
                <a:gd fmla="*/ 15 w 58" name="T12"/>
                <a:gd fmla="*/ 53 h 56" name="T13"/>
                <a:gd fmla="*/ 10 w 58" name="T14"/>
                <a:gd fmla="*/ 50 h 56" name="T15"/>
                <a:gd fmla="*/ 6 w 58" name="T16"/>
                <a:gd fmla="*/ 46 h 56" name="T17"/>
                <a:gd fmla="*/ 3 w 58" name="T18"/>
                <a:gd fmla="*/ 41 h 56" name="T19"/>
                <a:gd fmla="*/ 3 w 58" name="T20"/>
                <a:gd fmla="*/ 41 h 56" name="T21"/>
                <a:gd fmla="*/ 1 w 58" name="T22"/>
                <a:gd fmla="*/ 36 h 56" name="T23"/>
                <a:gd fmla="*/ 0 w 58" name="T24"/>
                <a:gd fmla="*/ 30 h 56" name="T25"/>
                <a:gd fmla="*/ 0 w 58" name="T26"/>
                <a:gd fmla="*/ 25 h 56" name="T27"/>
                <a:gd fmla="*/ 1 w 58" name="T28"/>
                <a:gd fmla="*/ 19 h 56" name="T29"/>
                <a:gd fmla="*/ 3 w 58" name="T30"/>
                <a:gd fmla="*/ 14 h 56" name="T31"/>
                <a:gd fmla="*/ 6 w 58" name="T32"/>
                <a:gd fmla="*/ 10 h 56" name="T33"/>
                <a:gd fmla="*/ 10 w 58" name="T34"/>
                <a:gd fmla="*/ 6 h 56" name="T35"/>
                <a:gd fmla="*/ 15 w 58" name="T36"/>
                <a:gd fmla="*/ 3 h 56" name="T37"/>
                <a:gd fmla="*/ 15 w 58" name="T38"/>
                <a:gd fmla="*/ 3 h 56" name="T39"/>
                <a:gd fmla="*/ 22 w 58" name="T40"/>
                <a:gd fmla="*/ 1 h 56" name="T41"/>
                <a:gd fmla="*/ 27 w 58" name="T42"/>
                <a:gd fmla="*/ 0 h 56" name="T43"/>
                <a:gd fmla="*/ 32 w 58" name="T44"/>
                <a:gd fmla="*/ 0 h 56" name="T45"/>
                <a:gd fmla="*/ 38 w 58" name="T46"/>
                <a:gd fmla="*/ 1 h 56" name="T47"/>
                <a:gd fmla="*/ 43 w 58" name="T48"/>
                <a:gd fmla="*/ 3 h 56" name="T49"/>
                <a:gd fmla="*/ 47 w 58" name="T50"/>
                <a:gd fmla="*/ 6 h 56" name="T51"/>
                <a:gd fmla="*/ 51 w 58" name="T52"/>
                <a:gd fmla="*/ 10 h 56" name="T53"/>
                <a:gd fmla="*/ 54 w 58" name="T54"/>
                <a:gd fmla="*/ 15 h 56" name="T55"/>
                <a:gd fmla="*/ 54 w 58" name="T56"/>
                <a:gd fmla="*/ 15 h 56" name="T57"/>
                <a:gd fmla="*/ 57 w 58" name="T58"/>
                <a:gd fmla="*/ 20 h 56" name="T59"/>
                <a:gd fmla="*/ 58 w 58" name="T60"/>
                <a:gd fmla="*/ 26 h 56" name="T61"/>
                <a:gd fmla="*/ 57 w 58" name="T62"/>
                <a:gd fmla="*/ 31 h 56" name="T63"/>
                <a:gd fmla="*/ 56 w 58" name="T64"/>
                <a:gd fmla="*/ 37 h 56" name="T65"/>
                <a:gd fmla="*/ 54 w 58" name="T66"/>
                <a:gd fmla="*/ 42 h 56" name="T67"/>
                <a:gd fmla="*/ 51 w 58" name="T68"/>
                <a:gd fmla="*/ 46 h 56" name="T69"/>
                <a:gd fmla="*/ 47 w 58" name="T70"/>
                <a:gd fmla="*/ 50 h 56" name="T71"/>
                <a:gd fmla="*/ 42 w 58" name="T72"/>
                <a:gd fmla="*/ 53 h 56" name="T73"/>
                <a:gd fmla="*/ 42 w 58" name="T74"/>
                <a:gd fmla="*/ 53 h 5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6" w="57">
                  <a:moveTo>
                    <a:pt x="42" y="53"/>
                  </a:move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6" y="56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6"/>
                  </a:lnTo>
                  <a:lnTo>
                    <a:pt x="51" y="10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20"/>
                  </a:lnTo>
                  <a:lnTo>
                    <a:pt x="58" y="26"/>
                  </a:lnTo>
                  <a:lnTo>
                    <a:pt x="57" y="31"/>
                  </a:lnTo>
                  <a:lnTo>
                    <a:pt x="56" y="37"/>
                  </a:lnTo>
                  <a:lnTo>
                    <a:pt x="54" y="42"/>
                  </a:lnTo>
                  <a:lnTo>
                    <a:pt x="51" y="46"/>
                  </a:lnTo>
                  <a:lnTo>
                    <a:pt x="47" y="50"/>
                  </a:lnTo>
                  <a:lnTo>
                    <a:pt x="42" y="53"/>
                  </a:ln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57" name="Freeform 141"/>
            <p:cNvSpPr/>
            <p:nvPr/>
          </p:nvSpPr>
          <p:spPr bwMode="auto">
            <a:xfrm>
              <a:off x="5522911" y="3370717"/>
              <a:ext cx="112713" cy="112713"/>
            </a:xfrm>
            <a:custGeom>
              <a:gdLst>
                <a:gd fmla="*/ 36 w 71" name="T0"/>
                <a:gd fmla="*/ 0 h 71" name="T1"/>
                <a:gd fmla="*/ 43 w 71" name="T2"/>
                <a:gd fmla="*/ 29 h 71" name="T3"/>
                <a:gd fmla="*/ 71 w 71" name="T4"/>
                <a:gd fmla="*/ 36 h 71" name="T5"/>
                <a:gd fmla="*/ 43 w 71" name="T6"/>
                <a:gd fmla="*/ 43 h 71" name="T7"/>
                <a:gd fmla="*/ 36 w 71" name="T8"/>
                <a:gd fmla="*/ 71 h 71" name="T9"/>
                <a:gd fmla="*/ 29 w 71" name="T10"/>
                <a:gd fmla="*/ 43 h 71" name="T11"/>
                <a:gd fmla="*/ 0 w 71" name="T12"/>
                <a:gd fmla="*/ 36 h 71" name="T13"/>
                <a:gd fmla="*/ 29 w 71" name="T14"/>
                <a:gd fmla="*/ 29 h 71" name="T15"/>
                <a:gd fmla="*/ 36 w 71" name="T16"/>
                <a:gd fmla="*/ 0 h 7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1" w="71">
                  <a:moveTo>
                    <a:pt x="36" y="0"/>
                  </a:moveTo>
                  <a:lnTo>
                    <a:pt x="43" y="29"/>
                  </a:lnTo>
                  <a:lnTo>
                    <a:pt x="71" y="36"/>
                  </a:lnTo>
                  <a:lnTo>
                    <a:pt x="43" y="43"/>
                  </a:lnTo>
                  <a:lnTo>
                    <a:pt x="36" y="71"/>
                  </a:lnTo>
                  <a:lnTo>
                    <a:pt x="29" y="43"/>
                  </a:lnTo>
                  <a:lnTo>
                    <a:pt x="0" y="36"/>
                  </a:lnTo>
                  <a:lnTo>
                    <a:pt x="29" y="29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</p:grpSp>
      <p:sp>
        <p:nvSpPr>
          <p:cNvPr id="58" name="Freeform 17"/>
          <p:cNvSpPr>
            <a:spLocks noEditPoints="1"/>
          </p:cNvSpPr>
          <p:nvPr/>
        </p:nvSpPr>
        <p:spPr bwMode="auto">
          <a:xfrm>
            <a:off x="7159038" y="2944704"/>
            <a:ext cx="619183" cy="619183"/>
          </a:xfrm>
          <a:custGeom>
            <a:gdLst>
              <a:gd fmla="*/ 184 w 260" name="T0"/>
              <a:gd fmla="*/ 106 h 260" name="T1"/>
              <a:gd fmla="*/ 193 w 260" name="T2"/>
              <a:gd fmla="*/ 143 h 260" name="T3"/>
              <a:gd fmla="*/ 117 w 260" name="T4"/>
              <a:gd fmla="*/ 219 h 260" name="T5"/>
              <a:gd fmla="*/ 42 w 260" name="T6"/>
              <a:gd fmla="*/ 143 h 260" name="T7"/>
              <a:gd fmla="*/ 117 w 260" name="T8"/>
              <a:gd fmla="*/ 66 h 260" name="T9"/>
              <a:gd fmla="*/ 154 w 260" name="T10"/>
              <a:gd fmla="*/ 76 h 260" name="T11"/>
              <a:gd fmla="*/ 183 w 260" name="T12"/>
              <a:gd fmla="*/ 46 h 260" name="T13"/>
              <a:gd fmla="*/ 117 w 260" name="T14"/>
              <a:gd fmla="*/ 25 h 260" name="T15"/>
              <a:gd fmla="*/ 0 w 260" name="T16"/>
              <a:gd fmla="*/ 143 h 260" name="T17"/>
              <a:gd fmla="*/ 117 w 260" name="T18"/>
              <a:gd fmla="*/ 260 h 260" name="T19"/>
              <a:gd fmla="*/ 233 w 260" name="T20"/>
              <a:gd fmla="*/ 143 h 260" name="T21"/>
              <a:gd fmla="*/ 213 w 260" name="T22"/>
              <a:gd fmla="*/ 77 h 260" name="T23"/>
              <a:gd fmla="*/ 184 w 260" name="T24"/>
              <a:gd fmla="*/ 106 h 260" name="T25"/>
              <a:gd fmla="*/ 225 w 260" name="T26"/>
              <a:gd fmla="*/ 35 h 260" name="T27"/>
              <a:gd fmla="*/ 225 w 260" name="T28"/>
              <a:gd fmla="*/ 35 h 260" name="T29"/>
              <a:gd fmla="*/ 225 w 260" name="T30"/>
              <a:gd fmla="*/ 0 h 260" name="T31"/>
              <a:gd fmla="*/ 203 w 260" name="T32"/>
              <a:gd fmla="*/ 23 h 260" name="T33"/>
              <a:gd fmla="*/ 203 w 260" name="T34"/>
              <a:gd fmla="*/ 46 h 260" name="T35"/>
              <a:gd fmla="*/ 139 w 260" name="T36"/>
              <a:gd fmla="*/ 111 h 260" name="T37"/>
              <a:gd fmla="*/ 117 w 260" name="T38"/>
              <a:gd fmla="*/ 104 h 260" name="T39"/>
              <a:gd fmla="*/ 79 w 260" name="T40"/>
              <a:gd fmla="*/ 143 h 260" name="T41"/>
              <a:gd fmla="*/ 117 w 260" name="T42"/>
              <a:gd fmla="*/ 181 h 260" name="T43"/>
              <a:gd fmla="*/ 155 w 260" name="T44"/>
              <a:gd fmla="*/ 143 h 260" name="T45"/>
              <a:gd fmla="*/ 150 w 260" name="T46"/>
              <a:gd fmla="*/ 123 h 260" name="T47"/>
              <a:gd fmla="*/ 215 w 260" name="T48"/>
              <a:gd fmla="*/ 58 h 260" name="T49"/>
              <a:gd fmla="*/ 237 w 260" name="T50"/>
              <a:gd fmla="*/ 58 h 260" name="T51"/>
              <a:gd fmla="*/ 260 w 260" name="T52"/>
              <a:gd fmla="*/ 35 h 260" name="T53"/>
              <a:gd fmla="*/ 225 w 260" name="T54"/>
              <a:gd fmla="*/ 35 h 260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0" w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59" name="Freeform 92"/>
          <p:cNvSpPr>
            <a:spLocks noEditPoints="1"/>
          </p:cNvSpPr>
          <p:nvPr/>
        </p:nvSpPr>
        <p:spPr bwMode="auto">
          <a:xfrm>
            <a:off x="1995005" y="2542477"/>
            <a:ext cx="619183" cy="619183"/>
          </a:xfrm>
          <a:custGeom>
            <a:gdLst>
              <a:gd fmla="*/ 187 w 228" name="T0"/>
              <a:gd fmla="*/ 114 h 240" name="T1"/>
              <a:gd fmla="*/ 114 w 228" name="T2"/>
              <a:gd fmla="*/ 40 h 240" name="T3"/>
              <a:gd fmla="*/ 40 w 228" name="T4"/>
              <a:gd fmla="*/ 114 h 240" name="T5"/>
              <a:gd fmla="*/ 68 w 228" name="T6"/>
              <a:gd fmla="*/ 171 h 240" name="T7"/>
              <a:gd fmla="*/ 74 w 228" name="T8"/>
              <a:gd fmla="*/ 173 h 240" name="T9"/>
              <a:gd fmla="*/ 81 w 228" name="T10"/>
              <a:gd fmla="*/ 169 h 240" name="T11"/>
              <a:gd fmla="*/ 79 w 228" name="T12"/>
              <a:gd fmla="*/ 156 h 240" name="T13"/>
              <a:gd fmla="*/ 59 w 228" name="T14"/>
              <a:gd fmla="*/ 114 h 240" name="T15"/>
              <a:gd fmla="*/ 114 w 228" name="T16"/>
              <a:gd fmla="*/ 59 h 240" name="T17"/>
              <a:gd fmla="*/ 169 w 228" name="T18"/>
              <a:gd fmla="*/ 114 h 240" name="T19"/>
              <a:gd fmla="*/ 152 w 228" name="T20"/>
              <a:gd fmla="*/ 153 h 240" name="T21"/>
              <a:gd fmla="*/ 151 w 228" name="T22"/>
              <a:gd fmla="*/ 166 h 240" name="T23"/>
              <a:gd fmla="*/ 165 w 228" name="T24"/>
              <a:gd fmla="*/ 167 h 240" name="T25"/>
              <a:gd fmla="*/ 187 w 228" name="T26"/>
              <a:gd fmla="*/ 114 h 240" name="T27"/>
              <a:gd fmla="*/ 116 w 228" name="T28"/>
              <a:gd fmla="*/ 79 h 240" name="T29"/>
              <a:gd fmla="*/ 81 w 228" name="T30"/>
              <a:gd fmla="*/ 114 h 240" name="T31"/>
              <a:gd fmla="*/ 101 w 228" name="T32"/>
              <a:gd fmla="*/ 144 h 240" name="T33"/>
              <a:gd fmla="*/ 101 w 228" name="T34"/>
              <a:gd fmla="*/ 226 h 240" name="T35"/>
              <a:gd fmla="*/ 115 w 228" name="T36"/>
              <a:gd fmla="*/ 240 h 240" name="T37"/>
              <a:gd fmla="*/ 129 w 228" name="T38"/>
              <a:gd fmla="*/ 226 h 240" name="T39"/>
              <a:gd fmla="*/ 129 w 228" name="T40"/>
              <a:gd fmla="*/ 145 h 240" name="T41"/>
              <a:gd fmla="*/ 150 w 228" name="T42"/>
              <a:gd fmla="*/ 114 h 240" name="T43"/>
              <a:gd fmla="*/ 116 w 228" name="T44"/>
              <a:gd fmla="*/ 79 h 240" name="T45"/>
              <a:gd fmla="*/ 114 w 228" name="T46"/>
              <a:gd fmla="*/ 0 h 240" name="T47"/>
              <a:gd fmla="*/ 0 w 228" name="T48"/>
              <a:gd fmla="*/ 114 h 240" name="T49"/>
              <a:gd fmla="*/ 52 w 228" name="T50"/>
              <a:gd fmla="*/ 209 h 240" name="T51"/>
              <a:gd fmla="*/ 57 w 228" name="T52"/>
              <a:gd fmla="*/ 211 h 240" name="T53"/>
              <a:gd fmla="*/ 65 w 228" name="T54"/>
              <a:gd fmla="*/ 206 h 240" name="T55"/>
              <a:gd fmla="*/ 62 w 228" name="T56"/>
              <a:gd fmla="*/ 193 h 240" name="T57"/>
              <a:gd fmla="*/ 19 w 228" name="T58"/>
              <a:gd fmla="*/ 114 h 240" name="T59"/>
              <a:gd fmla="*/ 114 w 228" name="T60"/>
              <a:gd fmla="*/ 18 h 240" name="T61"/>
              <a:gd fmla="*/ 209 w 228" name="T62"/>
              <a:gd fmla="*/ 114 h 240" name="T63"/>
              <a:gd fmla="*/ 168 w 228" name="T64"/>
              <a:gd fmla="*/ 192 h 240" name="T65"/>
              <a:gd fmla="*/ 165 w 228" name="T66"/>
              <a:gd fmla="*/ 205 h 240" name="T67"/>
              <a:gd fmla="*/ 178 w 228" name="T68"/>
              <a:gd fmla="*/ 208 h 240" name="T69"/>
              <a:gd fmla="*/ 228 w 228" name="T70"/>
              <a:gd fmla="*/ 114 h 240" name="T71"/>
              <a:gd fmla="*/ 114 w 228" name="T72"/>
              <a:gd fmla="*/ 0 h 24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40" w="228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60" name="Freeform 12"/>
          <p:cNvSpPr>
            <a:spLocks noEditPoints="1"/>
          </p:cNvSpPr>
          <p:nvPr/>
        </p:nvSpPr>
        <p:spPr bwMode="auto">
          <a:xfrm>
            <a:off x="3722795" y="2902190"/>
            <a:ext cx="619183" cy="619183"/>
          </a:xfrm>
          <a:custGeom>
            <a:gdLst>
              <a:gd fmla="*/ 74 w 236" name="T0"/>
              <a:gd fmla="*/ 160 h 236" name="T1"/>
              <a:gd fmla="*/ 93 w 236" name="T2"/>
              <a:gd fmla="*/ 160 h 236" name="T3"/>
              <a:gd fmla="*/ 93 w 236" name="T4"/>
              <a:gd fmla="*/ 103 h 236" name="T5"/>
              <a:gd fmla="*/ 74 w 236" name="T6"/>
              <a:gd fmla="*/ 103 h 236" name="T7"/>
              <a:gd fmla="*/ 74 w 236" name="T8"/>
              <a:gd fmla="*/ 160 h 236" name="T9"/>
              <a:gd fmla="*/ 140 w 236" name="T10"/>
              <a:gd fmla="*/ 102 h 236" name="T11"/>
              <a:gd fmla="*/ 122 w 236" name="T12"/>
              <a:gd fmla="*/ 111 h 236" name="T13"/>
              <a:gd fmla="*/ 122 w 236" name="T14"/>
              <a:gd fmla="*/ 103 h 236" name="T15"/>
              <a:gd fmla="*/ 103 w 236" name="T16"/>
              <a:gd fmla="*/ 103 h 236" name="T17"/>
              <a:gd fmla="*/ 103 w 236" name="T18"/>
              <a:gd fmla="*/ 160 h 236" name="T19"/>
              <a:gd fmla="*/ 122 w 236" name="T20"/>
              <a:gd fmla="*/ 160 h 236" name="T21"/>
              <a:gd fmla="*/ 122 w 236" name="T22"/>
              <a:gd fmla="*/ 128 h 236" name="T23"/>
              <a:gd fmla="*/ 123 w 236" name="T24"/>
              <a:gd fmla="*/ 124 h 236" name="T25"/>
              <a:gd fmla="*/ 133 w 236" name="T26"/>
              <a:gd fmla="*/ 117 h 236" name="T27"/>
              <a:gd fmla="*/ 142 w 236" name="T28"/>
              <a:gd fmla="*/ 130 h 236" name="T29"/>
              <a:gd fmla="*/ 142 w 236" name="T30"/>
              <a:gd fmla="*/ 160 h 236" name="T31"/>
              <a:gd fmla="*/ 161 w 236" name="T32"/>
              <a:gd fmla="*/ 160 h 236" name="T33"/>
              <a:gd fmla="*/ 161 w 236" name="T34"/>
              <a:gd fmla="*/ 160 h 236" name="T35"/>
              <a:gd fmla="*/ 161 w 236" name="T36"/>
              <a:gd fmla="*/ 127 h 236" name="T37"/>
              <a:gd fmla="*/ 140 w 236" name="T38"/>
              <a:gd fmla="*/ 102 h 236" name="T39"/>
              <a:gd fmla="*/ 122 w 236" name="T40"/>
              <a:gd fmla="*/ 111 h 236" name="T41"/>
              <a:gd fmla="*/ 122 w 236" name="T42"/>
              <a:gd fmla="*/ 111 h 236" name="T43"/>
              <a:gd fmla="*/ 122 w 236" name="T44"/>
              <a:gd fmla="*/ 111 h 236" name="T45"/>
              <a:gd fmla="*/ 83 w 236" name="T46"/>
              <a:gd fmla="*/ 75 h 236" name="T47"/>
              <a:gd fmla="*/ 73 w 236" name="T48"/>
              <a:gd fmla="*/ 85 h 236" name="T49"/>
              <a:gd fmla="*/ 83 w 236" name="T50"/>
              <a:gd fmla="*/ 95 h 236" name="T51"/>
              <a:gd fmla="*/ 83 w 236" name="T52"/>
              <a:gd fmla="*/ 95 h 236" name="T53"/>
              <a:gd fmla="*/ 94 w 236" name="T54"/>
              <a:gd fmla="*/ 85 h 236" name="T55"/>
              <a:gd fmla="*/ 83 w 236" name="T56"/>
              <a:gd fmla="*/ 75 h 236" name="T57"/>
              <a:gd fmla="*/ 118 w 236" name="T58"/>
              <a:gd fmla="*/ 0 h 236" name="T59"/>
              <a:gd fmla="*/ 0 w 236" name="T60"/>
              <a:gd fmla="*/ 118 h 236" name="T61"/>
              <a:gd fmla="*/ 118 w 236" name="T62"/>
              <a:gd fmla="*/ 236 h 236" name="T63"/>
              <a:gd fmla="*/ 236 w 236" name="T64"/>
              <a:gd fmla="*/ 118 h 236" name="T65"/>
              <a:gd fmla="*/ 118 w 236" name="T66"/>
              <a:gd fmla="*/ 0 h 236" name="T67"/>
              <a:gd fmla="*/ 181 w 236" name="T68"/>
              <a:gd fmla="*/ 172 h 236" name="T69"/>
              <a:gd fmla="*/ 171 w 236" name="T70"/>
              <a:gd fmla="*/ 181 h 236" name="T71"/>
              <a:gd fmla="*/ 64 w 236" name="T72"/>
              <a:gd fmla="*/ 181 h 236" name="T73"/>
              <a:gd fmla="*/ 55 w 236" name="T74"/>
              <a:gd fmla="*/ 172 h 236" name="T75"/>
              <a:gd fmla="*/ 55 w 236" name="T76"/>
              <a:gd fmla="*/ 63 h 236" name="T77"/>
              <a:gd fmla="*/ 64 w 236" name="T78"/>
              <a:gd fmla="*/ 54 h 236" name="T79"/>
              <a:gd fmla="*/ 171 w 236" name="T80"/>
              <a:gd fmla="*/ 54 h 236" name="T81"/>
              <a:gd fmla="*/ 181 w 236" name="T82"/>
              <a:gd fmla="*/ 63 h 236" name="T83"/>
              <a:gd fmla="*/ 181 w 236" name="T84"/>
              <a:gd fmla="*/ 172 h 236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36" w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61" name="Freeform 70"/>
          <p:cNvSpPr>
            <a:spLocks noEditPoints="1"/>
          </p:cNvSpPr>
          <p:nvPr/>
        </p:nvSpPr>
        <p:spPr bwMode="auto">
          <a:xfrm>
            <a:off x="8833786" y="2356217"/>
            <a:ext cx="619183" cy="619183"/>
          </a:xfrm>
          <a:custGeom>
            <a:gdLst>
              <a:gd fmla="*/ 116 w 232" name="T0"/>
              <a:gd fmla="*/ 0 h 232" name="T1"/>
              <a:gd fmla="*/ 0 w 232" name="T2"/>
              <a:gd fmla="*/ 116 h 232" name="T3"/>
              <a:gd fmla="*/ 116 w 232" name="T4"/>
              <a:gd fmla="*/ 232 h 232" name="T5"/>
              <a:gd fmla="*/ 232 w 232" name="T6"/>
              <a:gd fmla="*/ 116 h 232" name="T7"/>
              <a:gd fmla="*/ 116 w 232" name="T8"/>
              <a:gd fmla="*/ 0 h 232" name="T9"/>
              <a:gd fmla="*/ 129 w 232" name="T10"/>
              <a:gd fmla="*/ 208 h 232" name="T11"/>
              <a:gd fmla="*/ 129 w 232" name="T12"/>
              <a:gd fmla="*/ 190 h 232" name="T13"/>
              <a:gd fmla="*/ 117 w 232" name="T14"/>
              <a:gd fmla="*/ 178 h 232" name="T15"/>
              <a:gd fmla="*/ 105 w 232" name="T16"/>
              <a:gd fmla="*/ 190 h 232" name="T17"/>
              <a:gd fmla="*/ 105 w 232" name="T18"/>
              <a:gd fmla="*/ 208 h 232" name="T19"/>
              <a:gd fmla="*/ 25 w 232" name="T20"/>
              <a:gd fmla="*/ 129 h 232" name="T21"/>
              <a:gd fmla="*/ 42 w 232" name="T22"/>
              <a:gd fmla="*/ 129 h 232" name="T23"/>
              <a:gd fmla="*/ 53 w 232" name="T24"/>
              <a:gd fmla="*/ 117 h 232" name="T25"/>
              <a:gd fmla="*/ 42 w 232" name="T26"/>
              <a:gd fmla="*/ 105 h 232" name="T27"/>
              <a:gd fmla="*/ 24 w 232" name="T28"/>
              <a:gd fmla="*/ 105 h 232" name="T29"/>
              <a:gd fmla="*/ 104 w 232" name="T30"/>
              <a:gd fmla="*/ 25 h 232" name="T31"/>
              <a:gd fmla="*/ 104 w 232" name="T32"/>
              <a:gd fmla="*/ 41 h 232" name="T33"/>
              <a:gd fmla="*/ 116 w 232" name="T34"/>
              <a:gd fmla="*/ 53 h 232" name="T35"/>
              <a:gd fmla="*/ 128 w 232" name="T36"/>
              <a:gd fmla="*/ 41 h 232" name="T37"/>
              <a:gd fmla="*/ 128 w 232" name="T38"/>
              <a:gd fmla="*/ 25 h 232" name="T39"/>
              <a:gd fmla="*/ 208 w 232" name="T40"/>
              <a:gd fmla="*/ 104 h 232" name="T41"/>
              <a:gd fmla="*/ 190 w 232" name="T42"/>
              <a:gd fmla="*/ 104 h 232" name="T43"/>
              <a:gd fmla="*/ 179 w 232" name="T44"/>
              <a:gd fmla="*/ 116 h 232" name="T45"/>
              <a:gd fmla="*/ 190 w 232" name="T46"/>
              <a:gd fmla="*/ 128 h 232" name="T47"/>
              <a:gd fmla="*/ 208 w 232" name="T48"/>
              <a:gd fmla="*/ 128 h 232" name="T49"/>
              <a:gd fmla="*/ 129 w 232" name="T50"/>
              <a:gd fmla="*/ 208 h 232" name="T51"/>
              <a:gd fmla="*/ 124 w 232" name="T52"/>
              <a:gd fmla="*/ 94 h 232" name="T53"/>
              <a:gd fmla="*/ 70 w 232" name="T54"/>
              <a:gd fmla="*/ 69 h 232" name="T55"/>
              <a:gd fmla="*/ 94 w 232" name="T56"/>
              <a:gd fmla="*/ 124 h 232" name="T57"/>
              <a:gd fmla="*/ 109 w 232" name="T58"/>
              <a:gd fmla="*/ 138 h 232" name="T59"/>
              <a:gd fmla="*/ 163 w 232" name="T60"/>
              <a:gd fmla="*/ 163 h 232" name="T61"/>
              <a:gd fmla="*/ 138 w 232" name="T62"/>
              <a:gd fmla="*/ 108 h 232" name="T63"/>
              <a:gd fmla="*/ 124 w 232" name="T64"/>
              <a:gd fmla="*/ 94 h 232" name="T65"/>
              <a:gd fmla="*/ 123 w 232" name="T66"/>
              <a:gd fmla="*/ 123 h 232" name="T67"/>
              <a:gd fmla="*/ 110 w 232" name="T68"/>
              <a:gd fmla="*/ 123 h 232" name="T69"/>
              <a:gd fmla="*/ 110 w 232" name="T70"/>
              <a:gd fmla="*/ 109 h 232" name="T71"/>
              <a:gd fmla="*/ 123 w 232" name="T72"/>
              <a:gd fmla="*/ 109 h 232" name="T73"/>
              <a:gd fmla="*/ 123 w 232" name="T74"/>
              <a:gd fmla="*/ 123 h 23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31" w="231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62" name="Freeform 71"/>
          <p:cNvSpPr>
            <a:spLocks noEditPoints="1"/>
          </p:cNvSpPr>
          <p:nvPr/>
        </p:nvSpPr>
        <p:spPr bwMode="auto">
          <a:xfrm>
            <a:off x="5526184" y="2450170"/>
            <a:ext cx="619183" cy="619183"/>
          </a:xfrm>
          <a:custGeom>
            <a:gdLst>
              <a:gd fmla="*/ 182 w 236" name="T0"/>
              <a:gd fmla="*/ 109 h 236" name="T1"/>
              <a:gd fmla="*/ 157 w 236" name="T2"/>
              <a:gd fmla="*/ 103 h 236" name="T3"/>
              <a:gd fmla="*/ 134 w 236" name="T4"/>
              <a:gd fmla="*/ 102 h 236" name="T5"/>
              <a:gd fmla="*/ 120 w 236" name="T6"/>
              <a:gd fmla="*/ 114 h 236" name="T7"/>
              <a:gd fmla="*/ 118 w 236" name="T8"/>
              <a:gd fmla="*/ 129 h 236" name="T9"/>
              <a:gd fmla="*/ 122 w 236" name="T10"/>
              <a:gd fmla="*/ 141 h 236" name="T11"/>
              <a:gd fmla="*/ 135 w 236" name="T12"/>
              <a:gd fmla="*/ 156 h 236" name="T13"/>
              <a:gd fmla="*/ 139 w 236" name="T14"/>
              <a:gd fmla="*/ 185 h 236" name="T15"/>
              <a:gd fmla="*/ 152 w 236" name="T16"/>
              <a:gd fmla="*/ 198 h 236" name="T17"/>
              <a:gd fmla="*/ 169 w 236" name="T18"/>
              <a:gd fmla="*/ 180 h 236" name="T19"/>
              <a:gd fmla="*/ 187 w 236" name="T20"/>
              <a:gd fmla="*/ 150 h 236" name="T21"/>
              <a:gd fmla="*/ 200 w 236" name="T22"/>
              <a:gd fmla="*/ 122 h 236" name="T23"/>
              <a:gd fmla="*/ 182 w 236" name="T24"/>
              <a:gd fmla="*/ 109 h 236" name="T25"/>
              <a:gd fmla="*/ 118 w 236" name="T26"/>
              <a:gd fmla="*/ 0 h 236" name="T27"/>
              <a:gd fmla="*/ 0 w 236" name="T28"/>
              <a:gd fmla="*/ 118 h 236" name="T29"/>
              <a:gd fmla="*/ 118 w 236" name="T30"/>
              <a:gd fmla="*/ 236 h 236" name="T31"/>
              <a:gd fmla="*/ 236 w 236" name="T32"/>
              <a:gd fmla="*/ 118 h 236" name="T33"/>
              <a:gd fmla="*/ 118 w 236" name="T34"/>
              <a:gd fmla="*/ 0 h 236" name="T35"/>
              <a:gd fmla="*/ 126 w 236" name="T36"/>
              <a:gd fmla="*/ 212 h 236" name="T37"/>
              <a:gd fmla="*/ 128 w 236" name="T38"/>
              <a:gd fmla="*/ 208 h 236" name="T39"/>
              <a:gd fmla="*/ 125 w 236" name="T40"/>
              <a:gd fmla="*/ 186 h 236" name="T41"/>
              <a:gd fmla="*/ 105 w 236" name="T42"/>
              <a:gd fmla="*/ 186 h 236" name="T43"/>
              <a:gd fmla="*/ 98 w 236" name="T44"/>
              <a:gd fmla="*/ 207 h 236" name="T45"/>
              <a:gd fmla="*/ 102 w 236" name="T46"/>
              <a:gd fmla="*/ 211 h 236" name="T47"/>
              <a:gd fmla="*/ 34 w 236" name="T48"/>
              <a:gd fmla="*/ 161 h 236" name="T49"/>
              <a:gd fmla="*/ 44 w 236" name="T50"/>
              <a:gd fmla="*/ 157 h 236" name="T51"/>
              <a:gd fmla="*/ 44 w 236" name="T52"/>
              <a:gd fmla="*/ 157 h 236" name="T53"/>
              <a:gd fmla="*/ 81 w 236" name="T54"/>
              <a:gd fmla="*/ 142 h 236" name="T55"/>
              <a:gd fmla="*/ 81 w 236" name="T56"/>
              <a:gd fmla="*/ 118 h 236" name="T57"/>
              <a:gd fmla="*/ 55 w 236" name="T58"/>
              <a:gd fmla="*/ 94 h 236" name="T59"/>
              <a:gd fmla="*/ 28 w 236" name="T60"/>
              <a:gd fmla="*/ 90 h 236" name="T61"/>
              <a:gd fmla="*/ 84 w 236" name="T62"/>
              <a:gd fmla="*/ 30 h 236" name="T63"/>
              <a:gd fmla="*/ 84 w 236" name="T64"/>
              <a:gd fmla="*/ 31 h 236" name="T65"/>
              <a:gd fmla="*/ 102 w 236" name="T66"/>
              <a:gd fmla="*/ 56 h 236" name="T67"/>
              <a:gd fmla="*/ 120 w 236" name="T68"/>
              <a:gd fmla="*/ 79 h 236" name="T69"/>
              <a:gd fmla="*/ 131 w 236" name="T70"/>
              <a:gd fmla="*/ 97 h 236" name="T71"/>
              <a:gd fmla="*/ 146 w 236" name="T72"/>
              <a:gd fmla="*/ 88 h 236" name="T73"/>
              <a:gd fmla="*/ 177 w 236" name="T74"/>
              <a:gd fmla="*/ 66 h 236" name="T75"/>
              <a:gd fmla="*/ 190 w 236" name="T76"/>
              <a:gd fmla="*/ 57 h 236" name="T77"/>
              <a:gd fmla="*/ 212 w 236" name="T78"/>
              <a:gd fmla="*/ 118 h 236" name="T79"/>
              <a:gd fmla="*/ 126 w 236" name="T80"/>
              <a:gd fmla="*/ 212 h 236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36" w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239924" y="5357129"/>
            <a:ext cx="2279880" cy="526174"/>
          </a:xfrm>
          <a:prstGeom prst="rect">
            <a:avLst/>
          </a:prstGeom>
        </p:spPr>
        <p:txBody>
          <a:bodyPr anchor="t" anchorCtr="1" bIns="0" lIns="0" rIns="0" tIns="0" wrap="square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</a:p>
          <a:p>
            <a:pPr algn="ctr">
              <a:lnSpc>
                <a:spcPct val="16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（建议使用主题字体）</a:t>
            </a:r>
          </a:p>
        </p:txBody>
      </p:sp>
      <p:sp>
        <p:nvSpPr>
          <p:cNvPr id="64" name="矩形 63"/>
          <p:cNvSpPr/>
          <p:nvPr/>
        </p:nvSpPr>
        <p:spPr>
          <a:xfrm>
            <a:off x="4715261" y="5357129"/>
            <a:ext cx="2279880" cy="526174"/>
          </a:xfrm>
          <a:prstGeom prst="rect">
            <a:avLst/>
          </a:prstGeom>
        </p:spPr>
        <p:txBody>
          <a:bodyPr anchor="t" anchorCtr="1" bIns="0" lIns="0" rIns="0" tIns="0" wrap="square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</a:p>
          <a:p>
            <a:pPr algn="ctr">
              <a:lnSpc>
                <a:spcPct val="16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（建议使用主题字体）</a:t>
            </a:r>
          </a:p>
        </p:txBody>
      </p:sp>
      <p:sp>
        <p:nvSpPr>
          <p:cNvPr id="65" name="矩形 64"/>
          <p:cNvSpPr/>
          <p:nvPr/>
        </p:nvSpPr>
        <p:spPr>
          <a:xfrm>
            <a:off x="8003437" y="5357129"/>
            <a:ext cx="2279880" cy="526174"/>
          </a:xfrm>
          <a:prstGeom prst="rect">
            <a:avLst/>
          </a:prstGeom>
        </p:spPr>
        <p:txBody>
          <a:bodyPr anchor="t" anchorCtr="1" bIns="0" lIns="0" rIns="0" tIns="0" wrap="square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</a:p>
          <a:p>
            <a:pPr algn="ctr">
              <a:lnSpc>
                <a:spcPct val="16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（建议使用主题字体）</a:t>
            </a:r>
          </a:p>
        </p:txBody>
      </p:sp>
      <p:sp>
        <p:nvSpPr>
          <p:cNvPr id="66" name="矩形 65"/>
          <p:cNvSpPr/>
          <p:nvPr/>
        </p:nvSpPr>
        <p:spPr>
          <a:xfrm>
            <a:off x="6375377" y="1802069"/>
            <a:ext cx="2279880" cy="526174"/>
          </a:xfrm>
          <a:prstGeom prst="rect">
            <a:avLst/>
          </a:prstGeom>
        </p:spPr>
        <p:txBody>
          <a:bodyPr bIns="0" lIns="0" rIns="0" tIns="0" wrap="square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（建议使用主题字体）</a:t>
            </a:r>
          </a:p>
        </p:txBody>
      </p:sp>
      <p:sp>
        <p:nvSpPr>
          <p:cNvPr id="67" name="矩形 66"/>
          <p:cNvSpPr/>
          <p:nvPr/>
        </p:nvSpPr>
        <p:spPr>
          <a:xfrm>
            <a:off x="3108399" y="1802069"/>
            <a:ext cx="2279880" cy="526174"/>
          </a:xfrm>
          <a:prstGeom prst="rect">
            <a:avLst/>
          </a:prstGeom>
        </p:spPr>
        <p:txBody>
          <a:bodyPr bIns="0" lIns="0" rIns="0" tIns="0" wrap="square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（建议使用主题字体）</a:t>
            </a:r>
          </a:p>
        </p:txBody>
      </p:sp>
    </p:spTree>
    <p:extLst>
      <p:ext uri="{BB962C8B-B14F-4D97-AF65-F5344CB8AC3E}">
        <p14:creationId val="415900259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24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四、标题文本预设</a:t>
            </a:r>
          </a:p>
        </p:txBody>
      </p:sp>
      <p:sp>
        <p:nvSpPr>
          <p:cNvPr id="5" name="Rounded Rectangle 54"/>
          <p:cNvSpPr/>
          <p:nvPr/>
        </p:nvSpPr>
        <p:spPr>
          <a:xfrm>
            <a:off x="6458419" y="3761054"/>
            <a:ext cx="3938560" cy="1241067"/>
          </a:xfrm>
          <a:prstGeom prst="roundRect">
            <a:avLst>
              <a:gd fmla="val 2415" name="adj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" name="Rounded Rectangle 56"/>
          <p:cNvSpPr/>
          <p:nvPr/>
        </p:nvSpPr>
        <p:spPr>
          <a:xfrm>
            <a:off x="6650931" y="3545643"/>
            <a:ext cx="3553536" cy="34357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Rounded Rectangle 58"/>
          <p:cNvSpPr/>
          <p:nvPr/>
        </p:nvSpPr>
        <p:spPr>
          <a:xfrm>
            <a:off x="6460260" y="2054744"/>
            <a:ext cx="3938560" cy="1241067"/>
          </a:xfrm>
          <a:prstGeom prst="roundRect">
            <a:avLst>
              <a:gd fmla="val 2415" name="adj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8" name="Rounded Rectangle 60"/>
          <p:cNvSpPr/>
          <p:nvPr/>
        </p:nvSpPr>
        <p:spPr>
          <a:xfrm>
            <a:off x="6652772" y="1839333"/>
            <a:ext cx="3553536" cy="34357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9" name="Oval 63"/>
          <p:cNvSpPr/>
          <p:nvPr/>
        </p:nvSpPr>
        <p:spPr>
          <a:xfrm>
            <a:off x="6999694" y="4138024"/>
            <a:ext cx="664098" cy="66409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0" name="Oval 65"/>
          <p:cNvSpPr/>
          <p:nvPr/>
        </p:nvSpPr>
        <p:spPr>
          <a:xfrm>
            <a:off x="7038190" y="4176520"/>
            <a:ext cx="587106" cy="58710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1" name="Oval 69"/>
          <p:cNvSpPr/>
          <p:nvPr/>
        </p:nvSpPr>
        <p:spPr>
          <a:xfrm>
            <a:off x="6999694" y="2421619"/>
            <a:ext cx="664098" cy="66409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2" name="Oval 71"/>
          <p:cNvSpPr/>
          <p:nvPr/>
        </p:nvSpPr>
        <p:spPr>
          <a:xfrm>
            <a:off x="7038190" y="2460115"/>
            <a:ext cx="587106" cy="58710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3" name="矩形 12"/>
          <p:cNvSpPr/>
          <p:nvPr/>
        </p:nvSpPr>
        <p:spPr>
          <a:xfrm>
            <a:off x="7755295" y="2496333"/>
            <a:ext cx="2147157" cy="4572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</a:p>
          <a:p>
            <a:pPr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（建议使用主题字体）</a:t>
            </a:r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>
            <a:off x="7817883" y="1929416"/>
            <a:ext cx="1265238" cy="21945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en-US" b="1" lang="zh-CN" sz="16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Arial"/>
              </a:rPr>
              <a:t>标题文本预设 </a:t>
            </a:r>
          </a:p>
        </p:txBody>
      </p:sp>
      <p:sp>
        <p:nvSpPr>
          <p:cNvPr id="15" name="矩形 14"/>
          <p:cNvSpPr/>
          <p:nvPr/>
        </p:nvSpPr>
        <p:spPr>
          <a:xfrm>
            <a:off x="7755295" y="4222730"/>
            <a:ext cx="2147157" cy="45720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</a:p>
          <a:p>
            <a:pPr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（建议使用主题字体）</a:t>
            </a: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>
            <a:off x="7817883" y="3624801"/>
            <a:ext cx="1265238" cy="21945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non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altLang="en-US" b="1" lang="zh-CN" sz="16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Arial"/>
              </a:rPr>
              <a:t>标题文本预设 </a:t>
            </a:r>
          </a:p>
        </p:txBody>
      </p:sp>
      <p:sp>
        <p:nvSpPr>
          <p:cNvPr id="17" name="Freeform 70"/>
          <p:cNvSpPr>
            <a:spLocks noEditPoints="1"/>
          </p:cNvSpPr>
          <p:nvPr/>
        </p:nvSpPr>
        <p:spPr bwMode="auto">
          <a:xfrm>
            <a:off x="7103654" y="2525579"/>
            <a:ext cx="456178" cy="456178"/>
          </a:xfrm>
          <a:custGeom>
            <a:gdLst>
              <a:gd fmla="*/ 116 w 232" name="T0"/>
              <a:gd fmla="*/ 0 h 232" name="T1"/>
              <a:gd fmla="*/ 0 w 232" name="T2"/>
              <a:gd fmla="*/ 116 h 232" name="T3"/>
              <a:gd fmla="*/ 116 w 232" name="T4"/>
              <a:gd fmla="*/ 232 h 232" name="T5"/>
              <a:gd fmla="*/ 232 w 232" name="T6"/>
              <a:gd fmla="*/ 116 h 232" name="T7"/>
              <a:gd fmla="*/ 116 w 232" name="T8"/>
              <a:gd fmla="*/ 0 h 232" name="T9"/>
              <a:gd fmla="*/ 129 w 232" name="T10"/>
              <a:gd fmla="*/ 208 h 232" name="T11"/>
              <a:gd fmla="*/ 129 w 232" name="T12"/>
              <a:gd fmla="*/ 190 h 232" name="T13"/>
              <a:gd fmla="*/ 117 w 232" name="T14"/>
              <a:gd fmla="*/ 178 h 232" name="T15"/>
              <a:gd fmla="*/ 105 w 232" name="T16"/>
              <a:gd fmla="*/ 190 h 232" name="T17"/>
              <a:gd fmla="*/ 105 w 232" name="T18"/>
              <a:gd fmla="*/ 208 h 232" name="T19"/>
              <a:gd fmla="*/ 25 w 232" name="T20"/>
              <a:gd fmla="*/ 129 h 232" name="T21"/>
              <a:gd fmla="*/ 42 w 232" name="T22"/>
              <a:gd fmla="*/ 129 h 232" name="T23"/>
              <a:gd fmla="*/ 53 w 232" name="T24"/>
              <a:gd fmla="*/ 117 h 232" name="T25"/>
              <a:gd fmla="*/ 42 w 232" name="T26"/>
              <a:gd fmla="*/ 105 h 232" name="T27"/>
              <a:gd fmla="*/ 24 w 232" name="T28"/>
              <a:gd fmla="*/ 105 h 232" name="T29"/>
              <a:gd fmla="*/ 104 w 232" name="T30"/>
              <a:gd fmla="*/ 25 h 232" name="T31"/>
              <a:gd fmla="*/ 104 w 232" name="T32"/>
              <a:gd fmla="*/ 41 h 232" name="T33"/>
              <a:gd fmla="*/ 116 w 232" name="T34"/>
              <a:gd fmla="*/ 53 h 232" name="T35"/>
              <a:gd fmla="*/ 128 w 232" name="T36"/>
              <a:gd fmla="*/ 41 h 232" name="T37"/>
              <a:gd fmla="*/ 128 w 232" name="T38"/>
              <a:gd fmla="*/ 25 h 232" name="T39"/>
              <a:gd fmla="*/ 208 w 232" name="T40"/>
              <a:gd fmla="*/ 104 h 232" name="T41"/>
              <a:gd fmla="*/ 190 w 232" name="T42"/>
              <a:gd fmla="*/ 104 h 232" name="T43"/>
              <a:gd fmla="*/ 179 w 232" name="T44"/>
              <a:gd fmla="*/ 116 h 232" name="T45"/>
              <a:gd fmla="*/ 190 w 232" name="T46"/>
              <a:gd fmla="*/ 128 h 232" name="T47"/>
              <a:gd fmla="*/ 208 w 232" name="T48"/>
              <a:gd fmla="*/ 128 h 232" name="T49"/>
              <a:gd fmla="*/ 129 w 232" name="T50"/>
              <a:gd fmla="*/ 208 h 232" name="T51"/>
              <a:gd fmla="*/ 124 w 232" name="T52"/>
              <a:gd fmla="*/ 94 h 232" name="T53"/>
              <a:gd fmla="*/ 70 w 232" name="T54"/>
              <a:gd fmla="*/ 69 h 232" name="T55"/>
              <a:gd fmla="*/ 94 w 232" name="T56"/>
              <a:gd fmla="*/ 124 h 232" name="T57"/>
              <a:gd fmla="*/ 109 w 232" name="T58"/>
              <a:gd fmla="*/ 138 h 232" name="T59"/>
              <a:gd fmla="*/ 163 w 232" name="T60"/>
              <a:gd fmla="*/ 163 h 232" name="T61"/>
              <a:gd fmla="*/ 138 w 232" name="T62"/>
              <a:gd fmla="*/ 108 h 232" name="T63"/>
              <a:gd fmla="*/ 124 w 232" name="T64"/>
              <a:gd fmla="*/ 94 h 232" name="T65"/>
              <a:gd fmla="*/ 123 w 232" name="T66"/>
              <a:gd fmla="*/ 123 h 232" name="T67"/>
              <a:gd fmla="*/ 110 w 232" name="T68"/>
              <a:gd fmla="*/ 123 h 232" name="T69"/>
              <a:gd fmla="*/ 110 w 232" name="T70"/>
              <a:gd fmla="*/ 109 h 232" name="T71"/>
              <a:gd fmla="*/ 123 w 232" name="T72"/>
              <a:gd fmla="*/ 109 h 232" name="T73"/>
              <a:gd fmla="*/ 123 w 232" name="T74"/>
              <a:gd fmla="*/ 123 h 23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31" w="231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8" name="Freeform 71"/>
          <p:cNvSpPr>
            <a:spLocks noEditPoints="1"/>
          </p:cNvSpPr>
          <p:nvPr/>
        </p:nvSpPr>
        <p:spPr bwMode="auto">
          <a:xfrm>
            <a:off x="7099718" y="4238048"/>
            <a:ext cx="464050" cy="464050"/>
          </a:xfrm>
          <a:custGeom>
            <a:gdLst>
              <a:gd fmla="*/ 182 w 236" name="T0"/>
              <a:gd fmla="*/ 109 h 236" name="T1"/>
              <a:gd fmla="*/ 157 w 236" name="T2"/>
              <a:gd fmla="*/ 103 h 236" name="T3"/>
              <a:gd fmla="*/ 134 w 236" name="T4"/>
              <a:gd fmla="*/ 102 h 236" name="T5"/>
              <a:gd fmla="*/ 120 w 236" name="T6"/>
              <a:gd fmla="*/ 114 h 236" name="T7"/>
              <a:gd fmla="*/ 118 w 236" name="T8"/>
              <a:gd fmla="*/ 129 h 236" name="T9"/>
              <a:gd fmla="*/ 122 w 236" name="T10"/>
              <a:gd fmla="*/ 141 h 236" name="T11"/>
              <a:gd fmla="*/ 135 w 236" name="T12"/>
              <a:gd fmla="*/ 156 h 236" name="T13"/>
              <a:gd fmla="*/ 139 w 236" name="T14"/>
              <a:gd fmla="*/ 185 h 236" name="T15"/>
              <a:gd fmla="*/ 152 w 236" name="T16"/>
              <a:gd fmla="*/ 198 h 236" name="T17"/>
              <a:gd fmla="*/ 169 w 236" name="T18"/>
              <a:gd fmla="*/ 180 h 236" name="T19"/>
              <a:gd fmla="*/ 187 w 236" name="T20"/>
              <a:gd fmla="*/ 150 h 236" name="T21"/>
              <a:gd fmla="*/ 200 w 236" name="T22"/>
              <a:gd fmla="*/ 122 h 236" name="T23"/>
              <a:gd fmla="*/ 182 w 236" name="T24"/>
              <a:gd fmla="*/ 109 h 236" name="T25"/>
              <a:gd fmla="*/ 118 w 236" name="T26"/>
              <a:gd fmla="*/ 0 h 236" name="T27"/>
              <a:gd fmla="*/ 0 w 236" name="T28"/>
              <a:gd fmla="*/ 118 h 236" name="T29"/>
              <a:gd fmla="*/ 118 w 236" name="T30"/>
              <a:gd fmla="*/ 236 h 236" name="T31"/>
              <a:gd fmla="*/ 236 w 236" name="T32"/>
              <a:gd fmla="*/ 118 h 236" name="T33"/>
              <a:gd fmla="*/ 118 w 236" name="T34"/>
              <a:gd fmla="*/ 0 h 236" name="T35"/>
              <a:gd fmla="*/ 126 w 236" name="T36"/>
              <a:gd fmla="*/ 212 h 236" name="T37"/>
              <a:gd fmla="*/ 128 w 236" name="T38"/>
              <a:gd fmla="*/ 208 h 236" name="T39"/>
              <a:gd fmla="*/ 125 w 236" name="T40"/>
              <a:gd fmla="*/ 186 h 236" name="T41"/>
              <a:gd fmla="*/ 105 w 236" name="T42"/>
              <a:gd fmla="*/ 186 h 236" name="T43"/>
              <a:gd fmla="*/ 98 w 236" name="T44"/>
              <a:gd fmla="*/ 207 h 236" name="T45"/>
              <a:gd fmla="*/ 102 w 236" name="T46"/>
              <a:gd fmla="*/ 211 h 236" name="T47"/>
              <a:gd fmla="*/ 34 w 236" name="T48"/>
              <a:gd fmla="*/ 161 h 236" name="T49"/>
              <a:gd fmla="*/ 44 w 236" name="T50"/>
              <a:gd fmla="*/ 157 h 236" name="T51"/>
              <a:gd fmla="*/ 44 w 236" name="T52"/>
              <a:gd fmla="*/ 157 h 236" name="T53"/>
              <a:gd fmla="*/ 81 w 236" name="T54"/>
              <a:gd fmla="*/ 142 h 236" name="T55"/>
              <a:gd fmla="*/ 81 w 236" name="T56"/>
              <a:gd fmla="*/ 118 h 236" name="T57"/>
              <a:gd fmla="*/ 55 w 236" name="T58"/>
              <a:gd fmla="*/ 94 h 236" name="T59"/>
              <a:gd fmla="*/ 28 w 236" name="T60"/>
              <a:gd fmla="*/ 90 h 236" name="T61"/>
              <a:gd fmla="*/ 84 w 236" name="T62"/>
              <a:gd fmla="*/ 30 h 236" name="T63"/>
              <a:gd fmla="*/ 84 w 236" name="T64"/>
              <a:gd fmla="*/ 31 h 236" name="T65"/>
              <a:gd fmla="*/ 102 w 236" name="T66"/>
              <a:gd fmla="*/ 56 h 236" name="T67"/>
              <a:gd fmla="*/ 120 w 236" name="T68"/>
              <a:gd fmla="*/ 79 h 236" name="T69"/>
              <a:gd fmla="*/ 131 w 236" name="T70"/>
              <a:gd fmla="*/ 97 h 236" name="T71"/>
              <a:gd fmla="*/ 146 w 236" name="T72"/>
              <a:gd fmla="*/ 88 h 236" name="T73"/>
              <a:gd fmla="*/ 177 w 236" name="T74"/>
              <a:gd fmla="*/ 66 h 236" name="T75"/>
              <a:gd fmla="*/ 190 w 236" name="T76"/>
              <a:gd fmla="*/ 57 h 236" name="T77"/>
              <a:gd fmla="*/ 212 w 236" name="T78"/>
              <a:gd fmla="*/ 118 h 236" name="T79"/>
              <a:gd fmla="*/ 126 w 236" name="T80"/>
              <a:gd fmla="*/ 212 h 236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36" w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72614" y="1561785"/>
            <a:ext cx="5084154" cy="4107966"/>
            <a:chOff x="4643709" y="906449"/>
            <a:chExt cx="6937704" cy="49895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Freeform 5"/>
            <p:cNvSpPr/>
            <p:nvPr/>
          </p:nvSpPr>
          <p:spPr bwMode="auto">
            <a:xfrm>
              <a:off x="9078837" y="5601030"/>
              <a:ext cx="375206" cy="294929"/>
            </a:xfrm>
            <a:custGeom>
              <a:gdLst>
                <a:gd fmla="*/ 553 w 673" name="T0"/>
                <a:gd fmla="*/ 13 h 550" name="T1"/>
                <a:gd fmla="*/ 520 w 673" name="T2"/>
                <a:gd fmla="*/ 52 h 550" name="T3"/>
                <a:gd fmla="*/ 454 w 673" name="T4"/>
                <a:gd fmla="*/ 35 h 550" name="T5"/>
                <a:gd fmla="*/ 411 w 673" name="T6"/>
                <a:gd fmla="*/ 61 h 550" name="T7"/>
                <a:gd fmla="*/ 358 w 673" name="T8"/>
                <a:gd fmla="*/ 78 h 550" name="T9"/>
                <a:gd fmla="*/ 319 w 673" name="T10"/>
                <a:gd fmla="*/ 70 h 550" name="T11"/>
                <a:gd fmla="*/ 284 w 673" name="T12"/>
                <a:gd fmla="*/ 48 h 550" name="T13"/>
                <a:gd fmla="*/ 260 w 673" name="T14"/>
                <a:gd fmla="*/ 89 h 550" name="T15"/>
                <a:gd fmla="*/ 232 w 673" name="T16"/>
                <a:gd fmla="*/ 111 h 550" name="T17"/>
                <a:gd fmla="*/ 160 w 673" name="T18"/>
                <a:gd fmla="*/ 102 h 550" name="T19"/>
                <a:gd fmla="*/ 175 w 673" name="T20"/>
                <a:gd fmla="*/ 148 h 550" name="T21"/>
                <a:gd fmla="*/ 120 w 673" name="T22"/>
                <a:gd fmla="*/ 185 h 550" name="T23"/>
                <a:gd fmla="*/ 53 w 673" name="T24"/>
                <a:gd fmla="*/ 246 h 550" name="T25"/>
                <a:gd fmla="*/ 20 w 673" name="T26"/>
                <a:gd fmla="*/ 280 h 550" name="T27"/>
                <a:gd fmla="*/ 33 w 673" name="T28"/>
                <a:gd fmla="*/ 317 h 550" name="T29"/>
                <a:gd fmla="*/ 33 w 673" name="T30"/>
                <a:gd fmla="*/ 387 h 550" name="T31"/>
                <a:gd fmla="*/ 55 w 673" name="T32"/>
                <a:gd fmla="*/ 437 h 550" name="T33"/>
                <a:gd fmla="*/ 81 w 673" name="T34"/>
                <a:gd fmla="*/ 476 h 550" name="T35"/>
                <a:gd fmla="*/ 138 w 673" name="T36"/>
                <a:gd fmla="*/ 498 h 550" name="T37"/>
                <a:gd fmla="*/ 219 w 673" name="T38"/>
                <a:gd fmla="*/ 500 h 550" name="T39"/>
                <a:gd fmla="*/ 341 w 673" name="T40"/>
                <a:gd fmla="*/ 534 h 550" name="T41"/>
                <a:gd fmla="*/ 374 w 673" name="T42"/>
                <a:gd fmla="*/ 476 h 550" name="T43"/>
                <a:gd fmla="*/ 459 w 673" name="T44"/>
                <a:gd fmla="*/ 426 h 550" name="T45"/>
                <a:gd fmla="*/ 507 w 673" name="T46"/>
                <a:gd fmla="*/ 395 h 550" name="T47"/>
                <a:gd fmla="*/ 568 w 673" name="T48"/>
                <a:gd fmla="*/ 356 h 550" name="T49"/>
                <a:gd fmla="*/ 551 w 673" name="T50"/>
                <a:gd fmla="*/ 306 h 550" name="T51"/>
                <a:gd fmla="*/ 592 w 673" name="T52"/>
                <a:gd fmla="*/ 272 h 550" name="T53"/>
                <a:gd fmla="*/ 572 w 673" name="T54"/>
                <a:gd fmla="*/ 228 h 550" name="T55"/>
                <a:gd fmla="*/ 633 w 673" name="T56"/>
                <a:gd fmla="*/ 156 h 550" name="T57"/>
                <a:gd fmla="*/ 671 w 673" name="T58"/>
                <a:gd fmla="*/ 124 h 550" name="T59"/>
                <a:gd fmla="*/ 649 w 673" name="T60"/>
                <a:gd fmla="*/ 43 h 550" name="T61"/>
                <a:gd fmla="*/ 590 w 673" name="T62"/>
                <a:gd fmla="*/ 31 h 550" name="T63"/>
                <a:gd fmla="*/ 553 w 673" name="T64"/>
                <a:gd fmla="*/ 13 h 55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50" w="673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4643709" y="1632785"/>
              <a:ext cx="2774360" cy="1842441"/>
            </a:xfrm>
            <a:custGeom>
              <a:gdLst>
                <a:gd fmla="*/ 4317 w 4981" name="T0"/>
                <a:gd fmla="*/ 2284 h 3440" name="T1"/>
                <a:gd fmla="*/ 4622 w 4981" name="T2"/>
                <a:gd fmla="*/ 2061 h 3440" name="T3"/>
                <a:gd fmla="*/ 4946 w 4981" name="T4"/>
                <a:gd fmla="*/ 1850 h 3440" name="T5"/>
                <a:gd fmla="*/ 4930 w 4981" name="T6"/>
                <a:gd fmla="*/ 1693 h 3440" name="T7"/>
                <a:gd fmla="*/ 4812 w 4981" name="T8"/>
                <a:gd fmla="*/ 1470 h 3440" name="T9"/>
                <a:gd fmla="*/ 4636 w 4981" name="T10"/>
                <a:gd fmla="*/ 1342 h 3440" name="T11"/>
                <a:gd fmla="*/ 4488 w 4981" name="T12"/>
                <a:gd fmla="*/ 1228 h 3440" name="T13"/>
                <a:gd fmla="*/ 4082 w 4981" name="T14"/>
                <a:gd fmla="*/ 1137 h 3440" name="T15"/>
                <a:gd fmla="*/ 3931 w 4981" name="T16"/>
                <a:gd fmla="*/ 906 h 3440" name="T17"/>
                <a:gd fmla="*/ 3984 w 4981" name="T18"/>
                <a:gd fmla="*/ 684 h 3440" name="T19"/>
                <a:gd fmla="*/ 3787 w 4981" name="T20"/>
                <a:gd fmla="*/ 408 h 3440" name="T21"/>
                <a:gd fmla="*/ 3607 w 4981" name="T22"/>
                <a:gd fmla="*/ 314 h 3440" name="T23"/>
                <a:gd fmla="*/ 3476 w 4981" name="T24"/>
                <a:gd fmla="*/ 141 h 3440" name="T25"/>
                <a:gd fmla="*/ 3472 w 4981" name="T26"/>
                <a:gd fmla="*/ 7 h 3440" name="T27"/>
                <a:gd fmla="*/ 3233 w 4981" name="T28"/>
                <a:gd fmla="*/ 27 h 3440" name="T29"/>
                <a:gd fmla="*/ 3096 w 4981" name="T30"/>
                <a:gd fmla="*/ 155 h 3440" name="T31"/>
                <a:gd fmla="*/ 2965 w 4981" name="T32"/>
                <a:gd fmla="*/ 333 h 3440" name="T33"/>
                <a:gd fmla="*/ 2876 w 4981" name="T34"/>
                <a:gd fmla="*/ 497 h 3440" name="T35"/>
                <a:gd fmla="*/ 2726 w 4981" name="T36"/>
                <a:gd fmla="*/ 478 h 3440" name="T37"/>
                <a:gd fmla="*/ 2359 w 4981" name="T38"/>
                <a:gd fmla="*/ 536 h 3440" name="T39"/>
                <a:gd fmla="*/ 2224 w 4981" name="T40"/>
                <a:gd fmla="*/ 781 h 3440" name="T41"/>
                <a:gd fmla="*/ 2175 w 4981" name="T42"/>
                <a:gd fmla="*/ 850 h 3440" name="T43"/>
                <a:gd fmla="*/ 2008 w 4981" name="T44"/>
                <a:gd fmla="*/ 809 h 3440" name="T45"/>
                <a:gd fmla="*/ 1710 w 4981" name="T46"/>
                <a:gd fmla="*/ 836 h 3440" name="T47"/>
                <a:gd fmla="*/ 1759 w 4981" name="T48"/>
                <a:gd fmla="*/ 1017 h 3440" name="T49"/>
                <a:gd fmla="*/ 1775 w 4981" name="T50"/>
                <a:gd fmla="*/ 1290 h 3440" name="T51"/>
                <a:gd fmla="*/ 1674 w 4981" name="T52"/>
                <a:gd fmla="*/ 1378 h 3440" name="T53"/>
                <a:gd fmla="*/ 1559 w 4981" name="T54"/>
                <a:gd fmla="*/ 1562 h 3440" name="T55"/>
                <a:gd fmla="*/ 1287 w 4981" name="T56"/>
                <a:gd fmla="*/ 1623 h 3440" name="T57"/>
                <a:gd fmla="*/ 1051 w 4981" name="T58"/>
                <a:gd fmla="*/ 1715 h 3440" name="T59"/>
                <a:gd fmla="*/ 760 w 4981" name="T60"/>
                <a:gd fmla="*/ 1768 h 3440" name="T61"/>
                <a:gd fmla="*/ 563 w 4981" name="T62"/>
                <a:gd fmla="*/ 1787 h 3440" name="T63"/>
                <a:gd fmla="*/ 370 w 4981" name="T64"/>
                <a:gd fmla="*/ 1723 h 3440" name="T65"/>
                <a:gd fmla="*/ 180 w 4981" name="T66"/>
                <a:gd fmla="*/ 1768 h 3440" name="T67"/>
                <a:gd fmla="*/ 42 w 4981" name="T68"/>
                <a:gd fmla="*/ 1934 h 3440" name="T69"/>
                <a:gd fmla="*/ 23 w 4981" name="T70"/>
                <a:gd fmla="*/ 2093 h 3440" name="T71"/>
                <a:gd fmla="*/ 232 w 4981" name="T72"/>
                <a:gd fmla="*/ 2199 h 3440" name="T73"/>
                <a:gd fmla="*/ 190 w 4981" name="T74"/>
                <a:gd fmla="*/ 2415 h 3440" name="T75"/>
                <a:gd fmla="*/ 105 w 4981" name="T76"/>
                <a:gd fmla="*/ 2454 h 3440" name="T77"/>
                <a:gd fmla="*/ 53 w 4981" name="T78"/>
                <a:gd fmla="*/ 2535 h 3440" name="T79"/>
                <a:gd fmla="*/ 219 w 4981" name="T80"/>
                <a:gd fmla="*/ 2595 h 3440" name="T81"/>
                <a:gd fmla="*/ 307 w 4981" name="T82"/>
                <a:gd fmla="*/ 2806 h 3440" name="T83"/>
                <a:gd fmla="*/ 442 w 4981" name="T84"/>
                <a:gd fmla="*/ 2962 h 3440" name="T85"/>
                <a:gd fmla="*/ 717 w 4981" name="T86"/>
                <a:gd fmla="*/ 3144 h 3440" name="T87"/>
                <a:gd fmla="*/ 861 w 4981" name="T88"/>
                <a:gd fmla="*/ 3385 h 3440" name="T89"/>
                <a:gd fmla="*/ 1054 w 4981" name="T90"/>
                <a:gd fmla="*/ 3422 h 3440" name="T91"/>
                <a:gd fmla="*/ 1241 w 4981" name="T92"/>
                <a:gd fmla="*/ 3196 h 3440" name="T93"/>
                <a:gd fmla="*/ 1547 w 4981" name="T94"/>
                <a:gd fmla="*/ 3325 h 3440" name="T95"/>
                <a:gd fmla="*/ 1779 w 4981" name="T96"/>
                <a:gd fmla="*/ 3247 h 3440" name="T97"/>
                <a:gd fmla="*/ 2063 w 4981" name="T98"/>
                <a:gd fmla="*/ 3348 h 3440" name="T99"/>
                <a:gd fmla="*/ 2355 w 4981" name="T100"/>
                <a:gd fmla="*/ 3325 h 3440" name="T101"/>
                <a:gd fmla="*/ 2823 w 4981" name="T102"/>
                <a:gd fmla="*/ 3221 h 3440" name="T103"/>
                <a:gd fmla="*/ 3303 w 4981" name="T104"/>
                <a:gd fmla="*/ 3314 h 3440" name="T105"/>
                <a:gd fmla="*/ 3657 w 4981" name="T106"/>
                <a:gd fmla="*/ 3310 h 3440" name="T107"/>
                <a:gd fmla="*/ 3683 w 4981" name="T108"/>
                <a:gd fmla="*/ 3162 h 3440" name="T109"/>
                <a:gd fmla="*/ 3640 w 4981" name="T110"/>
                <a:gd fmla="*/ 2988 h 3440" name="T111"/>
                <a:gd fmla="*/ 3701 w 4981" name="T112"/>
                <a:gd fmla="*/ 2721 h 3440" name="T113"/>
                <a:gd fmla="*/ 4129 w 4981" name="T114"/>
                <a:gd fmla="*/ 2651 h 3440" name="T115"/>
                <a:gd fmla="*/ 4380 w 4981" name="T116"/>
                <a:gd fmla="*/ 2630 h 344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440" w="4981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4980432" y="3322556"/>
              <a:ext cx="2704610" cy="1268774"/>
            </a:xfrm>
            <a:custGeom>
              <a:gdLst>
                <a:gd fmla="*/ 4405 w 4857" name="T0"/>
                <a:gd fmla="*/ 1256 h 2368" name="T1"/>
                <a:gd fmla="*/ 4222 w 4857" name="T2"/>
                <a:gd fmla="*/ 1404 h 2368" name="T3"/>
                <a:gd fmla="*/ 4032 w 4857" name="T4"/>
                <a:gd fmla="*/ 1381 h 2368" name="T5"/>
                <a:gd fmla="*/ 3838 w 4857" name="T6"/>
                <a:gd fmla="*/ 1190 h 2368" name="T7"/>
                <a:gd fmla="*/ 3484 w 4857" name="T8"/>
                <a:gd fmla="*/ 1142 h 2368" name="T9"/>
                <a:gd fmla="*/ 3239 w 4857" name="T10"/>
                <a:gd fmla="*/ 1084 h 2368" name="T11"/>
                <a:gd fmla="*/ 2996 w 4857" name="T12"/>
                <a:gd fmla="*/ 984 h 2368" name="T13"/>
                <a:gd fmla="*/ 2787 w 4857" name="T14"/>
                <a:gd fmla="*/ 856 h 2368" name="T15"/>
                <a:gd fmla="*/ 2665 w 4857" name="T16"/>
                <a:gd fmla="*/ 620 h 2368" name="T17"/>
                <a:gd fmla="*/ 2737 w 4857" name="T18"/>
                <a:gd fmla="*/ 514 h 2368" name="T19"/>
                <a:gd fmla="*/ 2764 w 4857" name="T20"/>
                <a:gd fmla="*/ 339 h 2368" name="T21"/>
                <a:gd fmla="*/ 2718 w 4857" name="T22"/>
                <a:gd fmla="*/ 225 h 2368" name="T23"/>
                <a:gd fmla="*/ 2699 w 4857" name="T24"/>
                <a:gd fmla="*/ 159 h 2368" name="T25"/>
                <a:gd fmla="*/ 2219 w 4857" name="T26"/>
                <a:gd fmla="*/ 66 h 2368" name="T27"/>
                <a:gd fmla="*/ 1751 w 4857" name="T28"/>
                <a:gd fmla="*/ 170 h 2368" name="T29"/>
                <a:gd fmla="*/ 1459 w 4857" name="T30"/>
                <a:gd fmla="*/ 193 h 2368" name="T31"/>
                <a:gd fmla="*/ 1175 w 4857" name="T32"/>
                <a:gd fmla="*/ 92 h 2368" name="T33"/>
                <a:gd fmla="*/ 943 w 4857" name="T34"/>
                <a:gd fmla="*/ 170 h 2368" name="T35"/>
                <a:gd fmla="*/ 637 w 4857" name="T36"/>
                <a:gd fmla="*/ 41 h 2368" name="T37"/>
                <a:gd fmla="*/ 450 w 4857" name="T38"/>
                <a:gd fmla="*/ 267 h 2368" name="T39"/>
                <a:gd fmla="*/ 201 w 4857" name="T40"/>
                <a:gd fmla="*/ 304 h 2368" name="T41"/>
                <a:gd fmla="*/ 205 w 4857" name="T42"/>
                <a:gd fmla="*/ 493 h 2368" name="T43"/>
                <a:gd fmla="*/ 275 w 4857" name="T44"/>
                <a:gd fmla="*/ 689 h 2368" name="T45"/>
                <a:gd fmla="*/ 96 w 4857" name="T46"/>
                <a:gd fmla="*/ 678 h 2368" name="T47"/>
                <a:gd fmla="*/ 52 w 4857" name="T48"/>
                <a:gd fmla="*/ 837 h 2368" name="T49"/>
                <a:gd fmla="*/ 78 w 4857" name="T50"/>
                <a:gd fmla="*/ 975 h 2368" name="T51"/>
                <a:gd fmla="*/ 205 w 4857" name="T52"/>
                <a:gd fmla="*/ 1097 h 2368" name="T53"/>
                <a:gd fmla="*/ 406 w 4857" name="T54"/>
                <a:gd fmla="*/ 1275 h 2368" name="T55"/>
                <a:gd fmla="*/ 550 w 4857" name="T56"/>
                <a:gd fmla="*/ 1379 h 2368" name="T57"/>
                <a:gd fmla="*/ 768 w 4857" name="T58"/>
                <a:gd fmla="*/ 1445 h 2368" name="T59"/>
                <a:gd fmla="*/ 1039 w 4857" name="T60"/>
                <a:gd fmla="*/ 1731 h 2368" name="T61"/>
                <a:gd fmla="*/ 1175 w 4857" name="T62"/>
                <a:gd fmla="*/ 1809 h 2368" name="T63"/>
                <a:gd fmla="*/ 1380 w 4857" name="T64"/>
                <a:gd fmla="*/ 1923 h 2368" name="T65"/>
                <a:gd fmla="*/ 1511 w 4857" name="T66"/>
                <a:gd fmla="*/ 2012 h 2368" name="T67"/>
                <a:gd fmla="*/ 1651 w 4857" name="T68"/>
                <a:gd fmla="*/ 2105 h 2368" name="T69"/>
                <a:gd fmla="*/ 1856 w 4857" name="T70"/>
                <a:gd fmla="*/ 2164 h 2368" name="T71"/>
                <a:gd fmla="*/ 2131 w 4857" name="T72"/>
                <a:gd fmla="*/ 2172 h 2368" name="T73"/>
                <a:gd fmla="*/ 2245 w 4857" name="T74"/>
                <a:gd fmla="*/ 2316 h 2368" name="T75"/>
                <a:gd fmla="*/ 2586 w 4857" name="T76"/>
                <a:gd fmla="*/ 2127 h 2368" name="T77"/>
                <a:gd fmla="*/ 2795 w 4857" name="T78"/>
                <a:gd fmla="*/ 2227 h 2368" name="T79"/>
                <a:gd fmla="*/ 2983 w 4857" name="T80"/>
                <a:gd fmla="*/ 2309 h 2368" name="T81"/>
                <a:gd fmla="*/ 3241 w 4857" name="T82"/>
                <a:gd fmla="*/ 2268 h 2368" name="T83"/>
                <a:gd fmla="*/ 3538 w 4857" name="T84"/>
                <a:gd fmla="*/ 2101 h 2368" name="T85"/>
                <a:gd fmla="*/ 3914 w 4857" name="T86"/>
                <a:gd fmla="*/ 2057 h 2368" name="T87"/>
                <a:gd fmla="*/ 4154 w 4857" name="T88"/>
                <a:gd fmla="*/ 2001 h 2368" name="T89"/>
                <a:gd fmla="*/ 4211 w 4857" name="T90"/>
                <a:gd fmla="*/ 2094 h 2368" name="T91"/>
                <a:gd fmla="*/ 4246 w 4857" name="T92"/>
                <a:gd fmla="*/ 2220 h 2368" name="T93"/>
                <a:gd fmla="*/ 4447 w 4857" name="T94"/>
                <a:gd fmla="*/ 2220 h 2368" name="T95"/>
                <a:gd fmla="*/ 4594 w 4857" name="T96"/>
                <a:gd fmla="*/ 2315 h 2368" name="T97"/>
                <a:gd fmla="*/ 4722 w 4857" name="T98"/>
                <a:gd fmla="*/ 2268 h 2368" name="T99"/>
                <a:gd fmla="*/ 4770 w 4857" name="T100"/>
                <a:gd fmla="*/ 2072 h 2368" name="T101"/>
                <a:gd fmla="*/ 4822 w 4857" name="T102"/>
                <a:gd fmla="*/ 1820 h 2368" name="T103"/>
                <a:gd fmla="*/ 4730 w 4857" name="T104"/>
                <a:gd fmla="*/ 1564 h 2368" name="T105"/>
                <a:gd fmla="*/ 4704 w 4857" name="T106"/>
                <a:gd fmla="*/ 1367 h 2368" name="T107"/>
                <a:gd fmla="*/ 4481 w 4857" name="T108"/>
                <a:gd fmla="*/ 1186 h 236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368" w="4857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6453597" y="3019531"/>
              <a:ext cx="1749759" cy="1080251"/>
            </a:xfrm>
            <a:custGeom>
              <a:gdLst>
                <a:gd fmla="*/ 3054 w 3142" name="T0"/>
                <a:gd fmla="*/ 771 h 2018" name="T1"/>
                <a:gd fmla="*/ 2993 w 3142" name="T2"/>
                <a:gd fmla="*/ 656 h 2018" name="T3"/>
                <a:gd fmla="*/ 2875 w 3142" name="T4"/>
                <a:gd fmla="*/ 478 h 2018" name="T5"/>
                <a:gd fmla="*/ 2652 w 3142" name="T6"/>
                <a:gd fmla="*/ 396 h 2018" name="T7"/>
                <a:gd fmla="*/ 2460 w 3142" name="T8"/>
                <a:gd fmla="*/ 204 h 2018" name="T9"/>
                <a:gd fmla="*/ 2298 w 3142" name="T10"/>
                <a:gd fmla="*/ 200 h 2018" name="T11"/>
                <a:gd fmla="*/ 2023 w 3142" name="T12"/>
                <a:gd fmla="*/ 152 h 2018" name="T13"/>
                <a:gd fmla="*/ 1700 w 3142" name="T14"/>
                <a:gd fmla="*/ 185 h 2018" name="T15"/>
                <a:gd fmla="*/ 1482 w 3142" name="T16"/>
                <a:gd fmla="*/ 118 h 2018" name="T17"/>
                <a:gd fmla="*/ 1206 w 3142" name="T18"/>
                <a:gd fmla="*/ 40 h 2018" name="T19"/>
                <a:gd fmla="*/ 988 w 3142" name="T20"/>
                <a:gd fmla="*/ 59 h 2018" name="T21"/>
                <a:gd fmla="*/ 761 w 3142" name="T22"/>
                <a:gd fmla="*/ 85 h 2018" name="T23"/>
                <a:gd fmla="*/ 451 w 3142" name="T24"/>
                <a:gd fmla="*/ 133 h 2018" name="T25"/>
                <a:gd fmla="*/ 298 w 3142" name="T26"/>
                <a:gd fmla="*/ 333 h 2018" name="T27"/>
                <a:gd fmla="*/ 490 w 3142" name="T28"/>
                <a:gd fmla="*/ 463 h 2018" name="T29"/>
                <a:gd fmla="*/ 433 w 3142" name="T30"/>
                <a:gd fmla="*/ 574 h 2018" name="T31"/>
                <a:gd fmla="*/ 411 w 3142" name="T32"/>
                <a:gd fmla="*/ 689 h 2018" name="T33"/>
                <a:gd fmla="*/ 333 w 3142" name="T34"/>
                <a:gd fmla="*/ 752 h 2018" name="T35"/>
                <a:gd fmla="*/ 146 w 3142" name="T36"/>
                <a:gd fmla="*/ 716 h 2018" name="T37"/>
                <a:gd fmla="*/ 72 w 3142" name="T38"/>
                <a:gd fmla="*/ 792 h 2018" name="T39"/>
                <a:gd fmla="*/ 147 w 3142" name="T40"/>
                <a:gd fmla="*/ 850 h 2018" name="T41"/>
                <a:gd fmla="*/ 105 w 3142" name="T42"/>
                <a:gd fmla="*/ 956 h 2018" name="T43"/>
                <a:gd fmla="*/ 91 w 3142" name="T44"/>
                <a:gd fmla="*/ 1081 h 2018" name="T45"/>
                <a:gd fmla="*/ 10 w 3142" name="T46"/>
                <a:gd fmla="*/ 1109 h 2018" name="T47"/>
                <a:gd fmla="*/ 32 w 3142" name="T48"/>
                <a:gd fmla="*/ 1251 h 2018" name="T49"/>
                <a:gd fmla="*/ 141 w 3142" name="T50"/>
                <a:gd fmla="*/ 1423 h 2018" name="T51"/>
                <a:gd fmla="*/ 216 w 3142" name="T52"/>
                <a:gd fmla="*/ 1534 h 2018" name="T53"/>
                <a:gd fmla="*/ 432 w 3142" name="T54"/>
                <a:gd fmla="*/ 1579 h 2018" name="T55"/>
                <a:gd fmla="*/ 593 w 3142" name="T56"/>
                <a:gd fmla="*/ 1651 h 2018" name="T57"/>
                <a:gd fmla="*/ 747 w 3142" name="T58"/>
                <a:gd fmla="*/ 1673 h 2018" name="T59"/>
                <a:gd fmla="*/ 963 w 3142" name="T60"/>
                <a:gd fmla="*/ 1723 h 2018" name="T61"/>
                <a:gd fmla="*/ 1192 w 3142" name="T62"/>
                <a:gd fmla="*/ 1757 h 2018" name="T63"/>
                <a:gd fmla="*/ 1356 w 3142" name="T64"/>
                <a:gd fmla="*/ 1882 h 2018" name="T65"/>
                <a:gd fmla="*/ 1458 w 3142" name="T66"/>
                <a:gd fmla="*/ 1971 h 2018" name="T67"/>
                <a:gd fmla="*/ 1576 w 3142" name="T68"/>
                <a:gd fmla="*/ 1971 h 2018" name="T69"/>
                <a:gd fmla="*/ 1720 w 3142" name="T70"/>
                <a:gd fmla="*/ 1890 h 2018" name="T71"/>
                <a:gd fmla="*/ 1769 w 3142" name="T72"/>
                <a:gd fmla="*/ 1765 h 2018" name="T73"/>
                <a:gd fmla="*/ 1832 w 3142" name="T74"/>
                <a:gd fmla="*/ 1724 h 2018" name="T75"/>
                <a:gd fmla="*/ 1853 w 3142" name="T76"/>
                <a:gd fmla="*/ 1631 h 2018" name="T77"/>
                <a:gd fmla="*/ 2036 w 3142" name="T78"/>
                <a:gd fmla="*/ 1586 h 2018" name="T79"/>
                <a:gd fmla="*/ 2189 w 3142" name="T80"/>
                <a:gd fmla="*/ 1597 h 2018" name="T81"/>
                <a:gd fmla="*/ 2347 w 3142" name="T82"/>
                <a:gd fmla="*/ 1597 h 2018" name="T83"/>
                <a:gd fmla="*/ 2499 w 3142" name="T84"/>
                <a:gd fmla="*/ 1738 h 2018" name="T85"/>
                <a:gd fmla="*/ 2661 w 3142" name="T86"/>
                <a:gd fmla="*/ 1686 h 2018" name="T87"/>
                <a:gd fmla="*/ 2805 w 3142" name="T88"/>
                <a:gd fmla="*/ 1649 h 2018" name="T89"/>
                <a:gd fmla="*/ 2949 w 3142" name="T90"/>
                <a:gd fmla="*/ 1656 h 2018" name="T91"/>
                <a:gd fmla="*/ 3011 w 3142" name="T92"/>
                <a:gd fmla="*/ 1530 h 2018" name="T93"/>
                <a:gd fmla="*/ 2831 w 3142" name="T94"/>
                <a:gd fmla="*/ 1441 h 2018" name="T95"/>
                <a:gd fmla="*/ 2661 w 3142" name="T96"/>
                <a:gd fmla="*/ 1323 h 2018" name="T97"/>
                <a:gd fmla="*/ 2818 w 3142" name="T98"/>
                <a:gd fmla="*/ 1382 h 2018" name="T99"/>
                <a:gd fmla="*/ 2884 w 3142" name="T100"/>
                <a:gd fmla="*/ 1234 h 2018" name="T101"/>
                <a:gd fmla="*/ 2976 w 3142" name="T102"/>
                <a:gd fmla="*/ 1115 h 2018" name="T103"/>
                <a:gd fmla="*/ 3032 w 3142" name="T104"/>
                <a:gd fmla="*/ 1026 h 2018" name="T105"/>
                <a:gd fmla="*/ 3089 w 3142" name="T106"/>
                <a:gd fmla="*/ 997 h 2018" name="T107"/>
                <a:gd fmla="*/ 3085 w 3142" name="T108"/>
                <a:gd fmla="*/ 823 h 201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018" w="3142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9966343" y="906449"/>
              <a:ext cx="1615070" cy="1230607"/>
            </a:xfrm>
            <a:custGeom>
              <a:gdLst>
                <a:gd fmla="*/ 2816 w 2901" name="T0"/>
                <a:gd fmla="*/ 823 h 2299" name="T1"/>
                <a:gd fmla="*/ 2595 w 2901" name="T2"/>
                <a:gd fmla="*/ 966 h 2299" name="T3"/>
                <a:gd fmla="*/ 2459 w 2901" name="T4"/>
                <a:gd fmla="*/ 1101 h 2299" name="T5"/>
                <a:gd fmla="*/ 2172 w 2901" name="T6"/>
                <a:gd fmla="*/ 1175 h 2299" name="T7"/>
                <a:gd fmla="*/ 2095 w 2901" name="T8"/>
                <a:gd fmla="*/ 1030 h 2299" name="T9"/>
                <a:gd fmla="*/ 1971 w 2901" name="T10"/>
                <a:gd fmla="*/ 915 h 2299" name="T11"/>
                <a:gd fmla="*/ 1823 w 2901" name="T12"/>
                <a:gd fmla="*/ 855 h 2299" name="T13"/>
                <a:gd fmla="*/ 1589 w 2901" name="T14"/>
                <a:gd fmla="*/ 817 h 2299" name="T15"/>
                <a:gd fmla="*/ 1344 w 2901" name="T16"/>
                <a:gd fmla="*/ 713 h 2299" name="T17"/>
                <a:gd fmla="*/ 1154 w 2901" name="T18"/>
                <a:gd fmla="*/ 491 h 2299" name="T19"/>
                <a:gd fmla="*/ 1073 w 2901" name="T20"/>
                <a:gd fmla="*/ 352 h 2299" name="T21"/>
                <a:gd fmla="*/ 954 w 2901" name="T22"/>
                <a:gd fmla="*/ 188 h 2299" name="T23"/>
                <a:gd fmla="*/ 814 w 2901" name="T24"/>
                <a:gd fmla="*/ 82 h 2299" name="T25"/>
                <a:gd fmla="*/ 641 w 2901" name="T26"/>
                <a:gd fmla="*/ 75 h 2299" name="T27"/>
                <a:gd fmla="*/ 330 w 2901" name="T28"/>
                <a:gd fmla="*/ 32 h 2299" name="T29"/>
                <a:gd fmla="*/ 64 w 2901" name="T30"/>
                <a:gd fmla="*/ 131 h 2299" name="T31"/>
                <a:gd fmla="*/ 99 w 2901" name="T32"/>
                <a:gd fmla="*/ 248 h 2299" name="T33"/>
                <a:gd fmla="*/ 210 w 2901" name="T34"/>
                <a:gd fmla="*/ 370 h 2299" name="T35"/>
                <a:gd fmla="*/ 348 w 2901" name="T36"/>
                <a:gd fmla="*/ 403 h 2299" name="T37"/>
                <a:gd fmla="*/ 623 w 2901" name="T38"/>
                <a:gd fmla="*/ 576 h 2299" name="T39"/>
                <a:gd fmla="*/ 920 w 2901" name="T40"/>
                <a:gd fmla="*/ 505 h 2299" name="T41"/>
                <a:gd fmla="*/ 970 w 2901" name="T42"/>
                <a:gd fmla="*/ 724 h 2299" name="T43"/>
                <a:gd fmla="*/ 961 w 2901" name="T44"/>
                <a:gd fmla="*/ 1069 h 2299" name="T45"/>
                <a:gd fmla="*/ 911 w 2901" name="T46"/>
                <a:gd fmla="*/ 1289 h 2299" name="T47"/>
                <a:gd fmla="*/ 835 w 2901" name="T48"/>
                <a:gd fmla="*/ 1269 h 2299" name="T49"/>
                <a:gd fmla="*/ 605 w 2901" name="T50"/>
                <a:gd fmla="*/ 1563 h 2299" name="T51"/>
                <a:gd fmla="*/ 721 w 2901" name="T52"/>
                <a:gd fmla="*/ 1730 h 2299" name="T53"/>
                <a:gd fmla="*/ 813 w 2901" name="T54"/>
                <a:gd fmla="*/ 1775 h 2299" name="T55"/>
                <a:gd fmla="*/ 766 w 2901" name="T56"/>
                <a:gd fmla="*/ 1889 h 2299" name="T57"/>
                <a:gd fmla="*/ 934 w 2901" name="T58"/>
                <a:gd fmla="*/ 1865 h 2299" name="T59"/>
                <a:gd fmla="*/ 1114 w 2901" name="T60"/>
                <a:gd fmla="*/ 2027 h 2299" name="T61"/>
                <a:gd fmla="*/ 1330 w 2901" name="T62"/>
                <a:gd fmla="*/ 1982 h 2299" name="T63"/>
                <a:gd fmla="*/ 1520 w 2901" name="T64"/>
                <a:gd fmla="*/ 1990 h 2299" name="T65"/>
                <a:gd fmla="*/ 1651 w 2901" name="T66"/>
                <a:gd fmla="*/ 2118 h 2299" name="T67"/>
                <a:gd fmla="*/ 1868 w 2901" name="T68"/>
                <a:gd fmla="*/ 2210 h 2299" name="T69"/>
                <a:gd fmla="*/ 1914 w 2901" name="T70"/>
                <a:gd fmla="*/ 2071 h 2299" name="T71"/>
                <a:gd fmla="*/ 1976 w 2901" name="T72"/>
                <a:gd fmla="*/ 2205 h 2299" name="T73"/>
                <a:gd fmla="*/ 2156 w 2901" name="T74"/>
                <a:gd fmla="*/ 2255 h 2299" name="T75"/>
                <a:gd fmla="*/ 2284 w 2901" name="T76"/>
                <a:gd fmla="*/ 2138 h 2299" name="T77"/>
                <a:gd fmla="*/ 2431 w 2901" name="T78"/>
                <a:gd fmla="*/ 2205 h 2299" name="T79"/>
                <a:gd fmla="*/ 2507 w 2901" name="T80"/>
                <a:gd fmla="*/ 1988 h 2299" name="T81"/>
                <a:gd fmla="*/ 2515 w 2901" name="T82"/>
                <a:gd fmla="*/ 1808 h 2299" name="T83"/>
                <a:gd fmla="*/ 2733 w 2901" name="T84"/>
                <a:gd fmla="*/ 1728 h 2299" name="T85"/>
                <a:gd fmla="*/ 2800 w 2901" name="T86"/>
                <a:gd fmla="*/ 1657 h 2299" name="T87"/>
                <a:gd fmla="*/ 2824 w 2901" name="T88"/>
                <a:gd fmla="*/ 1501 h 2299" name="T89"/>
                <a:gd fmla="*/ 2857 w 2901" name="T90"/>
                <a:gd fmla="*/ 1357 h 2299" name="T91"/>
                <a:gd fmla="*/ 2834 w 2901" name="T92"/>
                <a:gd fmla="*/ 1193 h 2299" name="T93"/>
                <a:gd fmla="*/ 2870 w 2901" name="T94"/>
                <a:gd fmla="*/ 1063 h 229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299" w="2901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10055335" y="2258497"/>
              <a:ext cx="814149" cy="700891"/>
            </a:xfrm>
            <a:custGeom>
              <a:gdLst>
                <a:gd fmla="*/ 1410 w 1462" name="T0"/>
                <a:gd fmla="*/ 456 h 1310" name="T1"/>
                <a:gd fmla="*/ 1321 w 1462" name="T2"/>
                <a:gd fmla="*/ 328 h 1310" name="T3"/>
                <a:gd fmla="*/ 1288 w 1462" name="T4"/>
                <a:gd fmla="*/ 242 h 1310" name="T5"/>
                <a:gd fmla="*/ 1187 w 1462" name="T6"/>
                <a:gd fmla="*/ 148 h 1310" name="T7"/>
                <a:gd fmla="*/ 1125 w 1462" name="T8"/>
                <a:gd fmla="*/ 78 h 1310" name="T9"/>
                <a:gd fmla="*/ 1056 w 1462" name="T10"/>
                <a:gd fmla="*/ 117 h 1310" name="T11"/>
                <a:gd fmla="*/ 1013 w 1462" name="T12"/>
                <a:gd fmla="*/ 61 h 1310" name="T13"/>
                <a:gd fmla="*/ 935 w 1462" name="T14"/>
                <a:gd fmla="*/ 31 h 1310" name="T15"/>
                <a:gd fmla="*/ 895 w 1462" name="T16"/>
                <a:gd fmla="*/ 22 h 1310" name="T17"/>
                <a:gd fmla="*/ 886 w 1462" name="T18"/>
                <a:gd fmla="*/ 47 h 1310" name="T19"/>
                <a:gd fmla="*/ 891 w 1462" name="T20"/>
                <a:gd fmla="*/ 57 h 1310" name="T21"/>
                <a:gd fmla="*/ 873 w 1462" name="T22"/>
                <a:gd fmla="*/ 127 h 1310" name="T23"/>
                <a:gd fmla="*/ 817 w 1462" name="T24"/>
                <a:gd fmla="*/ 172 h 1310" name="T25"/>
                <a:gd fmla="*/ 775 w 1462" name="T26"/>
                <a:gd fmla="*/ 227 h 1310" name="T27"/>
                <a:gd fmla="*/ 718 w 1462" name="T28"/>
                <a:gd fmla="*/ 236 h 1310" name="T29"/>
                <a:gd fmla="*/ 668 w 1462" name="T30"/>
                <a:gd fmla="*/ 227 h 1310" name="T31"/>
                <a:gd fmla="*/ 640 w 1462" name="T32"/>
                <a:gd fmla="*/ 327 h 1310" name="T33"/>
                <a:gd fmla="*/ 557 w 1462" name="T34"/>
                <a:gd fmla="*/ 316 h 1310" name="T35"/>
                <a:gd fmla="*/ 493 w 1462" name="T36"/>
                <a:gd fmla="*/ 338 h 1310" name="T37"/>
                <a:gd fmla="*/ 454 w 1462" name="T38"/>
                <a:gd fmla="*/ 355 h 1310" name="T39"/>
                <a:gd fmla="*/ 413 w 1462" name="T40"/>
                <a:gd fmla="*/ 414 h 1310" name="T41"/>
                <a:gd fmla="*/ 356 w 1462" name="T42"/>
                <a:gd fmla="*/ 444 h 1310" name="T43"/>
                <a:gd fmla="*/ 290 w 1462" name="T44"/>
                <a:gd fmla="*/ 520 h 1310" name="T45"/>
                <a:gd fmla="*/ 233 w 1462" name="T46"/>
                <a:gd fmla="*/ 583 h 1310" name="T47"/>
                <a:gd fmla="*/ 179 w 1462" name="T48"/>
                <a:gd fmla="*/ 505 h 1310" name="T49"/>
                <a:gd fmla="*/ 107 w 1462" name="T50"/>
                <a:gd fmla="*/ 461 h 1310" name="T51"/>
                <a:gd fmla="*/ 65 w 1462" name="T52"/>
                <a:gd fmla="*/ 468 h 1310" name="T53"/>
                <a:gd fmla="*/ 61 w 1462" name="T54"/>
                <a:gd fmla="*/ 516 h 1310" name="T55"/>
                <a:gd fmla="*/ 78 w 1462" name="T56"/>
                <a:gd fmla="*/ 555 h 1310" name="T57"/>
                <a:gd fmla="*/ 94 w 1462" name="T58"/>
                <a:gd fmla="*/ 633 h 1310" name="T59"/>
                <a:gd fmla="*/ 107 w 1462" name="T60"/>
                <a:gd fmla="*/ 705 h 1310" name="T61"/>
                <a:gd fmla="*/ 54 w 1462" name="T62"/>
                <a:gd fmla="*/ 791 h 1310" name="T63"/>
                <a:gd fmla="*/ 24 w 1462" name="T64"/>
                <a:gd fmla="*/ 854 h 1310" name="T65"/>
                <a:gd fmla="*/ 94 w 1462" name="T66"/>
                <a:gd fmla="*/ 894 h 1310" name="T67"/>
                <a:gd fmla="*/ 198 w 1462" name="T68"/>
                <a:gd fmla="*/ 930 h 1310" name="T69"/>
                <a:gd fmla="*/ 295 w 1462" name="T70"/>
                <a:gd fmla="*/ 1052 h 1310" name="T71"/>
                <a:gd fmla="*/ 415 w 1462" name="T72"/>
                <a:gd fmla="*/ 928 h 1310" name="T73"/>
                <a:gd fmla="*/ 550 w 1462" name="T74"/>
                <a:gd fmla="*/ 757 h 1310" name="T75"/>
                <a:gd fmla="*/ 716 w 1462" name="T76"/>
                <a:gd fmla="*/ 791 h 1310" name="T77"/>
                <a:gd fmla="*/ 764 w 1462" name="T78"/>
                <a:gd fmla="*/ 872 h 1310" name="T79"/>
                <a:gd fmla="*/ 672 w 1462" name="T80"/>
                <a:gd fmla="*/ 991 h 1310" name="T81"/>
                <a:gd fmla="*/ 633 w 1462" name="T82"/>
                <a:gd fmla="*/ 1091 h 1310" name="T83"/>
                <a:gd fmla="*/ 699 w 1462" name="T84"/>
                <a:gd fmla="*/ 1139 h 1310" name="T85"/>
                <a:gd fmla="*/ 725 w 1462" name="T86"/>
                <a:gd fmla="*/ 1161 h 1310" name="T87"/>
                <a:gd fmla="*/ 664 w 1462" name="T88"/>
                <a:gd fmla="*/ 1228 h 1310" name="T89"/>
                <a:gd fmla="*/ 620 w 1462" name="T90"/>
                <a:gd fmla="*/ 1284 h 1310" name="T91"/>
                <a:gd fmla="*/ 712 w 1462" name="T92"/>
                <a:gd fmla="*/ 1269 h 1310" name="T93"/>
                <a:gd fmla="*/ 830 w 1462" name="T94"/>
                <a:gd fmla="*/ 1161 h 1310" name="T95"/>
                <a:gd fmla="*/ 956 w 1462" name="T96"/>
                <a:gd fmla="*/ 1028 h 1310" name="T97"/>
                <a:gd fmla="*/ 1061 w 1462" name="T98"/>
                <a:gd fmla="*/ 965 h 1310" name="T99"/>
                <a:gd fmla="*/ 1170 w 1462" name="T100"/>
                <a:gd fmla="*/ 920 h 1310" name="T101"/>
                <a:gd fmla="*/ 1239 w 1462" name="T102"/>
                <a:gd fmla="*/ 884 h 1310" name="T103"/>
                <a:gd fmla="*/ 1262 w 1462" name="T104"/>
                <a:gd fmla="*/ 802 h 1310" name="T105"/>
                <a:gd fmla="*/ 1411 w 1462" name="T106"/>
                <a:gd fmla="*/ 657 h 1310" name="T107"/>
                <a:gd fmla="*/ 1460 w 1462" name="T108"/>
                <a:gd fmla="*/ 630 h 1310" name="T109"/>
                <a:gd fmla="*/ 1462 w 1462" name="T110"/>
                <a:gd fmla="*/ 528 h 1310" name="T111"/>
                <a:gd fmla="*/ 1410 w 1462" name="T112"/>
                <a:gd fmla="*/ 456 h 131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310" w="1462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10230912" y="1890703"/>
              <a:ext cx="1184545" cy="704361"/>
            </a:xfrm>
            <a:custGeom>
              <a:gdLst>
                <a:gd fmla="*/ 2111 w 2127" name="T0"/>
                <a:gd fmla="*/ 367 h 1316" name="T1"/>
                <a:gd fmla="*/ 1900 w 2127" name="T2"/>
                <a:gd fmla="*/ 314 h 1316" name="T3"/>
                <a:gd fmla="*/ 1808 w 2127" name="T4"/>
                <a:gd fmla="*/ 300 h 1316" name="T5"/>
                <a:gd fmla="*/ 1693 w 2127" name="T6"/>
                <a:gd fmla="*/ 361 h 1316" name="T7"/>
                <a:gd fmla="*/ 1634 w 2127" name="T8"/>
                <a:gd fmla="*/ 458 h 1316" name="T9"/>
                <a:gd fmla="*/ 1500 w 2127" name="T10"/>
                <a:gd fmla="*/ 367 h 1316" name="T11"/>
                <a:gd fmla="*/ 1467 w 2127" name="T12"/>
                <a:gd fmla="*/ 269 h 1316" name="T13"/>
                <a:gd fmla="*/ 1379 w 2127" name="T14"/>
                <a:gd fmla="*/ 280 h 1316" name="T15"/>
                <a:gd fmla="*/ 1392 w 2127" name="T16"/>
                <a:gd fmla="*/ 372 h 1316" name="T17"/>
                <a:gd fmla="*/ 1270 w 2127" name="T18"/>
                <a:gd fmla="*/ 269 h 1316" name="T19"/>
                <a:gd fmla="*/ 1143 w 2127" name="T20"/>
                <a:gd fmla="*/ 239 h 1316" name="T21"/>
                <a:gd fmla="*/ 1044 w 2127" name="T22"/>
                <a:gd fmla="*/ 152 h 1316" name="T23"/>
                <a:gd fmla="*/ 907 w 2127" name="T24"/>
                <a:gd fmla="*/ 186 h 1316" name="T25"/>
                <a:gd fmla="*/ 766 w 2127" name="T26"/>
                <a:gd fmla="*/ 166 h 1316" name="T27"/>
                <a:gd fmla="*/ 638 w 2127" name="T28"/>
                <a:gd fmla="*/ 189 h 1316" name="T29"/>
                <a:gd fmla="*/ 494 w 2127" name="T30"/>
                <a:gd fmla="*/ 111 h 1316" name="T31"/>
                <a:gd fmla="*/ 402 w 2127" name="T32"/>
                <a:gd fmla="*/ 16 h 1316" name="T33"/>
                <a:gd fmla="*/ 290 w 2127" name="T34"/>
                <a:gd fmla="*/ 51 h 1316" name="T35"/>
                <a:gd fmla="*/ 245 w 2127" name="T36"/>
                <a:gd fmla="*/ 114 h 1316" name="T37"/>
                <a:gd fmla="*/ 160 w 2127" name="T38"/>
                <a:gd fmla="*/ 157 h 1316" name="T39"/>
                <a:gd fmla="*/ 64 w 2127" name="T40"/>
                <a:gd fmla="*/ 146 h 1316" name="T41"/>
                <a:gd fmla="*/ 103 w 2127" name="T42"/>
                <a:gd fmla="*/ 239 h 1316" name="T43"/>
                <a:gd fmla="*/ 177 w 2127" name="T44"/>
                <a:gd fmla="*/ 316 h 1316" name="T45"/>
                <a:gd fmla="*/ 180 w 2127" name="T46"/>
                <a:gd fmla="*/ 478 h 1316" name="T47"/>
                <a:gd fmla="*/ 271 w 2127" name="T48"/>
                <a:gd fmla="*/ 569 h 1316" name="T49"/>
                <a:gd fmla="*/ 404 w 2127" name="T50"/>
                <a:gd fmla="*/ 493 h 1316" name="T51"/>
                <a:gd fmla="*/ 512 w 2127" name="T52"/>
                <a:gd fmla="*/ 637 h 1316" name="T53"/>
                <a:gd fmla="*/ 570 w 2127" name="T54"/>
                <a:gd fmla="*/ 733 h 1316" name="T55"/>
                <a:gd fmla="*/ 619 w 2127" name="T56"/>
                <a:gd fmla="*/ 717 h 1316" name="T57"/>
                <a:gd fmla="*/ 740 w 2127" name="T58"/>
                <a:gd fmla="*/ 803 h 1316" name="T59"/>
                <a:gd fmla="*/ 871 w 2127" name="T60"/>
                <a:gd fmla="*/ 834 h 1316" name="T61"/>
                <a:gd fmla="*/ 1005 w 2127" name="T62"/>
                <a:gd fmla="*/ 1014 h 1316" name="T63"/>
                <a:gd fmla="*/ 1146 w 2127" name="T64"/>
                <a:gd fmla="*/ 1214 h 1316" name="T65"/>
                <a:gd fmla="*/ 1243 w 2127" name="T66"/>
                <a:gd fmla="*/ 1228 h 1316" name="T67"/>
                <a:gd fmla="*/ 1339 w 2127" name="T68"/>
                <a:gd fmla="*/ 995 h 1316" name="T69"/>
                <a:gd fmla="*/ 1470 w 2127" name="T70"/>
                <a:gd fmla="*/ 1039 h 1316" name="T71"/>
                <a:gd fmla="*/ 1552 w 2127" name="T72"/>
                <a:gd fmla="*/ 1039 h 1316" name="T73"/>
                <a:gd fmla="*/ 1647 w 2127" name="T74"/>
                <a:gd fmla="*/ 1017 h 1316" name="T75"/>
                <a:gd fmla="*/ 1587 w 2127" name="T76"/>
                <a:gd fmla="*/ 911 h 1316" name="T77"/>
                <a:gd fmla="*/ 1693 w 2127" name="T78"/>
                <a:gd fmla="*/ 846 h 1316" name="T79"/>
                <a:gd fmla="*/ 1811 w 2127" name="T80"/>
                <a:gd fmla="*/ 714 h 1316" name="T81"/>
                <a:gd fmla="*/ 1862 w 2127" name="T82"/>
                <a:gd fmla="*/ 588 h 1316" name="T83"/>
                <a:gd fmla="*/ 1978 w 2127" name="T84"/>
                <a:gd fmla="*/ 596 h 1316" name="T85"/>
                <a:gd fmla="*/ 2127 w 2127" name="T86"/>
                <a:gd fmla="*/ 489 h 131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316" w="2127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7510668" y="979314"/>
              <a:ext cx="3049752" cy="2347869"/>
            </a:xfrm>
            <a:custGeom>
              <a:gdLst>
                <a:gd fmla="*/ 318 w 5477" name="T0"/>
                <a:gd fmla="*/ 3541 h 4382" name="T1"/>
                <a:gd fmla="*/ 498 w 5477" name="T2"/>
                <a:gd fmla="*/ 3760 h 4382" name="T3"/>
                <a:gd fmla="*/ 1096 w 5477" name="T4"/>
                <a:gd fmla="*/ 4000 h 4382" name="T5"/>
                <a:gd fmla="*/ 1349 w 5477" name="T6"/>
                <a:gd fmla="*/ 4245 h 4382" name="T7"/>
                <a:gd fmla="*/ 1817 w 5477" name="T8"/>
                <a:gd fmla="*/ 4278 h 4382" name="T9"/>
                <a:gd fmla="*/ 2000 w 5477" name="T10"/>
                <a:gd fmla="*/ 3871 h 4382" name="T11"/>
                <a:gd fmla="*/ 2166 w 5477" name="T12"/>
                <a:gd fmla="*/ 4182 h 4382" name="T13"/>
                <a:gd fmla="*/ 2516 w 5477" name="T14"/>
                <a:gd fmla="*/ 4204 h 4382" name="T15"/>
                <a:gd fmla="*/ 2765 w 5477" name="T16"/>
                <a:gd fmla="*/ 3860 h 4382" name="T17"/>
                <a:gd fmla="*/ 3057 w 5477" name="T18"/>
                <a:gd fmla="*/ 3737 h 4382" name="T19"/>
                <a:gd fmla="*/ 3385 w 5477" name="T20"/>
                <a:gd fmla="*/ 3504 h 4382" name="T21"/>
                <a:gd fmla="*/ 3547 w 5477" name="T22"/>
                <a:gd fmla="*/ 3352 h 4382" name="T23"/>
                <a:gd fmla="*/ 3625 w 5477" name="T24"/>
                <a:gd fmla="*/ 3059 h 4382" name="T25"/>
                <a:gd fmla="*/ 4005 w 5477" name="T26"/>
                <a:gd fmla="*/ 3029 h 4382" name="T27"/>
                <a:gd fmla="*/ 4237 w 5477" name="T28"/>
                <a:gd fmla="*/ 2837 h 4382" name="T29"/>
                <a:gd fmla="*/ 4477 w 5477" name="T30"/>
                <a:gd fmla="*/ 3129 h 4382" name="T31"/>
                <a:gd fmla="*/ 4647 w 5477" name="T32"/>
                <a:gd fmla="*/ 2942 h 4382" name="T33"/>
                <a:gd fmla="*/ 4802 w 5477" name="T34"/>
                <a:gd fmla="*/ 2970 h 4382" name="T35"/>
                <a:gd fmla="*/ 5062 w 5477" name="T36"/>
                <a:gd fmla="*/ 2725 h 4382" name="T37"/>
                <a:gd fmla="*/ 5344 w 5477" name="T38"/>
                <a:gd fmla="*/ 2614 h 4382" name="T39"/>
                <a:gd fmla="*/ 5397 w 5477" name="T40"/>
                <a:gd fmla="*/ 2338 h 4382" name="T41"/>
                <a:gd fmla="*/ 5110 w 5477" name="T42"/>
                <a:gd fmla="*/ 2236 h 4382" name="T43"/>
                <a:gd fmla="*/ 4988 w 5477" name="T44"/>
                <a:gd fmla="*/ 1940 h 4382" name="T45"/>
                <a:gd fmla="*/ 5106 w 5477" name="T46"/>
                <a:gd fmla="*/ 1890 h 4382" name="T47"/>
                <a:gd fmla="*/ 5222 w 5477" name="T48"/>
                <a:gd fmla="*/ 1638 h 4382" name="T49"/>
                <a:gd fmla="*/ 4988 w 5477" name="T50"/>
                <a:gd fmla="*/ 1508 h 4382" name="T51"/>
                <a:gd fmla="*/ 5270 w 5477" name="T52"/>
                <a:gd fmla="*/ 1172 h 4382" name="T53"/>
                <a:gd fmla="*/ 5370 w 5477" name="T54"/>
                <a:gd fmla="*/ 932 h 4382" name="T55"/>
                <a:gd fmla="*/ 5418 w 5477" name="T56"/>
                <a:gd fmla="*/ 437 h 4382" name="T57"/>
                <a:gd fmla="*/ 4861 w 5477" name="T58"/>
                <a:gd fmla="*/ 466 h 4382" name="T59"/>
                <a:gd fmla="*/ 4619 w 5477" name="T60"/>
                <a:gd fmla="*/ 233 h 4382" name="T61"/>
                <a:gd fmla="*/ 4445 w 5477" name="T62"/>
                <a:gd fmla="*/ 0 h 4382" name="T63"/>
                <a:gd fmla="*/ 4370 w 5477" name="T64"/>
                <a:gd fmla="*/ 226 h 4382" name="T65"/>
                <a:gd fmla="*/ 4303 w 5477" name="T66"/>
                <a:gd fmla="*/ 541 h 4382" name="T67"/>
                <a:gd fmla="*/ 4239 w 5477" name="T68"/>
                <a:gd fmla="*/ 747 h 4382" name="T69"/>
                <a:gd fmla="*/ 4144 w 5477" name="T70"/>
                <a:gd fmla="*/ 957 h 4382" name="T71"/>
                <a:gd fmla="*/ 3764 w 5477" name="T72"/>
                <a:gd fmla="*/ 1100 h 4382" name="T73"/>
                <a:gd fmla="*/ 3630 w 5477" name="T74"/>
                <a:gd fmla="*/ 1506 h 4382" name="T75"/>
                <a:gd fmla="*/ 3970 w 5477" name="T76"/>
                <a:gd fmla="*/ 1564 h 4382" name="T77"/>
                <a:gd fmla="*/ 4314 w 5477" name="T78"/>
                <a:gd fmla="*/ 1498 h 4382" name="T79"/>
                <a:gd fmla="*/ 4429 w 5477" name="T80"/>
                <a:gd fmla="*/ 1778 h 4382" name="T81"/>
                <a:gd fmla="*/ 4108 w 5477" name="T82"/>
                <a:gd fmla="*/ 1831 h 4382" name="T83"/>
                <a:gd fmla="*/ 3843 w 5477" name="T84"/>
                <a:gd fmla="*/ 2098 h 4382" name="T85"/>
                <a:gd fmla="*/ 3361 w 5477" name="T86"/>
                <a:gd fmla="*/ 2387 h 4382" name="T87"/>
                <a:gd fmla="*/ 2945 w 5477" name="T88"/>
                <a:gd fmla="*/ 2498 h 4382" name="T89"/>
                <a:gd fmla="*/ 2883 w 5477" name="T90"/>
                <a:gd fmla="*/ 2807 h 4382" name="T91"/>
                <a:gd fmla="*/ 2381 w 5477" name="T92"/>
                <a:gd fmla="*/ 3068 h 4382" name="T93"/>
                <a:gd fmla="*/ 1756 w 5477" name="T94"/>
                <a:gd fmla="*/ 3241 h 4382" name="T95"/>
                <a:gd fmla="*/ 1372 w 5477" name="T96"/>
                <a:gd fmla="*/ 3280 h 4382" name="T97"/>
                <a:gd fmla="*/ 753 w 5477" name="T98"/>
                <a:gd fmla="*/ 3085 h 4382" name="T99"/>
                <a:gd fmla="*/ 137 w 5477" name="T100"/>
                <a:gd fmla="*/ 3043 h 438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382" w="5477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9219539" y="4841153"/>
              <a:ext cx="1052261" cy="762190"/>
            </a:xfrm>
            <a:custGeom>
              <a:gdLst>
                <a:gd fmla="*/ 1778 w 1889" name="T0"/>
                <a:gd fmla="*/ 152 h 1423" name="T1"/>
                <a:gd fmla="*/ 1673 w 1889" name="T2"/>
                <a:gd fmla="*/ 115 h 1423" name="T3"/>
                <a:gd fmla="*/ 1507 w 1889" name="T4"/>
                <a:gd fmla="*/ 82 h 1423" name="T5"/>
                <a:gd fmla="*/ 1385 w 1889" name="T6"/>
                <a:gd fmla="*/ 134 h 1423" name="T7"/>
                <a:gd fmla="*/ 1127 w 1889" name="T8"/>
                <a:gd fmla="*/ 215 h 1423" name="T9"/>
                <a:gd fmla="*/ 1210 w 1889" name="T10"/>
                <a:gd fmla="*/ 59 h 1423" name="T11"/>
                <a:gd fmla="*/ 1127 w 1889" name="T12"/>
                <a:gd fmla="*/ 22 h 1423" name="T13"/>
                <a:gd fmla="*/ 1012 w 1889" name="T14"/>
                <a:gd fmla="*/ 3 h 1423" name="T15"/>
                <a:gd fmla="*/ 861 w 1889" name="T16"/>
                <a:gd fmla="*/ 28 h 1423" name="T17"/>
                <a:gd fmla="*/ 758 w 1889" name="T18"/>
                <a:gd fmla="*/ 56 h 1423" name="T19"/>
                <a:gd fmla="*/ 686 w 1889" name="T20"/>
                <a:gd fmla="*/ 126 h 1423" name="T21"/>
                <a:gd fmla="*/ 570 w 1889" name="T22"/>
                <a:gd fmla="*/ 193 h 1423" name="T23"/>
                <a:gd fmla="*/ 520 w 1889" name="T24"/>
                <a:gd fmla="*/ 263 h 1423" name="T25"/>
                <a:gd fmla="*/ 536 w 1889" name="T26"/>
                <a:gd fmla="*/ 356 h 1423" name="T27"/>
                <a:gd fmla="*/ 444 w 1889" name="T28"/>
                <a:gd fmla="*/ 514 h 1423" name="T29"/>
                <a:gd fmla="*/ 383 w 1889" name="T30"/>
                <a:gd fmla="*/ 743 h 1423" name="T31"/>
                <a:gd fmla="*/ 267 w 1889" name="T32"/>
                <a:gd fmla="*/ 853 h 1423" name="T33"/>
                <a:gd fmla="*/ 190 w 1889" name="T34"/>
                <a:gd fmla="*/ 912 h 1423" name="T35"/>
                <a:gd fmla="*/ 83 w 1889" name="T36"/>
                <a:gd fmla="*/ 997 h 1423" name="T37"/>
                <a:gd fmla="*/ 29 w 1889" name="T38"/>
                <a:gd fmla="*/ 1064 h 1423" name="T39"/>
                <a:gd fmla="*/ 44 w 1889" name="T40"/>
                <a:gd fmla="*/ 1116 h 1423" name="T41"/>
                <a:gd fmla="*/ 22 w 1889" name="T42"/>
                <a:gd fmla="*/ 1223 h 1423" name="T43"/>
                <a:gd fmla="*/ 70 w 1889" name="T44"/>
                <a:gd fmla="*/ 1353 h 1423" name="T45"/>
                <a:gd fmla="*/ 254 w 1889" name="T46"/>
                <a:gd fmla="*/ 1375 h 1423" name="T47"/>
                <a:gd fmla="*/ 201 w 1889" name="T48"/>
                <a:gd fmla="*/ 1249 h 1423" name="T49"/>
                <a:gd fmla="*/ 232 w 1889" name="T50"/>
                <a:gd fmla="*/ 1157 h 1423" name="T51"/>
                <a:gd fmla="*/ 346 w 1889" name="T52"/>
                <a:gd fmla="*/ 1097 h 1423" name="T53"/>
                <a:gd fmla="*/ 564 w 1889" name="T54"/>
                <a:gd fmla="*/ 1019 h 1423" name="T55"/>
                <a:gd fmla="*/ 743 w 1889" name="T56"/>
                <a:gd fmla="*/ 971 h 1423" name="T57"/>
                <a:gd fmla="*/ 883 w 1889" name="T58"/>
                <a:gd fmla="*/ 897 h 1423" name="T59"/>
                <a:gd fmla="*/ 1014 w 1889" name="T60"/>
                <a:gd fmla="*/ 827 h 1423" name="T61"/>
                <a:gd fmla="*/ 979 w 1889" name="T62"/>
                <a:gd fmla="*/ 693 h 1423" name="T63"/>
                <a:gd fmla="*/ 1088 w 1889" name="T64"/>
                <a:gd fmla="*/ 730 h 1423" name="T65"/>
                <a:gd fmla="*/ 1237 w 1889" name="T66"/>
                <a:gd fmla="*/ 738 h 1423" name="T67"/>
                <a:gd fmla="*/ 1328 w 1889" name="T68"/>
                <a:gd fmla="*/ 686 h 1423" name="T69"/>
                <a:gd fmla="*/ 1473 w 1889" name="T70"/>
                <a:gd fmla="*/ 634 h 1423" name="T71"/>
                <a:gd fmla="*/ 1538 w 1889" name="T72"/>
                <a:gd fmla="*/ 597 h 1423" name="T73"/>
                <a:gd fmla="*/ 1748 w 1889" name="T74"/>
                <a:gd fmla="*/ 556 h 1423" name="T75"/>
                <a:gd fmla="*/ 1835 w 1889" name="T76"/>
                <a:gd fmla="*/ 423 h 1423" name="T77"/>
                <a:gd fmla="*/ 1839 w 1889" name="T78"/>
                <a:gd fmla="*/ 267 h 1423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423" w="1889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9013897" y="4258234"/>
              <a:ext cx="799718" cy="741371"/>
            </a:xfrm>
            <a:custGeom>
              <a:gdLst>
                <a:gd fmla="*/ 1367 w 1437" name="T0"/>
                <a:gd fmla="*/ 819 h 1384" name="T1"/>
                <a:gd fmla="*/ 1289 w 1437" name="T2"/>
                <a:gd fmla="*/ 678 h 1384" name="T3"/>
                <a:gd fmla="*/ 1236 w 1437" name="T4"/>
                <a:gd fmla="*/ 492 h 1384" name="T5"/>
                <a:gd fmla="*/ 1306 w 1437" name="T6"/>
                <a:gd fmla="*/ 277 h 1384" name="T7"/>
                <a:gd fmla="*/ 1175 w 1437" name="T8"/>
                <a:gd fmla="*/ 148 h 1384" name="T9"/>
                <a:gd fmla="*/ 1092 w 1437" name="T10"/>
                <a:gd fmla="*/ 48 h 1384" name="T11"/>
                <a:gd fmla="*/ 992 w 1437" name="T12"/>
                <a:gd fmla="*/ 59 h 1384" name="T13"/>
                <a:gd fmla="*/ 900 w 1437" name="T14"/>
                <a:gd fmla="*/ 77 h 1384" name="T15"/>
                <a:gd fmla="*/ 708 w 1437" name="T16"/>
                <a:gd fmla="*/ 29 h 1384" name="T17"/>
                <a:gd fmla="*/ 472 w 1437" name="T18"/>
                <a:gd fmla="*/ 0 h 1384" name="T19"/>
                <a:gd fmla="*/ 398 w 1437" name="T20"/>
                <a:gd fmla="*/ 133 h 1384" name="T21"/>
                <a:gd fmla="*/ 236 w 1437" name="T22"/>
                <a:gd fmla="*/ 100 h 1384" name="T23"/>
                <a:gd fmla="*/ 96 w 1437" name="T24"/>
                <a:gd fmla="*/ 281 h 1384" name="T25"/>
                <a:gd fmla="*/ 118 w 1437" name="T26"/>
                <a:gd fmla="*/ 470 h 1384" name="T27"/>
                <a:gd fmla="*/ 153 w 1437" name="T28"/>
                <a:gd fmla="*/ 615 h 1384" name="T29"/>
                <a:gd fmla="*/ 57 w 1437" name="T30"/>
                <a:gd fmla="*/ 756 h 1384" name="T31"/>
                <a:gd fmla="*/ 109 w 1437" name="T32"/>
                <a:gd fmla="*/ 782 h 1384" name="T33"/>
                <a:gd fmla="*/ 188 w 1437" name="T34"/>
                <a:gd fmla="*/ 863 h 1384" name="T35"/>
                <a:gd fmla="*/ 184 w 1437" name="T36"/>
                <a:gd fmla="*/ 941 h 1384" name="T37"/>
                <a:gd fmla="*/ 214 w 1437" name="T38"/>
                <a:gd fmla="*/ 1042 h 1384" name="T39"/>
                <a:gd fmla="*/ 318 w 1437" name="T40"/>
                <a:gd fmla="*/ 1042 h 1384" name="T41"/>
                <a:gd fmla="*/ 442 w 1437" name="T42"/>
                <a:gd fmla="*/ 1036 h 1384" name="T43"/>
                <a:gd fmla="*/ 531 w 1437" name="T44"/>
                <a:gd fmla="*/ 959 h 1384" name="T45"/>
                <a:gd fmla="*/ 629 w 1437" name="T46"/>
                <a:gd fmla="*/ 934 h 1384" name="T47"/>
                <a:gd fmla="*/ 668 w 1437" name="T48"/>
                <a:gd fmla="*/ 1039 h 1384" name="T49"/>
                <a:gd fmla="*/ 672 w 1437" name="T50"/>
                <a:gd fmla="*/ 1189 h 1384" name="T51"/>
                <a:gd fmla="*/ 747 w 1437" name="T52"/>
                <a:gd fmla="*/ 1267 h 1384" name="T53"/>
                <a:gd fmla="*/ 849 w 1437" name="T54"/>
                <a:gd fmla="*/ 1320 h 1384" name="T55"/>
                <a:gd fmla="*/ 924 w 1437" name="T56"/>
                <a:gd fmla="*/ 1312 h 1384" name="T57"/>
                <a:gd fmla="*/ 946 w 1437" name="T58"/>
                <a:gd fmla="*/ 1221 h 1384" name="T59"/>
                <a:gd fmla="*/ 1136 w 1437" name="T60"/>
                <a:gd fmla="*/ 1221 h 1384" name="T61"/>
                <a:gd fmla="*/ 1190 w 1437" name="T62"/>
                <a:gd fmla="*/ 1097 h 1384" name="T63"/>
                <a:gd fmla="*/ 1300 w 1437" name="T64"/>
                <a:gd fmla="*/ 1134 h 1384" name="T65"/>
                <a:gd fmla="*/ 1363 w 1437" name="T66"/>
                <a:gd fmla="*/ 1030 h 1384" name="T67"/>
                <a:gd fmla="*/ 1411 w 1437" name="T68"/>
                <a:gd fmla="*/ 885 h 138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384" w="1437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7422879" y="4409747"/>
              <a:ext cx="1261510" cy="1118418"/>
            </a:xfrm>
            <a:custGeom>
              <a:gdLst>
                <a:gd fmla="*/ 2228 w 2266" name="T0"/>
                <a:gd fmla="*/ 1313 h 2088" name="T1"/>
                <a:gd fmla="*/ 2073 w 2266" name="T2"/>
                <a:gd fmla="*/ 1311 h 2088" name="T3"/>
                <a:gd fmla="*/ 1891 w 2266" name="T4"/>
                <a:gd fmla="*/ 1218 h 2088" name="T5"/>
                <a:gd fmla="*/ 1828 w 2266" name="T6"/>
                <a:gd fmla="*/ 1154 h 2088" name="T7"/>
                <a:gd fmla="*/ 1774 w 2266" name="T8"/>
                <a:gd fmla="*/ 939 h 2088" name="T9"/>
                <a:gd fmla="*/ 1831 w 2266" name="T10"/>
                <a:gd fmla="*/ 709 h 2088" name="T11"/>
                <a:gd fmla="*/ 1686 w 2266" name="T12"/>
                <a:gd fmla="*/ 690 h 2088" name="T13"/>
                <a:gd fmla="*/ 1608 w 2266" name="T14"/>
                <a:gd fmla="*/ 579 h 2088" name="T15"/>
                <a:gd fmla="*/ 1717 w 2266" name="T16"/>
                <a:gd fmla="*/ 509 h 2088" name="T17"/>
                <a:gd fmla="*/ 1957 w 2266" name="T18"/>
                <a:gd fmla="*/ 475 h 2088" name="T19"/>
                <a:gd fmla="*/ 1909 w 2266" name="T20"/>
                <a:gd fmla="*/ 312 h 2088" name="T21"/>
                <a:gd fmla="*/ 1743 w 2266" name="T22"/>
                <a:gd fmla="*/ 249 h 2088" name="T23"/>
                <a:gd fmla="*/ 1617 w 2266" name="T24"/>
                <a:gd fmla="*/ 205 h 2088" name="T25"/>
                <a:gd fmla="*/ 1516 w 2266" name="T26"/>
                <a:gd fmla="*/ 405 h 2088" name="T27"/>
                <a:gd fmla="*/ 1411 w 2266" name="T28"/>
                <a:gd fmla="*/ 635 h 2088" name="T29"/>
                <a:gd fmla="*/ 1280 w 2266" name="T30"/>
                <a:gd fmla="*/ 757 h 2088" name="T31"/>
                <a:gd fmla="*/ 1036 w 2266" name="T32"/>
                <a:gd fmla="*/ 709 h 2088" name="T33"/>
                <a:gd fmla="*/ 848 w 2266" name="T34"/>
                <a:gd fmla="*/ 397 h 2088" name="T35"/>
                <a:gd fmla="*/ 673 w 2266" name="T36"/>
                <a:gd fmla="*/ 190 h 2088" name="T37"/>
                <a:gd fmla="*/ 472 w 2266" name="T38"/>
                <a:gd fmla="*/ 223 h 2088" name="T39"/>
                <a:gd fmla="*/ 442 w 2266" name="T40"/>
                <a:gd fmla="*/ 5 h 2088" name="T41"/>
                <a:gd fmla="*/ 328 w 2266" name="T42"/>
                <a:gd fmla="*/ 112 h 2088" name="T43"/>
                <a:gd fmla="*/ 228 w 2266" name="T44"/>
                <a:gd fmla="*/ 264 h 2088" name="T45"/>
                <a:gd fmla="*/ 241 w 2266" name="T46"/>
                <a:gd fmla="*/ 409 h 2088" name="T47"/>
                <a:gd fmla="*/ 354 w 2266" name="T48"/>
                <a:gd fmla="*/ 546 h 2088" name="T49"/>
                <a:gd fmla="*/ 337 w 2266" name="T50"/>
                <a:gd fmla="*/ 861 h 2088" name="T51"/>
                <a:gd fmla="*/ 158 w 2266" name="T52"/>
                <a:gd fmla="*/ 1005 h 2088" name="T53"/>
                <a:gd fmla="*/ 31 w 2266" name="T54"/>
                <a:gd fmla="*/ 1213 h 2088" name="T55"/>
                <a:gd fmla="*/ 136 w 2266" name="T56"/>
                <a:gd fmla="*/ 1302 h 2088" name="T57"/>
                <a:gd fmla="*/ 332 w 2266" name="T58"/>
                <a:gd fmla="*/ 1343 h 2088" name="T59"/>
                <a:gd fmla="*/ 376 w 2266" name="T60"/>
                <a:gd fmla="*/ 1535 h 2088" name="T61"/>
                <a:gd fmla="*/ 503 w 2266" name="T62"/>
                <a:gd fmla="*/ 1635 h 2088" name="T63"/>
                <a:gd fmla="*/ 533 w 2266" name="T64"/>
                <a:gd fmla="*/ 1821 h 2088" name="T65"/>
                <a:gd fmla="*/ 660 w 2266" name="T66"/>
                <a:gd fmla="*/ 1932 h 2088" name="T67"/>
                <a:gd fmla="*/ 787 w 2266" name="T68"/>
                <a:gd fmla="*/ 1991 h 2088" name="T69"/>
                <a:gd fmla="*/ 988 w 2266" name="T70"/>
                <a:gd fmla="*/ 2047 h 2088" name="T71"/>
                <a:gd fmla="*/ 1114 w 2266" name="T72"/>
                <a:gd fmla="*/ 1995 h 2088" name="T73"/>
                <a:gd fmla="*/ 1075 w 2266" name="T74"/>
                <a:gd fmla="*/ 1743 h 2088" name="T75"/>
                <a:gd fmla="*/ 1206 w 2266" name="T76"/>
                <a:gd fmla="*/ 1750 h 2088" name="T77"/>
                <a:gd fmla="*/ 1433 w 2266" name="T78"/>
                <a:gd fmla="*/ 1728 h 2088" name="T79"/>
                <a:gd fmla="*/ 1603 w 2266" name="T80"/>
                <a:gd fmla="*/ 1650 h 2088" name="T81"/>
                <a:gd fmla="*/ 1783 w 2266" name="T82"/>
                <a:gd fmla="*/ 1658 h 2088" name="T83"/>
                <a:gd fmla="*/ 1918 w 2266" name="T84"/>
                <a:gd fmla="*/ 1558 h 2088" name="T85"/>
                <a:gd fmla="*/ 2093 w 2266" name="T86"/>
                <a:gd fmla="*/ 1528 h 2088" name="T87"/>
                <a:gd fmla="*/ 2240 w 2266" name="T88"/>
                <a:gd fmla="*/ 1453 h 208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088" w="2266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8430644" y="4752096"/>
              <a:ext cx="1101566" cy="695108"/>
            </a:xfrm>
            <a:custGeom>
              <a:gdLst>
                <a:gd fmla="*/ 1938 w 1978" name="T0"/>
                <a:gd fmla="*/ 430 h 1298" name="T1"/>
                <a:gd fmla="*/ 1896 w 1978" name="T2"/>
                <a:gd fmla="*/ 398 h 1298" name="T3"/>
                <a:gd fmla="*/ 1794 w 1978" name="T4"/>
                <a:gd fmla="*/ 345 h 1298" name="T5"/>
                <a:gd fmla="*/ 1719 w 1978" name="T6"/>
                <a:gd fmla="*/ 267 h 1298" name="T7"/>
                <a:gd fmla="*/ 1715 w 1978" name="T8"/>
                <a:gd fmla="*/ 117 h 1298" name="T9"/>
                <a:gd fmla="*/ 1676 w 1978" name="T10"/>
                <a:gd fmla="*/ 12 h 1298" name="T11"/>
                <a:gd fmla="*/ 1578 w 1978" name="T12"/>
                <a:gd fmla="*/ 37 h 1298" name="T13"/>
                <a:gd fmla="*/ 1489 w 1978" name="T14"/>
                <a:gd fmla="*/ 114 h 1298" name="T15"/>
                <a:gd fmla="*/ 1365 w 1978" name="T16"/>
                <a:gd fmla="*/ 120 h 1298" name="T17"/>
                <a:gd fmla="*/ 1261 w 1978" name="T18"/>
                <a:gd fmla="*/ 120 h 1298" name="T19"/>
                <a:gd fmla="*/ 1200 w 1978" name="T20"/>
                <a:gd fmla="*/ 197 h 1298" name="T21"/>
                <a:gd fmla="*/ 1135 w 1978" name="T22"/>
                <a:gd fmla="*/ 264 h 1298" name="T23"/>
                <a:gd fmla="*/ 1012 w 1978" name="T24"/>
                <a:gd fmla="*/ 290 h 1298" name="T25"/>
                <a:gd fmla="*/ 907 w 1978" name="T26"/>
                <a:gd fmla="*/ 360 h 1298" name="T27"/>
                <a:gd fmla="*/ 798 w 1978" name="T28"/>
                <a:gd fmla="*/ 349 h 1298" name="T29"/>
                <a:gd fmla="*/ 685 w 1978" name="T30"/>
                <a:gd fmla="*/ 301 h 1298" name="T31"/>
                <a:gd fmla="*/ 523 w 1978" name="T32"/>
                <a:gd fmla="*/ 412 h 1298" name="T33"/>
                <a:gd fmla="*/ 379 w 1978" name="T34"/>
                <a:gd fmla="*/ 516 h 1298" name="T35"/>
                <a:gd fmla="*/ 195 w 1978" name="T36"/>
                <a:gd fmla="*/ 445 h 1298" name="T37"/>
                <a:gd fmla="*/ 69 w 1978" name="T38"/>
                <a:gd fmla="*/ 527 h 1298" name="T39"/>
                <a:gd fmla="*/ 9 w 1978" name="T40"/>
                <a:gd fmla="*/ 567 h 1298" name="T41"/>
                <a:gd fmla="*/ 81 w 1978" name="T42"/>
                <a:gd fmla="*/ 580 h 1298" name="T43"/>
                <a:gd fmla="*/ 186 w 1978" name="T44"/>
                <a:gd fmla="*/ 645 h 1298" name="T45"/>
                <a:gd fmla="*/ 305 w 1978" name="T46"/>
                <a:gd fmla="*/ 658 h 1298" name="T47"/>
                <a:gd fmla="*/ 418 w 1978" name="T48"/>
                <a:gd fmla="*/ 675 h 1298" name="T49"/>
                <a:gd fmla="*/ 430 w 1978" name="T50"/>
                <a:gd fmla="*/ 815 h 1298" name="T51"/>
                <a:gd fmla="*/ 284 w 1978" name="T52"/>
                <a:gd fmla="*/ 891 h 1298" name="T53"/>
                <a:gd fmla="*/ 427 w 1978" name="T54"/>
                <a:gd fmla="*/ 931 h 1298" name="T55"/>
                <a:gd fmla="*/ 545 w 1978" name="T56"/>
                <a:gd fmla="*/ 957 h 1298" name="T57"/>
                <a:gd fmla="*/ 593 w 1978" name="T58"/>
                <a:gd fmla="*/ 1038 h 1298" name="T59"/>
                <a:gd fmla="*/ 623 w 1978" name="T60"/>
                <a:gd fmla="*/ 1153 h 1298" name="T61"/>
                <a:gd fmla="*/ 720 w 1978" name="T62"/>
                <a:gd fmla="*/ 1220 h 1298" name="T63"/>
                <a:gd fmla="*/ 929 w 1978" name="T64"/>
                <a:gd fmla="*/ 1253 h 1298" name="T65"/>
                <a:gd fmla="*/ 1065 w 1978" name="T66"/>
                <a:gd fmla="*/ 1264 h 1298" name="T67"/>
                <a:gd fmla="*/ 1161 w 1978" name="T68"/>
                <a:gd fmla="*/ 1220 h 1298" name="T69"/>
                <a:gd fmla="*/ 1296 w 1978" name="T70"/>
                <a:gd fmla="*/ 1294 h 1298" name="T71"/>
                <a:gd fmla="*/ 1423 w 1978" name="T72"/>
                <a:gd fmla="*/ 1249 h 1298" name="T73"/>
                <a:gd fmla="*/ 1447 w 1978" name="T74"/>
                <a:gd fmla="*/ 1231 h 1298" name="T75"/>
                <a:gd fmla="*/ 1501 w 1978" name="T76"/>
                <a:gd fmla="*/ 1164 h 1298" name="T77"/>
                <a:gd fmla="*/ 1608 w 1978" name="T78"/>
                <a:gd fmla="*/ 1079 h 1298" name="T79"/>
                <a:gd fmla="*/ 1685 w 1978" name="T80"/>
                <a:gd fmla="*/ 1020 h 1298" name="T81"/>
                <a:gd fmla="*/ 1801 w 1978" name="T82"/>
                <a:gd fmla="*/ 910 h 1298" name="T83"/>
                <a:gd fmla="*/ 1862 w 1978" name="T84"/>
                <a:gd fmla="*/ 681 h 1298" name="T85"/>
                <a:gd fmla="*/ 1954 w 1978" name="T86"/>
                <a:gd fmla="*/ 523 h 129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298" w="197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8548498" y="2988303"/>
              <a:ext cx="709524" cy="1066372"/>
            </a:xfrm>
            <a:custGeom>
              <a:gdLst>
                <a:gd fmla="*/ 1149 w 1273" name="T0"/>
                <a:gd fmla="*/ 1405 h 1992" name="T1"/>
                <a:gd fmla="*/ 1053 w 1273" name="T2"/>
                <a:gd fmla="*/ 1201 h 1992" name="T3"/>
                <a:gd fmla="*/ 1105 w 1273" name="T4"/>
                <a:gd fmla="*/ 957 h 1992" name="T5"/>
                <a:gd fmla="*/ 1044 w 1273" name="T6"/>
                <a:gd fmla="*/ 727 h 1992" name="T7"/>
                <a:gd fmla="*/ 1088 w 1273" name="T8"/>
                <a:gd fmla="*/ 590 h 1992" name="T9"/>
                <a:gd fmla="*/ 1088 w 1273" name="T10"/>
                <a:gd fmla="*/ 486 h 1992" name="T11"/>
                <a:gd fmla="*/ 1094 w 1273" name="T12"/>
                <a:gd fmla="*/ 280 h 1992" name="T13"/>
                <a:gd fmla="*/ 1131 w 1273" name="T14"/>
                <a:gd fmla="*/ 132 h 1992" name="T15"/>
                <a:gd fmla="*/ 1098 w 1273" name="T16"/>
                <a:gd fmla="*/ 0 h 1992" name="T17"/>
                <a:gd fmla="*/ 996 w 1273" name="T18"/>
                <a:gd fmla="*/ 76 h 1992" name="T19"/>
                <a:gd fmla="*/ 900 w 1273" name="T20"/>
                <a:gd fmla="*/ 110 h 1992" name="T21"/>
                <a:gd fmla="*/ 834 w 1273" name="T22"/>
                <a:gd fmla="*/ 265 h 1992" name="T23"/>
                <a:gd fmla="*/ 699 w 1273" name="T24"/>
                <a:gd fmla="*/ 380 h 1992" name="T25"/>
                <a:gd fmla="*/ 629 w 1273" name="T26"/>
                <a:gd fmla="*/ 506 h 1992" name="T27"/>
                <a:gd fmla="*/ 476 w 1273" name="T28"/>
                <a:gd fmla="*/ 491 h 1992" name="T29"/>
                <a:gd fmla="*/ 377 w 1273" name="T30"/>
                <a:gd fmla="*/ 501 h 1992" name="T31"/>
                <a:gd fmla="*/ 314 w 1273" name="T32"/>
                <a:gd fmla="*/ 595 h 1992" name="T33"/>
                <a:gd fmla="*/ 327 w 1273" name="T34"/>
                <a:gd fmla="*/ 704 h 1992" name="T35"/>
                <a:gd fmla="*/ 500 w 1273" name="T36"/>
                <a:gd fmla="*/ 784 h 1992" name="T37"/>
                <a:gd fmla="*/ 664 w 1273" name="T38"/>
                <a:gd fmla="*/ 901 h 1992" name="T39"/>
                <a:gd fmla="*/ 642 w 1273" name="T40"/>
                <a:gd fmla="*/ 1038 h 1992" name="T41"/>
                <a:gd fmla="*/ 563 w 1273" name="T42"/>
                <a:gd fmla="*/ 1120 h 1992" name="T43"/>
                <a:gd fmla="*/ 509 w 1273" name="T44"/>
                <a:gd fmla="*/ 1127 h 1992" name="T45"/>
                <a:gd fmla="*/ 472 w 1273" name="T46"/>
                <a:gd fmla="*/ 1196 h 1992" name="T47"/>
                <a:gd fmla="*/ 356 w 1273" name="T48"/>
                <a:gd fmla="*/ 1225 h 1992" name="T49"/>
                <a:gd fmla="*/ 205 w 1273" name="T50"/>
                <a:gd fmla="*/ 1183 h 1992" name="T51"/>
                <a:gd fmla="*/ 175 w 1273" name="T52"/>
                <a:gd fmla="*/ 1277 h 1992" name="T53"/>
                <a:gd fmla="*/ 179 w 1273" name="T54"/>
                <a:gd fmla="*/ 1331 h 1992" name="T55"/>
                <a:gd fmla="*/ 212 w 1273" name="T56"/>
                <a:gd fmla="*/ 1416 h 1992" name="T57"/>
                <a:gd fmla="*/ 179 w 1273" name="T58"/>
                <a:gd fmla="*/ 1481 h 1992" name="T59"/>
                <a:gd fmla="*/ 201 w 1273" name="T60"/>
                <a:gd fmla="*/ 1540 h 1992" name="T61"/>
                <a:gd fmla="*/ 148 w 1273" name="T62"/>
                <a:gd fmla="*/ 1551 h 1992" name="T63"/>
                <a:gd fmla="*/ 76 w 1273" name="T64"/>
                <a:gd fmla="*/ 1564 h 1992" name="T65"/>
                <a:gd fmla="*/ 61 w 1273" name="T66"/>
                <a:gd fmla="*/ 1624 h 1992" name="T67"/>
                <a:gd fmla="*/ 61 w 1273" name="T68"/>
                <a:gd fmla="*/ 1698 h 1992" name="T69"/>
                <a:gd fmla="*/ 46 w 1273" name="T70"/>
                <a:gd fmla="*/ 1735 h 1992" name="T71"/>
                <a:gd fmla="*/ 214 w 1273" name="T72"/>
                <a:gd fmla="*/ 1789 h 1992" name="T73"/>
                <a:gd fmla="*/ 349 w 1273" name="T74"/>
                <a:gd fmla="*/ 1823 h 1992" name="T75"/>
                <a:gd fmla="*/ 438 w 1273" name="T76"/>
                <a:gd fmla="*/ 1834 h 1992" name="T77"/>
                <a:gd fmla="*/ 536 w 1273" name="T78"/>
                <a:gd fmla="*/ 1890 h 1992" name="T79"/>
                <a:gd fmla="*/ 677 w 1273" name="T80"/>
                <a:gd fmla="*/ 1876 h 1992" name="T81"/>
                <a:gd fmla="*/ 805 w 1273" name="T82"/>
                <a:gd fmla="*/ 1929 h 1992" name="T83"/>
                <a:gd fmla="*/ 939 w 1273" name="T84"/>
                <a:gd fmla="*/ 1959 h 1992" name="T85"/>
                <a:gd fmla="*/ 970 w 1273" name="T86"/>
                <a:gd fmla="*/ 1909 h 1992" name="T87"/>
                <a:gd fmla="*/ 930 w 1273" name="T88"/>
                <a:gd fmla="*/ 1816 h 1992" name="T89"/>
                <a:gd fmla="*/ 1059 w 1273" name="T90"/>
                <a:gd fmla="*/ 1752 h 1992" name="T91"/>
                <a:gd fmla="*/ 974 w 1273" name="T92"/>
                <a:gd fmla="*/ 1679 h 1992" name="T93"/>
                <a:gd fmla="*/ 913 w 1273" name="T94"/>
                <a:gd fmla="*/ 1626 h 1992" name="T95"/>
                <a:gd fmla="*/ 1048 w 1273" name="T96"/>
                <a:gd fmla="*/ 1603 h 1992" name="T97"/>
                <a:gd fmla="*/ 1168 w 1273" name="T98"/>
                <a:gd fmla="*/ 1607 h 1992" name="T99"/>
                <a:gd fmla="*/ 1256 w 1273" name="T100"/>
                <a:gd fmla="*/ 1527 h 199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992" w="1273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8298360" y="4402807"/>
              <a:ext cx="841808" cy="637279"/>
            </a:xfrm>
            <a:custGeom>
              <a:gdLst>
                <a:gd fmla="*/ 1227 w 1511" name="T0"/>
                <a:gd fmla="*/ 158 h 1190" name="T1"/>
                <a:gd fmla="*/ 1173 w 1511" name="T2"/>
                <a:gd fmla="*/ 104 h 1190" name="T3"/>
                <a:gd fmla="*/ 1123 w 1511" name="T4"/>
                <a:gd fmla="*/ 32 h 1190" name="T5"/>
                <a:gd fmla="*/ 1024 w 1511" name="T6"/>
                <a:gd fmla="*/ 35 h 1190" name="T7"/>
                <a:gd fmla="*/ 943 w 1511" name="T8"/>
                <a:gd fmla="*/ 43 h 1190" name="T9"/>
                <a:gd fmla="*/ 880 w 1511" name="T10"/>
                <a:gd fmla="*/ 89 h 1190" name="T11"/>
                <a:gd fmla="*/ 756 w 1511" name="T12"/>
                <a:gd fmla="*/ 180 h 1190" name="T13"/>
                <a:gd fmla="*/ 592 w 1511" name="T14"/>
                <a:gd fmla="*/ 139 h 1190" name="T15"/>
                <a:gd fmla="*/ 500 w 1511" name="T16"/>
                <a:gd fmla="*/ 191 h 1190" name="T17"/>
                <a:gd fmla="*/ 620 w 1511" name="T18"/>
                <a:gd fmla="*/ 287 h 1190" name="T19"/>
                <a:gd fmla="*/ 675 w 1511" name="T20"/>
                <a:gd fmla="*/ 361 h 1190" name="T21"/>
                <a:gd fmla="*/ 572 w 1511" name="T22"/>
                <a:gd fmla="*/ 389 h 1190" name="T23"/>
                <a:gd fmla="*/ 469 w 1511" name="T24"/>
                <a:gd fmla="*/ 393 h 1190" name="T25"/>
                <a:gd fmla="*/ 419 w 1511" name="T26"/>
                <a:gd fmla="*/ 398 h 1190" name="T27"/>
                <a:gd fmla="*/ 293 w 1511" name="T28"/>
                <a:gd fmla="*/ 504 h 1190" name="T29"/>
                <a:gd fmla="*/ 144 w 1511" name="T30"/>
                <a:gd fmla="*/ 523 h 1190" name="T31"/>
                <a:gd fmla="*/ 35 w 1511" name="T32"/>
                <a:gd fmla="*/ 549 h 1190" name="T33"/>
                <a:gd fmla="*/ 30 w 1511" name="T34"/>
                <a:gd fmla="*/ 630 h 1190" name="T35"/>
                <a:gd fmla="*/ 113 w 1511" name="T36"/>
                <a:gd fmla="*/ 704 h 1190" name="T37"/>
                <a:gd fmla="*/ 210 w 1511" name="T38"/>
                <a:gd fmla="*/ 678 h 1190" name="T39"/>
                <a:gd fmla="*/ 258 w 1511" name="T40"/>
                <a:gd fmla="*/ 790 h 1190" name="T41"/>
                <a:gd fmla="*/ 201 w 1511" name="T42"/>
                <a:gd fmla="*/ 953 h 1190" name="T43"/>
                <a:gd fmla="*/ 258 w 1511" name="T44"/>
                <a:gd fmla="*/ 1127 h 1190" name="T45"/>
                <a:gd fmla="*/ 376 w 1511" name="T46"/>
                <a:gd fmla="*/ 1138 h 1190" name="T47"/>
                <a:gd fmla="*/ 524 w 1511" name="T48"/>
                <a:gd fmla="*/ 1134 h 1190" name="T49"/>
                <a:gd fmla="*/ 673 w 1511" name="T50"/>
                <a:gd fmla="*/ 1112 h 1190" name="T51"/>
                <a:gd fmla="*/ 847 w 1511" name="T52"/>
                <a:gd fmla="*/ 1023 h 1190" name="T53"/>
                <a:gd fmla="*/ 970 w 1511" name="T54"/>
                <a:gd fmla="*/ 979 h 1190" name="T55"/>
                <a:gd fmla="*/ 1088 w 1511" name="T56"/>
                <a:gd fmla="*/ 1030 h 1190" name="T57"/>
                <a:gd fmla="*/ 1171 w 1511" name="T58"/>
                <a:gd fmla="*/ 956 h 1190" name="T59"/>
                <a:gd fmla="*/ 1302 w 1511" name="T60"/>
                <a:gd fmla="*/ 927 h 1190" name="T61"/>
                <a:gd fmla="*/ 1372 w 1511" name="T62"/>
                <a:gd fmla="*/ 860 h 1190" name="T63"/>
                <a:gd fmla="*/ 1489 w 1511" name="T64"/>
                <a:gd fmla="*/ 819 h 1190" name="T65"/>
                <a:gd fmla="*/ 1468 w 1511" name="T66"/>
                <a:gd fmla="*/ 671 h 1190" name="T67"/>
                <a:gd fmla="*/ 1472 w 1511" name="T68"/>
                <a:gd fmla="*/ 593 h 1190" name="T69"/>
                <a:gd fmla="*/ 1393 w 1511" name="T70"/>
                <a:gd fmla="*/ 512 h 1190" name="T71"/>
                <a:gd fmla="*/ 1341 w 1511" name="T72"/>
                <a:gd fmla="*/ 486 h 1190" name="T73"/>
                <a:gd fmla="*/ 1437 w 1511" name="T74"/>
                <a:gd fmla="*/ 345 h 1190" name="T75"/>
                <a:gd fmla="*/ 1402 w 1511" name="T76"/>
                <a:gd fmla="*/ 200 h 1190" name="T77"/>
                <a:gd fmla="*/ 1352 w 1511" name="T78"/>
                <a:gd fmla="*/ 222 h 119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190" w="1511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7456552" y="3749336"/>
              <a:ext cx="1712479" cy="1103383"/>
            </a:xfrm>
            <a:custGeom>
              <a:gdLst>
                <a:gd fmla="*/ 3008 w 3074" name="T0"/>
                <a:gd fmla="*/ 534 h 2060" name="T1"/>
                <a:gd fmla="*/ 2766 w 3074" name="T2"/>
                <a:gd fmla="*/ 507 h 2060" name="T3"/>
                <a:gd fmla="*/ 2572 w 3074" name="T4"/>
                <a:gd fmla="*/ 454 h 2060" name="T5"/>
                <a:gd fmla="*/ 2399 w 3074" name="T6"/>
                <a:gd fmla="*/ 412 h 2060" name="T7"/>
                <a:gd fmla="*/ 2274 w 3074" name="T8"/>
                <a:gd fmla="*/ 354 h 2060" name="T9"/>
                <a:gd fmla="*/ 2007 w 3074" name="T10"/>
                <a:gd fmla="*/ 313 h 2060" name="T11"/>
                <a:gd fmla="*/ 1797 w 3074" name="T12"/>
                <a:gd fmla="*/ 402 h 2060" name="T13"/>
                <a:gd fmla="*/ 1646 w 3074" name="T14"/>
                <a:gd fmla="*/ 276 h 2060" name="T15"/>
                <a:gd fmla="*/ 1524 w 3074" name="T16"/>
                <a:gd fmla="*/ 248 h 2060" name="T17"/>
                <a:gd fmla="*/ 1413 w 3074" name="T18"/>
                <a:gd fmla="*/ 129 h 2060" name="T19"/>
                <a:gd fmla="*/ 1264 w 3074" name="T20"/>
                <a:gd fmla="*/ 22 h 2060" name="T21"/>
                <a:gd fmla="*/ 1179 w 3074" name="T22"/>
                <a:gd fmla="*/ 136 h 2060" name="T23"/>
                <a:gd fmla="*/ 1148 w 3074" name="T24"/>
                <a:gd fmla="*/ 292 h 2060" name="T25"/>
                <a:gd fmla="*/ 934 w 3074" name="T26"/>
                <a:gd fmla="*/ 244 h 2060" name="T27"/>
                <a:gd fmla="*/ 698 w 3074" name="T28"/>
                <a:gd fmla="*/ 374 h 2060" name="T29"/>
                <a:gd fmla="*/ 463 w 3074" name="T30"/>
                <a:gd fmla="*/ 267 h 2060" name="T31"/>
                <a:gd fmla="*/ 235 w 3074" name="T32"/>
                <a:gd fmla="*/ 222 h 2060" name="T33"/>
                <a:gd fmla="*/ 48 w 3074" name="T34"/>
                <a:gd fmla="*/ 352 h 2060" name="T35"/>
                <a:gd fmla="*/ 200 w 3074" name="T36"/>
                <a:gd fmla="*/ 467 h 2060" name="T37"/>
                <a:gd fmla="*/ 345 w 3074" name="T38"/>
                <a:gd fmla="*/ 734 h 2060" name="T39"/>
                <a:gd fmla="*/ 371 w 3074" name="T40"/>
                <a:gd fmla="*/ 934 h 2060" name="T41"/>
                <a:gd fmla="*/ 386 w 3074" name="T42"/>
                <a:gd fmla="*/ 1233 h 2060" name="T43"/>
                <a:gd fmla="*/ 480 w 3074" name="T44"/>
                <a:gd fmla="*/ 1501 h 2060" name="T45"/>
                <a:gd fmla="*/ 624 w 3074" name="T46"/>
                <a:gd fmla="*/ 1475 h 2060" name="T47"/>
                <a:gd fmla="*/ 886 w 3074" name="T48"/>
                <a:gd fmla="*/ 1760 h 2060" name="T49"/>
                <a:gd fmla="*/ 1004 w 3074" name="T50"/>
                <a:gd fmla="*/ 2012 h 2060" name="T51"/>
                <a:gd fmla="*/ 1271 w 3074" name="T52"/>
                <a:gd fmla="*/ 2009 h 2060" name="T53"/>
                <a:gd fmla="*/ 1332 w 3074" name="T54"/>
                <a:gd fmla="*/ 1782 h 2060" name="T55"/>
                <a:gd fmla="*/ 1463 w 3074" name="T56"/>
                <a:gd fmla="*/ 1549 h 2060" name="T57"/>
                <a:gd fmla="*/ 1655 w 3074" name="T58"/>
                <a:gd fmla="*/ 1397 h 2060" name="T59"/>
                <a:gd fmla="*/ 1694 w 3074" name="T60"/>
                <a:gd fmla="*/ 1549 h 2060" name="T61"/>
                <a:gd fmla="*/ 1904 w 3074" name="T62"/>
                <a:gd fmla="*/ 1545 h 2060" name="T63"/>
                <a:gd fmla="*/ 1948 w 3074" name="T64"/>
                <a:gd fmla="*/ 1618 h 2060" name="T65"/>
                <a:gd fmla="*/ 2083 w 3074" name="T66"/>
                <a:gd fmla="*/ 1608 h 2060" name="T67"/>
                <a:gd fmla="*/ 2155 w 3074" name="T68"/>
                <a:gd fmla="*/ 1536 h 2060" name="T69"/>
                <a:gd fmla="*/ 2011 w 3074" name="T70"/>
                <a:gd fmla="*/ 1410 h 2060" name="T71"/>
                <a:gd fmla="*/ 2168 w 3074" name="T72"/>
                <a:gd fmla="*/ 1406 h 2060" name="T73"/>
                <a:gd fmla="*/ 2391 w 3074" name="T74"/>
                <a:gd fmla="*/ 1308 h 2060" name="T75"/>
                <a:gd fmla="*/ 2476 w 3074" name="T76"/>
                <a:gd fmla="*/ 1225 h 2060" name="T77"/>
                <a:gd fmla="*/ 2634 w 3074" name="T78"/>
                <a:gd fmla="*/ 1251 h 2060" name="T79"/>
                <a:gd fmla="*/ 2682 w 3074" name="T80"/>
                <a:gd fmla="*/ 1347 h 2060" name="T81"/>
                <a:gd fmla="*/ 2863 w 3074" name="T82"/>
                <a:gd fmla="*/ 1441 h 2060" name="T83"/>
                <a:gd fmla="*/ 2891 w 3074" name="T84"/>
                <a:gd fmla="*/ 1230 h 2060" name="T85"/>
                <a:gd fmla="*/ 2785 w 3074" name="T86"/>
                <a:gd fmla="*/ 1126 h 2060" name="T87"/>
                <a:gd fmla="*/ 2697 w 3074" name="T88"/>
                <a:gd fmla="*/ 982 h 2060" name="T89"/>
                <a:gd fmla="*/ 2720 w 3074" name="T90"/>
                <a:gd fmla="*/ 873 h 2060" name="T91"/>
                <a:gd fmla="*/ 2946 w 3074" name="T92"/>
                <a:gd fmla="*/ 821 h 2060" name="T93"/>
                <a:gd fmla="*/ 3057 w 3074" name="T94"/>
                <a:gd fmla="*/ 643 h 206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060" w="3074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7047673" y="2582341"/>
              <a:ext cx="1879638" cy="1392529"/>
            </a:xfrm>
            <a:custGeom>
              <a:gdLst>
                <a:gd fmla="*/ 3326 w 3374" name="T0"/>
                <a:gd fmla="*/ 1582 h 2599" name="T1"/>
                <a:gd fmla="*/ 3022 w 3374" name="T2"/>
                <a:gd fmla="*/ 1461 h 2599" name="T3"/>
                <a:gd fmla="*/ 2905 w 3374" name="T4"/>
                <a:gd fmla="*/ 1423 h 2599" name="T5"/>
                <a:gd fmla="*/ 2850 w 3374" name="T6"/>
                <a:gd fmla="*/ 1556 h 2599" name="T7"/>
                <a:gd fmla="*/ 2957 w 3374" name="T8"/>
                <a:gd fmla="*/ 1714 h 2599" name="T9"/>
                <a:gd fmla="*/ 2863 w 3374" name="T10"/>
                <a:gd fmla="*/ 1817 h 2599" name="T11"/>
                <a:gd fmla="*/ 2804 w 3374" name="T12"/>
                <a:gd fmla="*/ 1882 h 2599" name="T13"/>
                <a:gd fmla="*/ 2651 w 3374" name="T14"/>
                <a:gd fmla="*/ 1793 h 2599" name="T15"/>
                <a:gd fmla="*/ 2573 w 3374" name="T16"/>
                <a:gd fmla="*/ 1593 h 2599" name="T17"/>
                <a:gd fmla="*/ 2448 w 3374" name="T18"/>
                <a:gd fmla="*/ 1424 h 2599" name="T19"/>
                <a:gd fmla="*/ 2411 w 3374" name="T20"/>
                <a:gd fmla="*/ 1352 h 2599" name="T21"/>
                <a:gd fmla="*/ 2179 w 3374" name="T22"/>
                <a:gd fmla="*/ 1252 h 2599" name="T23"/>
                <a:gd fmla="*/ 2267 w 3374" name="T24"/>
                <a:gd fmla="*/ 911 h 2599" name="T25"/>
                <a:gd fmla="*/ 1721 w 3374" name="T26"/>
                <a:gd fmla="*/ 1019 h 2599" name="T27"/>
                <a:gd fmla="*/ 1446 w 3374" name="T28"/>
                <a:gd fmla="*/ 833 h 2599" name="T29"/>
                <a:gd fmla="*/ 1485 w 3374" name="T30"/>
                <a:gd fmla="*/ 615 h 2599" name="T31"/>
                <a:gd fmla="*/ 1148 w 3374" name="T32"/>
                <a:gd fmla="*/ 548 h 2599" name="T33"/>
                <a:gd fmla="*/ 851 w 3374" name="T34"/>
                <a:gd fmla="*/ 363 h 2599" name="T35"/>
                <a:gd fmla="*/ 848 w 3374" name="T36"/>
                <a:gd fmla="*/ 57 h 2599" name="T37"/>
                <a:gd fmla="*/ 661 w 3374" name="T38"/>
                <a:gd fmla="*/ 24 h 2599" name="T39"/>
                <a:gd fmla="*/ 428 w 3374" name="T40"/>
                <a:gd fmla="*/ 233 h 2599" name="T41"/>
                <a:gd fmla="*/ 113 w 3374" name="T42"/>
                <a:gd fmla="*/ 418 h 2599" name="T43"/>
                <a:gd fmla="*/ 26 w 3374" name="T44"/>
                <a:gd fmla="*/ 792 h 2599" name="T45"/>
                <a:gd fmla="*/ 301 w 3374" name="T46"/>
                <a:gd fmla="*/ 907 h 2599" name="T47"/>
                <a:gd fmla="*/ 633 w 3374" name="T48"/>
                <a:gd fmla="*/ 1000 h 2599" name="T49"/>
                <a:gd fmla="*/ 1074 w 3374" name="T50"/>
                <a:gd fmla="*/ 941 h 2599" name="T51"/>
                <a:gd fmla="*/ 1393 w 3374" name="T52"/>
                <a:gd fmla="*/ 1019 h 2599" name="T53"/>
                <a:gd fmla="*/ 1695 w 3374" name="T54"/>
                <a:gd fmla="*/ 1311 h 2599" name="T55"/>
                <a:gd fmla="*/ 1926 w 3374" name="T56"/>
                <a:gd fmla="*/ 1471 h 2599" name="T57"/>
                <a:gd fmla="*/ 2018 w 3374" name="T58"/>
                <a:gd fmla="*/ 1638 h 2599" name="T59"/>
                <a:gd fmla="*/ 1992 w 3374" name="T60"/>
                <a:gd fmla="*/ 1860 h 2599" name="T61"/>
                <a:gd fmla="*/ 1909 w 3374" name="T62"/>
                <a:gd fmla="*/ 1930 h 2599" name="T63"/>
                <a:gd fmla="*/ 1808 w 3374" name="T64"/>
                <a:gd fmla="*/ 2156 h 2599" name="T65"/>
                <a:gd fmla="*/ 1594 w 3374" name="T66"/>
                <a:gd fmla="*/ 2138 h 2599" name="T67"/>
                <a:gd fmla="*/ 1861 w 3374" name="T68"/>
                <a:gd fmla="*/ 2316 h 2599" name="T69"/>
                <a:gd fmla="*/ 1928 w 3374" name="T70"/>
                <a:gd fmla="*/ 2229 h 2599" name="T71"/>
                <a:gd fmla="*/ 2101 w 3374" name="T72"/>
                <a:gd fmla="*/ 2284 h 2599" name="T73"/>
                <a:gd fmla="*/ 2208 w 3374" name="T74"/>
                <a:gd fmla="*/ 2381 h 2599" name="T75"/>
                <a:gd fmla="*/ 2363 w 3374" name="T76"/>
                <a:gd fmla="*/ 2407 h 2599" name="T77"/>
                <a:gd fmla="*/ 2455 w 3374" name="T78"/>
                <a:gd fmla="*/ 2564 h 2599" name="T79"/>
                <a:gd fmla="*/ 2649 w 3374" name="T80"/>
                <a:gd fmla="*/ 2499 h 2599" name="T81"/>
                <a:gd fmla="*/ 2763 w 3374" name="T82"/>
                <a:gd fmla="*/ 2412 h 2599" name="T83"/>
                <a:gd fmla="*/ 2771 w 3374" name="T84"/>
                <a:gd fmla="*/ 2321 h 2599" name="T85"/>
                <a:gd fmla="*/ 2880 w 3374" name="T86"/>
                <a:gd fmla="*/ 2329 h 2599" name="T87"/>
                <a:gd fmla="*/ 2874 w 3374" name="T88"/>
                <a:gd fmla="*/ 2238 h 2599" name="T89"/>
                <a:gd fmla="*/ 2918 w 3374" name="T90"/>
                <a:gd fmla="*/ 2119 h 2599" name="T91"/>
                <a:gd fmla="*/ 2870 w 3374" name="T92"/>
                <a:gd fmla="*/ 2034 h 2599" name="T93"/>
                <a:gd fmla="*/ 2983 w 3374" name="T94"/>
                <a:gd fmla="*/ 1945 h 2599" name="T95"/>
                <a:gd fmla="*/ 3167 w 3374" name="T96"/>
                <a:gd fmla="*/ 1953 h 2599" name="T97"/>
                <a:gd fmla="*/ 3232 w 3374" name="T98"/>
                <a:gd fmla="*/ 1884 h 2599" name="T99"/>
                <a:gd fmla="*/ 3337 w 3374" name="T100"/>
                <a:gd fmla="*/ 1795 h 259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599" w="3374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8394567" y="3042662"/>
              <a:ext cx="364383" cy="555161"/>
            </a:xfrm>
            <a:custGeom>
              <a:gdLst>
                <a:gd fmla="*/ 31 w 655" name="T0"/>
                <a:gd fmla="*/ 565 h 1036" name="T1"/>
                <a:gd fmla="*/ 68 w 655" name="T2"/>
                <a:gd fmla="*/ 595 h 1036" name="T3"/>
                <a:gd fmla="*/ 125 w 655" name="T4"/>
                <a:gd fmla="*/ 636 h 1036" name="T5"/>
                <a:gd fmla="*/ 156 w 655" name="T6"/>
                <a:gd fmla="*/ 734 h 1036" name="T7"/>
                <a:gd fmla="*/ 190 w 655" name="T8"/>
                <a:gd fmla="*/ 832 h 1036" name="T9"/>
                <a:gd fmla="*/ 180 w 655" name="T10"/>
                <a:gd fmla="*/ 901 h 1036" name="T11"/>
                <a:gd fmla="*/ 234 w 655" name="T12"/>
                <a:gd fmla="*/ 934 h 1036" name="T13"/>
                <a:gd fmla="*/ 287 w 655" name="T14"/>
                <a:gd fmla="*/ 960 h 1036" name="T15"/>
                <a:gd fmla="*/ 346 w 655" name="T16"/>
                <a:gd fmla="*/ 1003 h 1036" name="T17"/>
                <a:gd fmla="*/ 387 w 655" name="T18"/>
                <a:gd fmla="*/ 1023 h 1036" name="T19"/>
                <a:gd fmla="*/ 426 w 655" name="T20"/>
                <a:gd fmla="*/ 1018 h 1036" name="T21"/>
                <a:gd fmla="*/ 444 w 655" name="T22"/>
                <a:gd fmla="*/ 990 h 1036" name="T23"/>
                <a:gd fmla="*/ 446 w 655" name="T24"/>
                <a:gd fmla="*/ 958 h 1036" name="T25"/>
                <a:gd fmla="*/ 453 w 655" name="T26"/>
                <a:gd fmla="*/ 921 h 1036" name="T27"/>
                <a:gd fmla="*/ 531 w 655" name="T28"/>
                <a:gd fmla="*/ 919 h 1036" name="T29"/>
                <a:gd fmla="*/ 540 w 655" name="T30"/>
                <a:gd fmla="*/ 855 h 1036" name="T31"/>
                <a:gd fmla="*/ 503 w 655" name="T32"/>
                <a:gd fmla="*/ 806 h 1036" name="T33"/>
                <a:gd fmla="*/ 429 w 655" name="T34"/>
                <a:gd fmla="*/ 769 h 1036" name="T35"/>
                <a:gd fmla="*/ 433 w 655" name="T36"/>
                <a:gd fmla="*/ 697 h 1036" name="T37"/>
                <a:gd fmla="*/ 457 w 655" name="T38"/>
                <a:gd fmla="*/ 654 h 1036" name="T39"/>
                <a:gd fmla="*/ 457 w 655" name="T40"/>
                <a:gd fmla="*/ 573 h 1036" name="T41"/>
                <a:gd fmla="*/ 488 w 655" name="T42"/>
                <a:gd fmla="*/ 564 h 1036" name="T43"/>
                <a:gd fmla="*/ 555 w 655" name="T44"/>
                <a:gd fmla="*/ 571 h 1036" name="T45"/>
                <a:gd fmla="*/ 607 w 655" name="T46"/>
                <a:gd fmla="*/ 567 h 1036" name="T47"/>
                <a:gd fmla="*/ 601 w 655" name="T48"/>
                <a:gd fmla="*/ 543 h 1036" name="T49"/>
                <a:gd fmla="*/ 592 w 655" name="T50"/>
                <a:gd fmla="*/ 493 h 1036" name="T51"/>
                <a:gd fmla="*/ 612 w 655" name="T52"/>
                <a:gd fmla="*/ 443 h 1036" name="T53"/>
                <a:gd fmla="*/ 655 w 655" name="T54"/>
                <a:gd fmla="*/ 399 h 1036" name="T55"/>
                <a:gd fmla="*/ 579 w 655" name="T56"/>
                <a:gd fmla="*/ 330 h 1036" name="T57"/>
                <a:gd fmla="*/ 453 w 655" name="T58"/>
                <a:gd fmla="*/ 308 h 1036" name="T59"/>
                <a:gd fmla="*/ 435 w 655" name="T60"/>
                <a:gd fmla="*/ 197 h 1036" name="T61"/>
                <a:gd fmla="*/ 501 w 655" name="T62"/>
                <a:gd fmla="*/ 126 h 1036" name="T63"/>
                <a:gd fmla="*/ 474 w 655" name="T64"/>
                <a:gd fmla="*/ 52 h 1036" name="T65"/>
                <a:gd fmla="*/ 413 w 655" name="T66"/>
                <a:gd fmla="*/ 19 h 1036" name="T67"/>
                <a:gd fmla="*/ 326 w 655" name="T68"/>
                <a:gd fmla="*/ 71 h 1036" name="T69"/>
                <a:gd fmla="*/ 269 w 655" name="T70"/>
                <a:gd fmla="*/ 152 h 1036" name="T71"/>
                <a:gd fmla="*/ 269 w 655" name="T72"/>
                <a:gd fmla="*/ 260 h 1036" name="T73"/>
                <a:gd fmla="*/ 243 w 655" name="T74"/>
                <a:gd fmla="*/ 345 h 1036" name="T75"/>
                <a:gd fmla="*/ 230 w 655" name="T76"/>
                <a:gd fmla="*/ 426 h 1036" name="T77"/>
                <a:gd fmla="*/ 121 w 655" name="T78"/>
                <a:gd fmla="*/ 430 h 1036" name="T79"/>
                <a:gd fmla="*/ 1 w 655" name="T80"/>
                <a:gd fmla="*/ 495 h 1036" name="T81"/>
                <a:gd fmla="*/ 7 w 655" name="T82"/>
                <a:gd fmla="*/ 521 h 1036" name="T83"/>
                <a:gd fmla="*/ 31 w 655" name="T84"/>
                <a:gd fmla="*/ 565 h 103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36" w="655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9677723" y="4174960"/>
              <a:ext cx="683067" cy="798044"/>
            </a:xfrm>
            <a:custGeom>
              <a:gdLst>
                <a:gd fmla="*/ 1135 w 1227" name="T0"/>
                <a:gd fmla="*/ 248 h 1490" name="T1"/>
                <a:gd fmla="*/ 1085 w 1227" name="T2"/>
                <a:gd fmla="*/ 118 h 1490" name="T3"/>
                <a:gd fmla="*/ 919 w 1227" name="T4"/>
                <a:gd fmla="*/ 94 h 1490" name="T5"/>
                <a:gd fmla="*/ 784 w 1227" name="T6"/>
                <a:gd fmla="*/ 102 h 1490" name="T7"/>
                <a:gd fmla="*/ 723 w 1227" name="T8"/>
                <a:gd fmla="*/ 89 h 1490" name="T9"/>
                <a:gd fmla="*/ 696 w 1227" name="T10"/>
                <a:gd fmla="*/ 17 h 1490" name="T11"/>
                <a:gd fmla="*/ 578 w 1227" name="T12"/>
                <a:gd fmla="*/ 92 h 1490" name="T13"/>
                <a:gd fmla="*/ 504 w 1227" name="T14"/>
                <a:gd fmla="*/ 120 h 1490" name="T15"/>
                <a:gd fmla="*/ 408 w 1227" name="T16"/>
                <a:gd fmla="*/ 126 h 1490" name="T17"/>
                <a:gd fmla="*/ 319 w 1227" name="T18"/>
                <a:gd fmla="*/ 181 h 1490" name="T19"/>
                <a:gd fmla="*/ 161 w 1227" name="T20"/>
                <a:gd fmla="*/ 257 h 1490" name="T21"/>
                <a:gd fmla="*/ 87 w 1227" name="T22"/>
                <a:gd fmla="*/ 307 h 1490" name="T23"/>
                <a:gd fmla="*/ 83 w 1227" name="T24"/>
                <a:gd fmla="*/ 363 h 1490" name="T25"/>
                <a:gd fmla="*/ 144 w 1227" name="T26"/>
                <a:gd fmla="*/ 537 h 1490" name="T27"/>
                <a:gd fmla="*/ 48 w 1227" name="T28"/>
                <a:gd fmla="*/ 771 h 1490" name="T29"/>
                <a:gd fmla="*/ 109 w 1227" name="T30"/>
                <a:gd fmla="*/ 912 h 1490" name="T31"/>
                <a:gd fmla="*/ 218 w 1227" name="T32"/>
                <a:gd fmla="*/ 1041 h 1490" name="T33"/>
                <a:gd fmla="*/ 170 w 1227" name="T34"/>
                <a:gd fmla="*/ 1186 h 1490" name="T35"/>
                <a:gd fmla="*/ 305 w 1227" name="T36"/>
                <a:gd fmla="*/ 1267 h 1490" name="T37"/>
                <a:gd fmla="*/ 388 w 1227" name="T38"/>
                <a:gd fmla="*/ 1304 h 1490" name="T39"/>
                <a:gd fmla="*/ 305 w 1227" name="T40"/>
                <a:gd fmla="*/ 1460 h 1490" name="T41"/>
                <a:gd fmla="*/ 563 w 1227" name="T42"/>
                <a:gd fmla="*/ 1379 h 1490" name="T43"/>
                <a:gd fmla="*/ 685 w 1227" name="T44"/>
                <a:gd fmla="*/ 1327 h 1490" name="T45"/>
                <a:gd fmla="*/ 681 w 1227" name="T46"/>
                <a:gd fmla="*/ 1269 h 1490" name="T47"/>
                <a:gd fmla="*/ 716 w 1227" name="T48"/>
                <a:gd fmla="*/ 1130 h 1490" name="T49"/>
                <a:gd fmla="*/ 779 w 1227" name="T50"/>
                <a:gd fmla="*/ 1045 h 1490" name="T51"/>
                <a:gd fmla="*/ 782 w 1227" name="T52"/>
                <a:gd fmla="*/ 951 h 1490" name="T53"/>
                <a:gd fmla="*/ 793 w 1227" name="T54"/>
                <a:gd fmla="*/ 795 h 1490" name="T55"/>
                <a:gd fmla="*/ 910 w 1227" name="T56"/>
                <a:gd fmla="*/ 635 h 1490" name="T57"/>
                <a:gd fmla="*/ 978 w 1227" name="T58"/>
                <a:gd fmla="*/ 528 h 1490" name="T59"/>
                <a:gd fmla="*/ 1072 w 1227" name="T60"/>
                <a:gd fmla="*/ 504 h 1490" name="T61"/>
                <a:gd fmla="*/ 1177 w 1227" name="T62"/>
                <a:gd fmla="*/ 448 h 1490" name="T63"/>
                <a:gd fmla="*/ 1201 w 1227" name="T64"/>
                <a:gd fmla="*/ 346 h 149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90" w="1227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922501" y="3830297"/>
              <a:ext cx="1077515" cy="571353"/>
            </a:xfrm>
            <a:custGeom>
              <a:gdLst>
                <a:gd fmla="*/ 1488 w 1935" name="T0"/>
                <a:gd fmla="*/ 922 h 1066" name="T1"/>
                <a:gd fmla="*/ 1601 w 1935" name="T2"/>
                <a:gd fmla="*/ 883 h 1066" name="T3"/>
                <a:gd fmla="*/ 1711 w 1935" name="T4"/>
                <a:gd fmla="*/ 799 h 1066" name="T5"/>
                <a:gd fmla="*/ 1804 w 1935" name="T6"/>
                <a:gd fmla="*/ 744 h 1066" name="T7"/>
                <a:gd fmla="*/ 1911 w 1935" name="T8"/>
                <a:gd fmla="*/ 755 h 1066" name="T9"/>
                <a:gd fmla="*/ 1931 w 1935" name="T10"/>
                <a:gd fmla="*/ 731 h 1066" name="T11"/>
                <a:gd fmla="*/ 1846 w 1935" name="T12"/>
                <a:gd fmla="*/ 575 h 1066" name="T13"/>
                <a:gd fmla="*/ 1835 w 1935" name="T14"/>
                <a:gd fmla="*/ 431 h 1066" name="T15"/>
                <a:gd fmla="*/ 1753 w 1935" name="T16"/>
                <a:gd fmla="*/ 402 h 1066" name="T17"/>
                <a:gd fmla="*/ 1671 w 1935" name="T18"/>
                <a:gd fmla="*/ 360 h 1066" name="T19"/>
                <a:gd fmla="*/ 1609 w 1935" name="T20"/>
                <a:gd fmla="*/ 338 h 1066" name="T21"/>
                <a:gd fmla="*/ 1498 w 1935" name="T22"/>
                <a:gd fmla="*/ 345 h 1066" name="T23"/>
                <a:gd fmla="*/ 1374 w 1935" name="T24"/>
                <a:gd fmla="*/ 296 h 1066" name="T25"/>
                <a:gd fmla="*/ 1276 w 1935" name="T26"/>
                <a:gd fmla="*/ 242 h 1066" name="T27"/>
                <a:gd fmla="*/ 1244 w 1935" name="T28"/>
                <a:gd fmla="*/ 156 h 1066" name="T29"/>
                <a:gd fmla="*/ 1151 w 1935" name="T30"/>
                <a:gd fmla="*/ 181 h 1066" name="T31"/>
                <a:gd fmla="*/ 1041 w 1935" name="T32"/>
                <a:gd fmla="*/ 192 h 1066" name="T33"/>
                <a:gd fmla="*/ 843 w 1935" name="T34"/>
                <a:gd fmla="*/ 187 h 1066" name="T35"/>
                <a:gd fmla="*/ 675 w 1935" name="T36"/>
                <a:gd fmla="*/ 103 h 1066" name="T37"/>
                <a:gd fmla="*/ 562 w 1935" name="T38"/>
                <a:gd fmla="*/ 19 h 1066" name="T39"/>
                <a:gd fmla="*/ 422 w 1935" name="T40"/>
                <a:gd fmla="*/ 47 h 1066" name="T41"/>
                <a:gd fmla="*/ 295 w 1935" name="T42"/>
                <a:gd fmla="*/ 27 h 1066" name="T43"/>
                <a:gd fmla="*/ 282 w 1935" name="T44"/>
                <a:gd fmla="*/ 71 h 1066" name="T45"/>
                <a:gd fmla="*/ 374 w 1935" name="T46"/>
                <a:gd fmla="*/ 121 h 1066" name="T47"/>
                <a:gd fmla="*/ 308 w 1935" name="T48"/>
                <a:gd fmla="*/ 197 h 1066" name="T49"/>
                <a:gd fmla="*/ 258 w 1935" name="T50"/>
                <a:gd fmla="*/ 286 h 1066" name="T51"/>
                <a:gd fmla="*/ 293 w 1935" name="T52"/>
                <a:gd fmla="*/ 379 h 1066" name="T53"/>
                <a:gd fmla="*/ 380 w 1935" name="T54"/>
                <a:gd fmla="*/ 433 h 1066" name="T55"/>
                <a:gd fmla="*/ 443 w 1935" name="T56"/>
                <a:gd fmla="*/ 592 h 1066" name="T57"/>
                <a:gd fmla="*/ 315 w 1935" name="T58"/>
                <a:gd fmla="*/ 670 h 1066" name="T59"/>
                <a:gd fmla="*/ 138 w 1935" name="T60"/>
                <a:gd fmla="*/ 711 h 1066" name="T61"/>
                <a:gd fmla="*/ 36 w 1935" name="T62"/>
                <a:gd fmla="*/ 747 h 1066" name="T63"/>
                <a:gd fmla="*/ 66 w 1935" name="T64"/>
                <a:gd fmla="*/ 831 h 1066" name="T65"/>
                <a:gd fmla="*/ 135 w 1935" name="T66"/>
                <a:gd fmla="*/ 942 h 1066" name="T67"/>
                <a:gd fmla="*/ 207 w 1935" name="T68"/>
                <a:gd fmla="*/ 1034 h 1066" name="T69"/>
                <a:gd fmla="*/ 291 w 1935" name="T70"/>
                <a:gd fmla="*/ 972 h 1066" name="T71"/>
                <a:gd fmla="*/ 479 w 1935" name="T72"/>
                <a:gd fmla="*/ 924 h 1066" name="T73"/>
                <a:gd fmla="*/ 544 w 1935" name="T74"/>
                <a:gd fmla="*/ 838 h 1066" name="T75"/>
                <a:gd fmla="*/ 741 w 1935" name="T76"/>
                <a:gd fmla="*/ 820 h 1066" name="T77"/>
                <a:gd fmla="*/ 955 w 1935" name="T78"/>
                <a:gd fmla="*/ 879 h 1066" name="T79"/>
                <a:gd fmla="*/ 1134 w 1935" name="T80"/>
                <a:gd fmla="*/ 823 h 1066" name="T81"/>
                <a:gd fmla="*/ 1195 w 1935" name="T82"/>
                <a:gd fmla="*/ 909 h 1066" name="T83"/>
                <a:gd fmla="*/ 1330 w 1935" name="T84"/>
                <a:gd fmla="*/ 842 h 1066" name="T85"/>
                <a:gd fmla="*/ 1403 w 1935" name="T86"/>
                <a:gd fmla="*/ 992 h 106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66" w="1935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10054132" y="4366953"/>
              <a:ext cx="606102" cy="663880"/>
            </a:xfrm>
            <a:custGeom>
              <a:gdLst>
                <a:gd fmla="*/ 1034 w 1088" name="T0"/>
                <a:gd fmla="*/ 190 h 1239" name="T1"/>
                <a:gd fmla="*/ 958 w 1088" name="T2"/>
                <a:gd fmla="*/ 203 h 1239" name="T3"/>
                <a:gd fmla="*/ 901 w 1088" name="T4"/>
                <a:gd fmla="*/ 215 h 1239" name="T5"/>
                <a:gd fmla="*/ 854 w 1088" name="T6"/>
                <a:gd fmla="*/ 167 h 1239" name="T7"/>
                <a:gd fmla="*/ 806 w 1088" name="T8"/>
                <a:gd fmla="*/ 176 h 1239" name="T9"/>
                <a:gd fmla="*/ 765 w 1088" name="T10"/>
                <a:gd fmla="*/ 212 h 1239" name="T11"/>
                <a:gd fmla="*/ 698 w 1088" name="T12"/>
                <a:gd fmla="*/ 207 h 1239" name="T13"/>
                <a:gd fmla="*/ 662 w 1088" name="T14"/>
                <a:gd fmla="*/ 158 h 1239" name="T15"/>
                <a:gd fmla="*/ 619 w 1088" name="T16"/>
                <a:gd fmla="*/ 101 h 1239" name="T17"/>
                <a:gd fmla="*/ 614 w 1088" name="T18"/>
                <a:gd fmla="*/ 35 h 1239" name="T19"/>
                <a:gd fmla="*/ 560 w 1088" name="T20"/>
                <a:gd fmla="*/ 30 h 1239" name="T21"/>
                <a:gd fmla="*/ 524 w 1088" name="T22"/>
                <a:gd fmla="*/ 33 h 1239" name="T23"/>
                <a:gd fmla="*/ 518 w 1088" name="T24"/>
                <a:gd fmla="*/ 44 h 1239" name="T25"/>
                <a:gd fmla="*/ 501 w 1088" name="T26"/>
                <a:gd fmla="*/ 88 h 1239" name="T27"/>
                <a:gd fmla="*/ 424 w 1088" name="T28"/>
                <a:gd fmla="*/ 122 h 1239" name="T29"/>
                <a:gd fmla="*/ 396 w 1088" name="T30"/>
                <a:gd fmla="*/ 144 h 1239" name="T31"/>
                <a:gd fmla="*/ 352 w 1088" name="T32"/>
                <a:gd fmla="*/ 172 h 1239" name="T33"/>
                <a:gd fmla="*/ 302 w 1088" name="T34"/>
                <a:gd fmla="*/ 168 h 1239" name="T35"/>
                <a:gd fmla="*/ 237 w 1088" name="T36"/>
                <a:gd fmla="*/ 188 h 1239" name="T37"/>
                <a:gd fmla="*/ 234 w 1088" name="T38"/>
                <a:gd fmla="*/ 275 h 1239" name="T39"/>
                <a:gd fmla="*/ 217 w 1088" name="T40"/>
                <a:gd fmla="*/ 383 h 1239" name="T41"/>
                <a:gd fmla="*/ 117 w 1088" name="T42"/>
                <a:gd fmla="*/ 435 h 1239" name="T43"/>
                <a:gd fmla="*/ 125 w 1088" name="T44"/>
                <a:gd fmla="*/ 531 h 1239" name="T45"/>
                <a:gd fmla="*/ 106 w 1088" name="T46"/>
                <a:gd fmla="*/ 591 h 1239" name="T47"/>
                <a:gd fmla="*/ 110 w 1088" name="T48"/>
                <a:gd fmla="*/ 646 h 1239" name="T49"/>
                <a:gd fmla="*/ 103 w 1088" name="T50"/>
                <a:gd fmla="*/ 685 h 1239" name="T51"/>
                <a:gd fmla="*/ 66 w 1088" name="T52"/>
                <a:gd fmla="*/ 722 h 1239" name="T53"/>
                <a:gd fmla="*/ 40 w 1088" name="T54"/>
                <a:gd fmla="*/ 770 h 1239" name="T55"/>
                <a:gd fmla="*/ 29 w 1088" name="T56"/>
                <a:gd fmla="*/ 852 h 1239" name="T57"/>
                <a:gd fmla="*/ 5 w 1088" name="T58"/>
                <a:gd fmla="*/ 909 h 1239" name="T59"/>
                <a:gd fmla="*/ 21 w 1088" name="T60"/>
                <a:gd fmla="*/ 957 h 1239" name="T61"/>
                <a:gd fmla="*/ 119 w 1088" name="T62"/>
                <a:gd fmla="*/ 967 h 1239" name="T63"/>
                <a:gd fmla="*/ 175 w 1088" name="T64"/>
                <a:gd fmla="*/ 1000 h 1239" name="T65"/>
                <a:gd fmla="*/ 245 w 1088" name="T66"/>
                <a:gd fmla="*/ 1004 h 1239" name="T67"/>
                <a:gd fmla="*/ 280 w 1088" name="T68"/>
                <a:gd fmla="*/ 1037 h 1239" name="T69"/>
                <a:gd fmla="*/ 341 w 1088" name="T70"/>
                <a:gd fmla="*/ 1152 h 1239" name="T71"/>
                <a:gd fmla="*/ 391 w 1088" name="T72"/>
                <a:gd fmla="*/ 1239 h 1239" name="T73"/>
                <a:gd fmla="*/ 438 w 1088" name="T74"/>
                <a:gd fmla="*/ 1211 h 1239" name="T75"/>
                <a:gd fmla="*/ 538 w 1088" name="T76"/>
                <a:gd fmla="*/ 1145 h 1239" name="T77"/>
                <a:gd fmla="*/ 617 w 1088" name="T78"/>
                <a:gd fmla="*/ 1033 h 1239" name="T79"/>
                <a:gd fmla="*/ 652 w 1088" name="T80"/>
                <a:gd fmla="*/ 967 h 1239" name="T81"/>
                <a:gd fmla="*/ 752 w 1088" name="T82"/>
                <a:gd fmla="*/ 919 h 1239" name="T83"/>
                <a:gd fmla="*/ 813 w 1088" name="T84"/>
                <a:gd fmla="*/ 859 h 1239" name="T85"/>
                <a:gd fmla="*/ 813 w 1088" name="T86"/>
                <a:gd fmla="*/ 781 h 1239" name="T87"/>
                <a:gd fmla="*/ 861 w 1088" name="T88"/>
                <a:gd fmla="*/ 730 h 1239" name="T89"/>
                <a:gd fmla="*/ 905 w 1088" name="T90"/>
                <a:gd fmla="*/ 678 h 1239" name="T91"/>
                <a:gd fmla="*/ 944 w 1088" name="T92"/>
                <a:gd fmla="*/ 600 h 1239" name="T93"/>
                <a:gd fmla="*/ 922 w 1088" name="T94"/>
                <a:gd fmla="*/ 515 h 1239" name="T95"/>
                <a:gd fmla="*/ 936 w 1088" name="T96"/>
                <a:gd fmla="*/ 448 h 1239" name="T97"/>
                <a:gd fmla="*/ 914 w 1088" name="T98"/>
                <a:gd fmla="*/ 377 h 1239" name="T99"/>
                <a:gd fmla="*/ 997 w 1088" name="T100"/>
                <a:gd fmla="*/ 351 h 1239" name="T101"/>
                <a:gd fmla="*/ 1062 w 1088" name="T102"/>
                <a:gd fmla="*/ 259 h 1239" name="T103"/>
                <a:gd fmla="*/ 1088 w 1088" name="T104"/>
                <a:gd fmla="*/ 225 h 1239" name="T105"/>
                <a:gd fmla="*/ 1081 w 1088" name="T106"/>
                <a:gd fmla="*/ 224 h 1239" name="T107"/>
                <a:gd fmla="*/ 1034 w 1088" name="T108"/>
                <a:gd fmla="*/ 190 h 123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239" w="1088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9099281" y="2803249"/>
              <a:ext cx="493059" cy="861656"/>
            </a:xfrm>
            <a:custGeom>
              <a:gdLst>
                <a:gd fmla="*/ 142 w 885" name="T0"/>
                <a:gd fmla="*/ 1606 h 1609" name="T1"/>
                <a:gd fmla="*/ 210 w 885" name="T2"/>
                <a:gd fmla="*/ 1575 h 1609" name="T3"/>
                <a:gd fmla="*/ 306 w 885" name="T4"/>
                <a:gd fmla="*/ 1527 h 1609" name="T5"/>
                <a:gd fmla="*/ 369 w 885" name="T6"/>
                <a:gd fmla="*/ 1504 h 1609" name="T7"/>
                <a:gd fmla="*/ 413 w 885" name="T8"/>
                <a:gd fmla="*/ 1460 h 1609" name="T9"/>
                <a:gd fmla="*/ 468 w 885" name="T10"/>
                <a:gd fmla="*/ 1451 h 1609" name="T11"/>
                <a:gd fmla="*/ 494 w 885" name="T12"/>
                <a:gd fmla="*/ 1410 h 1609" name="T13"/>
                <a:gd fmla="*/ 572 w 885" name="T14"/>
                <a:gd fmla="*/ 1397 h 1609" name="T15"/>
                <a:gd fmla="*/ 623 w 885" name="T16"/>
                <a:gd fmla="*/ 1380 h 1609" name="T17"/>
                <a:gd fmla="*/ 671 w 885" name="T18"/>
                <a:gd fmla="*/ 1382 h 1609" name="T19"/>
                <a:gd fmla="*/ 717 w 885" name="T20"/>
                <a:gd fmla="*/ 1349 h 1609" name="T21"/>
                <a:gd fmla="*/ 786 w 885" name="T22"/>
                <a:gd fmla="*/ 1297 h 1609" name="T23"/>
                <a:gd fmla="*/ 795 w 885" name="T24"/>
                <a:gd fmla="*/ 1236 h 1609" name="T25"/>
                <a:gd fmla="*/ 802 w 885" name="T26"/>
                <a:gd fmla="*/ 1158 h 1609" name="T27"/>
                <a:gd fmla="*/ 784 w 885" name="T28"/>
                <a:gd fmla="*/ 1082 h 1609" name="T29"/>
                <a:gd fmla="*/ 752 w 885" name="T30"/>
                <a:gd fmla="*/ 1000 h 1609" name="T31"/>
                <a:gd fmla="*/ 793 w 885" name="T32"/>
                <a:gd fmla="*/ 939 h 1609" name="T33"/>
                <a:gd fmla="*/ 808 w 885" name="T34"/>
                <a:gd fmla="*/ 869 h 1609" name="T35"/>
                <a:gd fmla="*/ 843 w 885" name="T36"/>
                <a:gd fmla="*/ 798 h 1609" name="T37"/>
                <a:gd fmla="*/ 821 w 885" name="T38"/>
                <a:gd fmla="*/ 737 h 1609" name="T39"/>
                <a:gd fmla="*/ 784 w 885" name="T40"/>
                <a:gd fmla="*/ 687 h 1609" name="T41"/>
                <a:gd fmla="*/ 745 w 885" name="T42"/>
                <a:gd fmla="*/ 645 h 1609" name="T43"/>
                <a:gd fmla="*/ 695 w 885" name="T44"/>
                <a:gd fmla="*/ 570 h 1609" name="T45"/>
                <a:gd fmla="*/ 734 w 885" name="T46"/>
                <a:gd fmla="*/ 509 h 1609" name="T47"/>
                <a:gd fmla="*/ 734 w 885" name="T48"/>
                <a:gd fmla="*/ 463 h 1609" name="T49"/>
                <a:gd fmla="*/ 749 w 885" name="T50"/>
                <a:gd fmla="*/ 409 h 1609" name="T51"/>
                <a:gd fmla="*/ 826 w 885" name="T52"/>
                <a:gd fmla="*/ 407 h 1609" name="T53"/>
                <a:gd fmla="*/ 861 w 885" name="T54"/>
                <a:gd fmla="*/ 354 h 1609" name="T55"/>
                <a:gd fmla="*/ 863 w 885" name="T56"/>
                <a:gd fmla="*/ 287 h 1609" name="T57"/>
                <a:gd fmla="*/ 841 w 885" name="T58"/>
                <a:gd fmla="*/ 241 h 1609" name="T59"/>
                <a:gd fmla="*/ 817 w 885" name="T60"/>
                <a:gd fmla="*/ 205 h 1609" name="T61"/>
                <a:gd fmla="*/ 743 w 885" name="T62"/>
                <a:gd fmla="*/ 165 h 1609" name="T63"/>
                <a:gd fmla="*/ 778 w 885" name="T64"/>
                <a:gd fmla="*/ 131 h 1609" name="T65"/>
                <a:gd fmla="*/ 826 w 885" name="T66"/>
                <a:gd fmla="*/ 96 h 1609" name="T67"/>
                <a:gd fmla="*/ 780 w 885" name="T68"/>
                <a:gd fmla="*/ 65 h 1609" name="T69"/>
                <a:gd fmla="*/ 740 w 885" name="T70"/>
                <a:gd fmla="*/ 0 h 1609" name="T71"/>
                <a:gd fmla="*/ 723 w 885" name="T72"/>
                <a:gd fmla="*/ 66 h 1609" name="T73"/>
                <a:gd fmla="*/ 649 w 885" name="T74"/>
                <a:gd fmla="*/ 85 h 1609" name="T75"/>
                <a:gd fmla="*/ 588 w 885" name="T76"/>
                <a:gd fmla="*/ 115 h 1609" name="T77"/>
                <a:gd fmla="*/ 531 w 885" name="T78"/>
                <a:gd fmla="*/ 100 h 1609" name="T79"/>
                <a:gd fmla="*/ 465 w 885" name="T80"/>
                <a:gd fmla="*/ 159 h 1609" name="T81"/>
                <a:gd fmla="*/ 361 w 885" name="T82"/>
                <a:gd fmla="*/ 159 h 1609" name="T83"/>
                <a:gd fmla="*/ 308 w 885" name="T84"/>
                <a:gd fmla="*/ 293 h 1609" name="T85"/>
                <a:gd fmla="*/ 256 w 885" name="T86"/>
                <a:gd fmla="*/ 330 h 1609" name="T87"/>
                <a:gd fmla="*/ 203 w 885" name="T88"/>
                <a:gd fmla="*/ 333 h 1609" name="T89"/>
                <a:gd fmla="*/ 164 w 885" name="T90"/>
                <a:gd fmla="*/ 389 h 1609" name="T91"/>
                <a:gd fmla="*/ 109 w 885" name="T92"/>
                <a:gd fmla="*/ 346 h 1609" name="T93"/>
                <a:gd fmla="*/ 151 w 885" name="T94"/>
                <a:gd fmla="*/ 411 h 1609" name="T95"/>
                <a:gd fmla="*/ 142 w 885" name="T96"/>
                <a:gd fmla="*/ 478 h 1609" name="T97"/>
                <a:gd fmla="*/ 118 w 885" name="T98"/>
                <a:gd fmla="*/ 545 h 1609" name="T99"/>
                <a:gd fmla="*/ 105 w 885" name="T100"/>
                <a:gd fmla="*/ 626 h 1609" name="T101"/>
                <a:gd fmla="*/ 40 w 885" name="T102"/>
                <a:gd fmla="*/ 706 h 1609" name="T103"/>
                <a:gd fmla="*/ 99 w 885" name="T104"/>
                <a:gd fmla="*/ 832 h 1609" name="T105"/>
                <a:gd fmla="*/ 96 w 885" name="T106"/>
                <a:gd fmla="*/ 886 h 1609" name="T107"/>
                <a:gd fmla="*/ 99 w 885" name="T108"/>
                <a:gd fmla="*/ 936 h 1609" name="T109"/>
                <a:gd fmla="*/ 59 w 885" name="T110"/>
                <a:gd fmla="*/ 984 h 1609" name="T111"/>
                <a:gd fmla="*/ 55 w 885" name="T112"/>
                <a:gd fmla="*/ 1073 h 1609" name="T113"/>
                <a:gd fmla="*/ 74 w 885" name="T114"/>
                <a:gd fmla="*/ 1199 h 1609" name="T115"/>
                <a:gd fmla="*/ 116 w 885" name="T116"/>
                <a:gd fmla="*/ 1303 h 1609" name="T117"/>
                <a:gd fmla="*/ 92 w 885" name="T118"/>
                <a:gd fmla="*/ 1421 h 1609" name="T119"/>
                <a:gd fmla="*/ 64 w 885" name="T120"/>
                <a:gd fmla="*/ 1547 h 1609" name="T121"/>
                <a:gd fmla="*/ 72 w 885" name="T122"/>
                <a:gd fmla="*/ 1606 h 1609" name="T123"/>
                <a:gd fmla="*/ 142 w 885" name="T124"/>
                <a:gd fmla="*/ 1606 h 160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9" w="885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9140169" y="3374603"/>
              <a:ext cx="840606" cy="651158"/>
            </a:xfrm>
            <a:custGeom>
              <a:gdLst>
                <a:gd fmla="*/ 1378 w 1510" name="T0"/>
                <a:gd fmla="*/ 1097 h 1217" name="T1"/>
                <a:gd fmla="*/ 1389 w 1510" name="T2"/>
                <a:gd fmla="*/ 986 h 1217" name="T3"/>
                <a:gd fmla="*/ 1344 w 1510" name="T4"/>
                <a:gd fmla="*/ 936 h 1217" name="T5"/>
                <a:gd fmla="*/ 1241 w 1510" name="T6"/>
                <a:gd fmla="*/ 927 h 1217" name="T7"/>
                <a:gd fmla="*/ 1175 w 1510" name="T8"/>
                <a:gd fmla="*/ 854 h 1217" name="T9"/>
                <a:gd fmla="*/ 1156 w 1510" name="T10"/>
                <a:gd fmla="*/ 808 h 1217" name="T11"/>
                <a:gd fmla="*/ 1217 w 1510" name="T12"/>
                <a:gd fmla="*/ 682 h 1217" name="T13"/>
                <a:gd fmla="*/ 1256 w 1510" name="T14"/>
                <a:gd fmla="*/ 610 h 1217" name="T15"/>
                <a:gd fmla="*/ 1315 w 1510" name="T16"/>
                <a:gd fmla="*/ 558 h 1217" name="T17"/>
                <a:gd fmla="*/ 1424 w 1510" name="T18"/>
                <a:gd fmla="*/ 615 h 1217" name="T19"/>
                <a:gd fmla="*/ 1490 w 1510" name="T20"/>
                <a:gd fmla="*/ 538 h 1217" name="T21"/>
                <a:gd fmla="*/ 1424 w 1510" name="T22"/>
                <a:gd fmla="*/ 465 h 1217" name="T23"/>
                <a:gd fmla="*/ 1330 w 1510" name="T24"/>
                <a:gd fmla="*/ 397 h 1217" name="T25"/>
                <a:gd fmla="*/ 1182 w 1510" name="T26"/>
                <a:gd fmla="*/ 397 h 1217" name="T27"/>
                <a:gd fmla="*/ 1053 w 1510" name="T28"/>
                <a:gd fmla="*/ 330 h 1217" name="T29"/>
                <a:gd fmla="*/ 1090 w 1510" name="T30"/>
                <a:gd fmla="*/ 239 h 1217" name="T31"/>
                <a:gd fmla="*/ 1230 w 1510" name="T32"/>
                <a:gd fmla="*/ 84 h 1217" name="T33"/>
                <a:gd fmla="*/ 1114 w 1510" name="T34"/>
                <a:gd fmla="*/ 102 h 1217" name="T35"/>
                <a:gd fmla="*/ 1036 w 1510" name="T36"/>
                <a:gd fmla="*/ 50 h 1217" name="T37"/>
                <a:gd fmla="*/ 950 w 1510" name="T38"/>
                <a:gd fmla="*/ 56 h 1217" name="T39"/>
                <a:gd fmla="*/ 811 w 1510" name="T40"/>
                <a:gd fmla="*/ 33 h 1217" name="T41"/>
                <a:gd fmla="*/ 730 w 1510" name="T42"/>
                <a:gd fmla="*/ 91 h 1217" name="T43"/>
                <a:gd fmla="*/ 714 w 1510" name="T44"/>
                <a:gd fmla="*/ 230 h 1217" name="T45"/>
                <a:gd fmla="*/ 599 w 1510" name="T46"/>
                <a:gd fmla="*/ 315 h 1217" name="T47"/>
                <a:gd fmla="*/ 500 w 1510" name="T48"/>
                <a:gd fmla="*/ 330 h 1217" name="T49"/>
                <a:gd fmla="*/ 396 w 1510" name="T50"/>
                <a:gd fmla="*/ 384 h 1217" name="T51"/>
                <a:gd fmla="*/ 297 w 1510" name="T52"/>
                <a:gd fmla="*/ 437 h 1217" name="T53"/>
                <a:gd fmla="*/ 138 w 1510" name="T54"/>
                <a:gd fmla="*/ 508 h 1217" name="T55"/>
                <a:gd fmla="*/ 0 w 1510" name="T56"/>
                <a:gd fmla="*/ 539 h 1217" name="T57"/>
                <a:gd fmla="*/ 88 w 1510" name="T58"/>
                <a:gd fmla="*/ 684 h 1217" name="T59"/>
                <a:gd fmla="*/ 189 w 1510" name="T60"/>
                <a:gd fmla="*/ 852 h 1217" name="T61"/>
                <a:gd fmla="*/ 377 w 1510" name="T62"/>
                <a:gd fmla="*/ 1009 h 1217" name="T63"/>
                <a:gd fmla="*/ 542 w 1510" name="T64"/>
                <a:gd fmla="*/ 1057 h 1217" name="T65"/>
                <a:gd fmla="*/ 710 w 1510" name="T66"/>
                <a:gd fmla="*/ 1024 h 1217" name="T67"/>
                <a:gd fmla="*/ 805 w 1510" name="T68"/>
                <a:gd fmla="*/ 1056 h 1217" name="T69"/>
                <a:gd fmla="*/ 889 w 1510" name="T70"/>
                <a:gd fmla="*/ 1047 h 1217" name="T71"/>
                <a:gd fmla="*/ 927 w 1510" name="T72"/>
                <a:gd fmla="*/ 1145 h 1217" name="T73"/>
                <a:gd fmla="*/ 1030 w 1510" name="T74"/>
                <a:gd fmla="*/ 1129 h 1217" name="T75"/>
                <a:gd fmla="*/ 1171 w 1510" name="T76"/>
                <a:gd fmla="*/ 1213 h 1217" name="T77"/>
                <a:gd fmla="*/ 1253 w 1510" name="T78"/>
                <a:gd fmla="*/ 1197 h 1217" name="T79"/>
                <a:gd fmla="*/ 1293 w 1510" name="T80"/>
                <a:gd fmla="*/ 1217 h 1217" name="T81"/>
                <a:gd fmla="*/ 1320 w 1510" name="T82"/>
                <a:gd fmla="*/ 1127 h 121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17" w="1510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9761904" y="3575848"/>
              <a:ext cx="677054" cy="681229"/>
            </a:xfrm>
            <a:custGeom>
              <a:gdLst>
                <a:gd fmla="*/ 240 w 1217" name="T0"/>
                <a:gd fmla="*/ 33 h 1271" name="T1"/>
                <a:gd fmla="*/ 308 w 1217" name="T2"/>
                <a:gd fmla="*/ 88 h 1271" name="T3"/>
                <a:gd fmla="*/ 374 w 1217" name="T4"/>
                <a:gd fmla="*/ 161 h 1271" name="T5"/>
                <a:gd fmla="*/ 308 w 1217" name="T6"/>
                <a:gd fmla="*/ 238 h 1271" name="T7"/>
                <a:gd fmla="*/ 199 w 1217" name="T8"/>
                <a:gd fmla="*/ 181 h 1271" name="T9"/>
                <a:gd fmla="*/ 140 w 1217" name="T10"/>
                <a:gd fmla="*/ 233 h 1271" name="T11"/>
                <a:gd fmla="*/ 101 w 1217" name="T12"/>
                <a:gd fmla="*/ 305 h 1271" name="T13"/>
                <a:gd fmla="*/ 40 w 1217" name="T14"/>
                <a:gd fmla="*/ 431 h 1271" name="T15"/>
                <a:gd fmla="*/ 59 w 1217" name="T16"/>
                <a:gd fmla="*/ 477 h 1271" name="T17"/>
                <a:gd fmla="*/ 125 w 1217" name="T18"/>
                <a:gd fmla="*/ 550 h 1271" name="T19"/>
                <a:gd fmla="*/ 228 w 1217" name="T20"/>
                <a:gd fmla="*/ 559 h 1271" name="T21"/>
                <a:gd fmla="*/ 273 w 1217" name="T22"/>
                <a:gd fmla="*/ 609 h 1271" name="T23"/>
                <a:gd fmla="*/ 262 w 1217" name="T24"/>
                <a:gd fmla="*/ 720 h 1271" name="T25"/>
                <a:gd fmla="*/ 186 w 1217" name="T26"/>
                <a:gd fmla="*/ 800 h 1271" name="T27"/>
                <a:gd fmla="*/ 207 w 1217" name="T28"/>
                <a:gd fmla="*/ 873 h 1271" name="T29"/>
                <a:gd fmla="*/ 280 w 1217" name="T30"/>
                <a:gd fmla="*/ 883 h 1271" name="T31"/>
                <a:gd fmla="*/ 321 w 1217" name="T32"/>
                <a:gd fmla="*/ 965 h 1271" name="T33"/>
                <a:gd fmla="*/ 389 w 1217" name="T34"/>
                <a:gd fmla="*/ 1135 h 1271" name="T35"/>
                <a:gd fmla="*/ 494 w 1217" name="T36"/>
                <a:gd fmla="*/ 1189 h 1271" name="T37"/>
                <a:gd fmla="*/ 597 w 1217" name="T38"/>
                <a:gd fmla="*/ 1161 h 1271" name="T39"/>
                <a:gd fmla="*/ 568 w 1217" name="T40"/>
                <a:gd fmla="*/ 1247 h 1271" name="T41"/>
                <a:gd fmla="*/ 688 w 1217" name="T42"/>
                <a:gd fmla="*/ 1165 h 1271" name="T43"/>
                <a:gd fmla="*/ 878 w 1217" name="T44"/>
                <a:gd fmla="*/ 1209 h 1271" name="T45"/>
                <a:gd fmla="*/ 942 w 1217" name="T46"/>
                <a:gd fmla="*/ 1241 h 1271" name="T47"/>
                <a:gd fmla="*/ 1009 w 1217" name="T48"/>
                <a:gd fmla="*/ 1181 h 1271" name="T49"/>
                <a:gd fmla="*/ 1070 w 1217" name="T50"/>
                <a:gd fmla="*/ 1079 h 1271" name="T51"/>
                <a:gd fmla="*/ 1065 w 1217" name="T52"/>
                <a:gd fmla="*/ 992 h 1271" name="T53"/>
                <a:gd fmla="*/ 1175 w 1217" name="T54"/>
                <a:gd fmla="*/ 947 h 1271" name="T55"/>
                <a:gd fmla="*/ 1199 w 1217" name="T56"/>
                <a:gd fmla="*/ 803 h 1271" name="T57"/>
                <a:gd fmla="*/ 1081 w 1217" name="T58"/>
                <a:gd fmla="*/ 744 h 1271" name="T59"/>
                <a:gd fmla="*/ 991 w 1217" name="T60"/>
                <a:gd fmla="*/ 717 h 1271" name="T61"/>
                <a:gd fmla="*/ 906 w 1217" name="T62"/>
                <a:gd fmla="*/ 643 h 1271" name="T63"/>
                <a:gd fmla="*/ 872 w 1217" name="T64"/>
                <a:gd fmla="*/ 562 h 1271" name="T65"/>
                <a:gd fmla="*/ 888 w 1217" name="T66"/>
                <a:gd fmla="*/ 455 h 1271" name="T67"/>
                <a:gd fmla="*/ 1011 w 1217" name="T68"/>
                <a:gd fmla="*/ 444 h 1271" name="T69"/>
                <a:gd fmla="*/ 955 w 1217" name="T70"/>
                <a:gd fmla="*/ 338 h 1271" name="T71"/>
                <a:gd fmla="*/ 898 w 1217" name="T72"/>
                <a:gd fmla="*/ 402 h 1271" name="T73"/>
                <a:gd fmla="*/ 767 w 1217" name="T74"/>
                <a:gd fmla="*/ 315 h 1271" name="T75"/>
                <a:gd fmla="*/ 726 w 1217" name="T76"/>
                <a:gd fmla="*/ 243 h 1271" name="T77"/>
                <a:gd fmla="*/ 682 w 1217" name="T78"/>
                <a:gd fmla="*/ 180 h 1271" name="T79"/>
                <a:gd fmla="*/ 605 w 1217" name="T80"/>
                <a:gd fmla="*/ 138 h 1271" name="T81"/>
                <a:gd fmla="*/ 498 w 1217" name="T82"/>
                <a:gd fmla="*/ 98 h 1271" name="T83"/>
                <a:gd fmla="*/ 420 w 1217" name="T84"/>
                <a:gd fmla="*/ 72 h 1271" name="T85"/>
                <a:gd fmla="*/ 289 w 1217" name="T86"/>
                <a:gd fmla="*/ 5 h 1271" name="T87"/>
                <a:gd fmla="*/ 256 w 1217" name="T88"/>
                <a:gd fmla="*/ 26 h 127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271" w="1217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9919443" y="3465973"/>
              <a:ext cx="806934" cy="542439"/>
            </a:xfrm>
            <a:custGeom>
              <a:gdLst>
                <a:gd fmla="*/ 963 w 1448" name="T0"/>
                <a:gd fmla="*/ 946 h 1013" name="T1"/>
                <a:gd fmla="*/ 1032 w 1448" name="T2"/>
                <a:gd fmla="*/ 991 h 1013" name="T3"/>
                <a:gd fmla="*/ 1119 w 1448" name="T4"/>
                <a:gd fmla="*/ 992 h 1013" name="T5"/>
                <a:gd fmla="*/ 1191 w 1448" name="T6"/>
                <a:gd fmla="*/ 977 h 1013" name="T7"/>
                <a:gd fmla="*/ 1232 w 1448" name="T8"/>
                <a:gd fmla="*/ 927 h 1013" name="T9"/>
                <a:gd fmla="*/ 1251 w 1448" name="T10"/>
                <a:gd fmla="*/ 843 h 1013" name="T11"/>
                <a:gd fmla="*/ 1246 w 1448" name="T12"/>
                <a:gd fmla="*/ 782 h 1013" name="T13"/>
                <a:gd fmla="*/ 1274 w 1448" name="T14"/>
                <a:gd fmla="*/ 742 h 1013" name="T15"/>
                <a:gd fmla="*/ 1440 w 1448" name="T16"/>
                <a:gd fmla="*/ 785 h 1013" name="T17"/>
                <a:gd fmla="*/ 1370 w 1448" name="T18"/>
                <a:gd fmla="*/ 656 h 1013" name="T19"/>
                <a:gd fmla="*/ 1221 w 1448" name="T20"/>
                <a:gd fmla="*/ 567 h 1013" name="T21"/>
                <a:gd fmla="*/ 1156 w 1448" name="T22"/>
                <a:gd fmla="*/ 474 h 1013" name="T23"/>
                <a:gd fmla="*/ 968 w 1448" name="T24"/>
                <a:gd fmla="*/ 266 h 1013" name="T25"/>
                <a:gd fmla="*/ 867 w 1448" name="T26"/>
                <a:gd fmla="*/ 148 h 1013" name="T27"/>
                <a:gd fmla="*/ 649 w 1448" name="T28"/>
                <a:gd fmla="*/ 52 h 1013" name="T29"/>
                <a:gd fmla="*/ 571 w 1448" name="T30"/>
                <a:gd fmla="*/ 29 h 1013" name="T31"/>
                <a:gd fmla="*/ 478 w 1448" name="T32"/>
                <a:gd fmla="*/ 133 h 1013" name="T33"/>
                <a:gd fmla="*/ 409 w 1448" name="T34"/>
                <a:gd fmla="*/ 191 h 1013" name="T35"/>
                <a:gd fmla="*/ 331 w 1448" name="T36"/>
                <a:gd fmla="*/ 176 h 1013" name="T37"/>
                <a:gd fmla="*/ 250 w 1448" name="T38"/>
                <a:gd fmla="*/ 211 h 1013" name="T39"/>
                <a:gd fmla="*/ 116 w 1448" name="T40"/>
                <a:gd fmla="*/ 134 h 1013" name="T41"/>
                <a:gd fmla="*/ 5 w 1448" name="T42"/>
                <a:gd fmla="*/ 151 h 1013" name="T43"/>
                <a:gd fmla="*/ 62 w 1448" name="T44"/>
                <a:gd fmla="*/ 240 h 1013" name="T45"/>
                <a:gd fmla="*/ 190 w 1448" name="T46"/>
                <a:gd fmla="*/ 287 h 1013" name="T47"/>
                <a:gd fmla="*/ 257 w 1448" name="T48"/>
                <a:gd fmla="*/ 323 h 1013" name="T49"/>
                <a:gd fmla="*/ 360 w 1448" name="T50"/>
                <a:gd fmla="*/ 393 h 1013" name="T51"/>
                <a:gd fmla="*/ 447 w 1448" name="T52"/>
                <a:gd fmla="*/ 397 h 1013" name="T53"/>
                <a:gd fmla="*/ 421 w 1448" name="T54"/>
                <a:gd fmla="*/ 503 h 1013" name="T55"/>
                <a:gd fmla="*/ 526 w 1448" name="T56"/>
                <a:gd fmla="*/ 608 h 1013" name="T57"/>
                <a:gd fmla="*/ 629 w 1448" name="T58"/>
                <a:gd fmla="*/ 572 h 1013" name="T59"/>
                <a:gd fmla="*/ 729 w 1448" name="T60"/>
                <a:gd fmla="*/ 595 h 1013" name="T61"/>
                <a:gd fmla="*/ 658 w 1448" name="T62"/>
                <a:gd fmla="*/ 635 h 1013" name="T63"/>
                <a:gd fmla="*/ 635 w 1448" name="T64"/>
                <a:gd fmla="*/ 714 h 1013" name="T65"/>
                <a:gd fmla="*/ 585 w 1448" name="T66"/>
                <a:gd fmla="*/ 814 h 1013" name="T67"/>
                <a:gd fmla="*/ 694 w 1448" name="T68"/>
                <a:gd fmla="*/ 877 h 1013" name="T69"/>
                <a:gd fmla="*/ 714 w 1448" name="T70"/>
                <a:gd fmla="*/ 970 h 1013" name="T71"/>
                <a:gd fmla="*/ 878 w 1448" name="T72"/>
                <a:gd fmla="*/ 964 h 1013" name="T73"/>
                <a:gd fmla="*/ 919 w 1448" name="T74"/>
                <a:gd fmla="*/ 963 h 101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13" w="1448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10259774" y="3966774"/>
              <a:ext cx="547175" cy="521620"/>
            </a:xfrm>
            <a:custGeom>
              <a:gdLst>
                <a:gd fmla="*/ 913 w 983" name="T0"/>
                <a:gd fmla="*/ 416 h 972" name="T1"/>
                <a:gd fmla="*/ 965 w 983" name="T2"/>
                <a:gd fmla="*/ 379 h 972" name="T3"/>
                <a:gd fmla="*/ 926 w 983" name="T4"/>
                <a:gd fmla="*/ 298 h 972" name="T5"/>
                <a:gd fmla="*/ 948 w 983" name="T6"/>
                <a:gd fmla="*/ 227 h 972" name="T7"/>
                <a:gd fmla="*/ 830 w 983" name="T8"/>
                <a:gd fmla="*/ 205 h 972" name="T9"/>
                <a:gd fmla="*/ 707 w 983" name="T10"/>
                <a:gd fmla="*/ 179 h 972" name="T11"/>
                <a:gd fmla="*/ 607 w 983" name="T12"/>
                <a:gd fmla="*/ 253 h 972" name="T13"/>
                <a:gd fmla="*/ 572 w 983" name="T14"/>
                <a:gd fmla="*/ 216 h 972" name="T15"/>
                <a:gd fmla="*/ 559 w 983" name="T16"/>
                <a:gd fmla="*/ 168 h 972" name="T17"/>
                <a:gd fmla="*/ 668 w 983" name="T18"/>
                <a:gd fmla="*/ 164 h 972" name="T19"/>
                <a:gd fmla="*/ 706 w 983" name="T20"/>
                <a:gd fmla="*/ 85 h 972" name="T21"/>
                <a:gd fmla="*/ 677 w 983" name="T22"/>
                <a:gd fmla="*/ 63 h 972" name="T23"/>
                <a:gd fmla="*/ 620 w 983" name="T24"/>
                <a:gd fmla="*/ 31 h 972" name="T25"/>
                <a:gd fmla="*/ 601 w 983" name="T26"/>
                <a:gd fmla="*/ 16 h 972" name="T27"/>
                <a:gd fmla="*/ 599 w 983" name="T28"/>
                <a:gd fmla="*/ 17 h 972" name="T29"/>
                <a:gd fmla="*/ 581 w 983" name="T30"/>
                <a:gd fmla="*/ 41 h 972" name="T31"/>
                <a:gd fmla="*/ 550 w 983" name="T32"/>
                <a:gd fmla="*/ 64 h 972" name="T33"/>
                <a:gd fmla="*/ 509 w 983" name="T34"/>
                <a:gd fmla="*/ 56 h 972" name="T35"/>
                <a:gd fmla="*/ 463 w 983" name="T36"/>
                <a:gd fmla="*/ 60 h 972" name="T37"/>
                <a:gd fmla="*/ 422 w 983" name="T38"/>
                <a:gd fmla="*/ 55 h 972" name="T39"/>
                <a:gd fmla="*/ 387 w 983" name="T40"/>
                <a:gd fmla="*/ 31 h 972" name="T41"/>
                <a:gd fmla="*/ 353 w 983" name="T42"/>
                <a:gd fmla="*/ 10 h 972" name="T43"/>
                <a:gd fmla="*/ 309 w 983" name="T44"/>
                <a:gd fmla="*/ 27 h 972" name="T45"/>
                <a:gd fmla="*/ 291 w 983" name="T46"/>
                <a:gd fmla="*/ 40 h 972" name="T47"/>
                <a:gd fmla="*/ 305 w 983" name="T48"/>
                <a:gd fmla="*/ 73 h 972" name="T49"/>
                <a:gd fmla="*/ 263 w 983" name="T50"/>
                <a:gd fmla="*/ 164 h 972" name="T51"/>
                <a:gd fmla="*/ 281 w 983" name="T52"/>
                <a:gd fmla="*/ 217 h 972" name="T53"/>
                <a:gd fmla="*/ 238 w 983" name="T54"/>
                <a:gd fmla="*/ 245 h 972" name="T55"/>
                <a:gd fmla="*/ 171 w 983" name="T56"/>
                <a:gd fmla="*/ 262 h 972" name="T57"/>
                <a:gd fmla="*/ 189 w 983" name="T58"/>
                <a:gd fmla="*/ 310 h 972" name="T59"/>
                <a:gd fmla="*/ 176 w 983" name="T60"/>
                <a:gd fmla="*/ 349 h 972" name="T61"/>
                <a:gd fmla="*/ 158 w 983" name="T62"/>
                <a:gd fmla="*/ 406 h 972" name="T63"/>
                <a:gd fmla="*/ 115 w 983" name="T64"/>
                <a:gd fmla="*/ 451 h 972" name="T65"/>
                <a:gd fmla="*/ 79 w 983" name="T66"/>
                <a:gd fmla="*/ 492 h 972" name="T67"/>
                <a:gd fmla="*/ 48 w 983" name="T68"/>
                <a:gd fmla="*/ 511 h 972" name="T69"/>
                <a:gd fmla="*/ 6 w 983" name="T70"/>
                <a:gd fmla="*/ 580 h 972" name="T71"/>
                <a:gd fmla="*/ 91 w 983" name="T72"/>
                <a:gd fmla="*/ 635 h 972" name="T73"/>
                <a:gd fmla="*/ 157 w 983" name="T74"/>
                <a:gd fmla="*/ 733 h 972" name="T75"/>
                <a:gd fmla="*/ 156 w 983" name="T76"/>
                <a:gd fmla="*/ 780 h 972" name="T77"/>
                <a:gd fmla="*/ 192 w 983" name="T78"/>
                <a:gd fmla="*/ 777 h 972" name="T79"/>
                <a:gd fmla="*/ 246 w 983" name="T80"/>
                <a:gd fmla="*/ 782 h 972" name="T81"/>
                <a:gd fmla="*/ 251 w 983" name="T82"/>
                <a:gd fmla="*/ 848 h 972" name="T83"/>
                <a:gd fmla="*/ 294 w 983" name="T84"/>
                <a:gd fmla="*/ 905 h 972" name="T85"/>
                <a:gd fmla="*/ 330 w 983" name="T86"/>
                <a:gd fmla="*/ 954 h 972" name="T87"/>
                <a:gd fmla="*/ 397 w 983" name="T88"/>
                <a:gd fmla="*/ 959 h 972" name="T89"/>
                <a:gd fmla="*/ 438 w 983" name="T90"/>
                <a:gd fmla="*/ 923 h 972" name="T91"/>
                <a:gd fmla="*/ 486 w 983" name="T92"/>
                <a:gd fmla="*/ 914 h 972" name="T93"/>
                <a:gd fmla="*/ 533 w 983" name="T94"/>
                <a:gd fmla="*/ 962 h 972" name="T95"/>
                <a:gd fmla="*/ 590 w 983" name="T96"/>
                <a:gd fmla="*/ 950 h 972" name="T97"/>
                <a:gd fmla="*/ 666 w 983" name="T98"/>
                <a:gd fmla="*/ 937 h 972" name="T99"/>
                <a:gd fmla="*/ 713 w 983" name="T100"/>
                <a:gd fmla="*/ 971 h 972" name="T101"/>
                <a:gd fmla="*/ 720 w 983" name="T102"/>
                <a:gd fmla="*/ 972 h 972" name="T103"/>
                <a:gd fmla="*/ 747 w 983" name="T104"/>
                <a:gd fmla="*/ 906 h 972" name="T105"/>
                <a:gd fmla="*/ 768 w 983" name="T106"/>
                <a:gd fmla="*/ 791 h 972" name="T107"/>
                <a:gd fmla="*/ 812 w 983" name="T108"/>
                <a:gd fmla="*/ 706 h 972" name="T109"/>
                <a:gd fmla="*/ 851 w 983" name="T110"/>
                <a:gd fmla="*/ 665 h 972" name="T111"/>
                <a:gd fmla="*/ 900 w 983" name="T112"/>
                <a:gd fmla="*/ 680 h 972" name="T113"/>
                <a:gd fmla="*/ 948 w 983" name="T114"/>
                <a:gd fmla="*/ 635 h 972" name="T115"/>
                <a:gd fmla="*/ 913 w 983" name="T116"/>
                <a:gd fmla="*/ 535 h 972" name="T117"/>
                <a:gd fmla="*/ 900 w 983" name="T118"/>
                <a:gd fmla="*/ 472 h 972" name="T119"/>
                <a:gd fmla="*/ 913 w 983" name="T120"/>
                <a:gd fmla="*/ 416 h 972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72" w="983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10594092" y="3858055"/>
              <a:ext cx="153931" cy="154982"/>
            </a:xfrm>
            <a:custGeom>
              <a:gdLst>
                <a:gd fmla="*/ 19 w 277" name="T0"/>
                <a:gd fmla="*/ 234 h 288" name="T1"/>
                <a:gd fmla="*/ 76 w 277" name="T2"/>
                <a:gd fmla="*/ 266 h 288" name="T3"/>
                <a:gd fmla="*/ 105 w 277" name="T4"/>
                <a:gd fmla="*/ 288 h 288" name="T5"/>
                <a:gd fmla="*/ 119 w 277" name="T6"/>
                <a:gd fmla="*/ 275 h 288" name="T7"/>
                <a:gd fmla="*/ 264 w 277" name="T8"/>
                <a:gd fmla="*/ 197 h 288" name="T9"/>
                <a:gd fmla="*/ 207 w 277" name="T10"/>
                <a:gd fmla="*/ 112 h 288" name="T11"/>
                <a:gd fmla="*/ 102 w 277" name="T12"/>
                <a:gd fmla="*/ 64 h 288" name="T13"/>
                <a:gd fmla="*/ 63 w 277" name="T14"/>
                <a:gd fmla="*/ 9 h 288" name="T15"/>
                <a:gd fmla="*/ 29 w 277" name="T16"/>
                <a:gd fmla="*/ 12 h 288" name="T17"/>
                <a:gd fmla="*/ 35 w 277" name="T18"/>
                <a:gd fmla="*/ 49 h 288" name="T19"/>
                <a:gd fmla="*/ 73 w 277" name="T20"/>
                <a:gd fmla="*/ 87 h 288" name="T21"/>
                <a:gd fmla="*/ 40 w 277" name="T22"/>
                <a:gd fmla="*/ 110 h 288" name="T23"/>
                <a:gd fmla="*/ 47 w 277" name="T24"/>
                <a:gd fmla="*/ 155 h 288" name="T25"/>
                <a:gd fmla="*/ 21 w 277" name="T26"/>
                <a:gd fmla="*/ 194 h 288" name="T27"/>
                <a:gd fmla="*/ 0 w 277" name="T28"/>
                <a:gd fmla="*/ 219 h 288" name="T29"/>
                <a:gd fmla="*/ 19 w 277" name="T30"/>
                <a:gd fmla="*/ 234 h 28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8" w="277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9711396" y="3056542"/>
              <a:ext cx="939218" cy="549378"/>
            </a:xfrm>
            <a:custGeom>
              <a:gdLst>
                <a:gd fmla="*/ 1555 w 1686" name="T0"/>
                <a:gd fmla="*/ 63 h 1025" name="T1"/>
                <a:gd fmla="*/ 1393 w 1686" name="T2"/>
                <a:gd fmla="*/ 100 h 1025" name="T3"/>
                <a:gd fmla="*/ 1262 w 1686" name="T4"/>
                <a:gd fmla="*/ 48 h 1025" name="T5"/>
                <a:gd fmla="*/ 1109 w 1686" name="T6"/>
                <a:gd fmla="*/ 119 h 1025" name="T7"/>
                <a:gd fmla="*/ 987 w 1686" name="T8"/>
                <a:gd fmla="*/ 260 h 1025" name="T9"/>
                <a:gd fmla="*/ 847 w 1686" name="T10"/>
                <a:gd fmla="*/ 185 h 1025" name="T11"/>
                <a:gd fmla="*/ 782 w 1686" name="T12"/>
                <a:gd fmla="*/ 41 h 1025" name="T13"/>
                <a:gd fmla="*/ 548 w 1686" name="T14"/>
                <a:gd fmla="*/ 35 h 1025" name="T15"/>
                <a:gd fmla="*/ 469 w 1686" name="T16"/>
                <a:gd fmla="*/ 144 h 1025" name="T17"/>
                <a:gd fmla="*/ 296 w 1686" name="T18"/>
                <a:gd fmla="*/ 238 h 1025" name="T19"/>
                <a:gd fmla="*/ 197 w 1686" name="T20"/>
                <a:gd fmla="*/ 313 h 1025" name="T21"/>
                <a:gd fmla="*/ 102 w 1686" name="T22"/>
                <a:gd fmla="*/ 469 h 1025" name="T23"/>
                <a:gd fmla="*/ 99 w 1686" name="T24"/>
                <a:gd fmla="*/ 600 h 1025" name="T25"/>
                <a:gd fmla="*/ 87 w 1686" name="T26"/>
                <a:gd fmla="*/ 695 h 1025" name="T27"/>
                <a:gd fmla="*/ 203 w 1686" name="T28"/>
                <a:gd fmla="*/ 677 h 1025" name="T29"/>
                <a:gd fmla="*/ 63 w 1686" name="T30"/>
                <a:gd fmla="*/ 832 h 1025" name="T31"/>
                <a:gd fmla="*/ 26 w 1686" name="T32"/>
                <a:gd fmla="*/ 923 h 1025" name="T33"/>
                <a:gd fmla="*/ 155 w 1686" name="T34"/>
                <a:gd fmla="*/ 990 h 1025" name="T35"/>
                <a:gd fmla="*/ 303 w 1686" name="T36"/>
                <a:gd fmla="*/ 990 h 1025" name="T37"/>
                <a:gd fmla="*/ 345 w 1686" name="T38"/>
                <a:gd fmla="*/ 996 h 1025" name="T39"/>
                <a:gd fmla="*/ 378 w 1686" name="T40"/>
                <a:gd fmla="*/ 915 h 1025" name="T41"/>
                <a:gd fmla="*/ 489 w 1686" name="T42"/>
                <a:gd fmla="*/ 898 h 1025" name="T43"/>
                <a:gd fmla="*/ 623 w 1686" name="T44"/>
                <a:gd fmla="*/ 975 h 1025" name="T45"/>
                <a:gd fmla="*/ 704 w 1686" name="T46"/>
                <a:gd fmla="*/ 940 h 1025" name="T47"/>
                <a:gd fmla="*/ 782 w 1686" name="T48"/>
                <a:gd fmla="*/ 955 h 1025" name="T49"/>
                <a:gd fmla="*/ 851 w 1686" name="T50"/>
                <a:gd fmla="*/ 897 h 1025" name="T51"/>
                <a:gd fmla="*/ 944 w 1686" name="T52"/>
                <a:gd fmla="*/ 793 h 1025" name="T53"/>
                <a:gd fmla="*/ 1057 w 1686" name="T54"/>
                <a:gd fmla="*/ 734 h 1025" name="T55"/>
                <a:gd fmla="*/ 1188 w 1686" name="T56"/>
                <a:gd fmla="*/ 556 h 1025" name="T57"/>
                <a:gd fmla="*/ 1297 w 1686" name="T58"/>
                <a:gd fmla="*/ 452 h 1025" name="T59"/>
                <a:gd fmla="*/ 1485 w 1686" name="T60"/>
                <a:gd fmla="*/ 248 h 1025" name="T61"/>
                <a:gd fmla="*/ 1651 w 1686" name="T62"/>
                <a:gd fmla="*/ 178 h 102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25" w="1686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9468474" y="2480562"/>
              <a:ext cx="750412" cy="932208"/>
            </a:xfrm>
            <a:custGeom>
              <a:gdLst>
                <a:gd fmla="*/ 1147 w 1348" name="T0"/>
                <a:gd fmla="*/ 478 h 1740" name="T1"/>
                <a:gd fmla="*/ 1107 w 1348" name="T2"/>
                <a:gd fmla="*/ 375 h 1740" name="T3"/>
                <a:gd fmla="*/ 1066 w 1348" name="T4"/>
                <a:gd fmla="*/ 326 h 1740" name="T5"/>
                <a:gd fmla="*/ 909 w 1348" name="T6"/>
                <a:gd fmla="*/ 249 h 1740" name="T7"/>
                <a:gd fmla="*/ 861 w 1348" name="T8"/>
                <a:gd fmla="*/ 126 h 1740" name="T9"/>
                <a:gd fmla="*/ 721 w 1348" name="T10"/>
                <a:gd fmla="*/ 34 h 1740" name="T11"/>
                <a:gd fmla="*/ 577 w 1348" name="T12"/>
                <a:gd fmla="*/ 126 h 1740" name="T13"/>
                <a:gd fmla="*/ 568 w 1348" name="T14"/>
                <a:gd fmla="*/ 230 h 1740" name="T15"/>
                <a:gd fmla="*/ 419 w 1348" name="T16"/>
                <a:gd fmla="*/ 267 h 1740" name="T17"/>
                <a:gd fmla="*/ 223 w 1348" name="T18"/>
                <a:gd fmla="*/ 363 h 1740" name="T19"/>
                <a:gd fmla="*/ 109 w 1348" name="T20"/>
                <a:gd fmla="*/ 256 h 1740" name="T21"/>
                <a:gd fmla="*/ 39 w 1348" name="T22"/>
                <a:gd fmla="*/ 382 h 1740" name="T23"/>
                <a:gd fmla="*/ 22 w 1348" name="T24"/>
                <a:gd fmla="*/ 497 h 1740" name="T25"/>
                <a:gd fmla="*/ 79 w 1348" name="T26"/>
                <a:gd fmla="*/ 593 h 1740" name="T27"/>
                <a:gd fmla="*/ 118 w 1348" name="T28"/>
                <a:gd fmla="*/ 666 h 1740" name="T29"/>
                <a:gd fmla="*/ 116 w 1348" name="T30"/>
                <a:gd fmla="*/ 732 h 1740" name="T31"/>
                <a:gd fmla="*/ 155 w 1348" name="T32"/>
                <a:gd fmla="*/ 806 h 1740" name="T33"/>
                <a:gd fmla="*/ 201 w 1348" name="T34"/>
                <a:gd fmla="*/ 888 h 1740" name="T35"/>
                <a:gd fmla="*/ 164 w 1348" name="T36"/>
                <a:gd fmla="*/ 1008 h 1740" name="T37"/>
                <a:gd fmla="*/ 72 w 1348" name="T38"/>
                <a:gd fmla="*/ 1064 h 1740" name="T39"/>
                <a:gd fmla="*/ 33 w 1348" name="T40"/>
                <a:gd fmla="*/ 1171 h 1740" name="T41"/>
                <a:gd fmla="*/ 122 w 1348" name="T42"/>
                <a:gd fmla="*/ 1288 h 1740" name="T43"/>
                <a:gd fmla="*/ 181 w 1348" name="T44"/>
                <a:gd fmla="*/ 1399 h 1740" name="T45"/>
                <a:gd fmla="*/ 131 w 1348" name="T46"/>
                <a:gd fmla="*/ 1540 h 1740" name="T47"/>
                <a:gd fmla="*/ 122 w 1348" name="T48"/>
                <a:gd fmla="*/ 1683 h 1740" name="T49"/>
                <a:gd fmla="*/ 221 w 1348" name="T50"/>
                <a:gd fmla="*/ 1701 h 1740" name="T51"/>
                <a:gd fmla="*/ 360 w 1348" name="T52"/>
                <a:gd fmla="*/ 1724 h 1740" name="T53"/>
                <a:gd fmla="*/ 446 w 1348" name="T54"/>
                <a:gd fmla="*/ 1718 h 1740" name="T55"/>
                <a:gd fmla="*/ 536 w 1348" name="T56"/>
                <a:gd fmla="*/ 1717 h 1740" name="T57"/>
                <a:gd fmla="*/ 490 w 1348" name="T58"/>
                <a:gd fmla="*/ 1597 h 1740" name="T59"/>
                <a:gd fmla="*/ 582 w 1348" name="T60"/>
                <a:gd fmla="*/ 1477 h 1740" name="T61"/>
                <a:gd fmla="*/ 684 w 1348" name="T62"/>
                <a:gd fmla="*/ 1344 h 1740" name="T63"/>
                <a:gd fmla="*/ 792 w 1348" name="T64"/>
                <a:gd fmla="*/ 1241 h 1740" name="T65"/>
                <a:gd fmla="*/ 962 w 1348" name="T66"/>
                <a:gd fmla="*/ 1152 h 1740" name="T67"/>
                <a:gd fmla="*/ 924 w 1348" name="T68"/>
                <a:gd fmla="*/ 1018 h 1740" name="T69"/>
                <a:gd fmla="*/ 841 w 1348" name="T70"/>
                <a:gd fmla="*/ 1049 h 1740" name="T71"/>
                <a:gd fmla="*/ 723 w 1348" name="T72"/>
                <a:gd fmla="*/ 1021 h 1740" name="T73"/>
                <a:gd fmla="*/ 723 w 1348" name="T74"/>
                <a:gd fmla="*/ 907 h 1740" name="T75"/>
                <a:gd fmla="*/ 680 w 1348" name="T76"/>
                <a:gd fmla="*/ 805 h 1740" name="T77"/>
                <a:gd fmla="*/ 602 w 1348" name="T78"/>
                <a:gd fmla="*/ 860 h 1740" name="T79"/>
                <a:gd fmla="*/ 444 w 1348" name="T80"/>
                <a:gd fmla="*/ 843 h 1740" name="T81"/>
                <a:gd fmla="*/ 412 w 1348" name="T82"/>
                <a:gd fmla="*/ 721 h 1740" name="T83"/>
                <a:gd fmla="*/ 484 w 1348" name="T84"/>
                <a:gd fmla="*/ 663 h 1740" name="T85"/>
                <a:gd fmla="*/ 546 w 1348" name="T86"/>
                <a:gd fmla="*/ 540 h 1740" name="T87"/>
                <a:gd fmla="*/ 634 w 1348" name="T88"/>
                <a:gd fmla="*/ 482 h 1740" name="T89"/>
                <a:gd fmla="*/ 798 w 1348" name="T90"/>
                <a:gd fmla="*/ 552 h 1740" name="T91"/>
                <a:gd fmla="*/ 838 w 1348" name="T92"/>
                <a:gd fmla="*/ 649 h 1740" name="T93"/>
                <a:gd fmla="*/ 867 w 1348" name="T94"/>
                <a:gd fmla="*/ 757 h 1740" name="T95"/>
                <a:gd fmla="*/ 962 w 1348" name="T96"/>
                <a:gd fmla="*/ 824 h 1740" name="T97"/>
                <a:gd fmla="*/ 996 w 1348" name="T98"/>
                <a:gd fmla="*/ 895 h 1740" name="T99"/>
                <a:gd fmla="*/ 1123 w 1348" name="T100"/>
                <a:gd fmla="*/ 875 h 1740" name="T101"/>
                <a:gd fmla="*/ 1293 w 1348" name="T102"/>
                <a:gd fmla="*/ 667 h 1740" name="T103"/>
                <a:gd fmla="*/ 1251 w 1348" name="T104"/>
                <a:gd fmla="*/ 514 h 174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740" w="1348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9684939" y="2726915"/>
              <a:ext cx="246530" cy="223221"/>
            </a:xfrm>
            <a:custGeom>
              <a:gdLst>
                <a:gd fmla="*/ 347 w 442" name="T0"/>
                <a:gd fmla="*/ 322 h 417" name="T1"/>
                <a:gd fmla="*/ 399 w 442" name="T2"/>
                <a:gd fmla="*/ 286 h 417" name="T3"/>
                <a:gd fmla="*/ 393 w 442" name="T4"/>
                <a:gd fmla="*/ 219 h 417" name="T5"/>
                <a:gd fmla="*/ 424 w 442" name="T6"/>
                <a:gd fmla="*/ 183 h 417" name="T7"/>
                <a:gd fmla="*/ 390 w 442" name="T8"/>
                <a:gd fmla="*/ 156 h 417" name="T9"/>
                <a:gd fmla="*/ 409 w 442" name="T10"/>
                <a:gd fmla="*/ 92 h 417" name="T11"/>
                <a:gd fmla="*/ 344 w 442" name="T12"/>
                <a:gd fmla="*/ 72 h 417" name="T13"/>
                <a:gd fmla="*/ 245 w 442" name="T14"/>
                <a:gd fmla="*/ 22 h 417" name="T15"/>
                <a:gd fmla="*/ 183 w 442" name="T16"/>
                <a:gd fmla="*/ 25 h 417" name="T17"/>
                <a:gd fmla="*/ 157 w 442" name="T18"/>
                <a:gd fmla="*/ 80 h 417" name="T19"/>
                <a:gd fmla="*/ 92 w 442" name="T20"/>
                <a:gd fmla="*/ 125 h 417" name="T21"/>
                <a:gd fmla="*/ 95 w 442" name="T22"/>
                <a:gd fmla="*/ 203 h 417" name="T23"/>
                <a:gd fmla="*/ 69 w 442" name="T24"/>
                <a:gd fmla="*/ 233 h 417" name="T25"/>
                <a:gd fmla="*/ 23 w 442" name="T26"/>
                <a:gd fmla="*/ 261 h 417" name="T27"/>
                <a:gd fmla="*/ 6 w 442" name="T28"/>
                <a:gd fmla="*/ 322 h 417" name="T29"/>
                <a:gd fmla="*/ 55 w 442" name="T30"/>
                <a:gd fmla="*/ 383 h 417" name="T31"/>
                <a:gd fmla="*/ 147 w 442" name="T32"/>
                <a:gd fmla="*/ 386 h 417" name="T33"/>
                <a:gd fmla="*/ 213 w 442" name="T34"/>
                <a:gd fmla="*/ 400 h 417" name="T35"/>
                <a:gd fmla="*/ 242 w 442" name="T36"/>
                <a:gd fmla="*/ 378 h 417" name="T37"/>
                <a:gd fmla="*/ 291 w 442" name="T38"/>
                <a:gd fmla="*/ 345 h 417" name="T39"/>
                <a:gd fmla="*/ 306 w 442" name="T40"/>
                <a:gd fmla="*/ 345 h 417" name="T41"/>
                <a:gd fmla="*/ 347 w 442" name="T42"/>
                <a:gd fmla="*/ 322 h 41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17" w="442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9853301" y="2825224"/>
              <a:ext cx="169564" cy="226691"/>
            </a:xfrm>
            <a:custGeom>
              <a:gdLst>
                <a:gd fmla="*/ 292 w 306" name="T0"/>
                <a:gd fmla="*/ 223 h 423" name="T1"/>
                <a:gd fmla="*/ 272 w 306" name="T2"/>
                <a:gd fmla="*/ 181 h 423" name="T3"/>
                <a:gd fmla="*/ 243 w 306" name="T4"/>
                <a:gd fmla="*/ 162 h 423" name="T5"/>
                <a:gd fmla="*/ 177 w 306" name="T6"/>
                <a:gd fmla="*/ 114 h 423" name="T7"/>
                <a:gd fmla="*/ 180 w 306" name="T8"/>
                <a:gd fmla="*/ 50 h 423" name="T9"/>
                <a:gd fmla="*/ 148 w 306" name="T10"/>
                <a:gd fmla="*/ 6 h 423" name="T11"/>
                <a:gd fmla="*/ 123 w 306" name="T12"/>
                <a:gd fmla="*/ 0 h 423" name="T13"/>
                <a:gd fmla="*/ 92 w 306" name="T14"/>
                <a:gd fmla="*/ 36 h 423" name="T15"/>
                <a:gd fmla="*/ 98 w 306" name="T16"/>
                <a:gd fmla="*/ 103 h 423" name="T17"/>
                <a:gd fmla="*/ 46 w 306" name="T18"/>
                <a:gd fmla="*/ 139 h 423" name="T19"/>
                <a:gd fmla="*/ 5 w 306" name="T20"/>
                <a:gd fmla="*/ 162 h 423" name="T21"/>
                <a:gd fmla="*/ 20 w 306" name="T22"/>
                <a:gd fmla="*/ 200 h 423" name="T23"/>
                <a:gd fmla="*/ 33 w 306" name="T24"/>
                <a:gd fmla="*/ 264 h 423" name="T25"/>
                <a:gd fmla="*/ 17 w 306" name="T26"/>
                <a:gd fmla="*/ 314 h 423" name="T27"/>
                <a:gd fmla="*/ 33 w 306" name="T28"/>
                <a:gd fmla="*/ 378 h 423" name="T29"/>
                <a:gd fmla="*/ 92 w 306" name="T30"/>
                <a:gd fmla="*/ 381 h 423" name="T31"/>
                <a:gd fmla="*/ 151 w 306" name="T32"/>
                <a:gd fmla="*/ 406 h 423" name="T33"/>
                <a:gd fmla="*/ 207 w 306" name="T34"/>
                <a:gd fmla="*/ 392 h 423" name="T35"/>
                <a:gd fmla="*/ 234 w 306" name="T36"/>
                <a:gd fmla="*/ 375 h 423" name="T37"/>
                <a:gd fmla="*/ 236 w 306" name="T38"/>
                <a:gd fmla="*/ 362 h 423" name="T39"/>
                <a:gd fmla="*/ 280 w 306" name="T40"/>
                <a:gd fmla="*/ 269 h 423" name="T41"/>
                <a:gd fmla="*/ 306 w 306" name="T42"/>
                <a:gd fmla="*/ 252 h 423" name="T43"/>
                <a:gd fmla="*/ 292 w 306" name="T44"/>
                <a:gd fmla="*/ 223 h 42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22" w="306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10695109" y="4711615"/>
              <a:ext cx="241719" cy="476513"/>
            </a:xfrm>
            <a:custGeom>
              <a:gdLst>
                <a:gd fmla="*/ 172 w 434" name="T0"/>
                <a:gd fmla="*/ 136 h 890" name="T1"/>
                <a:gd fmla="*/ 137 w 434" name="T2"/>
                <a:gd fmla="*/ 212 h 890" name="T3"/>
                <a:gd fmla="*/ 102 w 434" name="T4"/>
                <a:gd fmla="*/ 249 h 890" name="T5"/>
                <a:gd fmla="*/ 78 w 434" name="T6"/>
                <a:gd fmla="*/ 336 h 890" name="T7"/>
                <a:gd fmla="*/ 50 w 434" name="T8"/>
                <a:gd fmla="*/ 406 h 890" name="T9"/>
                <a:gd fmla="*/ 43 w 434" name="T10"/>
                <a:gd fmla="*/ 445 h 890" name="T11"/>
                <a:gd fmla="*/ 13 w 434" name="T12"/>
                <a:gd fmla="*/ 506 h 890" name="T13"/>
                <a:gd fmla="*/ 32 w 434" name="T14"/>
                <a:gd fmla="*/ 545 h 890" name="T15"/>
                <a:gd fmla="*/ 28 w 434" name="T16"/>
                <a:gd fmla="*/ 625 h 890" name="T17"/>
                <a:gd fmla="*/ 72 w 434" name="T18"/>
                <a:gd fmla="*/ 668 h 890" name="T19"/>
                <a:gd fmla="*/ 111 w 434" name="T20"/>
                <a:gd fmla="*/ 734 h 890" name="T21"/>
                <a:gd fmla="*/ 185 w 434" name="T22"/>
                <a:gd fmla="*/ 773 h 890" name="T23"/>
                <a:gd fmla="*/ 244 w 434" name="T24"/>
                <a:gd fmla="*/ 834 h 890" name="T25"/>
                <a:gd fmla="*/ 284 w 434" name="T26"/>
                <a:gd fmla="*/ 888 h 890" name="T27"/>
                <a:gd fmla="*/ 312 w 434" name="T28"/>
                <a:gd fmla="*/ 855 h 890" name="T29"/>
                <a:gd fmla="*/ 301 w 434" name="T30"/>
                <a:gd fmla="*/ 788 h 890" name="T31"/>
                <a:gd fmla="*/ 318 w 434" name="T32"/>
                <a:gd fmla="*/ 705 h 890" name="T33"/>
                <a:gd fmla="*/ 364 w 434" name="T34"/>
                <a:gd fmla="*/ 619 h 890" name="T35"/>
                <a:gd fmla="*/ 377 w 434" name="T36"/>
                <a:gd fmla="*/ 580 h 890" name="T37"/>
                <a:gd fmla="*/ 388 w 434" name="T38"/>
                <a:gd fmla="*/ 492 h 890" name="T39"/>
                <a:gd fmla="*/ 401 w 434" name="T40"/>
                <a:gd fmla="*/ 438 h 890" name="T41"/>
                <a:gd fmla="*/ 397 w 434" name="T42"/>
                <a:gd fmla="*/ 386 h 890" name="T43"/>
                <a:gd fmla="*/ 419 w 434" name="T44"/>
                <a:gd fmla="*/ 336 h 890" name="T45"/>
                <a:gd fmla="*/ 404 w 434" name="T46"/>
                <a:gd fmla="*/ 278 h 890" name="T47"/>
                <a:gd fmla="*/ 432 w 434" name="T48"/>
                <a:gd fmla="*/ 206 h 890" name="T49"/>
                <a:gd fmla="*/ 406 w 434" name="T50"/>
                <a:gd fmla="*/ 115 h 890" name="T51"/>
                <a:gd fmla="*/ 406 w 434" name="T52"/>
                <a:gd fmla="*/ 45 h 890" name="T53"/>
                <a:gd fmla="*/ 329 w 434" name="T54"/>
                <a:gd fmla="*/ 30 h 890" name="T55"/>
                <a:gd fmla="*/ 294 w 434" name="T56"/>
                <a:gd fmla="*/ 15 h 890" name="T57"/>
                <a:gd fmla="*/ 238 w 434" name="T58"/>
                <a:gd fmla="*/ 62 h 890" name="T59"/>
                <a:gd fmla="*/ 183 w 434" name="T60"/>
                <a:gd fmla="*/ 93 h 890" name="T61"/>
                <a:gd fmla="*/ 172 w 434" name="T62"/>
                <a:gd fmla="*/ 136 h 89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90" w="433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11194181" y="4774071"/>
              <a:ext cx="45698" cy="25445"/>
            </a:xfrm>
            <a:custGeom>
              <a:gdLst>
                <a:gd fmla="*/ 53 w 81" name="T0"/>
                <a:gd fmla="*/ 2 h 48" name="T1"/>
                <a:gd fmla="*/ 5 w 81" name="T2"/>
                <a:gd fmla="*/ 19 h 48" name="T3"/>
                <a:gd fmla="*/ 31 w 81" name="T4"/>
                <a:gd fmla="*/ 45 h 48" name="T5"/>
                <a:gd fmla="*/ 53 w 81" name="T6"/>
                <a:gd fmla="*/ 2 h 4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8" w="81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11255513" y="4746313"/>
              <a:ext cx="30065" cy="37011"/>
            </a:xfrm>
            <a:custGeom>
              <a:gdLst>
                <a:gd fmla="*/ 33 w 55" name="T0"/>
                <a:gd fmla="*/ 0 h 69" name="T1"/>
                <a:gd fmla="*/ 3 w 55" name="T2"/>
                <a:gd fmla="*/ 34 h 69" name="T3"/>
                <a:gd fmla="*/ 35 w 55" name="T4"/>
                <a:gd fmla="*/ 50 h 69" name="T5"/>
                <a:gd fmla="*/ 33 w 55" name="T6"/>
                <a:gd fmla="*/ 0 h 6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9" w="55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11395013" y="4675761"/>
              <a:ext cx="43293" cy="30071"/>
            </a:xfrm>
            <a:custGeom>
              <a:gdLst>
                <a:gd fmla="*/ 45 w 78" name="T0"/>
                <a:gd fmla="*/ 9 h 55" name="T1"/>
                <a:gd fmla="*/ 2 w 78" name="T2"/>
                <a:gd fmla="*/ 11 h 55" name="T3"/>
                <a:gd fmla="*/ 19 w 78" name="T4"/>
                <a:gd fmla="*/ 40 h 55" name="T5"/>
                <a:gd fmla="*/ 50 w 78" name="T6"/>
                <a:gd fmla="*/ 44 h 55" name="T7"/>
                <a:gd fmla="*/ 45 w 78" name="T8"/>
                <a:gd fmla="*/ 9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78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cap="rnd" cmpd="sng" w="9525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226321177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25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四、标题文本预设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2447509239"/>
              </p:ext>
            </p:extLst>
          </p:nvPr>
        </p:nvGraphicFramePr>
        <p:xfrm>
          <a:off x="-4" y="3722506"/>
          <a:ext cx="8115594" cy="2389179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aphicFrame>
        <p:nvGraphicFramePr>
          <p:cNvPr id="6" name="图示 5"/>
          <p:cNvGraphicFramePr/>
          <p:nvPr>
            <p:extLst>
              <p:ext uri="{D42A27DB-BD31-4B8C-83A1-F6EECF244321}">
                <p14:modId val="404087885"/>
              </p:ext>
            </p:extLst>
          </p:nvPr>
        </p:nvGraphicFramePr>
        <p:xfrm>
          <a:off x="4076406" y="1248155"/>
          <a:ext cx="8115594" cy="2389179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sp>
        <p:nvSpPr>
          <p:cNvPr id="22" name="Rectangle 6"/>
          <p:cNvSpPr/>
          <p:nvPr/>
        </p:nvSpPr>
        <p:spPr>
          <a:xfrm>
            <a:off x="-4" y="3722506"/>
            <a:ext cx="8126605" cy="2404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4076406" y="1233296"/>
            <a:ext cx="8126605" cy="2404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 rot="5400000">
            <a:off x="968580" y="269670"/>
            <a:ext cx="2399085" cy="4336244"/>
          </a:xfrm>
          <a:custGeom>
            <a:gdLst>
              <a:gd fmla="*/ 940182 w 2399085" name="connsiteX0"/>
              <a:gd fmla="*/ 259836 h 4336244" name="connsiteY0"/>
              <a:gd fmla="*/ 1199543 w 2399085" name="connsiteX1"/>
              <a:gd fmla="*/ 0 h 4336244" name="connsiteY1"/>
              <a:gd fmla="*/ 1458903 w 2399085" name="connsiteX2"/>
              <a:gd fmla="*/ 259836 h 4336244" name="connsiteY2"/>
              <a:gd fmla="*/ 0 w 2399085" name="connsiteX3"/>
              <a:gd fmla="*/ 4336244 h 4336244" name="connsiteY3"/>
              <a:gd fmla="*/ 0 w 2399085" name="connsiteX4"/>
              <a:gd fmla="*/ 259837 h 4336244" name="connsiteY4"/>
              <a:gd fmla="*/ 2399085 w 2399085" name="connsiteX5"/>
              <a:gd fmla="*/ 259837 h 4336244" name="connsiteY5"/>
              <a:gd fmla="*/ 2399084 w 2399085" name="connsiteX6"/>
              <a:gd fmla="*/ 4336244 h 433624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36244" w="2399085">
                <a:moveTo>
                  <a:pt x="940182" y="259836"/>
                </a:moveTo>
                <a:lnTo>
                  <a:pt x="1199543" y="0"/>
                </a:lnTo>
                <a:lnTo>
                  <a:pt x="1458903" y="259836"/>
                </a:lnTo>
                <a:close/>
                <a:moveTo>
                  <a:pt x="0" y="4336244"/>
                </a:moveTo>
                <a:lnTo>
                  <a:pt x="0" y="259837"/>
                </a:lnTo>
                <a:lnTo>
                  <a:pt x="2399085" y="259837"/>
                </a:lnTo>
                <a:lnTo>
                  <a:pt x="2399084" y="43362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任意多边形 19"/>
          <p:cNvSpPr/>
          <p:nvPr/>
        </p:nvSpPr>
        <p:spPr>
          <a:xfrm>
            <a:off x="7857869" y="3717554"/>
            <a:ext cx="4334131" cy="2399084"/>
          </a:xfrm>
          <a:custGeom>
            <a:gdLst>
              <a:gd fmla="*/ 257723 w 4334131" name="connsiteX0"/>
              <a:gd fmla="*/ 0 h 2399084" name="connsiteY0"/>
              <a:gd fmla="*/ 4334131 w 4334131" name="connsiteX1"/>
              <a:gd fmla="*/ 0 h 2399084" name="connsiteY1"/>
              <a:gd fmla="*/ 4334131 w 4334131" name="connsiteX2"/>
              <a:gd fmla="*/ 2399084 h 2399084" name="connsiteY2"/>
              <a:gd fmla="*/ 257723 w 4334131" name="connsiteX3"/>
              <a:gd fmla="*/ 2399084 h 2399084" name="connsiteY3"/>
              <a:gd fmla="*/ 257723 w 4334131" name="connsiteX4"/>
              <a:gd fmla="*/ 1456794 h 2399084" name="connsiteY4"/>
              <a:gd fmla="*/ 0 w 4334131" name="connsiteX5"/>
              <a:gd fmla="*/ 1199543 h 2399084" name="connsiteY5"/>
              <a:gd fmla="*/ 257723 w 4334131" name="connsiteX6"/>
              <a:gd fmla="*/ 942292 h 239908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399084" w="4334131">
                <a:moveTo>
                  <a:pt x="257723" y="0"/>
                </a:moveTo>
                <a:lnTo>
                  <a:pt x="4334131" y="0"/>
                </a:lnTo>
                <a:lnTo>
                  <a:pt x="4334131" y="2399084"/>
                </a:lnTo>
                <a:lnTo>
                  <a:pt x="257723" y="2399084"/>
                </a:lnTo>
                <a:lnTo>
                  <a:pt x="257723" y="1456794"/>
                </a:lnTo>
                <a:lnTo>
                  <a:pt x="0" y="1199543"/>
                </a:lnTo>
                <a:lnTo>
                  <a:pt x="257723" y="9422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rotWithShape="0" sx="1000" sy="100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16234" y="3996730"/>
            <a:ext cx="875122" cy="875122"/>
            <a:chOff x="2013311" y="1606267"/>
            <a:chExt cx="875122" cy="875122"/>
          </a:xfrm>
        </p:grpSpPr>
        <p:sp>
          <p:nvSpPr>
            <p:cNvPr id="10" name="Rounded Rectangle 20"/>
            <p:cNvSpPr/>
            <p:nvPr/>
          </p:nvSpPr>
          <p:spPr>
            <a:xfrm>
              <a:off x="2013311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75816" y="1771103"/>
              <a:ext cx="545448" cy="545448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24 w 236" name="T10"/>
                <a:gd fmla="*/ 56 h 236" name="T11"/>
                <a:gd fmla="*/ 144 w 236" name="T12"/>
                <a:gd fmla="*/ 46 h 236" name="T13"/>
                <a:gd fmla="*/ 137 w 236" name="T14"/>
                <a:gd fmla="*/ 67 h 236" name="T15"/>
                <a:gd fmla="*/ 117 w 236" name="T16"/>
                <a:gd fmla="*/ 77 h 236" name="T17"/>
                <a:gd fmla="*/ 124 w 236" name="T18"/>
                <a:gd fmla="*/ 56 h 236" name="T19"/>
                <a:gd fmla="*/ 162 w 236" name="T20"/>
                <a:gd fmla="*/ 164 h 236" name="T21"/>
                <a:gd fmla="*/ 142 w 236" name="T22"/>
                <a:gd fmla="*/ 181 h 236" name="T23"/>
                <a:gd fmla="*/ 119 w 236" name="T24"/>
                <a:gd fmla="*/ 175 h 236" name="T25"/>
                <a:gd fmla="*/ 97 w 236" name="T26"/>
                <a:gd fmla="*/ 181 h 236" name="T27"/>
                <a:gd fmla="*/ 76 w 236" name="T28"/>
                <a:gd fmla="*/ 164 h 236" name="T29"/>
                <a:gd fmla="*/ 67 w 236" name="T30"/>
                <a:gd fmla="*/ 96 h 236" name="T31"/>
                <a:gd fmla="*/ 95 w 236" name="T32"/>
                <a:gd fmla="*/ 79 h 236" name="T33"/>
                <a:gd fmla="*/ 118 w 236" name="T34"/>
                <a:gd fmla="*/ 85 h 236" name="T35"/>
                <a:gd fmla="*/ 143 w 236" name="T36"/>
                <a:gd fmla="*/ 79 h 236" name="T37"/>
                <a:gd fmla="*/ 168 w 236" name="T38"/>
                <a:gd fmla="*/ 92 h 236" name="T39"/>
                <a:gd fmla="*/ 154 w 236" name="T40"/>
                <a:gd fmla="*/ 118 h 236" name="T41"/>
                <a:gd fmla="*/ 172 w 236" name="T42"/>
                <a:gd fmla="*/ 145 h 236" name="T43"/>
                <a:gd fmla="*/ 162 w 236" name="T44"/>
                <a:gd fmla="*/ 164 h 23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/>
            <a:p>
              <a:pPr defTabSz="1828343">
                <a:lnSpc>
                  <a:spcPct val="150000"/>
                </a:lnSpc>
              </a:pPr>
              <a:endParaRPr kern="0" lang="en-GB" sz="3599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00642" y="1491072"/>
            <a:ext cx="875122" cy="875122"/>
            <a:chOff x="1081074" y="1606267"/>
            <a:chExt cx="875122" cy="875122"/>
          </a:xfrm>
        </p:grpSpPr>
        <p:sp>
          <p:nvSpPr>
            <p:cNvPr id="13" name="Rounded Rectangle 19"/>
            <p:cNvSpPr/>
            <p:nvPr/>
          </p:nvSpPr>
          <p:spPr>
            <a:xfrm>
              <a:off x="1081074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42414" y="1771103"/>
              <a:ext cx="545448" cy="545448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06 w 236" name="T10"/>
                <a:gd fmla="*/ 171 h 236" name="T11"/>
                <a:gd fmla="*/ 54 w 236" name="T12"/>
                <a:gd fmla="*/ 163 h 236" name="T13"/>
                <a:gd fmla="*/ 54 w 236" name="T14"/>
                <a:gd fmla="*/ 121 h 236" name="T15"/>
                <a:gd fmla="*/ 106 w 236" name="T16"/>
                <a:gd fmla="*/ 121 h 236" name="T17"/>
                <a:gd fmla="*/ 106 w 236" name="T18"/>
                <a:gd fmla="*/ 171 h 236" name="T19"/>
                <a:gd fmla="*/ 106 w 236" name="T20"/>
                <a:gd fmla="*/ 114 h 236" name="T21"/>
                <a:gd fmla="*/ 54 w 236" name="T22"/>
                <a:gd fmla="*/ 114 h 236" name="T23"/>
                <a:gd fmla="*/ 54 w 236" name="T24"/>
                <a:gd fmla="*/ 72 h 236" name="T25"/>
                <a:gd fmla="*/ 106 w 236" name="T26"/>
                <a:gd fmla="*/ 64 h 236" name="T27"/>
                <a:gd fmla="*/ 106 w 236" name="T28"/>
                <a:gd fmla="*/ 114 h 236" name="T29"/>
                <a:gd fmla="*/ 182 w 236" name="T30"/>
                <a:gd fmla="*/ 182 h 236" name="T31"/>
                <a:gd fmla="*/ 113 w 236" name="T32"/>
                <a:gd fmla="*/ 172 h 236" name="T33"/>
                <a:gd fmla="*/ 113 w 236" name="T34"/>
                <a:gd fmla="*/ 121 h 236" name="T35"/>
                <a:gd fmla="*/ 182 w 236" name="T36"/>
                <a:gd fmla="*/ 121 h 236" name="T37"/>
                <a:gd fmla="*/ 182 w 236" name="T38"/>
                <a:gd fmla="*/ 182 h 236" name="T39"/>
                <a:gd fmla="*/ 182 w 236" name="T40"/>
                <a:gd fmla="*/ 114 h 236" name="T41"/>
                <a:gd fmla="*/ 113 w 236" name="T42"/>
                <a:gd fmla="*/ 114 h 236" name="T43"/>
                <a:gd fmla="*/ 113 w 236" name="T44"/>
                <a:gd fmla="*/ 63 h 236" name="T45"/>
                <a:gd fmla="*/ 182 w 236" name="T46"/>
                <a:gd fmla="*/ 53 h 236" name="T47"/>
                <a:gd fmla="*/ 182 w 236" name="T48"/>
                <a:gd fmla="*/ 114 h 2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/>
            <a:p>
              <a:pPr defTabSz="1828343">
                <a:lnSpc>
                  <a:spcPct val="150000"/>
                </a:lnSpc>
              </a:pPr>
              <a:endParaRPr kern="0" lang="en-GB" sz="3599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3" y="2512788"/>
            <a:ext cx="2548680" cy="905944"/>
            <a:chOff x="2084790" y="3062810"/>
            <a:chExt cx="2123043" cy="905944"/>
          </a:xfrm>
        </p:grpSpPr>
        <p:sp>
          <p:nvSpPr>
            <p:cNvPr id="16" name="TextBox 12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anchor="b" anchorCtr="0" bIns="0" lIns="72000" rIns="72000" rtlCol="0" tIns="0" wrap="squar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anchor="t" anchorCtr="0" bIns="0" lIns="72000" rIns="72000" rtlCol="0" tIns="0" wrap="square">
              <a:no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7123" y="5066372"/>
            <a:ext cx="2548680" cy="905944"/>
            <a:chOff x="2084790" y="3062810"/>
            <a:chExt cx="2123043" cy="905944"/>
          </a:xfrm>
        </p:grpSpPr>
        <p:sp>
          <p:nvSpPr>
            <p:cNvPr id="19" name="TextBox 12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anchor="b" anchorCtr="0" bIns="0" lIns="72000" rIns="72000" rtlCol="0" tIns="0" wrap="squar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anchor="t" anchorCtr="0" bIns="0" lIns="72000" rIns="72000" rtlCol="0" tIns="0" wrap="square">
              <a:no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28927947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26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四、标题文本预设</a:t>
            </a:r>
          </a:p>
        </p:txBody>
      </p:sp>
      <p:sp>
        <p:nvSpPr>
          <p:cNvPr id="5" name="이등변 삼각형 8"/>
          <p:cNvSpPr/>
          <p:nvPr/>
        </p:nvSpPr>
        <p:spPr>
          <a:xfrm>
            <a:off x="4778229" y="1563410"/>
            <a:ext cx="2540509" cy="2190095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" name="이등변 삼각형 9"/>
          <p:cNvSpPr/>
          <p:nvPr/>
        </p:nvSpPr>
        <p:spPr>
          <a:xfrm flipV="1">
            <a:off x="4778229" y="3753505"/>
            <a:ext cx="2540509" cy="2190095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7" name="이등변 삼각형 10"/>
          <p:cNvSpPr/>
          <p:nvPr/>
        </p:nvSpPr>
        <p:spPr>
          <a:xfrm flipH="1">
            <a:off x="3515797" y="3753505"/>
            <a:ext cx="2540509" cy="2190095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8" name="이등변 삼각형 11"/>
          <p:cNvSpPr/>
          <p:nvPr/>
        </p:nvSpPr>
        <p:spPr>
          <a:xfrm flipH="1">
            <a:off x="6043688" y="3753505"/>
            <a:ext cx="2540509" cy="2190095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grpSp>
        <p:nvGrpSpPr>
          <p:cNvPr id="9" name="그룹 18"/>
          <p:cNvGrpSpPr/>
          <p:nvPr/>
        </p:nvGrpSpPr>
        <p:grpSpPr>
          <a:xfrm>
            <a:off x="7334411" y="2091649"/>
            <a:ext cx="3728313" cy="1661854"/>
            <a:chOff x="5603149" y="2793443"/>
            <a:chExt cx="3058530" cy="1363306"/>
          </a:xfrm>
        </p:grpSpPr>
        <p:cxnSp>
          <p:nvCxnSpPr>
            <p:cNvPr id="10" name="직선 연결선 19"/>
            <p:cNvCxnSpPr/>
            <p:nvPr/>
          </p:nvCxnSpPr>
          <p:spPr>
            <a:xfrm flipV="1">
              <a:off x="5603149" y="2793443"/>
              <a:ext cx="787733" cy="136330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20"/>
            <p:cNvCxnSpPr/>
            <p:nvPr/>
          </p:nvCxnSpPr>
          <p:spPr>
            <a:xfrm>
              <a:off x="6386660" y="2793443"/>
              <a:ext cx="2275019" cy="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21"/>
          <p:cNvGrpSpPr/>
          <p:nvPr/>
        </p:nvGrpSpPr>
        <p:grpSpPr>
          <a:xfrm>
            <a:off x="7910511" y="4369936"/>
            <a:ext cx="3123451" cy="555380"/>
            <a:chOff x="6099349" y="2793443"/>
            <a:chExt cx="2562330" cy="455608"/>
          </a:xfrm>
        </p:grpSpPr>
        <p:cxnSp>
          <p:nvCxnSpPr>
            <p:cNvPr id="13" name="직선 연결선 22"/>
            <p:cNvCxnSpPr/>
            <p:nvPr/>
          </p:nvCxnSpPr>
          <p:spPr>
            <a:xfrm flipV="1">
              <a:off x="6099349" y="2793443"/>
              <a:ext cx="263255" cy="4556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23"/>
            <p:cNvCxnSpPr/>
            <p:nvPr/>
          </p:nvCxnSpPr>
          <p:spPr>
            <a:xfrm>
              <a:off x="6362604" y="2793443"/>
              <a:ext cx="2299075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24"/>
          <p:cNvGrpSpPr/>
          <p:nvPr/>
        </p:nvGrpSpPr>
        <p:grpSpPr>
          <a:xfrm flipH="1">
            <a:off x="1129276" y="2091653"/>
            <a:ext cx="4222825" cy="718259"/>
            <a:chOff x="5197474" y="2793443"/>
            <a:chExt cx="3464204" cy="589225"/>
          </a:xfrm>
        </p:grpSpPr>
        <p:cxnSp>
          <p:nvCxnSpPr>
            <p:cNvPr id="16" name="직선 연결선 25"/>
            <p:cNvCxnSpPr/>
            <p:nvPr/>
          </p:nvCxnSpPr>
          <p:spPr>
            <a:xfrm flipV="1">
              <a:off x="5197474" y="2793444"/>
              <a:ext cx="340460" cy="5892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26"/>
            <p:cNvCxnSpPr/>
            <p:nvPr/>
          </p:nvCxnSpPr>
          <p:spPr>
            <a:xfrm>
              <a:off x="5529069" y="2793443"/>
              <a:ext cx="313260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27"/>
          <p:cNvGrpSpPr/>
          <p:nvPr/>
        </p:nvGrpSpPr>
        <p:grpSpPr>
          <a:xfrm flipH="1">
            <a:off x="1176677" y="4369936"/>
            <a:ext cx="3123451" cy="555380"/>
            <a:chOff x="6099349" y="2793443"/>
            <a:chExt cx="2562330" cy="455608"/>
          </a:xfrm>
        </p:grpSpPr>
        <p:cxnSp>
          <p:nvCxnSpPr>
            <p:cNvPr id="19" name="직선 연결선 28"/>
            <p:cNvCxnSpPr/>
            <p:nvPr/>
          </p:nvCxnSpPr>
          <p:spPr>
            <a:xfrm flipV="1">
              <a:off x="6099349" y="2793443"/>
              <a:ext cx="263255" cy="4556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29"/>
            <p:cNvCxnSpPr/>
            <p:nvPr/>
          </p:nvCxnSpPr>
          <p:spPr>
            <a:xfrm>
              <a:off x="6362604" y="2793443"/>
              <a:ext cx="2299075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7018287" y="4721149"/>
            <a:ext cx="694207" cy="694207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24 w 236" name="T10"/>
              <a:gd fmla="*/ 56 h 236" name="T11"/>
              <a:gd fmla="*/ 144 w 236" name="T12"/>
              <a:gd fmla="*/ 46 h 236" name="T13"/>
              <a:gd fmla="*/ 137 w 236" name="T14"/>
              <a:gd fmla="*/ 67 h 236" name="T15"/>
              <a:gd fmla="*/ 117 w 236" name="T16"/>
              <a:gd fmla="*/ 77 h 236" name="T17"/>
              <a:gd fmla="*/ 124 w 236" name="T18"/>
              <a:gd fmla="*/ 56 h 236" name="T19"/>
              <a:gd fmla="*/ 162 w 236" name="T20"/>
              <a:gd fmla="*/ 164 h 236" name="T21"/>
              <a:gd fmla="*/ 142 w 236" name="T22"/>
              <a:gd fmla="*/ 181 h 236" name="T23"/>
              <a:gd fmla="*/ 119 w 236" name="T24"/>
              <a:gd fmla="*/ 175 h 236" name="T25"/>
              <a:gd fmla="*/ 97 w 236" name="T26"/>
              <a:gd fmla="*/ 181 h 236" name="T27"/>
              <a:gd fmla="*/ 76 w 236" name="T28"/>
              <a:gd fmla="*/ 164 h 236" name="T29"/>
              <a:gd fmla="*/ 67 w 236" name="T30"/>
              <a:gd fmla="*/ 96 h 236" name="T31"/>
              <a:gd fmla="*/ 95 w 236" name="T32"/>
              <a:gd fmla="*/ 79 h 236" name="T33"/>
              <a:gd fmla="*/ 118 w 236" name="T34"/>
              <a:gd fmla="*/ 85 h 236" name="T35"/>
              <a:gd fmla="*/ 143 w 236" name="T36"/>
              <a:gd fmla="*/ 79 h 236" name="T37"/>
              <a:gd fmla="*/ 168 w 236" name="T38"/>
              <a:gd fmla="*/ 92 h 236" name="T39"/>
              <a:gd fmla="*/ 154 w 236" name="T40"/>
              <a:gd fmla="*/ 118 h 236" name="T41"/>
              <a:gd fmla="*/ 172 w 236" name="T42"/>
              <a:gd fmla="*/ 145 h 236" name="T43"/>
              <a:gd fmla="*/ 162 w 236" name="T44"/>
              <a:gd fmla="*/ 164 h 23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5696678" y="4237162"/>
            <a:ext cx="694207" cy="694207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06 w 236" name="T10"/>
              <a:gd fmla="*/ 171 h 236" name="T11"/>
              <a:gd fmla="*/ 54 w 236" name="T12"/>
              <a:gd fmla="*/ 163 h 236" name="T13"/>
              <a:gd fmla="*/ 54 w 236" name="T14"/>
              <a:gd fmla="*/ 121 h 236" name="T15"/>
              <a:gd fmla="*/ 106 w 236" name="T16"/>
              <a:gd fmla="*/ 121 h 236" name="T17"/>
              <a:gd fmla="*/ 106 w 236" name="T18"/>
              <a:gd fmla="*/ 171 h 236" name="T19"/>
              <a:gd fmla="*/ 106 w 236" name="T20"/>
              <a:gd fmla="*/ 114 h 236" name="T21"/>
              <a:gd fmla="*/ 54 w 236" name="T22"/>
              <a:gd fmla="*/ 114 h 236" name="T23"/>
              <a:gd fmla="*/ 54 w 236" name="T24"/>
              <a:gd fmla="*/ 72 h 236" name="T25"/>
              <a:gd fmla="*/ 106 w 236" name="T26"/>
              <a:gd fmla="*/ 64 h 236" name="T27"/>
              <a:gd fmla="*/ 106 w 236" name="T28"/>
              <a:gd fmla="*/ 114 h 236" name="T29"/>
              <a:gd fmla="*/ 182 w 236" name="T30"/>
              <a:gd fmla="*/ 182 h 236" name="T31"/>
              <a:gd fmla="*/ 113 w 236" name="T32"/>
              <a:gd fmla="*/ 172 h 236" name="T33"/>
              <a:gd fmla="*/ 113 w 236" name="T34"/>
              <a:gd fmla="*/ 121 h 236" name="T35"/>
              <a:gd fmla="*/ 182 w 236" name="T36"/>
              <a:gd fmla="*/ 121 h 236" name="T37"/>
              <a:gd fmla="*/ 182 w 236" name="T38"/>
              <a:gd fmla="*/ 182 h 236" name="T39"/>
              <a:gd fmla="*/ 182 w 236" name="T40"/>
              <a:gd fmla="*/ 114 h 236" name="T41"/>
              <a:gd fmla="*/ 113 w 236" name="T42"/>
              <a:gd fmla="*/ 114 h 236" name="T43"/>
              <a:gd fmla="*/ 113 w 236" name="T44"/>
              <a:gd fmla="*/ 63 h 236" name="T45"/>
              <a:gd fmla="*/ 182 w 236" name="T46"/>
              <a:gd fmla="*/ 53 h 236" name="T47"/>
              <a:gd fmla="*/ 182 w 236" name="T48"/>
              <a:gd fmla="*/ 114 h 23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23" name="Freeform 30"/>
          <p:cNvSpPr>
            <a:spLocks noEditPoints="1"/>
          </p:cNvSpPr>
          <p:nvPr/>
        </p:nvSpPr>
        <p:spPr bwMode="auto">
          <a:xfrm>
            <a:off x="5701380" y="2516033"/>
            <a:ext cx="694207" cy="694207"/>
          </a:xfrm>
          <a:custGeom>
            <a:gdLst>
              <a:gd fmla="*/ 223 w 228" name="T0"/>
              <a:gd fmla="*/ 95 h 228" name="T1"/>
              <a:gd fmla="*/ 196 w 228" name="T2"/>
              <a:gd fmla="*/ 90 h 228" name="T3"/>
              <a:gd fmla="*/ 189 w 228" name="T4"/>
              <a:gd fmla="*/ 74 h 228" name="T5"/>
              <a:gd fmla="*/ 205 w 228" name="T6"/>
              <a:gd fmla="*/ 50 h 228" name="T7"/>
              <a:gd fmla="*/ 205 w 228" name="T8"/>
              <a:gd fmla="*/ 43 h 228" name="T9"/>
              <a:gd fmla="*/ 185 w 228" name="T10"/>
              <a:gd fmla="*/ 24 h 228" name="T11"/>
              <a:gd fmla="*/ 178 w 228" name="T12"/>
              <a:gd fmla="*/ 23 h 228" name="T13"/>
              <a:gd fmla="*/ 155 w 228" name="T14"/>
              <a:gd fmla="*/ 39 h 228" name="T15"/>
              <a:gd fmla="*/ 138 w 228" name="T16"/>
              <a:gd fmla="*/ 32 h 228" name="T17"/>
              <a:gd fmla="*/ 133 w 228" name="T18"/>
              <a:gd fmla="*/ 5 h 228" name="T19"/>
              <a:gd fmla="*/ 127 w 228" name="T20"/>
              <a:gd fmla="*/ 0 h 228" name="T21"/>
              <a:gd fmla="*/ 100 w 228" name="T22"/>
              <a:gd fmla="*/ 0 h 228" name="T23"/>
              <a:gd fmla="*/ 94 w 228" name="T24"/>
              <a:gd fmla="*/ 5 h 228" name="T25"/>
              <a:gd fmla="*/ 89 w 228" name="T26"/>
              <a:gd fmla="*/ 32 h 228" name="T27"/>
              <a:gd fmla="*/ 73 w 228" name="T28"/>
              <a:gd fmla="*/ 39 h 228" name="T29"/>
              <a:gd fmla="*/ 50 w 228" name="T30"/>
              <a:gd fmla="*/ 23 h 228" name="T31"/>
              <a:gd fmla="*/ 43 w 228" name="T32"/>
              <a:gd fmla="*/ 24 h 228" name="T33"/>
              <a:gd fmla="*/ 23 w 228" name="T34"/>
              <a:gd fmla="*/ 43 h 228" name="T35"/>
              <a:gd fmla="*/ 23 w 228" name="T36"/>
              <a:gd fmla="*/ 51 h 228" name="T37"/>
              <a:gd fmla="*/ 39 w 228" name="T38"/>
              <a:gd fmla="*/ 74 h 228" name="T39"/>
              <a:gd fmla="*/ 32 w 228" name="T40"/>
              <a:gd fmla="*/ 90 h 228" name="T41"/>
              <a:gd fmla="*/ 5 w 228" name="T42"/>
              <a:gd fmla="*/ 95 h 228" name="T43"/>
              <a:gd fmla="*/ 0 w 228" name="T44"/>
              <a:gd fmla="*/ 100 h 228" name="T45"/>
              <a:gd fmla="*/ 0 w 228" name="T46"/>
              <a:gd fmla="*/ 128 h 228" name="T47"/>
              <a:gd fmla="*/ 5 w 228" name="T48"/>
              <a:gd fmla="*/ 134 h 228" name="T49"/>
              <a:gd fmla="*/ 32 w 228" name="T50"/>
              <a:gd fmla="*/ 139 h 228" name="T51"/>
              <a:gd fmla="*/ 39 w 228" name="T52"/>
              <a:gd fmla="*/ 155 h 228" name="T53"/>
              <a:gd fmla="*/ 23 w 228" name="T54"/>
              <a:gd fmla="*/ 178 h 228" name="T55"/>
              <a:gd fmla="*/ 24 w 228" name="T56"/>
              <a:gd fmla="*/ 185 h 228" name="T57"/>
              <a:gd fmla="*/ 43 w 228" name="T58"/>
              <a:gd fmla="*/ 204 h 228" name="T59"/>
              <a:gd fmla="*/ 51 w 228" name="T60"/>
              <a:gd fmla="*/ 205 h 228" name="T61"/>
              <a:gd fmla="*/ 73 w 228" name="T62"/>
              <a:gd fmla="*/ 189 h 228" name="T63"/>
              <a:gd fmla="*/ 89 w 228" name="T64"/>
              <a:gd fmla="*/ 196 h 228" name="T65"/>
              <a:gd fmla="*/ 94 w 228" name="T66"/>
              <a:gd fmla="*/ 223 h 228" name="T67"/>
              <a:gd fmla="*/ 100 w 228" name="T68"/>
              <a:gd fmla="*/ 228 h 228" name="T69"/>
              <a:gd fmla="*/ 127 w 228" name="T70"/>
              <a:gd fmla="*/ 228 h 228" name="T71"/>
              <a:gd fmla="*/ 133 w 228" name="T72"/>
              <a:gd fmla="*/ 223 h 228" name="T73"/>
              <a:gd fmla="*/ 138 w 228" name="T74"/>
              <a:gd fmla="*/ 196 h 228" name="T75"/>
              <a:gd fmla="*/ 154 w 228" name="T76"/>
              <a:gd fmla="*/ 190 h 228" name="T77"/>
              <a:gd fmla="*/ 177 w 228" name="T78"/>
              <a:gd fmla="*/ 205 h 228" name="T79"/>
              <a:gd fmla="*/ 185 w 228" name="T80"/>
              <a:gd fmla="*/ 205 h 228" name="T81"/>
              <a:gd fmla="*/ 204 w 228" name="T82"/>
              <a:gd fmla="*/ 185 h 228" name="T83"/>
              <a:gd fmla="*/ 205 w 228" name="T84"/>
              <a:gd fmla="*/ 178 h 228" name="T85"/>
              <a:gd fmla="*/ 189 w 228" name="T86"/>
              <a:gd fmla="*/ 155 h 228" name="T87"/>
              <a:gd fmla="*/ 196 w 228" name="T88"/>
              <a:gd fmla="*/ 139 h 228" name="T89"/>
              <a:gd fmla="*/ 223 w 228" name="T90"/>
              <a:gd fmla="*/ 134 h 228" name="T91"/>
              <a:gd fmla="*/ 228 w 228" name="T92"/>
              <a:gd fmla="*/ 128 h 228" name="T93"/>
              <a:gd fmla="*/ 228 w 228" name="T94"/>
              <a:gd fmla="*/ 100 h 228" name="T95"/>
              <a:gd fmla="*/ 223 w 228" name="T96"/>
              <a:gd fmla="*/ 95 h 228" name="T97"/>
              <a:gd fmla="*/ 114 w 228" name="T98"/>
              <a:gd fmla="*/ 149 h 228" name="T99"/>
              <a:gd fmla="*/ 79 w 228" name="T100"/>
              <a:gd fmla="*/ 114 h 228" name="T101"/>
              <a:gd fmla="*/ 114 w 228" name="T102"/>
              <a:gd fmla="*/ 79 h 228" name="T103"/>
              <a:gd fmla="*/ 149 w 228" name="T104"/>
              <a:gd fmla="*/ 114 h 228" name="T105"/>
              <a:gd fmla="*/ 114 w 228" name="T106"/>
              <a:gd fmla="*/ 149 h 2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28" w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24" name="Freeform 65"/>
          <p:cNvSpPr>
            <a:spLocks noEditPoints="1"/>
          </p:cNvSpPr>
          <p:nvPr/>
        </p:nvSpPr>
        <p:spPr bwMode="auto">
          <a:xfrm>
            <a:off x="4443651" y="4721150"/>
            <a:ext cx="694207" cy="694207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70305" y="1815501"/>
            <a:ext cx="3192419" cy="836822"/>
            <a:chOff x="1073412" y="1808822"/>
            <a:chExt cx="2911889" cy="763287"/>
          </a:xfrm>
        </p:grpSpPr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anchor="ctr" bIns="0" lIns="0" rIns="360000" tIns="0" wrap="square">
              <a:norm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标题文本预设</a:t>
              </a: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anchor="t" anchorCtr="0" bIns="0" lIns="0" rIns="360000" tIns="0" wrap="square">
              <a:norm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此部分内容作为文字排版占位显示 </a:t>
              </a:r>
            </a:p>
            <a:p>
              <a:pPr algn="r"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（建议使用主题字体）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29276" y="1815501"/>
            <a:ext cx="3192419" cy="836822"/>
            <a:chOff x="8323877" y="1808825"/>
            <a:chExt cx="2911889" cy="763287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8323877" y="2080046"/>
              <a:ext cx="2911889" cy="467067"/>
            </a:xfrm>
            <a:prstGeom prst="rect">
              <a:avLst/>
            </a:prstGeom>
          </p:spPr>
          <p:txBody>
            <a:bodyPr anchor="ctr" anchorCtr="0" bIns="0" lIns="36000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此部分内容作为文字排版占位显示 </a:t>
              </a:r>
            </a:p>
            <a:p>
              <a:pPr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（建议使用主题字体）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8323877" y="1820729"/>
              <a:ext cx="2911889" cy="222413"/>
            </a:xfrm>
            <a:prstGeom prst="rect">
              <a:avLst/>
            </a:prstGeom>
          </p:spPr>
          <p:txBody>
            <a:bodyPr anchor="ctr" anchorCtr="0" bIns="0" lIns="36000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标题文本预设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70305" y="4088495"/>
            <a:ext cx="3192419" cy="836822"/>
            <a:chOff x="1073412" y="1808822"/>
            <a:chExt cx="2911889" cy="763287"/>
          </a:xfrm>
        </p:grpSpPr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anchor="ctr" bIns="0" lIns="0" rIns="360000" tIns="0" wrap="square">
              <a:norm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标题文本预设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anchor="t" anchorCtr="0" bIns="0" lIns="0" rIns="360000" tIns="0" wrap="square">
              <a:norm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此部分内容作为文字排版占位显示 </a:t>
              </a:r>
            </a:p>
            <a:p>
              <a:pPr algn="r"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（建议使用主题字体）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29276" y="4088495"/>
            <a:ext cx="3192419" cy="836822"/>
            <a:chOff x="8323877" y="1808825"/>
            <a:chExt cx="2911889" cy="763287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8323877" y="2080046"/>
              <a:ext cx="2911889" cy="467067"/>
            </a:xfrm>
            <a:prstGeom prst="rect">
              <a:avLst/>
            </a:prstGeom>
          </p:spPr>
          <p:txBody>
            <a:bodyPr anchor="ctr" anchorCtr="0" bIns="0" lIns="36000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此部分内容作为文字排版占位显示 </a:t>
              </a:r>
            </a:p>
            <a:p>
              <a:pPr indent="0" marL="0">
                <a:lnSpc>
                  <a:spcPct val="150000"/>
                </a:lnSpc>
                <a:defRPr/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（建议使用主题字体）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8323877" y="1820729"/>
              <a:ext cx="2911889" cy="222413"/>
            </a:xfrm>
            <a:prstGeom prst="rect">
              <a:avLst/>
            </a:prstGeom>
          </p:spPr>
          <p:txBody>
            <a:bodyPr anchor="ctr" anchorCtr="0" bIns="0" lIns="36000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spcBef>
                  <a:spcPct val="0"/>
                </a:spcBef>
                <a:defRPr/>
              </a:pPr>
              <a:r>
                <a:rPr altLang="en-US" b="1" lang="zh-CN" sz="1600">
                  <a:solidFill>
                    <a:schemeClr val="accent2"/>
                  </a:solidFill>
                  <a:latin charset="0" panose="020f0502020204030204" pitchFamily="34" typeface="Calibri"/>
                  <a:ea charset="-122" pitchFamily="34" typeface="微软雅黑"/>
                  <a:cs charset="0" pitchFamily="34" typeface="Tahoma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val="412445618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27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四、标题文本预设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3021641745"/>
              </p:ext>
            </p:extLst>
          </p:nvPr>
        </p:nvGraphicFramePr>
        <p:xfrm>
          <a:off x="2641664" y="1533905"/>
          <a:ext cx="6877646" cy="2828545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26" name="Rectangle 6"/>
          <p:cNvSpPr/>
          <p:nvPr/>
        </p:nvSpPr>
        <p:spPr>
          <a:xfrm>
            <a:off x="2032698" y="1537574"/>
            <a:ext cx="8126605" cy="282487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22"/>
          <p:cNvSpPr/>
          <p:nvPr/>
        </p:nvSpPr>
        <p:spPr>
          <a:xfrm>
            <a:off x="-3992" y="1533871"/>
            <a:ext cx="2902866" cy="2834695"/>
          </a:xfrm>
          <a:custGeom>
            <a:gdLst>
              <a:gd fmla="*/ 0 w 2902866" name="connsiteX0"/>
              <a:gd fmla="*/ 0 h 2834695" name="connsiteY0"/>
              <a:gd fmla="*/ 2676682 w 2902866" name="connsiteX1"/>
              <a:gd fmla="*/ 0 h 2834695" name="connsiteY1"/>
              <a:gd fmla="*/ 2676682 w 2902866" name="connsiteX2"/>
              <a:gd fmla="*/ 1150134 h 2834695" name="connsiteY2"/>
              <a:gd fmla="*/ 2902866 w 2902866" name="connsiteX3"/>
              <a:gd fmla="*/ 1417348 h 2834695" name="connsiteY3"/>
              <a:gd fmla="*/ 2676682 w 2902866" name="connsiteX4"/>
              <a:gd fmla="*/ 1684561 h 2834695" name="connsiteY4"/>
              <a:gd fmla="*/ 2676682 w 2902866" name="connsiteX5"/>
              <a:gd fmla="*/ 2834695 h 2834695" name="connsiteY5"/>
              <a:gd fmla="*/ 0 w 2902866" name="connsiteX6"/>
              <a:gd fmla="*/ 2834695 h 283469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834695" w="2902866">
                <a:moveTo>
                  <a:pt x="0" y="0"/>
                </a:moveTo>
                <a:lnTo>
                  <a:pt x="2676682" y="0"/>
                </a:lnTo>
                <a:lnTo>
                  <a:pt x="2676682" y="1150134"/>
                </a:lnTo>
                <a:lnTo>
                  <a:pt x="2902866" y="1417348"/>
                </a:lnTo>
                <a:lnTo>
                  <a:pt x="2676682" y="1684561"/>
                </a:lnTo>
                <a:lnTo>
                  <a:pt x="2676682" y="2834695"/>
                </a:lnTo>
                <a:lnTo>
                  <a:pt x="0" y="28346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17500" rotWithShape="0" sx="1000" sy="100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038768" y="5309042"/>
            <a:ext cx="10096618" cy="5029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algn="ctr" lvl="0">
              <a:lnSpc>
                <a:spcPct val="15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cxnSp>
        <p:nvCxnSpPr>
          <p:cNvPr id="8" name="Straight Connector 20"/>
          <p:cNvCxnSpPr/>
          <p:nvPr/>
        </p:nvCxnSpPr>
        <p:spPr>
          <a:xfrm>
            <a:off x="1046941" y="5131712"/>
            <a:ext cx="1008026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23"/>
          <p:cNvSpPr/>
          <p:nvPr/>
        </p:nvSpPr>
        <p:spPr>
          <a:xfrm>
            <a:off x="9259911" y="1533871"/>
            <a:ext cx="2936082" cy="2834695"/>
          </a:xfrm>
          <a:custGeom>
            <a:gdLst>
              <a:gd fmla="*/ 259399 w 2936082" name="connsiteX0"/>
              <a:gd fmla="*/ 1110895 h 2834695" name="connsiteY0"/>
              <a:gd fmla="*/ 259399 w 2936082" name="connsiteX1"/>
              <a:gd fmla="*/ 1723802 h 2834695" name="connsiteY1"/>
              <a:gd fmla="*/ 0 w 2936082" name="connsiteX2"/>
              <a:gd fmla="*/ 1417348 h 2834695" name="connsiteY2"/>
              <a:gd fmla="*/ 259400 w 2936082" name="connsiteX3"/>
              <a:gd fmla="*/ 0 h 2834695" name="connsiteY3"/>
              <a:gd fmla="*/ 2936082 w 2936082" name="connsiteX4"/>
              <a:gd fmla="*/ 0 h 2834695" name="connsiteY4"/>
              <a:gd fmla="*/ 2936082 w 2936082" name="connsiteX5"/>
              <a:gd fmla="*/ 2834695 h 2834695" name="connsiteY5"/>
              <a:gd fmla="*/ 259400 w 2936082" name="connsiteX6"/>
              <a:gd fmla="*/ 2834695 h 283469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834695" w="2936082">
                <a:moveTo>
                  <a:pt x="259399" y="1110895"/>
                </a:moveTo>
                <a:lnTo>
                  <a:pt x="259399" y="1723802"/>
                </a:lnTo>
                <a:lnTo>
                  <a:pt x="0" y="1417348"/>
                </a:lnTo>
                <a:close/>
                <a:moveTo>
                  <a:pt x="259400" y="0"/>
                </a:moveTo>
                <a:lnTo>
                  <a:pt x="2936082" y="0"/>
                </a:lnTo>
                <a:lnTo>
                  <a:pt x="2936082" y="2834695"/>
                </a:lnTo>
                <a:lnTo>
                  <a:pt x="259400" y="28346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rotWithShape="0" sx="1000" sy="100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Rounded Rectangle 31"/>
          <p:cNvSpPr/>
          <p:nvPr/>
        </p:nvSpPr>
        <p:spPr>
          <a:xfrm>
            <a:off x="4000627" y="3911874"/>
            <a:ext cx="913384" cy="91338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ounded Rectangle 32"/>
          <p:cNvSpPr/>
          <p:nvPr/>
        </p:nvSpPr>
        <p:spPr>
          <a:xfrm>
            <a:off x="5106707" y="3911874"/>
            <a:ext cx="913384" cy="91338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1440" rtlCol="0"/>
          <a:lstStyle/>
          <a:p>
            <a:pPr algn="ctr"/>
            <a:endParaRPr 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ounded Rectangle 33"/>
          <p:cNvSpPr/>
          <p:nvPr/>
        </p:nvSpPr>
        <p:spPr>
          <a:xfrm>
            <a:off x="6212788" y="3911874"/>
            <a:ext cx="913384" cy="91338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ounded Rectangle 34"/>
          <p:cNvSpPr/>
          <p:nvPr/>
        </p:nvSpPr>
        <p:spPr>
          <a:xfrm>
            <a:off x="7318867" y="3911874"/>
            <a:ext cx="913384" cy="913384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45720" rIns="0" rtlCol="0" tIns="0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138" y="3058767"/>
            <a:ext cx="192252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  <a:p>
            <a:pPr algn="ctr" lvl="0"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 algn="ctr" lvl="0"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9539473" y="3058767"/>
            <a:ext cx="192252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  <a:p>
            <a:pPr algn="ctr" lvl="0"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 algn="ctr" lvl="0"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063175" y="2006317"/>
            <a:ext cx="875122" cy="875122"/>
            <a:chOff x="2013311" y="1606267"/>
            <a:chExt cx="875122" cy="875122"/>
          </a:xfrm>
        </p:grpSpPr>
        <p:sp>
          <p:nvSpPr>
            <p:cNvPr id="17" name="Rounded Rectangle 20"/>
            <p:cNvSpPr/>
            <p:nvPr/>
          </p:nvSpPr>
          <p:spPr>
            <a:xfrm>
              <a:off x="2013311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75816" y="1771103"/>
              <a:ext cx="545448" cy="545448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24 w 236" name="T10"/>
                <a:gd fmla="*/ 56 h 236" name="T11"/>
                <a:gd fmla="*/ 144 w 236" name="T12"/>
                <a:gd fmla="*/ 46 h 236" name="T13"/>
                <a:gd fmla="*/ 137 w 236" name="T14"/>
                <a:gd fmla="*/ 67 h 236" name="T15"/>
                <a:gd fmla="*/ 117 w 236" name="T16"/>
                <a:gd fmla="*/ 77 h 236" name="T17"/>
                <a:gd fmla="*/ 124 w 236" name="T18"/>
                <a:gd fmla="*/ 56 h 236" name="T19"/>
                <a:gd fmla="*/ 162 w 236" name="T20"/>
                <a:gd fmla="*/ 164 h 236" name="T21"/>
                <a:gd fmla="*/ 142 w 236" name="T22"/>
                <a:gd fmla="*/ 181 h 236" name="T23"/>
                <a:gd fmla="*/ 119 w 236" name="T24"/>
                <a:gd fmla="*/ 175 h 236" name="T25"/>
                <a:gd fmla="*/ 97 w 236" name="T26"/>
                <a:gd fmla="*/ 181 h 236" name="T27"/>
                <a:gd fmla="*/ 76 w 236" name="T28"/>
                <a:gd fmla="*/ 164 h 236" name="T29"/>
                <a:gd fmla="*/ 67 w 236" name="T30"/>
                <a:gd fmla="*/ 96 h 236" name="T31"/>
                <a:gd fmla="*/ 95 w 236" name="T32"/>
                <a:gd fmla="*/ 79 h 236" name="T33"/>
                <a:gd fmla="*/ 118 w 236" name="T34"/>
                <a:gd fmla="*/ 85 h 236" name="T35"/>
                <a:gd fmla="*/ 143 w 236" name="T36"/>
                <a:gd fmla="*/ 79 h 236" name="T37"/>
                <a:gd fmla="*/ 168 w 236" name="T38"/>
                <a:gd fmla="*/ 92 h 236" name="T39"/>
                <a:gd fmla="*/ 154 w 236" name="T40"/>
                <a:gd fmla="*/ 118 h 236" name="T41"/>
                <a:gd fmla="*/ 172 w 236" name="T42"/>
                <a:gd fmla="*/ 145 h 236" name="T43"/>
                <a:gd fmla="*/ 162 w 236" name="T44"/>
                <a:gd fmla="*/ 164 h 23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/>
            <a:p>
              <a:pPr defTabSz="1828343">
                <a:lnSpc>
                  <a:spcPct val="150000"/>
                </a:lnSpc>
              </a:pPr>
              <a:endParaRPr kern="0" lang="en-GB" sz="3599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47370" y="2006317"/>
            <a:ext cx="875122" cy="875122"/>
            <a:chOff x="1081074" y="1606267"/>
            <a:chExt cx="875122" cy="875122"/>
          </a:xfrm>
        </p:grpSpPr>
        <p:sp>
          <p:nvSpPr>
            <p:cNvPr id="20" name="Rounded Rectangle 19"/>
            <p:cNvSpPr/>
            <p:nvPr/>
          </p:nvSpPr>
          <p:spPr>
            <a:xfrm>
              <a:off x="1081074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42414" y="1771103"/>
              <a:ext cx="545448" cy="545448"/>
            </a:xfrm>
            <a:custGeom>
              <a:gdLst>
                <a:gd fmla="*/ 118 w 236" name="T0"/>
                <a:gd fmla="*/ 0 h 236" name="T1"/>
                <a:gd fmla="*/ 0 w 236" name="T2"/>
                <a:gd fmla="*/ 118 h 236" name="T3"/>
                <a:gd fmla="*/ 118 w 236" name="T4"/>
                <a:gd fmla="*/ 236 h 236" name="T5"/>
                <a:gd fmla="*/ 236 w 236" name="T6"/>
                <a:gd fmla="*/ 118 h 236" name="T7"/>
                <a:gd fmla="*/ 118 w 236" name="T8"/>
                <a:gd fmla="*/ 0 h 236" name="T9"/>
                <a:gd fmla="*/ 106 w 236" name="T10"/>
                <a:gd fmla="*/ 171 h 236" name="T11"/>
                <a:gd fmla="*/ 54 w 236" name="T12"/>
                <a:gd fmla="*/ 163 h 236" name="T13"/>
                <a:gd fmla="*/ 54 w 236" name="T14"/>
                <a:gd fmla="*/ 121 h 236" name="T15"/>
                <a:gd fmla="*/ 106 w 236" name="T16"/>
                <a:gd fmla="*/ 121 h 236" name="T17"/>
                <a:gd fmla="*/ 106 w 236" name="T18"/>
                <a:gd fmla="*/ 171 h 236" name="T19"/>
                <a:gd fmla="*/ 106 w 236" name="T20"/>
                <a:gd fmla="*/ 114 h 236" name="T21"/>
                <a:gd fmla="*/ 54 w 236" name="T22"/>
                <a:gd fmla="*/ 114 h 236" name="T23"/>
                <a:gd fmla="*/ 54 w 236" name="T24"/>
                <a:gd fmla="*/ 72 h 236" name="T25"/>
                <a:gd fmla="*/ 106 w 236" name="T26"/>
                <a:gd fmla="*/ 64 h 236" name="T27"/>
                <a:gd fmla="*/ 106 w 236" name="T28"/>
                <a:gd fmla="*/ 114 h 236" name="T29"/>
                <a:gd fmla="*/ 182 w 236" name="T30"/>
                <a:gd fmla="*/ 182 h 236" name="T31"/>
                <a:gd fmla="*/ 113 w 236" name="T32"/>
                <a:gd fmla="*/ 172 h 236" name="T33"/>
                <a:gd fmla="*/ 113 w 236" name="T34"/>
                <a:gd fmla="*/ 121 h 236" name="T35"/>
                <a:gd fmla="*/ 182 w 236" name="T36"/>
                <a:gd fmla="*/ 121 h 236" name="T37"/>
                <a:gd fmla="*/ 182 w 236" name="T38"/>
                <a:gd fmla="*/ 182 h 236" name="T39"/>
                <a:gd fmla="*/ 182 w 236" name="T40"/>
                <a:gd fmla="*/ 114 h 236" name="T41"/>
                <a:gd fmla="*/ 113 w 236" name="T42"/>
                <a:gd fmla="*/ 114 h 236" name="T43"/>
                <a:gd fmla="*/ 113 w 236" name="T44"/>
                <a:gd fmla="*/ 63 h 236" name="T45"/>
                <a:gd fmla="*/ 182 w 236" name="T46"/>
                <a:gd fmla="*/ 53 h 236" name="T47"/>
                <a:gd fmla="*/ 182 w 236" name="T48"/>
                <a:gd fmla="*/ 114 h 236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6" w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91416" compatLnSpc="1" lIns="182832" numCol="1" rIns="182832" tIns="91416" vert="horz" wrap="square">
              <a:prstTxWarp prst="textNoShape">
                <a:avLst/>
              </a:prstTxWarp>
            </a:bodyPr>
            <a:lstStyle/>
            <a:p>
              <a:pPr defTabSz="1828343">
                <a:lnSpc>
                  <a:spcPct val="150000"/>
                </a:lnSpc>
              </a:pPr>
              <a:endParaRPr kern="0" lang="en-GB" sz="3599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5333602" y="4138769"/>
            <a:ext cx="459594" cy="45959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24 w 236" name="T10"/>
              <a:gd fmla="*/ 56 h 236" name="T11"/>
              <a:gd fmla="*/ 144 w 236" name="T12"/>
              <a:gd fmla="*/ 46 h 236" name="T13"/>
              <a:gd fmla="*/ 137 w 236" name="T14"/>
              <a:gd fmla="*/ 67 h 236" name="T15"/>
              <a:gd fmla="*/ 117 w 236" name="T16"/>
              <a:gd fmla="*/ 77 h 236" name="T17"/>
              <a:gd fmla="*/ 124 w 236" name="T18"/>
              <a:gd fmla="*/ 56 h 236" name="T19"/>
              <a:gd fmla="*/ 162 w 236" name="T20"/>
              <a:gd fmla="*/ 164 h 236" name="T21"/>
              <a:gd fmla="*/ 142 w 236" name="T22"/>
              <a:gd fmla="*/ 181 h 236" name="T23"/>
              <a:gd fmla="*/ 119 w 236" name="T24"/>
              <a:gd fmla="*/ 175 h 236" name="T25"/>
              <a:gd fmla="*/ 97 w 236" name="T26"/>
              <a:gd fmla="*/ 181 h 236" name="T27"/>
              <a:gd fmla="*/ 76 w 236" name="T28"/>
              <a:gd fmla="*/ 164 h 236" name="T29"/>
              <a:gd fmla="*/ 67 w 236" name="T30"/>
              <a:gd fmla="*/ 96 h 236" name="T31"/>
              <a:gd fmla="*/ 95 w 236" name="T32"/>
              <a:gd fmla="*/ 79 h 236" name="T33"/>
              <a:gd fmla="*/ 118 w 236" name="T34"/>
              <a:gd fmla="*/ 85 h 236" name="T35"/>
              <a:gd fmla="*/ 143 w 236" name="T36"/>
              <a:gd fmla="*/ 79 h 236" name="T37"/>
              <a:gd fmla="*/ 168 w 236" name="T38"/>
              <a:gd fmla="*/ 92 h 236" name="T39"/>
              <a:gd fmla="*/ 154 w 236" name="T40"/>
              <a:gd fmla="*/ 118 h 236" name="T41"/>
              <a:gd fmla="*/ 172 w 236" name="T42"/>
              <a:gd fmla="*/ 145 h 236" name="T43"/>
              <a:gd fmla="*/ 162 w 236" name="T44"/>
              <a:gd fmla="*/ 164 h 23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6439683" y="4138769"/>
            <a:ext cx="459594" cy="459594"/>
          </a:xfrm>
          <a:custGeom>
            <a:gdLst>
              <a:gd fmla="*/ 118 w 236" name="T0"/>
              <a:gd fmla="*/ 142 h 236" name="T1"/>
              <a:gd fmla="*/ 142 w 236" name="T2"/>
              <a:gd fmla="*/ 118 h 236" name="T3"/>
              <a:gd fmla="*/ 137 w 236" name="T4"/>
              <a:gd fmla="*/ 105 h 236" name="T5"/>
              <a:gd fmla="*/ 118 w 236" name="T6"/>
              <a:gd fmla="*/ 95 h 236" name="T7"/>
              <a:gd fmla="*/ 99 w 236" name="T8"/>
              <a:gd fmla="*/ 105 h 236" name="T9"/>
              <a:gd fmla="*/ 94 w 236" name="T10"/>
              <a:gd fmla="*/ 118 h 236" name="T11"/>
              <a:gd fmla="*/ 118 w 236" name="T12"/>
              <a:gd fmla="*/ 142 h 236" name="T13"/>
              <a:gd fmla="*/ 170 w 236" name="T14"/>
              <a:gd fmla="*/ 89 h 236" name="T15"/>
              <a:gd fmla="*/ 170 w 236" name="T16"/>
              <a:gd fmla="*/ 70 h 236" name="T17"/>
              <a:gd fmla="*/ 170 w 236" name="T18"/>
              <a:gd fmla="*/ 67 h 236" name="T19"/>
              <a:gd fmla="*/ 167 w 236" name="T20"/>
              <a:gd fmla="*/ 67 h 236" name="T21"/>
              <a:gd fmla="*/ 147 w 236" name="T22"/>
              <a:gd fmla="*/ 67 h 236" name="T23"/>
              <a:gd fmla="*/ 147 w 236" name="T24"/>
              <a:gd fmla="*/ 90 h 236" name="T25"/>
              <a:gd fmla="*/ 170 w 236" name="T26"/>
              <a:gd fmla="*/ 89 h 236" name="T27"/>
              <a:gd fmla="*/ 118 w 236" name="T28"/>
              <a:gd fmla="*/ 0 h 236" name="T29"/>
              <a:gd fmla="*/ 0 w 236" name="T30"/>
              <a:gd fmla="*/ 118 h 236" name="T31"/>
              <a:gd fmla="*/ 118 w 236" name="T32"/>
              <a:gd fmla="*/ 236 h 236" name="T33"/>
              <a:gd fmla="*/ 236 w 236" name="T34"/>
              <a:gd fmla="*/ 118 h 236" name="T35"/>
              <a:gd fmla="*/ 118 w 236" name="T36"/>
              <a:gd fmla="*/ 0 h 236" name="T37"/>
              <a:gd fmla="*/ 185 w 236" name="T38"/>
              <a:gd fmla="*/ 105 h 236" name="T39"/>
              <a:gd fmla="*/ 185 w 236" name="T40"/>
              <a:gd fmla="*/ 160 h 236" name="T41"/>
              <a:gd fmla="*/ 159 w 236" name="T42"/>
              <a:gd fmla="*/ 186 h 236" name="T43"/>
              <a:gd fmla="*/ 77 w 236" name="T44"/>
              <a:gd fmla="*/ 186 h 236" name="T45"/>
              <a:gd fmla="*/ 51 w 236" name="T46"/>
              <a:gd fmla="*/ 160 h 236" name="T47"/>
              <a:gd fmla="*/ 51 w 236" name="T48"/>
              <a:gd fmla="*/ 105 h 236" name="T49"/>
              <a:gd fmla="*/ 51 w 236" name="T50"/>
              <a:gd fmla="*/ 77 h 236" name="T51"/>
              <a:gd fmla="*/ 77 w 236" name="T52"/>
              <a:gd fmla="*/ 51 h 236" name="T53"/>
              <a:gd fmla="*/ 159 w 236" name="T54"/>
              <a:gd fmla="*/ 51 h 236" name="T55"/>
              <a:gd fmla="*/ 185 w 236" name="T56"/>
              <a:gd fmla="*/ 77 h 236" name="T57"/>
              <a:gd fmla="*/ 185 w 236" name="T58"/>
              <a:gd fmla="*/ 105 h 236" name="T59"/>
              <a:gd fmla="*/ 155 w 236" name="T60"/>
              <a:gd fmla="*/ 118 h 236" name="T61"/>
              <a:gd fmla="*/ 118 w 236" name="T62"/>
              <a:gd fmla="*/ 155 h 236" name="T63"/>
              <a:gd fmla="*/ 81 w 236" name="T64"/>
              <a:gd fmla="*/ 118 h 236" name="T65"/>
              <a:gd fmla="*/ 84 w 236" name="T66"/>
              <a:gd fmla="*/ 105 h 236" name="T67"/>
              <a:gd fmla="*/ 64 w 236" name="T68"/>
              <a:gd fmla="*/ 105 h 236" name="T69"/>
              <a:gd fmla="*/ 64 w 236" name="T70"/>
              <a:gd fmla="*/ 160 h 236" name="T71"/>
              <a:gd fmla="*/ 77 w 236" name="T72"/>
              <a:gd fmla="*/ 172 h 236" name="T73"/>
              <a:gd fmla="*/ 159 w 236" name="T74"/>
              <a:gd fmla="*/ 172 h 236" name="T75"/>
              <a:gd fmla="*/ 172 w 236" name="T76"/>
              <a:gd fmla="*/ 160 h 236" name="T77"/>
              <a:gd fmla="*/ 172 w 236" name="T78"/>
              <a:gd fmla="*/ 105 h 236" name="T79"/>
              <a:gd fmla="*/ 152 w 236" name="T80"/>
              <a:gd fmla="*/ 105 h 236" name="T81"/>
              <a:gd fmla="*/ 155 w 236" name="T82"/>
              <a:gd fmla="*/ 118 h 23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36" w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24" name="Freeform 65"/>
          <p:cNvSpPr>
            <a:spLocks noEditPoints="1"/>
          </p:cNvSpPr>
          <p:nvPr/>
        </p:nvSpPr>
        <p:spPr bwMode="auto">
          <a:xfrm>
            <a:off x="4227522" y="4138769"/>
            <a:ext cx="459594" cy="459594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25" name="Freeform 87"/>
          <p:cNvSpPr>
            <a:spLocks noEditPoints="1"/>
          </p:cNvSpPr>
          <p:nvPr/>
        </p:nvSpPr>
        <p:spPr bwMode="auto">
          <a:xfrm>
            <a:off x="7545762" y="4138769"/>
            <a:ext cx="459594" cy="459594"/>
          </a:xfrm>
          <a:custGeom>
            <a:gdLst>
              <a:gd fmla="*/ 119 w 236" name="T0"/>
              <a:gd fmla="*/ 123 h 236" name="T1"/>
              <a:gd fmla="*/ 111 w 236" name="T2"/>
              <a:gd fmla="*/ 131 h 236" name="T3"/>
              <a:gd fmla="*/ 115 w 236" name="T4"/>
              <a:gd fmla="*/ 138 h 236" name="T5"/>
              <a:gd fmla="*/ 115 w 236" name="T6"/>
              <a:gd fmla="*/ 150 h 236" name="T7"/>
              <a:gd fmla="*/ 118 w 236" name="T8"/>
              <a:gd fmla="*/ 154 h 236" name="T9"/>
              <a:gd fmla="*/ 119 w 236" name="T10"/>
              <a:gd fmla="*/ 154 h 236" name="T11"/>
              <a:gd fmla="*/ 122 w 236" name="T12"/>
              <a:gd fmla="*/ 150 h 236" name="T13"/>
              <a:gd fmla="*/ 122 w 236" name="T14"/>
              <a:gd fmla="*/ 138 h 236" name="T15"/>
              <a:gd fmla="*/ 126 w 236" name="T16"/>
              <a:gd fmla="*/ 131 h 236" name="T17"/>
              <a:gd fmla="*/ 119 w 236" name="T18"/>
              <a:gd fmla="*/ 123 h 236" name="T19"/>
              <a:gd fmla="*/ 119 w 236" name="T20"/>
              <a:gd fmla="*/ 66 h 236" name="T21"/>
              <a:gd fmla="*/ 100 w 236" name="T22"/>
              <a:gd fmla="*/ 84 h 236" name="T23"/>
              <a:gd fmla="*/ 100 w 236" name="T24"/>
              <a:gd fmla="*/ 102 h 236" name="T25"/>
              <a:gd fmla="*/ 137 w 236" name="T26"/>
              <a:gd fmla="*/ 102 h 236" name="T27"/>
              <a:gd fmla="*/ 137 w 236" name="T28"/>
              <a:gd fmla="*/ 84 h 236" name="T29"/>
              <a:gd fmla="*/ 119 w 236" name="T30"/>
              <a:gd fmla="*/ 66 h 236" name="T31"/>
              <a:gd fmla="*/ 118 w 236" name="T32"/>
              <a:gd fmla="*/ 0 h 236" name="T33"/>
              <a:gd fmla="*/ 0 w 236" name="T34"/>
              <a:gd fmla="*/ 118 h 236" name="T35"/>
              <a:gd fmla="*/ 118 w 236" name="T36"/>
              <a:gd fmla="*/ 236 h 236" name="T37"/>
              <a:gd fmla="*/ 236 w 236" name="T38"/>
              <a:gd fmla="*/ 118 h 236" name="T39"/>
              <a:gd fmla="*/ 118 w 236" name="T40"/>
              <a:gd fmla="*/ 0 h 236" name="T41"/>
              <a:gd fmla="*/ 164 w 236" name="T42"/>
              <a:gd fmla="*/ 161 h 236" name="T43"/>
              <a:gd fmla="*/ 149 w 236" name="T44"/>
              <a:gd fmla="*/ 176 h 236" name="T45"/>
              <a:gd fmla="*/ 88 w 236" name="T46"/>
              <a:gd fmla="*/ 176 h 236" name="T47"/>
              <a:gd fmla="*/ 73 w 236" name="T48"/>
              <a:gd fmla="*/ 161 h 236" name="T49"/>
              <a:gd fmla="*/ 73 w 236" name="T50"/>
              <a:gd fmla="*/ 105 h 236" name="T51"/>
              <a:gd fmla="*/ 76 w 236" name="T52"/>
              <a:gd fmla="*/ 102 h 236" name="T53"/>
              <a:gd fmla="*/ 86 w 236" name="T54"/>
              <a:gd fmla="*/ 102 h 236" name="T55"/>
              <a:gd fmla="*/ 86 w 236" name="T56"/>
              <a:gd fmla="*/ 84 h 236" name="T57"/>
              <a:gd fmla="*/ 118 w 236" name="T58"/>
              <a:gd fmla="*/ 51 h 236" name="T59"/>
              <a:gd fmla="*/ 119 w 236" name="T60"/>
              <a:gd fmla="*/ 51 h 236" name="T61"/>
              <a:gd fmla="*/ 152 w 236" name="T62"/>
              <a:gd fmla="*/ 84 h 236" name="T63"/>
              <a:gd fmla="*/ 152 w 236" name="T64"/>
              <a:gd fmla="*/ 102 h 236" name="T65"/>
              <a:gd fmla="*/ 161 w 236" name="T66"/>
              <a:gd fmla="*/ 102 h 236" name="T67"/>
              <a:gd fmla="*/ 164 w 236" name="T68"/>
              <a:gd fmla="*/ 105 h 236" name="T69"/>
              <a:gd fmla="*/ 164 w 236" name="T70"/>
              <a:gd fmla="*/ 161 h 23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36" w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343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54883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28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7700" y="41977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altLang="en-US" b="1" lang="zh-CN" sz="2000">
                  <a:solidFill>
                    <a:prstClr val="white"/>
                  </a:solidFill>
                  <a:cs typeface="+mn-ea"/>
                  <a:sym typeface="+mn-lt"/>
                </a:rPr>
                <a:t>第五部分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92640"/>
            </a:xfrm>
            <a:prstGeom prst="rect">
              <a:avLst/>
            </a:prstGeom>
          </p:spPr>
          <p:txBody>
            <a:bodyPr anchor="t" anchorCtr="1" bIns="72000" tIns="72000" wrap="square">
              <a:spAutoFit/>
            </a:bodyPr>
            <a:lstStyle/>
            <a:p>
              <a:pPr algn="ctr" defTabSz="914377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7" y="3721887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”</a:t>
            </a: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val="2059636112"/>
              </p:ext>
            </p:extLst>
          </p:nvPr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  <p:extLst>
      <p:ext uri="{BB962C8B-B14F-4D97-AF65-F5344CB8AC3E}">
        <p14:creationId val="47211516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29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五、标题文本预设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05871" y="1907764"/>
            <a:ext cx="10780259" cy="3845336"/>
            <a:chOff x="1162051" y="1666464"/>
            <a:chExt cx="9867900" cy="3519896"/>
          </a:xfrm>
        </p:grpSpPr>
        <p:graphicFrame>
          <p:nvGraphicFramePr>
            <p:cNvPr id="5" name="Chart 15576"/>
            <p:cNvGraphicFramePr/>
            <p:nvPr>
              <p:extLst>
                <p:ext uri="{D42A27DB-BD31-4B8C-83A1-F6EECF244321}">
                  <p14:modId val="933386933"/>
                </p:ext>
              </p:extLst>
            </p:nvPr>
          </p:nvGraphicFramePr>
          <p:xfrm>
            <a:off x="1338676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6" name="Shape 15577"/>
            <p:cNvSpPr/>
            <p:nvPr/>
          </p:nvSpPr>
          <p:spPr>
            <a:xfrm>
              <a:off x="1511157" y="1838946"/>
              <a:ext cx="1820878" cy="182087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7" name="Shape 15580"/>
            <p:cNvSpPr/>
            <p:nvPr/>
          </p:nvSpPr>
          <p:spPr>
            <a:xfrm>
              <a:off x="2098802" y="2231986"/>
              <a:ext cx="645588" cy="6181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graphicFrame>
          <p:nvGraphicFramePr>
            <p:cNvPr id="8" name="Chart 15581"/>
            <p:cNvGraphicFramePr/>
            <p:nvPr>
              <p:extLst>
                <p:ext uri="{D42A27DB-BD31-4B8C-83A1-F6EECF244321}">
                  <p14:modId val="477886744"/>
                </p:ext>
              </p:extLst>
            </p:nvPr>
          </p:nvGraphicFramePr>
          <p:xfrm>
            <a:off x="3788278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9" name="Shape 15582"/>
            <p:cNvSpPr/>
            <p:nvPr/>
          </p:nvSpPr>
          <p:spPr>
            <a:xfrm>
              <a:off x="3960760" y="1838946"/>
              <a:ext cx="1820878" cy="1820878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10" name="Shape 15584"/>
            <p:cNvSpPr/>
            <p:nvPr/>
          </p:nvSpPr>
          <p:spPr>
            <a:xfrm>
              <a:off x="4259048" y="2904983"/>
              <a:ext cx="1224303" cy="361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25400" lIns="25400" rIns="25400" tIns="25400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>
                  <a:cs charset="0" panose="020b0606030504020204" pitchFamily="34" typeface="Open Sans"/>
                </a:rPr>
                <a:t>65%</a:t>
              </a:r>
            </a:p>
          </p:txBody>
        </p:sp>
        <p:sp>
          <p:nvSpPr>
            <p:cNvPr id="11" name="Shape 15585"/>
            <p:cNvSpPr/>
            <p:nvPr/>
          </p:nvSpPr>
          <p:spPr>
            <a:xfrm>
              <a:off x="4548405" y="2231986"/>
              <a:ext cx="645588" cy="6181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graphicFrame>
          <p:nvGraphicFramePr>
            <p:cNvPr id="12" name="Chart 15586"/>
            <p:cNvGraphicFramePr/>
            <p:nvPr>
              <p:extLst>
                <p:ext uri="{D42A27DB-BD31-4B8C-83A1-F6EECF244321}">
                  <p14:modId val="2709840801"/>
                </p:ext>
              </p:extLst>
            </p:nvPr>
          </p:nvGraphicFramePr>
          <p:xfrm>
            <a:off x="6237881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3" name="Shape 15587"/>
            <p:cNvSpPr/>
            <p:nvPr/>
          </p:nvSpPr>
          <p:spPr>
            <a:xfrm>
              <a:off x="6410363" y="1838946"/>
              <a:ext cx="1820878" cy="1820878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14" name="Shape 15589"/>
            <p:cNvSpPr/>
            <p:nvPr/>
          </p:nvSpPr>
          <p:spPr>
            <a:xfrm>
              <a:off x="6708649" y="2904983"/>
              <a:ext cx="1224303" cy="361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25400" lIns="25400" rIns="25400" tIns="25400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>
                  <a:cs charset="0" panose="020b0606030504020204" pitchFamily="34" typeface="Open Sans"/>
                </a:rPr>
                <a:t>50%</a:t>
              </a:r>
            </a:p>
          </p:txBody>
        </p:sp>
        <p:sp>
          <p:nvSpPr>
            <p:cNvPr id="15" name="Shape 15590"/>
            <p:cNvSpPr/>
            <p:nvPr/>
          </p:nvSpPr>
          <p:spPr>
            <a:xfrm>
              <a:off x="6998008" y="2231986"/>
              <a:ext cx="645588" cy="6181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graphicFrame>
          <p:nvGraphicFramePr>
            <p:cNvPr id="16" name="Chart 15591"/>
            <p:cNvGraphicFramePr/>
            <p:nvPr>
              <p:extLst>
                <p:ext uri="{D42A27DB-BD31-4B8C-83A1-F6EECF244321}">
                  <p14:modId val="3400950590"/>
                </p:ext>
              </p:extLst>
            </p:nvPr>
          </p:nvGraphicFramePr>
          <p:xfrm>
            <a:off x="8687484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17" name="Shape 15592"/>
            <p:cNvSpPr/>
            <p:nvPr/>
          </p:nvSpPr>
          <p:spPr>
            <a:xfrm>
              <a:off x="8859965" y="1838946"/>
              <a:ext cx="1820878" cy="182087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18" name="Shape 15594"/>
            <p:cNvSpPr/>
            <p:nvPr/>
          </p:nvSpPr>
          <p:spPr>
            <a:xfrm>
              <a:off x="9158253" y="2904983"/>
              <a:ext cx="1224302" cy="361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25400" lIns="25400" rIns="25400" tIns="25400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>
                  <a:cs charset="0" panose="020b0606030504020204" pitchFamily="34" typeface="Open Sans"/>
                </a:rPr>
                <a:t>95%</a:t>
              </a:r>
            </a:p>
          </p:txBody>
        </p:sp>
        <p:sp>
          <p:nvSpPr>
            <p:cNvPr id="19" name="Shape 15595"/>
            <p:cNvSpPr/>
            <p:nvPr/>
          </p:nvSpPr>
          <p:spPr>
            <a:xfrm>
              <a:off x="9447611" y="2231986"/>
              <a:ext cx="645588" cy="6181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19050" lIns="19050" rIns="19050" tIns="19050"/>
            <a:lstStyle/>
            <a:p>
              <a:endParaRPr sz="2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666875" y="2899793"/>
              <a:ext cx="1509442" cy="408745"/>
            </a:xfrm>
            <a:prstGeom prst="rect">
              <a:avLst/>
            </a:prstGeom>
            <a:ln w="12700">
              <a:miter lim="400000"/>
            </a:ln>
          </p:spPr>
          <p:txBody>
            <a:bodyPr anchor="ctr" bIns="25400" lIns="25400" rIns="25400" tIns="25400"/>
            <a:lstStyle>
              <a:defPPr>
                <a:defRPr lang="zh-CN"/>
              </a:defPPr>
              <a:lvl1pPr algn="ctr">
                <a:defRPr sz="1750">
                  <a:solidFill>
                    <a:srgbClr val="FFFFFF"/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defRPr>
              </a:lvl1pPr>
            </a:lstStyle>
            <a:p>
              <a:r>
                <a:rPr lang="id-ID">
                  <a:latin typeface="+mn-lt"/>
                  <a:ea typeface="+mn-ea"/>
                </a:rPr>
                <a:t>80%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62051" y="4329100"/>
              <a:ext cx="9867900" cy="857260"/>
              <a:chOff x="1768931" y="3638220"/>
              <a:chExt cx="9298705" cy="85726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 lvl="1" marL="0"/>
                  <a:r>
                    <a:rPr altLang="en-US" b="1" lang="zh-CN" sz="1400">
                      <a:solidFill>
                        <a:schemeClr val="accent1"/>
                      </a:solidFill>
                      <a:ea charset="-122" pitchFamily="34" typeface="微软雅黑"/>
                      <a:cs charset="0" pitchFamily="34" typeface="Tahoma"/>
                    </a:rPr>
                    <a:t>标题文本预设</a:t>
                  </a:r>
                </a:p>
              </p:txBody>
            </p:sp>
            <p:sp>
              <p:nvSpPr>
                <p:cNvPr id="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此部分内容作为文字排版占位显示 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 lvl="1" marL="0"/>
                  <a:r>
                    <a:rPr altLang="en-US" b="1" lang="zh-CN" sz="1400">
                      <a:solidFill>
                        <a:schemeClr val="accent2"/>
                      </a:solidFill>
                      <a:ea charset="-122" pitchFamily="34" typeface="微软雅黑"/>
                      <a:cs charset="0" pitchFamily="34" typeface="Tahoma"/>
                    </a:rPr>
                    <a:t>标题文本预设</a:t>
                  </a:r>
                </a:p>
              </p:txBody>
            </p:sp>
            <p:sp>
              <p:nvSpPr>
                <p:cNvPr id="3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此部分内容作为文字排版占位显示 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 lvl="1" marL="0"/>
                  <a:r>
                    <a:rPr altLang="en-US" b="1" lang="zh-CN" sz="1400">
                      <a:solidFill>
                        <a:schemeClr val="accent3"/>
                      </a:solidFill>
                      <a:ea charset="-122" pitchFamily="34" typeface="微软雅黑"/>
                      <a:cs charset="0" pitchFamily="34" typeface="Tahoma"/>
                    </a:rPr>
                    <a:t>标题文本预设</a:t>
                  </a:r>
                </a:p>
              </p:txBody>
            </p:sp>
            <p:sp>
              <p:nvSpPr>
                <p:cNvPr id="2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此部分内容作为文字排版占位显示 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 lvl="1" marL="0"/>
                  <a:r>
                    <a:rPr altLang="en-US" b="1" lang="zh-CN" sz="1400">
                      <a:solidFill>
                        <a:schemeClr val="accent4"/>
                      </a:solidFill>
                      <a:ea charset="-122" pitchFamily="34" typeface="微软雅黑"/>
                      <a:cs charset="0" pitchFamily="34" typeface="Tahoma"/>
                    </a:rPr>
                    <a:t>标题文本预设</a:t>
                  </a:r>
                </a:p>
              </p:txBody>
            </p:sp>
            <p:sp>
              <p:nvSpPr>
                <p:cNvPr id="2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ct val="0"/>
                    </a:spcBef>
                    <a:spcAft>
                      <a:spcPct val="0"/>
                    </a:spcAft>
                    <a:buFont typeface="Arial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charset="0" pitchFamily="34" typeface="Microsoft Sans Serif"/>
                      <a:ea charset="-127" pitchFamily="18" typeface="Yoon 윤고딕 550_TT"/>
                      <a:cs charset="0" pitchFamily="34" typeface="Microsoft Sans Serif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此部分内容作为文字排版占位显示 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altLang="en-US" lang="zh-CN" sz="1000">
                      <a:latin charset="0" panose="020f0502020204030204" pitchFamily="34" typeface="Calibri"/>
                      <a:ea charset="-122" pitchFamily="34" typeface="微软雅黑"/>
                      <a:cs charset="0" pitchFamily="34" typeface="Tahoma"/>
                    </a:rPr>
                    <a:t>（建议使用主题字体）</a:t>
                  </a:r>
                </a:p>
              </p:txBody>
            </p:sp>
          </p:grpSp>
        </p:grpSp>
      </p:grpSp>
    </p:spTree>
    <p:extLst>
      <p:ext uri="{BB962C8B-B14F-4D97-AF65-F5344CB8AC3E}">
        <p14:creationId val="237275971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7700" y="41977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altLang="en-US" b="1" lang="zh-CN" sz="2000">
                  <a:solidFill>
                    <a:prstClr val="white"/>
                  </a:solidFill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92640"/>
            </a:xfrm>
            <a:prstGeom prst="rect">
              <a:avLst/>
            </a:prstGeom>
          </p:spPr>
          <p:txBody>
            <a:bodyPr anchor="t" anchorCtr="1" bIns="72000" tIns="72000" wrap="square">
              <a:spAutoFit/>
            </a:bodyPr>
            <a:lstStyle/>
            <a:p>
              <a:pPr algn="ctr" defTabSz="914377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7" y="3721887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”</a:t>
            </a: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val="3839368122"/>
              </p:ext>
            </p:extLst>
          </p:nvPr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  <p:extLst>
      <p:ext uri="{BB962C8B-B14F-4D97-AF65-F5344CB8AC3E}">
        <p14:creationId val="145302997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30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五、标题文本预设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22296" y="1556792"/>
            <a:ext cx="4223036" cy="4076700"/>
            <a:chOff x="922296" y="1790701"/>
            <a:chExt cx="4223036" cy="4076700"/>
          </a:xfrm>
        </p:grpSpPr>
        <p:sp>
          <p:nvSpPr>
            <p:cNvPr id="6" name="Freeform 12"/>
            <p:cNvSpPr/>
            <p:nvPr/>
          </p:nvSpPr>
          <p:spPr bwMode="auto">
            <a:xfrm>
              <a:off x="3690501" y="2568725"/>
              <a:ext cx="1454831" cy="1938963"/>
            </a:xfrm>
            <a:custGeom>
              <a:gdLst>
                <a:gd fmla="*/ 313 w 505" name="T0"/>
                <a:gd fmla="*/ 577 h 673" name="T1"/>
                <a:gd fmla="*/ 342 w 505" name="T2"/>
                <a:gd fmla="*/ 588 h 673" name="T3"/>
                <a:gd fmla="*/ 299 w 505" name="T4"/>
                <a:gd fmla="*/ 624 h 673" name="T5"/>
                <a:gd fmla="*/ 299 w 505" name="T6"/>
                <a:gd fmla="*/ 624 h 673" name="T7"/>
                <a:gd fmla="*/ 241 w 505" name="T8"/>
                <a:gd fmla="*/ 673 h 673" name="T9"/>
                <a:gd fmla="*/ 229 w 505" name="T10"/>
                <a:gd fmla="*/ 605 h 673" name="T11"/>
                <a:gd fmla="*/ 229 w 505" name="T12"/>
                <a:gd fmla="*/ 605 h 673" name="T13"/>
                <a:gd fmla="*/ 218 w 505" name="T14"/>
                <a:gd fmla="*/ 543 h 673" name="T15"/>
                <a:gd fmla="*/ 244 w 505" name="T16"/>
                <a:gd fmla="*/ 553 h 673" name="T17"/>
                <a:gd fmla="*/ 255 w 505" name="T18"/>
                <a:gd fmla="*/ 489 h 673" name="T19"/>
                <a:gd fmla="*/ 124 w 505" name="T20"/>
                <a:gd fmla="*/ 532 h 673" name="T21"/>
                <a:gd fmla="*/ 0 w 505" name="T22"/>
                <a:gd fmla="*/ 151 h 673" name="T23"/>
                <a:gd fmla="*/ 128 w 505" name="T24"/>
                <a:gd fmla="*/ 109 h 673" name="T25"/>
                <a:gd fmla="*/ 78 w 505" name="T26"/>
                <a:gd fmla="*/ 63 h 673" name="T27"/>
                <a:gd fmla="*/ 143 w 505" name="T28"/>
                <a:gd fmla="*/ 73 h 673" name="T29"/>
                <a:gd fmla="*/ 116 w 505" name="T30"/>
                <a:gd fmla="*/ 0 h 673" name="T31"/>
                <a:gd fmla="*/ 202 w 505" name="T32"/>
                <a:gd fmla="*/ 85 h 673" name="T33"/>
                <a:gd fmla="*/ 381 w 505" name="T34"/>
                <a:gd fmla="*/ 27 h 673" name="T35"/>
                <a:gd fmla="*/ 505 w 505" name="T36"/>
                <a:gd fmla="*/ 408 h 673" name="T37"/>
                <a:gd fmla="*/ 329 w 505" name="T38"/>
                <a:gd fmla="*/ 465 h 673" name="T39"/>
                <a:gd fmla="*/ 313 w 505" name="T40"/>
                <a:gd fmla="*/ 577 h 67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73" w="505">
                  <a:moveTo>
                    <a:pt x="313" y="577"/>
                  </a:moveTo>
                  <a:cubicBezTo>
                    <a:pt x="342" y="588"/>
                    <a:pt x="342" y="588"/>
                    <a:pt x="342" y="588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41" y="673"/>
                    <a:pt x="241" y="673"/>
                    <a:pt x="241" y="673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18" y="543"/>
                    <a:pt x="218" y="543"/>
                    <a:pt x="218" y="543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49" y="532"/>
                    <a:pt x="253" y="511"/>
                    <a:pt x="255" y="489"/>
                  </a:cubicBezTo>
                  <a:cubicBezTo>
                    <a:pt x="124" y="532"/>
                    <a:pt x="124" y="532"/>
                    <a:pt x="124" y="5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13" y="93"/>
                    <a:pt x="96" y="77"/>
                    <a:pt x="78" y="6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48" y="25"/>
                    <a:pt x="177" y="54"/>
                    <a:pt x="202" y="85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505" y="408"/>
                    <a:pt x="505" y="408"/>
                    <a:pt x="505" y="408"/>
                  </a:cubicBezTo>
                  <a:cubicBezTo>
                    <a:pt x="329" y="465"/>
                    <a:pt x="329" y="465"/>
                    <a:pt x="329" y="465"/>
                  </a:cubicBezTo>
                  <a:cubicBezTo>
                    <a:pt x="327" y="504"/>
                    <a:pt x="322" y="541"/>
                    <a:pt x="313" y="577"/>
                  </a:cubicBezTo>
                  <a:close/>
                </a:path>
              </a:pathLst>
            </a:custGeom>
            <a:solidFill>
              <a:schemeClr val="accent2"/>
            </a:solidFill>
            <a:ln algn="ctr" cap="flat" cmpd="sng" w="3810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bIns="41061" lIns="82124" rIns="82124" tIns="41061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/>
              </a:endParaRPr>
            </a:p>
          </p:txBody>
        </p:sp>
        <p:sp>
          <p:nvSpPr>
            <p:cNvPr id="7" name="Freeform 17"/>
            <p:cNvSpPr/>
            <p:nvPr/>
          </p:nvSpPr>
          <p:spPr bwMode="auto">
            <a:xfrm>
              <a:off x="3690501" y="2750427"/>
              <a:ext cx="849973" cy="1757261"/>
            </a:xfrm>
            <a:custGeom>
              <a:gdLst>
                <a:gd fmla="*/ 295 w 295" name="T0"/>
                <a:gd fmla="*/ 378 h 610" name="T1"/>
                <a:gd fmla="*/ 241 w 295" name="T2"/>
                <a:gd fmla="*/ 610 h 610" name="T3"/>
                <a:gd fmla="*/ 229 w 295" name="T4"/>
                <a:gd fmla="*/ 542 h 610" name="T5"/>
                <a:gd fmla="*/ 229 w 295" name="T6"/>
                <a:gd fmla="*/ 542 h 610" name="T7"/>
                <a:gd fmla="*/ 218 w 295" name="T8"/>
                <a:gd fmla="*/ 480 h 610" name="T9"/>
                <a:gd fmla="*/ 244 w 295" name="T10"/>
                <a:gd fmla="*/ 490 h 610" name="T11"/>
                <a:gd fmla="*/ 255 w 295" name="T12"/>
                <a:gd fmla="*/ 426 h 610" name="T13"/>
                <a:gd fmla="*/ 124 w 295" name="T14"/>
                <a:gd fmla="*/ 469 h 610" name="T15"/>
                <a:gd fmla="*/ 0 w 295" name="T16"/>
                <a:gd fmla="*/ 88 h 610" name="T17"/>
                <a:gd fmla="*/ 128 w 295" name="T18"/>
                <a:gd fmla="*/ 46 h 610" name="T19"/>
                <a:gd fmla="*/ 78 w 295" name="T20"/>
                <a:gd fmla="*/ 0 h 610" name="T21"/>
                <a:gd fmla="*/ 143 w 295" name="T22"/>
                <a:gd fmla="*/ 10 h 610" name="T23"/>
                <a:gd fmla="*/ 143 w 295" name="T24"/>
                <a:gd fmla="*/ 8 h 610" name="T25"/>
                <a:gd fmla="*/ 295 w 295" name="T26"/>
                <a:gd fmla="*/ 378 h 61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10" w="295">
                  <a:moveTo>
                    <a:pt x="295" y="378"/>
                  </a:moveTo>
                  <a:cubicBezTo>
                    <a:pt x="295" y="461"/>
                    <a:pt x="276" y="540"/>
                    <a:pt x="241" y="610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18" y="480"/>
                    <a:pt x="218" y="480"/>
                    <a:pt x="218" y="480"/>
                  </a:cubicBezTo>
                  <a:cubicBezTo>
                    <a:pt x="244" y="490"/>
                    <a:pt x="244" y="490"/>
                    <a:pt x="244" y="490"/>
                  </a:cubicBezTo>
                  <a:cubicBezTo>
                    <a:pt x="249" y="469"/>
                    <a:pt x="253" y="448"/>
                    <a:pt x="255" y="426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13" y="30"/>
                    <a:pt x="96" y="14"/>
                    <a:pt x="78" y="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237" y="103"/>
                    <a:pt x="295" y="234"/>
                    <a:pt x="295" y="3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157622" y="1790701"/>
              <a:ext cx="1945060" cy="1152403"/>
            </a:xfrm>
            <a:custGeom>
              <a:gdLst>
                <a:gd fmla="*/ 675 w 675" name="T0"/>
                <a:gd fmla="*/ 343 h 400" name="T1"/>
                <a:gd fmla="*/ 610 w 675" name="T2"/>
                <a:gd fmla="*/ 333 h 400" name="T3"/>
                <a:gd fmla="*/ 610 w 675" name="T4"/>
                <a:gd fmla="*/ 333 h 400" name="T5"/>
                <a:gd fmla="*/ 545 w 675" name="T6"/>
                <a:gd fmla="*/ 322 h 400" name="T7"/>
                <a:gd fmla="*/ 564 w 675" name="T8"/>
                <a:gd fmla="*/ 299 h 400" name="T9"/>
                <a:gd fmla="*/ 504 w 675" name="T10"/>
                <a:gd fmla="*/ 266 h 400" name="T11"/>
                <a:gd fmla="*/ 504 w 675" name="T12"/>
                <a:gd fmla="*/ 400 h 400" name="T13"/>
                <a:gd fmla="*/ 104 w 675" name="T14"/>
                <a:gd fmla="*/ 400 h 400" name="T15"/>
                <a:gd fmla="*/ 104 w 675" name="T16"/>
                <a:gd fmla="*/ 265 h 400" name="T17"/>
                <a:gd fmla="*/ 43 w 675" name="T18"/>
                <a:gd fmla="*/ 297 h 400" name="T19"/>
                <a:gd fmla="*/ 75 w 675" name="T20"/>
                <a:gd fmla="*/ 236 h 400" name="T21"/>
                <a:gd fmla="*/ 0 w 675" name="T22"/>
                <a:gd fmla="*/ 239 h 400" name="T23"/>
                <a:gd fmla="*/ 104 w 675" name="T24"/>
                <a:gd fmla="*/ 187 h 400" name="T25"/>
                <a:gd fmla="*/ 104 w 675" name="T26"/>
                <a:gd fmla="*/ 0 h 400" name="T27"/>
                <a:gd fmla="*/ 504 w 675" name="T28"/>
                <a:gd fmla="*/ 0 h 400" name="T29"/>
                <a:gd fmla="*/ 504 w 675" name="T30"/>
                <a:gd fmla="*/ 188 h 400" name="T31"/>
                <a:gd fmla="*/ 610 w 675" name="T32"/>
                <a:gd fmla="*/ 243 h 400" name="T33"/>
                <a:gd fmla="*/ 628 w 675" name="T34"/>
                <a:gd fmla="*/ 220 h 400" name="T35"/>
                <a:gd fmla="*/ 648 w 675" name="T36"/>
                <a:gd fmla="*/ 270 h 400" name="T37"/>
                <a:gd fmla="*/ 675 w 675" name="T38"/>
                <a:gd fmla="*/ 343 h 40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00" w="675">
                  <a:moveTo>
                    <a:pt x="675" y="343"/>
                  </a:moveTo>
                  <a:cubicBezTo>
                    <a:pt x="610" y="333"/>
                    <a:pt x="610" y="333"/>
                    <a:pt x="610" y="333"/>
                  </a:cubicBezTo>
                  <a:cubicBezTo>
                    <a:pt x="610" y="333"/>
                    <a:pt x="610" y="333"/>
                    <a:pt x="610" y="333"/>
                  </a:cubicBezTo>
                  <a:cubicBezTo>
                    <a:pt x="545" y="322"/>
                    <a:pt x="545" y="322"/>
                    <a:pt x="545" y="322"/>
                  </a:cubicBezTo>
                  <a:cubicBezTo>
                    <a:pt x="564" y="299"/>
                    <a:pt x="564" y="299"/>
                    <a:pt x="564" y="299"/>
                  </a:cubicBezTo>
                  <a:cubicBezTo>
                    <a:pt x="545" y="287"/>
                    <a:pt x="525" y="276"/>
                    <a:pt x="504" y="266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104" y="400"/>
                    <a:pt x="104" y="400"/>
                    <a:pt x="104" y="400"/>
                  </a:cubicBezTo>
                  <a:cubicBezTo>
                    <a:pt x="104" y="265"/>
                    <a:pt x="104" y="265"/>
                    <a:pt x="104" y="265"/>
                  </a:cubicBezTo>
                  <a:cubicBezTo>
                    <a:pt x="83" y="274"/>
                    <a:pt x="62" y="285"/>
                    <a:pt x="43" y="297"/>
                  </a:cubicBezTo>
                  <a:cubicBezTo>
                    <a:pt x="75" y="236"/>
                    <a:pt x="75" y="236"/>
                    <a:pt x="75" y="23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33" y="218"/>
                    <a:pt x="67" y="201"/>
                    <a:pt x="104" y="18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188"/>
                    <a:pt x="504" y="188"/>
                    <a:pt x="504" y="188"/>
                  </a:cubicBezTo>
                  <a:cubicBezTo>
                    <a:pt x="541" y="203"/>
                    <a:pt x="577" y="221"/>
                    <a:pt x="610" y="243"/>
                  </a:cubicBezTo>
                  <a:cubicBezTo>
                    <a:pt x="628" y="220"/>
                    <a:pt x="628" y="220"/>
                    <a:pt x="628" y="220"/>
                  </a:cubicBezTo>
                  <a:cubicBezTo>
                    <a:pt x="648" y="270"/>
                    <a:pt x="648" y="270"/>
                    <a:pt x="648" y="270"/>
                  </a:cubicBezTo>
                  <a:lnTo>
                    <a:pt x="675" y="343"/>
                  </a:lnTo>
                  <a:close/>
                </a:path>
              </a:pathLst>
            </a:custGeom>
            <a:solidFill>
              <a:schemeClr val="accent1"/>
            </a:solidFill>
            <a:ln algn="ctr" cap="flat" cmpd="sng" w="3810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bIns="41061" lIns="82124" rIns="82124" tIns="41061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282008" y="2327269"/>
              <a:ext cx="1820674" cy="615834"/>
            </a:xfrm>
            <a:custGeom>
              <a:gdLst>
                <a:gd fmla="*/ 632 w 632" name="T0"/>
                <a:gd fmla="*/ 157 h 214" name="T1"/>
                <a:gd fmla="*/ 567 w 632" name="T2"/>
                <a:gd fmla="*/ 147 h 214" name="T3"/>
                <a:gd fmla="*/ 567 w 632" name="T4"/>
                <a:gd fmla="*/ 147 h 214" name="T5"/>
                <a:gd fmla="*/ 502 w 632" name="T6"/>
                <a:gd fmla="*/ 136 h 214" name="T7"/>
                <a:gd fmla="*/ 521 w 632" name="T8"/>
                <a:gd fmla="*/ 113 h 214" name="T9"/>
                <a:gd fmla="*/ 461 w 632" name="T10"/>
                <a:gd fmla="*/ 80 h 214" name="T11"/>
                <a:gd fmla="*/ 461 w 632" name="T12"/>
                <a:gd fmla="*/ 214 h 214" name="T13"/>
                <a:gd fmla="*/ 61 w 632" name="T14"/>
                <a:gd fmla="*/ 214 h 214" name="T15"/>
                <a:gd fmla="*/ 61 w 632" name="T16"/>
                <a:gd fmla="*/ 79 h 214" name="T17"/>
                <a:gd fmla="*/ 0 w 632" name="T18"/>
                <a:gd fmla="*/ 111 h 214" name="T19"/>
                <a:gd fmla="*/ 32 w 632" name="T20"/>
                <a:gd fmla="*/ 51 h 214" name="T21"/>
                <a:gd fmla="*/ 259 w 632" name="T22"/>
                <a:gd fmla="*/ 0 h 214" name="T23"/>
                <a:gd fmla="*/ 632 w 632" name="T24"/>
                <a:gd fmla="*/ 155 h 214" name="T25"/>
                <a:gd fmla="*/ 632 w 632" name="T26"/>
                <a:gd fmla="*/ 155 h 214" name="T27"/>
                <a:gd fmla="*/ 632 w 632" name="T28"/>
                <a:gd fmla="*/ 157 h 2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4" w="632">
                  <a:moveTo>
                    <a:pt x="632" y="157"/>
                  </a:moveTo>
                  <a:cubicBezTo>
                    <a:pt x="567" y="147"/>
                    <a:pt x="567" y="147"/>
                    <a:pt x="567" y="147"/>
                  </a:cubicBezTo>
                  <a:cubicBezTo>
                    <a:pt x="567" y="147"/>
                    <a:pt x="567" y="147"/>
                    <a:pt x="567" y="147"/>
                  </a:cubicBezTo>
                  <a:cubicBezTo>
                    <a:pt x="502" y="136"/>
                    <a:pt x="502" y="136"/>
                    <a:pt x="502" y="136"/>
                  </a:cubicBezTo>
                  <a:cubicBezTo>
                    <a:pt x="521" y="113"/>
                    <a:pt x="521" y="113"/>
                    <a:pt x="521" y="113"/>
                  </a:cubicBezTo>
                  <a:cubicBezTo>
                    <a:pt x="502" y="101"/>
                    <a:pt x="482" y="90"/>
                    <a:pt x="461" y="80"/>
                  </a:cubicBezTo>
                  <a:cubicBezTo>
                    <a:pt x="461" y="214"/>
                    <a:pt x="461" y="214"/>
                    <a:pt x="461" y="214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40" y="88"/>
                    <a:pt x="19" y="99"/>
                    <a:pt x="0" y="11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01" y="18"/>
                    <a:pt x="178" y="0"/>
                    <a:pt x="259" y="0"/>
                  </a:cubicBezTo>
                  <a:cubicBezTo>
                    <a:pt x="404" y="0"/>
                    <a:pt x="536" y="59"/>
                    <a:pt x="632" y="155"/>
                  </a:cubicBezTo>
                  <a:cubicBezTo>
                    <a:pt x="632" y="155"/>
                    <a:pt x="632" y="155"/>
                    <a:pt x="632" y="155"/>
                  </a:cubicBezTo>
                  <a:lnTo>
                    <a:pt x="632" y="157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22296" y="2471167"/>
              <a:ext cx="1451173" cy="1745067"/>
            </a:xfrm>
            <a:custGeom>
              <a:gdLst>
                <a:gd fmla="*/ 374 w 504" name="T0"/>
                <a:gd fmla="*/ 143 h 606" name="T1"/>
                <a:gd fmla="*/ 504 w 504" name="T2"/>
                <a:gd fmla="*/ 185 h 606" name="T3"/>
                <a:gd fmla="*/ 381 w 504" name="T4"/>
                <a:gd fmla="*/ 566 h 606" name="T5"/>
                <a:gd fmla="*/ 246 w 504" name="T6"/>
                <a:gd fmla="*/ 522 h 606" name="T7"/>
                <a:gd fmla="*/ 257 w 504" name="T8"/>
                <a:gd fmla="*/ 586 h 606" name="T9"/>
                <a:gd fmla="*/ 208 w 504" name="T10"/>
                <a:gd fmla="*/ 535 h 606" name="T11"/>
                <a:gd fmla="*/ 187 w 504" name="T12"/>
                <a:gd fmla="*/ 606 h 606" name="T13"/>
                <a:gd fmla="*/ 172 w 504" name="T14"/>
                <a:gd fmla="*/ 498 h 606" name="T15"/>
                <a:gd fmla="*/ 0 w 504" name="T16"/>
                <a:gd fmla="*/ 442 h 606" name="T17"/>
                <a:gd fmla="*/ 123 w 504" name="T18"/>
                <a:gd fmla="*/ 61 h 606" name="T19"/>
                <a:gd fmla="*/ 299 w 504" name="T20"/>
                <a:gd fmla="*/ 118 h 606" name="T21"/>
                <a:gd fmla="*/ 389 w 504" name="T22"/>
                <a:gd fmla="*/ 31 h 606" name="T23"/>
                <a:gd fmla="*/ 373 w 504" name="T24"/>
                <a:gd fmla="*/ 5 h 606" name="T25"/>
                <a:gd fmla="*/ 429 w 504" name="T26"/>
                <a:gd fmla="*/ 3 h 606" name="T27"/>
                <a:gd fmla="*/ 504 w 504" name="T28"/>
                <a:gd fmla="*/ 0 h 606" name="T29"/>
                <a:gd fmla="*/ 472 w 504" name="T30"/>
                <a:gd fmla="*/ 61 h 606" name="T31"/>
                <a:gd fmla="*/ 442 w 504" name="T32"/>
                <a:gd fmla="*/ 117 h 606" name="T33"/>
                <a:gd fmla="*/ 428 w 504" name="T34"/>
                <a:gd fmla="*/ 93 h 606" name="T35"/>
                <a:gd fmla="*/ 374 w 504" name="T36"/>
                <a:gd fmla="*/ 143 h 60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06" w="503">
                  <a:moveTo>
                    <a:pt x="374" y="143"/>
                  </a:moveTo>
                  <a:cubicBezTo>
                    <a:pt x="504" y="185"/>
                    <a:pt x="504" y="185"/>
                    <a:pt x="504" y="185"/>
                  </a:cubicBezTo>
                  <a:cubicBezTo>
                    <a:pt x="381" y="566"/>
                    <a:pt x="381" y="566"/>
                    <a:pt x="381" y="566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8" y="544"/>
                    <a:pt x="252" y="565"/>
                    <a:pt x="257" y="586"/>
                  </a:cubicBezTo>
                  <a:cubicBezTo>
                    <a:pt x="208" y="535"/>
                    <a:pt x="208" y="535"/>
                    <a:pt x="208" y="535"/>
                  </a:cubicBezTo>
                  <a:cubicBezTo>
                    <a:pt x="187" y="606"/>
                    <a:pt x="187" y="606"/>
                    <a:pt x="187" y="606"/>
                  </a:cubicBezTo>
                  <a:cubicBezTo>
                    <a:pt x="179" y="571"/>
                    <a:pt x="174" y="535"/>
                    <a:pt x="172" y="498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299" y="118"/>
                    <a:pt x="299" y="118"/>
                    <a:pt x="299" y="118"/>
                  </a:cubicBezTo>
                  <a:cubicBezTo>
                    <a:pt x="326" y="86"/>
                    <a:pt x="356" y="57"/>
                    <a:pt x="389" y="31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429" y="3"/>
                    <a:pt x="429" y="3"/>
                    <a:pt x="429" y="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08" y="108"/>
                    <a:pt x="391" y="125"/>
                    <a:pt x="374" y="143"/>
                  </a:cubicBezTo>
                  <a:close/>
                </a:path>
              </a:pathLst>
            </a:custGeom>
            <a:solidFill>
              <a:schemeClr val="accent5"/>
            </a:solidFill>
            <a:ln algn="ctr" cap="flat" cmpd="sng" w="3810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bIns="41061" lIns="82124" rIns="82124" tIns="41061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512521" y="2473606"/>
              <a:ext cx="860948" cy="1685312"/>
            </a:xfrm>
            <a:custGeom>
              <a:gdLst>
                <a:gd fmla="*/ 176 w 299" name="T0"/>
                <a:gd fmla="*/ 565 h 585" name="T1"/>
                <a:gd fmla="*/ 41 w 299" name="T2"/>
                <a:gd fmla="*/ 521 h 585" name="T3"/>
                <a:gd fmla="*/ 52 w 299" name="T4"/>
                <a:gd fmla="*/ 585 h 585" name="T5"/>
                <a:gd fmla="*/ 4 w 299" name="T6"/>
                <a:gd fmla="*/ 535 h 585" name="T7"/>
                <a:gd fmla="*/ 4 w 299" name="T8"/>
                <a:gd fmla="*/ 535 h 585" name="T9"/>
                <a:gd fmla="*/ 0 w 299" name="T10"/>
                <a:gd fmla="*/ 474 h 585" name="T11"/>
                <a:gd fmla="*/ 299 w 299" name="T12"/>
                <a:gd fmla="*/ 0 h 585" name="T13"/>
                <a:gd fmla="*/ 267 w 299" name="T14"/>
                <a:gd fmla="*/ 60 h 585" name="T15"/>
                <a:gd fmla="*/ 237 w 299" name="T16"/>
                <a:gd fmla="*/ 116 h 585" name="T17"/>
                <a:gd fmla="*/ 223 w 299" name="T18"/>
                <a:gd fmla="*/ 92 h 585" name="T19"/>
                <a:gd fmla="*/ 169 w 299" name="T20"/>
                <a:gd fmla="*/ 142 h 585" name="T21"/>
                <a:gd fmla="*/ 299 w 299" name="T22"/>
                <a:gd fmla="*/ 184 h 585" name="T23"/>
                <a:gd fmla="*/ 176 w 299" name="T24"/>
                <a:gd fmla="*/ 565 h 58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85" w="299">
                  <a:moveTo>
                    <a:pt x="176" y="565"/>
                  </a:moveTo>
                  <a:cubicBezTo>
                    <a:pt x="41" y="521"/>
                    <a:pt x="41" y="521"/>
                    <a:pt x="41" y="521"/>
                  </a:cubicBezTo>
                  <a:cubicBezTo>
                    <a:pt x="43" y="543"/>
                    <a:pt x="47" y="564"/>
                    <a:pt x="52" y="58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1" y="515"/>
                    <a:pt x="0" y="494"/>
                    <a:pt x="0" y="474"/>
                  </a:cubicBezTo>
                  <a:cubicBezTo>
                    <a:pt x="0" y="265"/>
                    <a:pt x="122" y="84"/>
                    <a:pt x="299" y="0"/>
                  </a:cubicBezTo>
                  <a:cubicBezTo>
                    <a:pt x="267" y="60"/>
                    <a:pt x="267" y="60"/>
                    <a:pt x="267" y="60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03" y="107"/>
                    <a:pt x="186" y="124"/>
                    <a:pt x="169" y="142"/>
                  </a:cubicBezTo>
                  <a:cubicBezTo>
                    <a:pt x="299" y="184"/>
                    <a:pt x="299" y="184"/>
                    <a:pt x="299" y="184"/>
                  </a:cubicBezTo>
                  <a:lnTo>
                    <a:pt x="176" y="56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313747" y="4012582"/>
              <a:ext cx="1610925" cy="1854819"/>
            </a:xfrm>
            <a:custGeom>
              <a:gdLst>
                <a:gd fmla="*/ 496 w 559" name="T0"/>
                <a:gd fmla="*/ 457 h 644" name="T1"/>
                <a:gd fmla="*/ 558 w 559" name="T2"/>
                <a:gd fmla="*/ 497 h 644" name="T3"/>
                <a:gd fmla="*/ 444 w 559" name="T4"/>
                <a:gd fmla="*/ 478 h 644" name="T5"/>
                <a:gd fmla="*/ 324 w 559" name="T6"/>
                <a:gd fmla="*/ 644 h 644" name="T7"/>
                <a:gd fmla="*/ 0 w 559" name="T8"/>
                <a:gd fmla="*/ 408 h 644" name="T9"/>
                <a:gd fmla="*/ 123 w 559" name="T10"/>
                <a:gd fmla="*/ 239 h 644" name="T11"/>
                <a:gd fmla="*/ 65 w 559" name="T12"/>
                <a:gd fmla="*/ 119 h 644" name="T13"/>
                <a:gd fmla="*/ 35 w 559" name="T14"/>
                <a:gd fmla="*/ 126 h 644" name="T15"/>
                <a:gd fmla="*/ 51 w 559" name="T16"/>
                <a:gd fmla="*/ 71 h 644" name="T17"/>
                <a:gd fmla="*/ 72 w 559" name="T18"/>
                <a:gd fmla="*/ 0 h 644" name="T19"/>
                <a:gd fmla="*/ 121 w 559" name="T20"/>
                <a:gd fmla="*/ 51 h 644" name="T21"/>
                <a:gd fmla="*/ 163 w 559" name="T22"/>
                <a:gd fmla="*/ 96 h 644" name="T23"/>
                <a:gd fmla="*/ 136 w 559" name="T24"/>
                <a:gd fmla="*/ 102 h 644" name="T25"/>
                <a:gd fmla="*/ 169 w 559" name="T26"/>
                <a:gd fmla="*/ 176 h 644" name="T27"/>
                <a:gd fmla="*/ 235 w 559" name="T28"/>
                <a:gd fmla="*/ 84 h 644" name="T29"/>
                <a:gd fmla="*/ 559 w 559" name="T30"/>
                <a:gd fmla="*/ 320 h 644" name="T31"/>
                <a:gd fmla="*/ 490 w 559" name="T32"/>
                <a:gd fmla="*/ 415 h 644" name="T33"/>
                <a:gd fmla="*/ 558 w 559" name="T34"/>
                <a:gd fmla="*/ 425 h 644" name="T35"/>
                <a:gd fmla="*/ 496 w 559" name="T36"/>
                <a:gd fmla="*/ 457 h 6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44" w="559">
                  <a:moveTo>
                    <a:pt x="496" y="457"/>
                  </a:moveTo>
                  <a:cubicBezTo>
                    <a:pt x="558" y="497"/>
                    <a:pt x="558" y="497"/>
                    <a:pt x="558" y="497"/>
                  </a:cubicBezTo>
                  <a:cubicBezTo>
                    <a:pt x="519" y="495"/>
                    <a:pt x="481" y="488"/>
                    <a:pt x="444" y="478"/>
                  </a:cubicBezTo>
                  <a:cubicBezTo>
                    <a:pt x="324" y="644"/>
                    <a:pt x="324" y="644"/>
                    <a:pt x="324" y="644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99" y="202"/>
                    <a:pt x="80" y="162"/>
                    <a:pt x="65" y="11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45" y="128"/>
                    <a:pt x="156" y="152"/>
                    <a:pt x="169" y="176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559" y="320"/>
                    <a:pt x="559" y="320"/>
                    <a:pt x="559" y="320"/>
                  </a:cubicBezTo>
                  <a:cubicBezTo>
                    <a:pt x="490" y="415"/>
                    <a:pt x="490" y="415"/>
                    <a:pt x="490" y="415"/>
                  </a:cubicBezTo>
                  <a:cubicBezTo>
                    <a:pt x="512" y="420"/>
                    <a:pt x="535" y="423"/>
                    <a:pt x="558" y="425"/>
                  </a:cubicBezTo>
                  <a:lnTo>
                    <a:pt x="496" y="457"/>
                  </a:lnTo>
                  <a:close/>
                </a:path>
              </a:pathLst>
            </a:custGeom>
            <a:solidFill>
              <a:schemeClr val="accent4"/>
            </a:solidFill>
            <a:ln algn="ctr" cap="flat" cmpd="sng" w="3810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bIns="41061" lIns="82124" rIns="82124" tIns="41061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524716" y="4015021"/>
              <a:ext cx="1399955" cy="1310934"/>
            </a:xfrm>
            <a:custGeom>
              <a:gdLst>
                <a:gd fmla="*/ 417 w 486" name="T0"/>
                <a:gd fmla="*/ 414 h 455" name="T1"/>
                <a:gd fmla="*/ 485 w 486" name="T2"/>
                <a:gd fmla="*/ 424 h 455" name="T3"/>
                <a:gd fmla="*/ 424 w 486" name="T4"/>
                <a:gd fmla="*/ 455 h 455" name="T5"/>
                <a:gd fmla="*/ 0 w 486" name="T6"/>
                <a:gd fmla="*/ 0 h 455" name="T7"/>
                <a:gd fmla="*/ 48 w 486" name="T8"/>
                <a:gd fmla="*/ 50 h 455" name="T9"/>
                <a:gd fmla="*/ 90 w 486" name="T10"/>
                <a:gd fmla="*/ 95 h 455" name="T11"/>
                <a:gd fmla="*/ 63 w 486" name="T12"/>
                <a:gd fmla="*/ 101 h 455" name="T13"/>
                <a:gd fmla="*/ 96 w 486" name="T14"/>
                <a:gd fmla="*/ 175 h 455" name="T15"/>
                <a:gd fmla="*/ 162 w 486" name="T16"/>
                <a:gd fmla="*/ 83 h 455" name="T17"/>
                <a:gd fmla="*/ 486 w 486" name="T18"/>
                <a:gd fmla="*/ 319 h 455" name="T19"/>
                <a:gd fmla="*/ 417 w 486" name="T20"/>
                <a:gd fmla="*/ 414 h 45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5" w="486">
                  <a:moveTo>
                    <a:pt x="417" y="414"/>
                  </a:moveTo>
                  <a:cubicBezTo>
                    <a:pt x="439" y="419"/>
                    <a:pt x="462" y="422"/>
                    <a:pt x="485" y="424"/>
                  </a:cubicBezTo>
                  <a:cubicBezTo>
                    <a:pt x="424" y="455"/>
                    <a:pt x="424" y="455"/>
                    <a:pt x="424" y="455"/>
                  </a:cubicBezTo>
                  <a:cubicBezTo>
                    <a:pt x="200" y="413"/>
                    <a:pt x="26" y="229"/>
                    <a:pt x="0" y="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72" y="127"/>
                    <a:pt x="83" y="151"/>
                    <a:pt x="96" y="175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486" y="319"/>
                    <a:pt x="486" y="319"/>
                    <a:pt x="486" y="319"/>
                  </a:cubicBezTo>
                  <a:lnTo>
                    <a:pt x="417" y="41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2742969" y="4254037"/>
              <a:ext cx="2010912" cy="1613364"/>
            </a:xfrm>
            <a:custGeom>
              <a:gdLst>
                <a:gd fmla="*/ 698 w 698" name="T0"/>
                <a:gd fmla="*/ 324 h 560" name="T1"/>
                <a:gd fmla="*/ 374 w 698" name="T2"/>
                <a:gd fmla="*/ 560 h 560" name="T3"/>
                <a:gd fmla="*/ 253 w 698" name="T4"/>
                <a:gd fmla="*/ 393 h 560" name="T5"/>
                <a:gd fmla="*/ 112 w 698" name="T6"/>
                <a:gd fmla="*/ 414 h 560" name="T7"/>
                <a:gd fmla="*/ 110 w 698" name="T8"/>
                <a:gd fmla="*/ 444 h 560" name="T9"/>
                <a:gd fmla="*/ 62 w 698" name="T10"/>
                <a:gd fmla="*/ 413 h 560" name="T11"/>
                <a:gd fmla="*/ 62 w 698" name="T12"/>
                <a:gd fmla="*/ 413 h 560" name="T13"/>
                <a:gd fmla="*/ 0 w 698" name="T14"/>
                <a:gd fmla="*/ 373 h 560" name="T15"/>
                <a:gd fmla="*/ 62 w 698" name="T16"/>
                <a:gd fmla="*/ 341 h 560" name="T17"/>
                <a:gd fmla="*/ 62 w 698" name="T18"/>
                <a:gd fmla="*/ 341 h 560" name="T19"/>
                <a:gd fmla="*/ 117 w 698" name="T20"/>
                <a:gd fmla="*/ 313 h 560" name="T21"/>
                <a:gd fmla="*/ 116 w 698" name="T22"/>
                <a:gd fmla="*/ 342 h 560" name="T23"/>
                <a:gd fmla="*/ 207 w 698" name="T24"/>
                <a:gd fmla="*/ 330 h 560" name="T25"/>
                <a:gd fmla="*/ 138 w 698" name="T26"/>
                <a:gd fmla="*/ 236 h 560" name="T27"/>
                <a:gd fmla="*/ 462 w 698" name="T28"/>
                <a:gd fmla="*/ 0 h 560" name="T29"/>
                <a:gd fmla="*/ 527 w 698" name="T30"/>
                <a:gd fmla="*/ 89 h 560" name="T31"/>
                <a:gd fmla="*/ 558 w 698" name="T32"/>
                <a:gd fmla="*/ 20 h 560" name="T33"/>
                <a:gd fmla="*/ 570 w 698" name="T34"/>
                <a:gd fmla="*/ 88 h 560" name="T35"/>
                <a:gd fmla="*/ 628 w 698" name="T36"/>
                <a:gd fmla="*/ 39 h 560" name="T37"/>
                <a:gd fmla="*/ 573 w 698" name="T38"/>
                <a:gd fmla="*/ 152 h 560" name="T39"/>
                <a:gd fmla="*/ 698 w 698" name="T40"/>
                <a:gd fmla="*/ 324 h 56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60" w="698">
                  <a:moveTo>
                    <a:pt x="698" y="324"/>
                  </a:moveTo>
                  <a:cubicBezTo>
                    <a:pt x="374" y="560"/>
                    <a:pt x="374" y="560"/>
                    <a:pt x="374" y="560"/>
                  </a:cubicBezTo>
                  <a:cubicBezTo>
                    <a:pt x="253" y="393"/>
                    <a:pt x="253" y="393"/>
                    <a:pt x="253" y="393"/>
                  </a:cubicBezTo>
                  <a:cubicBezTo>
                    <a:pt x="208" y="406"/>
                    <a:pt x="161" y="413"/>
                    <a:pt x="112" y="414"/>
                  </a:cubicBezTo>
                  <a:cubicBezTo>
                    <a:pt x="110" y="444"/>
                    <a:pt x="110" y="444"/>
                    <a:pt x="110" y="444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6" y="342"/>
                    <a:pt x="116" y="342"/>
                    <a:pt x="116" y="342"/>
                  </a:cubicBezTo>
                  <a:cubicBezTo>
                    <a:pt x="147" y="341"/>
                    <a:pt x="178" y="337"/>
                    <a:pt x="207" y="330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527" y="89"/>
                    <a:pt x="527" y="89"/>
                    <a:pt x="527" y="89"/>
                  </a:cubicBezTo>
                  <a:cubicBezTo>
                    <a:pt x="539" y="67"/>
                    <a:pt x="549" y="44"/>
                    <a:pt x="558" y="20"/>
                  </a:cubicBezTo>
                  <a:cubicBezTo>
                    <a:pt x="570" y="88"/>
                    <a:pt x="570" y="88"/>
                    <a:pt x="570" y="88"/>
                  </a:cubicBezTo>
                  <a:cubicBezTo>
                    <a:pt x="628" y="39"/>
                    <a:pt x="628" y="39"/>
                    <a:pt x="628" y="39"/>
                  </a:cubicBezTo>
                  <a:cubicBezTo>
                    <a:pt x="614" y="79"/>
                    <a:pt x="595" y="117"/>
                    <a:pt x="573" y="152"/>
                  </a:cubicBezTo>
                  <a:lnTo>
                    <a:pt x="698" y="324"/>
                  </a:lnTo>
                  <a:close/>
                </a:path>
              </a:pathLst>
            </a:custGeom>
            <a:solidFill>
              <a:schemeClr val="accent3"/>
            </a:solidFill>
            <a:ln algn="ctr" cap="flat" cmpd="sng" w="38100">
              <a:solidFill>
                <a:schemeClr val="bg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 bIns="41061" lIns="82124" rIns="82124" tIns="41061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745408" y="4254037"/>
              <a:ext cx="1638972" cy="1097526"/>
            </a:xfrm>
            <a:custGeom>
              <a:gdLst>
                <a:gd fmla="*/ 569 w 569" name="T0"/>
                <a:gd fmla="*/ 88 h 381" name="T1"/>
                <a:gd fmla="*/ 98 w 569" name="T2"/>
                <a:gd fmla="*/ 381 h 381" name="T3"/>
                <a:gd fmla="*/ 0 w 569" name="T4"/>
                <a:gd fmla="*/ 372 h 381" name="T5"/>
                <a:gd fmla="*/ 61 w 569" name="T6"/>
                <a:gd fmla="*/ 341 h 381" name="T7"/>
                <a:gd fmla="*/ 61 w 569" name="T8"/>
                <a:gd fmla="*/ 341 h 381" name="T9"/>
                <a:gd fmla="*/ 116 w 569" name="T10"/>
                <a:gd fmla="*/ 313 h 381" name="T11"/>
                <a:gd fmla="*/ 115 w 569" name="T12"/>
                <a:gd fmla="*/ 342 h 381" name="T13"/>
                <a:gd fmla="*/ 206 w 569" name="T14"/>
                <a:gd fmla="*/ 330 h 381" name="T15"/>
                <a:gd fmla="*/ 137 w 569" name="T16"/>
                <a:gd fmla="*/ 236 h 381" name="T17"/>
                <a:gd fmla="*/ 461 w 569" name="T18"/>
                <a:gd fmla="*/ 0 h 381" name="T19"/>
                <a:gd fmla="*/ 526 w 569" name="T20"/>
                <a:gd fmla="*/ 89 h 381" name="T21"/>
                <a:gd fmla="*/ 557 w 569" name="T22"/>
                <a:gd fmla="*/ 20 h 381" name="T23"/>
                <a:gd fmla="*/ 569 w 569" name="T24"/>
                <a:gd fmla="*/ 88 h 38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81" w="569">
                  <a:moveTo>
                    <a:pt x="569" y="88"/>
                  </a:moveTo>
                  <a:cubicBezTo>
                    <a:pt x="484" y="262"/>
                    <a:pt x="305" y="381"/>
                    <a:pt x="98" y="381"/>
                  </a:cubicBezTo>
                  <a:cubicBezTo>
                    <a:pt x="64" y="381"/>
                    <a:pt x="31" y="378"/>
                    <a:pt x="0" y="37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46" y="341"/>
                    <a:pt x="177" y="337"/>
                    <a:pt x="206" y="330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38" y="67"/>
                    <a:pt x="548" y="44"/>
                    <a:pt x="557" y="20"/>
                  </a:cubicBezTo>
                  <a:lnTo>
                    <a:pt x="569" y="8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Rounded Rectangle 17"/>
            <p:cNvSpPr/>
            <p:nvPr/>
          </p:nvSpPr>
          <p:spPr>
            <a:xfrm>
              <a:off x="2696790" y="2029878"/>
              <a:ext cx="674048" cy="674048"/>
            </a:xfrm>
            <a:prstGeom prst="roundRect">
              <a:avLst>
                <a:gd fmla="val 2470" name="adj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7" name="Freeform 52"/>
            <p:cNvSpPr>
              <a:spLocks noEditPoints="1"/>
            </p:cNvSpPr>
            <p:nvPr/>
          </p:nvSpPr>
          <p:spPr bwMode="auto">
            <a:xfrm>
              <a:off x="2858909" y="2192015"/>
              <a:ext cx="349810" cy="349810"/>
            </a:xfrm>
            <a:custGeom>
              <a:cxnLst>
                <a:cxn ang="0">
                  <a:pos x="224" y="12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12" y="54"/>
                </a:cxn>
                <a:cxn ang="0">
                  <a:pos x="110" y="54"/>
                </a:cxn>
                <a:cxn ang="0">
                  <a:pos x="28" y="138"/>
                </a:cxn>
                <a:cxn ang="0">
                  <a:pos x="20" y="152"/>
                </a:cxn>
                <a:cxn ang="0">
                  <a:pos x="0" y="228"/>
                </a:cxn>
                <a:cxn ang="0">
                  <a:pos x="8" y="248"/>
                </a:cxn>
                <a:cxn ang="0">
                  <a:pos x="28" y="256"/>
                </a:cxn>
                <a:cxn ang="0">
                  <a:pos x="106" y="236"/>
                </a:cxn>
                <a:cxn ang="0">
                  <a:pos x="240" y="106"/>
                </a:cxn>
                <a:cxn ang="0">
                  <a:pos x="252" y="86"/>
                </a:cxn>
                <a:cxn ang="0">
                  <a:pos x="254" y="52"/>
                </a:cxn>
                <a:cxn ang="0">
                  <a:pos x="236" y="20"/>
                </a:cxn>
                <a:cxn ang="0">
                  <a:pos x="126" y="180"/>
                </a:cxn>
                <a:cxn ang="0">
                  <a:pos x="198" y="94"/>
                </a:cxn>
                <a:cxn ang="0">
                  <a:pos x="196" y="126"/>
                </a:cxn>
                <a:cxn ang="0">
                  <a:pos x="190" y="134"/>
                </a:cxn>
                <a:cxn ang="0">
                  <a:pos x="128" y="196"/>
                </a:cxn>
                <a:cxn ang="0">
                  <a:pos x="118" y="162"/>
                </a:cxn>
                <a:cxn ang="0">
                  <a:pos x="100" y="142"/>
                </a:cxn>
                <a:cxn ang="0">
                  <a:pos x="168" y="60"/>
                </a:cxn>
                <a:cxn ang="0">
                  <a:pos x="184" y="72"/>
                </a:cxn>
                <a:cxn ang="0">
                  <a:pos x="118" y="162"/>
                </a:cxn>
                <a:cxn ang="0">
                  <a:pos x="72" y="130"/>
                </a:cxn>
                <a:cxn ang="0">
                  <a:pos x="122" y="66"/>
                </a:cxn>
                <a:cxn ang="0">
                  <a:pos x="150" y="56"/>
                </a:cxn>
                <a:cxn ang="0">
                  <a:pos x="34" y="238"/>
                </a:cxn>
                <a:cxn ang="0">
                  <a:pos x="28" y="240"/>
                </a:cxn>
                <a:cxn ang="0">
                  <a:pos x="16" y="232"/>
                </a:cxn>
                <a:cxn ang="0">
                  <a:pos x="16" y="224"/>
                </a:cxn>
                <a:cxn ang="0">
                  <a:pos x="32" y="194"/>
                </a:cxn>
                <a:cxn ang="0">
                  <a:pos x="52" y="204"/>
                </a:cxn>
                <a:cxn ang="0">
                  <a:pos x="60" y="218"/>
                </a:cxn>
                <a:cxn ang="0">
                  <a:pos x="34" y="238"/>
                </a:cxn>
                <a:cxn ang="0">
                  <a:pos x="70" y="222"/>
                </a:cxn>
                <a:cxn ang="0">
                  <a:pos x="58" y="198"/>
                </a:cxn>
                <a:cxn ang="0">
                  <a:pos x="44" y="188"/>
                </a:cxn>
                <a:cxn ang="0">
                  <a:pos x="36" y="156"/>
                </a:cxn>
                <a:cxn ang="0">
                  <a:pos x="38" y="150"/>
                </a:cxn>
                <a:cxn ang="0">
                  <a:pos x="60" y="144"/>
                </a:cxn>
                <a:cxn ang="0">
                  <a:pos x="82" y="150"/>
                </a:cxn>
                <a:cxn ang="0">
                  <a:pos x="96" y="160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04" y="220"/>
                </a:cxn>
                <a:cxn ang="0">
                  <a:pos x="230" y="94"/>
                </a:cxn>
                <a:cxn ang="0">
                  <a:pos x="216" y="102"/>
                </a:cxn>
                <a:cxn ang="0">
                  <a:pos x="210" y="80"/>
                </a:cxn>
                <a:cxn ang="0">
                  <a:pos x="196" y="60"/>
                </a:cxn>
                <a:cxn ang="0">
                  <a:pos x="162" y="42"/>
                </a:cxn>
                <a:cxn ang="0">
                  <a:pos x="162" y="26"/>
                </a:cxn>
                <a:cxn ang="0">
                  <a:pos x="180" y="16"/>
                </a:cxn>
                <a:cxn ang="0">
                  <a:pos x="198" y="18"/>
                </a:cxn>
                <a:cxn ang="0">
                  <a:pos x="224" y="32"/>
                </a:cxn>
                <a:cxn ang="0">
                  <a:pos x="236" y="48"/>
                </a:cxn>
                <a:cxn ang="0">
                  <a:pos x="240" y="66"/>
                </a:cxn>
                <a:cxn ang="0">
                  <a:pos x="234" y="88"/>
                </a:cxn>
              </a:cxnLst>
              <a:rect b="b" l="0" r="r" t="0"/>
              <a:pathLst>
                <a:path h="256" w="256">
                  <a:moveTo>
                    <a:pt x="236" y="20"/>
                  </a:moveTo>
                  <a:lnTo>
                    <a:pt x="236" y="20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200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58" y="8"/>
                  </a:lnTo>
                  <a:lnTo>
                    <a:pt x="150" y="1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4" y="144"/>
                  </a:lnTo>
                  <a:lnTo>
                    <a:pt x="20" y="152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8" y="254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12" y="234"/>
                  </a:lnTo>
                  <a:lnTo>
                    <a:pt x="118" y="22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8" y="96"/>
                  </a:lnTo>
                  <a:lnTo>
                    <a:pt x="252" y="86"/>
                  </a:lnTo>
                  <a:lnTo>
                    <a:pt x="256" y="76"/>
                  </a:lnTo>
                  <a:lnTo>
                    <a:pt x="256" y="64"/>
                  </a:lnTo>
                  <a:lnTo>
                    <a:pt x="254" y="52"/>
                  </a:lnTo>
                  <a:lnTo>
                    <a:pt x="250" y="42"/>
                  </a:lnTo>
                  <a:lnTo>
                    <a:pt x="244" y="30"/>
                  </a:lnTo>
                  <a:lnTo>
                    <a:pt x="236" y="20"/>
                  </a:lnTo>
                  <a:close/>
                  <a:moveTo>
                    <a:pt x="128" y="190"/>
                  </a:moveTo>
                  <a:lnTo>
                    <a:pt x="128" y="190"/>
                  </a:lnTo>
                  <a:lnTo>
                    <a:pt x="126" y="180"/>
                  </a:lnTo>
                  <a:lnTo>
                    <a:pt x="122" y="17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200" y="104"/>
                  </a:lnTo>
                  <a:lnTo>
                    <a:pt x="200" y="116"/>
                  </a:lnTo>
                  <a:lnTo>
                    <a:pt x="196" y="126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8" y="190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0" y="142"/>
                  </a:lnTo>
                  <a:lnTo>
                    <a:pt x="92" y="13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4" y="86"/>
                  </a:lnTo>
                  <a:lnTo>
                    <a:pt x="118" y="162"/>
                  </a:lnTo>
                  <a:close/>
                  <a:moveTo>
                    <a:pt x="84" y="132"/>
                  </a:moveTo>
                  <a:lnTo>
                    <a:pt x="84" y="132"/>
                  </a:lnTo>
                  <a:lnTo>
                    <a:pt x="72" y="130"/>
                  </a:lnTo>
                  <a:lnTo>
                    <a:pt x="60" y="128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0" y="56"/>
                  </a:lnTo>
                  <a:lnTo>
                    <a:pt x="160" y="58"/>
                  </a:lnTo>
                  <a:lnTo>
                    <a:pt x="84" y="132"/>
                  </a:lnTo>
                  <a:close/>
                  <a:moveTo>
                    <a:pt x="34" y="238"/>
                  </a:moveTo>
                  <a:lnTo>
                    <a:pt x="34" y="238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0"/>
                  </a:lnTo>
                  <a:lnTo>
                    <a:pt x="20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6" y="22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8" y="210"/>
                  </a:lnTo>
                  <a:lnTo>
                    <a:pt x="60" y="218"/>
                  </a:lnTo>
                  <a:lnTo>
                    <a:pt x="62" y="224"/>
                  </a:lnTo>
                  <a:lnTo>
                    <a:pt x="64" y="232"/>
                  </a:lnTo>
                  <a:lnTo>
                    <a:pt x="34" y="238"/>
                  </a:lnTo>
                  <a:close/>
                  <a:moveTo>
                    <a:pt x="70" y="230"/>
                  </a:moveTo>
                  <a:lnTo>
                    <a:pt x="70" y="230"/>
                  </a:lnTo>
                  <a:lnTo>
                    <a:pt x="70" y="222"/>
                  </a:lnTo>
                  <a:lnTo>
                    <a:pt x="68" y="214"/>
                  </a:lnTo>
                  <a:lnTo>
                    <a:pt x="64" y="206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0" y="192"/>
                  </a:lnTo>
                  <a:lnTo>
                    <a:pt x="44" y="188"/>
                  </a:lnTo>
                  <a:lnTo>
                    <a:pt x="36" y="186"/>
                  </a:lnTo>
                  <a:lnTo>
                    <a:pt x="28" y="18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4" y="146"/>
                  </a:lnTo>
                  <a:lnTo>
                    <a:pt x="52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6"/>
                  </a:lnTo>
                  <a:lnTo>
                    <a:pt x="82" y="150"/>
                  </a:lnTo>
                  <a:lnTo>
                    <a:pt x="90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6"/>
                  </a:lnTo>
                  <a:lnTo>
                    <a:pt x="108" y="174"/>
                  </a:lnTo>
                  <a:lnTo>
                    <a:pt x="110" y="182"/>
                  </a:lnTo>
                  <a:lnTo>
                    <a:pt x="112" y="190"/>
                  </a:lnTo>
                  <a:lnTo>
                    <a:pt x="112" y="198"/>
                  </a:lnTo>
                  <a:lnTo>
                    <a:pt x="110" y="206"/>
                  </a:lnTo>
                  <a:lnTo>
                    <a:pt x="108" y="214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0" y="222"/>
                  </a:lnTo>
                  <a:lnTo>
                    <a:pt x="70" y="230"/>
                  </a:lnTo>
                  <a:close/>
                  <a:moveTo>
                    <a:pt x="230" y="94"/>
                  </a:moveTo>
                  <a:lnTo>
                    <a:pt x="216" y="108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4" y="90"/>
                  </a:lnTo>
                  <a:lnTo>
                    <a:pt x="210" y="80"/>
                  </a:lnTo>
                  <a:lnTo>
                    <a:pt x="204" y="70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86" y="52"/>
                  </a:lnTo>
                  <a:lnTo>
                    <a:pt x="174" y="46"/>
                  </a:lnTo>
                  <a:lnTo>
                    <a:pt x="162" y="42"/>
                  </a:lnTo>
                  <a:lnTo>
                    <a:pt x="148" y="40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2"/>
                  </a:lnTo>
                  <a:lnTo>
                    <a:pt x="174" y="18"/>
                  </a:lnTo>
                  <a:lnTo>
                    <a:pt x="180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8" y="18"/>
                  </a:lnTo>
                  <a:lnTo>
                    <a:pt x="206" y="20"/>
                  </a:lnTo>
                  <a:lnTo>
                    <a:pt x="216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30" y="40"/>
                  </a:lnTo>
                  <a:lnTo>
                    <a:pt x="236" y="48"/>
                  </a:lnTo>
                  <a:lnTo>
                    <a:pt x="238" y="5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74"/>
                  </a:lnTo>
                  <a:lnTo>
                    <a:pt x="238" y="82"/>
                  </a:lnTo>
                  <a:lnTo>
                    <a:pt x="234" y="88"/>
                  </a:lnTo>
                  <a:lnTo>
                    <a:pt x="230" y="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Rounded Rectangle 19"/>
            <p:cNvSpPr/>
            <p:nvPr/>
          </p:nvSpPr>
          <p:spPr>
            <a:xfrm rot="20500668">
              <a:off x="4079994" y="3042831"/>
              <a:ext cx="674048" cy="674048"/>
            </a:xfrm>
            <a:prstGeom prst="roundRect">
              <a:avLst>
                <a:gd fmla="val 2470" name="adj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19" name="Group 20"/>
            <p:cNvGrpSpPr/>
            <p:nvPr/>
          </p:nvGrpSpPr>
          <p:grpSpPr>
            <a:xfrm rot="20367120">
              <a:off x="4203796" y="3166633"/>
              <a:ext cx="426442" cy="426442"/>
              <a:chOff x="3149600" y="2774950"/>
              <a:chExt cx="406400" cy="406400"/>
            </a:xfrm>
            <a:solidFill>
              <a:schemeClr val="accent2"/>
            </a:solidFill>
          </p:grpSpPr>
          <p:sp>
            <p:nvSpPr>
              <p:cNvPr id="34" name="Freeform 110"/>
              <p:cNvSpPr>
                <a:spLocks noEditPoints="1"/>
              </p:cNvSpPr>
              <p:nvPr/>
            </p:nvSpPr>
            <p:spPr bwMode="auto">
              <a:xfrm>
                <a:off x="3327400" y="2978150"/>
                <a:ext cx="63500" cy="63500"/>
              </a:xfrm>
              <a:custGeom>
                <a:cxnLst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b="b" l="0" r="r" t="0"/>
                <a:pathLst>
                  <a:path h="40" w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5" name="Freeform 113"/>
              <p:cNvSpPr>
                <a:spLocks noEditPoints="1"/>
              </p:cNvSpPr>
              <p:nvPr/>
            </p:nvSpPr>
            <p:spPr bwMode="auto">
              <a:xfrm>
                <a:off x="3492500" y="2774950"/>
                <a:ext cx="63500" cy="63500"/>
              </a:xfrm>
              <a:custGeom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</a:cxnLst>
                <a:rect b="b" l="0" r="r" t="0"/>
                <a:pathLst>
                  <a:path h="40" w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  <a:moveTo>
                      <a:pt x="20" y="32"/>
                    </a:move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6" name="Freeform 116"/>
              <p:cNvSpPr>
                <a:spLocks noEditPoints="1"/>
              </p:cNvSpPr>
              <p:nvPr/>
            </p:nvSpPr>
            <p:spPr bwMode="auto">
              <a:xfrm>
                <a:off x="3251200" y="2965450"/>
                <a:ext cx="50800" cy="50800"/>
              </a:xfrm>
              <a:custGeom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</a:cxnLst>
                <a:rect b="b" l="0" r="r" t="0"/>
                <a:pathLst>
                  <a:path h="32" w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7" name="Freeform 119"/>
              <p:cNvSpPr/>
              <p:nvPr/>
            </p:nvSpPr>
            <p:spPr bwMode="auto">
              <a:xfrm>
                <a:off x="3302000" y="3054350"/>
                <a:ext cx="25400" cy="25400"/>
              </a:xfrm>
              <a:custGeom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b="b" l="0" r="r" t="0"/>
                <a:pathLst>
                  <a:path h="16" w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8" name="Freeform 121"/>
              <p:cNvSpPr/>
              <p:nvPr/>
            </p:nvSpPr>
            <p:spPr bwMode="auto">
              <a:xfrm>
                <a:off x="3505200" y="2863850"/>
                <a:ext cx="25400" cy="25400"/>
              </a:xfrm>
              <a:custGeom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b="b" l="0" r="r" t="0"/>
                <a:pathLst>
                  <a:path h="16" w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9" name="Freeform 106"/>
              <p:cNvSpPr>
                <a:spLocks noEditPoints="1"/>
              </p:cNvSpPr>
              <p:nvPr/>
            </p:nvSpPr>
            <p:spPr bwMode="auto">
              <a:xfrm>
                <a:off x="3149600" y="2813050"/>
                <a:ext cx="371475" cy="368300"/>
              </a:xfrm>
              <a:custGeom>
                <a:cxnLst>
                  <a:cxn ang="0">
                    <a:pos x="166" y="6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26" y="18"/>
                  </a:cxn>
                  <a:cxn ang="0">
                    <a:pos x="122" y="24"/>
                  </a:cxn>
                  <a:cxn ang="0">
                    <a:pos x="120" y="32"/>
                  </a:cxn>
                  <a:cxn ang="0">
                    <a:pos x="122" y="42"/>
                  </a:cxn>
                  <a:cxn ang="0">
                    <a:pos x="14" y="86"/>
                  </a:cxn>
                  <a:cxn ang="0">
                    <a:pos x="6" y="9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4" y="120"/>
                  </a:cxn>
                  <a:cxn ang="0">
                    <a:pos x="108" y="224"/>
                  </a:cxn>
                  <a:cxn ang="0">
                    <a:pos x="116" y="230"/>
                  </a:cxn>
                  <a:cxn ang="0">
                    <a:pos x="126" y="232"/>
                  </a:cxn>
                  <a:cxn ang="0">
                    <a:pos x="126" y="232"/>
                  </a:cxn>
                  <a:cxn ang="0">
                    <a:pos x="130" y="232"/>
                  </a:cxn>
                  <a:cxn ang="0">
                    <a:pos x="142" y="226"/>
                  </a:cxn>
                  <a:cxn ang="0">
                    <a:pos x="148" y="216"/>
                  </a:cxn>
                  <a:cxn ang="0">
                    <a:pos x="190" y="110"/>
                  </a:cxn>
                  <a:cxn ang="0">
                    <a:pos x="202" y="114"/>
                  </a:cxn>
                  <a:cxn ang="0">
                    <a:pos x="210" y="112"/>
                  </a:cxn>
                  <a:cxn ang="0">
                    <a:pos x="228" y="96"/>
                  </a:cxn>
                  <a:cxn ang="0">
                    <a:pos x="232" y="90"/>
                  </a:cxn>
                  <a:cxn ang="0">
                    <a:pos x="234" y="82"/>
                  </a:cxn>
                  <a:cxn ang="0">
                    <a:pos x="228" y="68"/>
                  </a:cxn>
                  <a:cxn ang="0">
                    <a:pos x="134" y="210"/>
                  </a:cxn>
                  <a:cxn ang="0">
                    <a:pos x="130" y="214"/>
                  </a:cxn>
                  <a:cxn ang="0">
                    <a:pos x="128" y="216"/>
                  </a:cxn>
                  <a:cxn ang="0">
                    <a:pos x="126" y="216"/>
                  </a:cxn>
                  <a:cxn ang="0">
                    <a:pos x="18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20" y="100"/>
                  </a:cxn>
                  <a:cxn ang="0">
                    <a:pos x="70" y="80"/>
                  </a:cxn>
                  <a:cxn ang="0">
                    <a:pos x="96" y="86"/>
                  </a:cxn>
                  <a:cxn ang="0">
                    <a:pos x="134" y="92"/>
                  </a:cxn>
                  <a:cxn ang="0">
                    <a:pos x="158" y="104"/>
                  </a:cxn>
                  <a:cxn ang="0">
                    <a:pos x="134" y="210"/>
                  </a:cxn>
                  <a:cxn ang="0">
                    <a:pos x="204" y="96"/>
                  </a:cxn>
                  <a:cxn ang="0">
                    <a:pos x="202" y="98"/>
                  </a:cxn>
                  <a:cxn ang="0">
                    <a:pos x="184" y="82"/>
                  </a:cxn>
                  <a:cxn ang="0">
                    <a:pos x="174" y="108"/>
                  </a:cxn>
                  <a:cxn ang="0">
                    <a:pos x="166" y="100"/>
                  </a:cxn>
                  <a:cxn ang="0">
                    <a:pos x="138" y="86"/>
                  </a:cxn>
                  <a:cxn ang="0">
                    <a:pos x="104" y="78"/>
                  </a:cxn>
                  <a:cxn ang="0">
                    <a:pos x="82" y="76"/>
                  </a:cxn>
                  <a:cxn ang="0">
                    <a:pos x="138" y="34"/>
                  </a:cxn>
                  <a:cxn ang="0">
                    <a:pos x="136" y="32"/>
                  </a:cxn>
                  <a:cxn ang="0">
                    <a:pos x="148" y="18"/>
                  </a:cxn>
                  <a:cxn ang="0">
                    <a:pos x="152" y="16"/>
                  </a:cxn>
                  <a:cxn ang="0">
                    <a:pos x="216" y="78"/>
                  </a:cxn>
                  <a:cxn ang="0">
                    <a:pos x="218" y="82"/>
                  </a:cxn>
                </a:cxnLst>
                <a:rect b="b" l="0" r="r" t="0"/>
                <a:pathLst>
                  <a:path h="231" w="234">
                    <a:moveTo>
                      <a:pt x="166" y="6"/>
                    </a:moveTo>
                    <a:lnTo>
                      <a:pt x="166" y="6"/>
                    </a:lnTo>
                    <a:lnTo>
                      <a:pt x="158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4" y="2"/>
                    </a:lnTo>
                    <a:lnTo>
                      <a:pt x="138" y="6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2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6"/>
                    </a:lnTo>
                    <a:lnTo>
                      <a:pt x="122" y="42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6" y="92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20"/>
                    </a:lnTo>
                    <a:lnTo>
                      <a:pt x="8" y="124"/>
                    </a:lnTo>
                    <a:lnTo>
                      <a:pt x="108" y="224"/>
                    </a:lnTo>
                    <a:lnTo>
                      <a:pt x="108" y="224"/>
                    </a:lnTo>
                    <a:lnTo>
                      <a:pt x="116" y="230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6" y="230"/>
                    </a:lnTo>
                    <a:lnTo>
                      <a:pt x="142" y="226"/>
                    </a:lnTo>
                    <a:lnTo>
                      <a:pt x="146" y="222"/>
                    </a:lnTo>
                    <a:lnTo>
                      <a:pt x="148" y="21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6" y="112"/>
                    </a:lnTo>
                    <a:lnTo>
                      <a:pt x="202" y="114"/>
                    </a:lnTo>
                    <a:lnTo>
                      <a:pt x="202" y="114"/>
                    </a:lnTo>
                    <a:lnTo>
                      <a:pt x="210" y="112"/>
                    </a:lnTo>
                    <a:lnTo>
                      <a:pt x="216" y="108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2" y="90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2" y="74"/>
                    </a:lnTo>
                    <a:lnTo>
                      <a:pt x="228" y="68"/>
                    </a:lnTo>
                    <a:lnTo>
                      <a:pt x="166" y="6"/>
                    </a:lnTo>
                    <a:close/>
                    <a:moveTo>
                      <a:pt x="134" y="210"/>
                    </a:moveTo>
                    <a:lnTo>
                      <a:pt x="134" y="210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0" y="2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2"/>
                    </a:lnTo>
                    <a:lnTo>
                      <a:pt x="20" y="10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84" y="84"/>
                    </a:lnTo>
                    <a:lnTo>
                      <a:pt x="96" y="86"/>
                    </a:lnTo>
                    <a:lnTo>
                      <a:pt x="120" y="88"/>
                    </a:lnTo>
                    <a:lnTo>
                      <a:pt x="134" y="92"/>
                    </a:lnTo>
                    <a:lnTo>
                      <a:pt x="146" y="98"/>
                    </a:lnTo>
                    <a:lnTo>
                      <a:pt x="158" y="104"/>
                    </a:lnTo>
                    <a:lnTo>
                      <a:pt x="172" y="116"/>
                    </a:lnTo>
                    <a:lnTo>
                      <a:pt x="134" y="210"/>
                    </a:lnTo>
                    <a:close/>
                    <a:moveTo>
                      <a:pt x="216" y="84"/>
                    </a:moveTo>
                    <a:lnTo>
                      <a:pt x="204" y="96"/>
                    </a:lnTo>
                    <a:lnTo>
                      <a:pt x="204" y="96"/>
                    </a:lnTo>
                    <a:lnTo>
                      <a:pt x="202" y="98"/>
                    </a:lnTo>
                    <a:lnTo>
                      <a:pt x="198" y="96"/>
                    </a:lnTo>
                    <a:lnTo>
                      <a:pt x="184" y="82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66" y="100"/>
                    </a:lnTo>
                    <a:lnTo>
                      <a:pt x="156" y="94"/>
                    </a:lnTo>
                    <a:lnTo>
                      <a:pt x="138" y="86"/>
                    </a:lnTo>
                    <a:lnTo>
                      <a:pt x="120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82" y="76"/>
                    </a:lnTo>
                    <a:lnTo>
                      <a:pt x="150" y="48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2" y="16"/>
                    </a:lnTo>
                    <a:lnTo>
                      <a:pt x="154" y="18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8" y="82"/>
                    </a:lnTo>
                    <a:lnTo>
                      <a:pt x="216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20" name="Rounded Rectangle 21"/>
            <p:cNvSpPr/>
            <p:nvPr/>
          </p:nvSpPr>
          <p:spPr>
            <a:xfrm rot="1098334">
              <a:off x="1295388" y="3039121"/>
              <a:ext cx="674048" cy="674048"/>
            </a:xfrm>
            <a:prstGeom prst="roundRect">
              <a:avLst>
                <a:gd fmla="val 2470" name="adj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21" name="Group 22"/>
            <p:cNvGrpSpPr/>
            <p:nvPr/>
          </p:nvGrpSpPr>
          <p:grpSpPr>
            <a:xfrm rot="971038">
              <a:off x="1490420" y="3203652"/>
              <a:ext cx="241791" cy="351696"/>
              <a:chOff x="4838700" y="2774950"/>
              <a:chExt cx="279400" cy="406400"/>
            </a:xfrm>
            <a:solidFill>
              <a:schemeClr val="accent5"/>
            </a:solidFill>
          </p:grpSpPr>
          <p:sp>
            <p:nvSpPr>
              <p:cNvPr id="31" name="Freeform 60"/>
              <p:cNvSpPr>
                <a:spLocks noEditPoints="1"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b="b" l="0" r="r" t="0"/>
                <a:pathLst>
                  <a:path h="256" w="17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2" name="Freeform 66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b="b" l="0" r="r" t="0"/>
                <a:pathLst>
                  <a:path h="52" w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3" name="Freeform 67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b="b" l="0" r="r" t="0"/>
                <a:pathLst>
                  <a:path h="52" w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22" name="Rounded Rectangle 23"/>
            <p:cNvSpPr/>
            <p:nvPr/>
          </p:nvSpPr>
          <p:spPr>
            <a:xfrm rot="19412972">
              <a:off x="3621129" y="4723695"/>
              <a:ext cx="674048" cy="674048"/>
            </a:xfrm>
            <a:prstGeom prst="roundRect">
              <a:avLst>
                <a:gd fmla="val 2470" name="adj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782447" y="4885013"/>
              <a:ext cx="351412" cy="351412"/>
              <a:chOff x="5588000" y="1962150"/>
              <a:chExt cx="406400" cy="406400"/>
            </a:xfrm>
            <a:solidFill>
              <a:schemeClr val="accent3"/>
            </a:solidFill>
          </p:grpSpPr>
          <p:sp>
            <p:nvSpPr>
              <p:cNvPr id="28" name="Freeform 106"/>
              <p:cNvSpPr>
                <a:spLocks noEditPoints="1"/>
              </p:cNvSpPr>
              <p:nvPr/>
            </p:nvSpPr>
            <p:spPr bwMode="auto">
              <a:xfrm>
                <a:off x="5588000" y="1962150"/>
                <a:ext cx="406400" cy="406400"/>
              </a:xfrm>
              <a:custGeom>
                <a:cxnLst>
                  <a:cxn ang="0">
                    <a:pos x="214" y="86"/>
                  </a:cxn>
                  <a:cxn ang="0">
                    <a:pos x="230" y="54"/>
                  </a:cxn>
                  <a:cxn ang="0">
                    <a:pos x="210" y="30"/>
                  </a:cxn>
                  <a:cxn ang="0">
                    <a:pos x="194" y="26"/>
                  </a:cxn>
                  <a:cxn ang="0">
                    <a:pos x="160" y="38"/>
                  </a:cxn>
                  <a:cxn ang="0">
                    <a:pos x="150" y="4"/>
                  </a:cxn>
                  <a:cxn ang="0">
                    <a:pos x="118" y="0"/>
                  </a:cxn>
                  <a:cxn ang="0">
                    <a:pos x="102" y="12"/>
                  </a:cxn>
                  <a:cxn ang="0">
                    <a:pos x="66" y="28"/>
                  </a:cxn>
                  <a:cxn ang="0">
                    <a:pos x="56" y="26"/>
                  </a:cxn>
                  <a:cxn ang="0">
                    <a:pos x="30" y="46"/>
                  </a:cxn>
                  <a:cxn ang="0">
                    <a:pos x="28" y="66"/>
                  </a:cxn>
                  <a:cxn ang="0">
                    <a:pos x="12" y="102"/>
                  </a:cxn>
                  <a:cxn ang="0">
                    <a:pos x="0" y="112"/>
                  </a:cxn>
                  <a:cxn ang="0">
                    <a:pos x="0" y="144"/>
                  </a:cxn>
                  <a:cxn ang="0">
                    <a:pos x="38" y="160"/>
                  </a:cxn>
                  <a:cxn ang="0">
                    <a:pos x="28" y="190"/>
                  </a:cxn>
                  <a:cxn ang="0">
                    <a:pos x="30" y="210"/>
                  </a:cxn>
                  <a:cxn ang="0">
                    <a:pos x="56" y="230"/>
                  </a:cxn>
                  <a:cxn ang="0">
                    <a:pos x="86" y="214"/>
                  </a:cxn>
                  <a:cxn ang="0">
                    <a:pos x="102" y="244"/>
                  </a:cxn>
                  <a:cxn ang="0">
                    <a:pos x="118" y="256"/>
                  </a:cxn>
                  <a:cxn ang="0">
                    <a:pos x="150" y="252"/>
                  </a:cxn>
                  <a:cxn ang="0">
                    <a:pos x="160" y="218"/>
                  </a:cxn>
                  <a:cxn ang="0">
                    <a:pos x="194" y="230"/>
                  </a:cxn>
                  <a:cxn ang="0">
                    <a:pos x="210" y="226"/>
                  </a:cxn>
                  <a:cxn ang="0">
                    <a:pos x="230" y="202"/>
                  </a:cxn>
                  <a:cxn ang="0">
                    <a:pos x="214" y="170"/>
                  </a:cxn>
                  <a:cxn ang="0">
                    <a:pos x="248" y="152"/>
                  </a:cxn>
                  <a:cxn ang="0">
                    <a:pos x="256" y="118"/>
                  </a:cxn>
                  <a:cxn ang="0">
                    <a:pos x="248" y="104"/>
                  </a:cxn>
                  <a:cxn ang="0">
                    <a:pos x="208" y="148"/>
                  </a:cxn>
                  <a:cxn ang="0">
                    <a:pos x="200" y="162"/>
                  </a:cxn>
                  <a:cxn ang="0">
                    <a:pos x="200" y="214"/>
                  </a:cxn>
                  <a:cxn ang="0">
                    <a:pos x="170" y="198"/>
                  </a:cxn>
                  <a:cxn ang="0">
                    <a:pos x="154" y="204"/>
                  </a:cxn>
                  <a:cxn ang="0">
                    <a:pos x="138" y="240"/>
                  </a:cxn>
                  <a:cxn ang="0">
                    <a:pos x="108" y="208"/>
                  </a:cxn>
                  <a:cxn ang="0">
                    <a:pos x="94" y="200"/>
                  </a:cxn>
                  <a:cxn ang="0">
                    <a:pos x="78" y="202"/>
                  </a:cxn>
                  <a:cxn ang="0">
                    <a:pos x="54" y="178"/>
                  </a:cxn>
                  <a:cxn ang="0">
                    <a:pos x="52" y="154"/>
                  </a:cxn>
                  <a:cxn ang="0">
                    <a:pos x="16" y="138"/>
                  </a:cxn>
                  <a:cxn ang="0">
                    <a:pos x="48" y="108"/>
                  </a:cxn>
                  <a:cxn ang="0">
                    <a:pos x="56" y="94"/>
                  </a:cxn>
                  <a:cxn ang="0">
                    <a:pos x="56" y="42"/>
                  </a:cxn>
                  <a:cxn ang="0">
                    <a:pos x="86" y="58"/>
                  </a:cxn>
                  <a:cxn ang="0">
                    <a:pos x="102" y="52"/>
                  </a:cxn>
                  <a:cxn ang="0">
                    <a:pos x="118" y="16"/>
                  </a:cxn>
                  <a:cxn ang="0">
                    <a:pos x="148" y="48"/>
                  </a:cxn>
                  <a:cxn ang="0">
                    <a:pos x="162" y="56"/>
                  </a:cxn>
                  <a:cxn ang="0">
                    <a:pos x="178" y="54"/>
                  </a:cxn>
                  <a:cxn ang="0">
                    <a:pos x="202" y="78"/>
                  </a:cxn>
                  <a:cxn ang="0">
                    <a:pos x="204" y="102"/>
                  </a:cxn>
                  <a:cxn ang="0">
                    <a:pos x="240" y="118"/>
                  </a:cxn>
                </a:cxnLst>
                <a:rect b="b" l="0" r="r" t="0"/>
                <a:pathLst>
                  <a:path h="256" w="256">
                    <a:moveTo>
                      <a:pt x="244" y="102"/>
                    </a:moveTo>
                    <a:lnTo>
                      <a:pt x="218" y="96"/>
                    </a:lnTo>
                    <a:lnTo>
                      <a:pt x="218" y="96"/>
                    </a:lnTo>
                    <a:lnTo>
                      <a:pt x="214" y="86"/>
                    </a:lnTo>
                    <a:lnTo>
                      <a:pt x="228" y="66"/>
                    </a:lnTo>
                    <a:lnTo>
                      <a:pt x="228" y="66"/>
                    </a:lnTo>
                    <a:lnTo>
                      <a:pt x="230" y="60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26" y="46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6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6"/>
                    </a:lnTo>
                    <a:lnTo>
                      <a:pt x="190" y="2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0" y="38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2" y="8"/>
                    </a:lnTo>
                    <a:lnTo>
                      <a:pt x="150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4"/>
                    </a:lnTo>
                    <a:lnTo>
                      <a:pt x="104" y="8"/>
                    </a:lnTo>
                    <a:lnTo>
                      <a:pt x="102" y="12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8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30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6" y="60"/>
                    </a:lnTo>
                    <a:lnTo>
                      <a:pt x="28" y="6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38" y="96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42" y="17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06"/>
                    </a:lnTo>
                    <a:lnTo>
                      <a:pt x="30" y="210"/>
                    </a:lnTo>
                    <a:lnTo>
                      <a:pt x="46" y="226"/>
                    </a:lnTo>
                    <a:lnTo>
                      <a:pt x="46" y="226"/>
                    </a:lnTo>
                    <a:lnTo>
                      <a:pt x="50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62" y="230"/>
                    </a:lnTo>
                    <a:lnTo>
                      <a:pt x="66" y="228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96" y="218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4" y="248"/>
                    </a:lnTo>
                    <a:lnTo>
                      <a:pt x="106" y="252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44" y="256"/>
                    </a:lnTo>
                    <a:lnTo>
                      <a:pt x="150" y="252"/>
                    </a:lnTo>
                    <a:lnTo>
                      <a:pt x="152" y="248"/>
                    </a:lnTo>
                    <a:lnTo>
                      <a:pt x="154" y="244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90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206" y="230"/>
                    </a:lnTo>
                    <a:lnTo>
                      <a:pt x="210" y="226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30" y="206"/>
                    </a:lnTo>
                    <a:lnTo>
                      <a:pt x="230" y="202"/>
                    </a:lnTo>
                    <a:lnTo>
                      <a:pt x="230" y="196"/>
                    </a:lnTo>
                    <a:lnTo>
                      <a:pt x="228" y="19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8" y="152"/>
                    </a:lnTo>
                    <a:lnTo>
                      <a:pt x="252" y="150"/>
                    </a:lnTo>
                    <a:lnTo>
                      <a:pt x="256" y="144"/>
                    </a:lnTo>
                    <a:lnTo>
                      <a:pt x="256" y="138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2"/>
                    </a:lnTo>
                    <a:lnTo>
                      <a:pt x="252" y="106"/>
                    </a:lnTo>
                    <a:lnTo>
                      <a:pt x="248" y="104"/>
                    </a:lnTo>
                    <a:lnTo>
                      <a:pt x="244" y="102"/>
                    </a:lnTo>
                    <a:close/>
                    <a:moveTo>
                      <a:pt x="216" y="144"/>
                    </a:moveTo>
                    <a:lnTo>
                      <a:pt x="216" y="144"/>
                    </a:lnTo>
                    <a:lnTo>
                      <a:pt x="208" y="14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198" y="170"/>
                    </a:lnTo>
                    <a:lnTo>
                      <a:pt x="202" y="178"/>
                    </a:lnTo>
                    <a:lnTo>
                      <a:pt x="214" y="200"/>
                    </a:lnTo>
                    <a:lnTo>
                      <a:pt x="200" y="214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62" y="200"/>
                    </a:lnTo>
                    <a:lnTo>
                      <a:pt x="162" y="200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8" y="240"/>
                    </a:lnTo>
                    <a:lnTo>
                      <a:pt x="118" y="240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8" y="208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2" y="198"/>
                    </a:lnTo>
                    <a:lnTo>
                      <a:pt x="78" y="202"/>
                    </a:lnTo>
                    <a:lnTo>
                      <a:pt x="56" y="214"/>
                    </a:lnTo>
                    <a:lnTo>
                      <a:pt x="42" y="200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8" y="17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48"/>
                    </a:lnTo>
                    <a:lnTo>
                      <a:pt x="40" y="144"/>
                    </a:lnTo>
                    <a:lnTo>
                      <a:pt x="16" y="138"/>
                    </a:lnTo>
                    <a:lnTo>
                      <a:pt x="16" y="118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8" y="108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86"/>
                    </a:lnTo>
                    <a:lnTo>
                      <a:pt x="54" y="78"/>
                    </a:lnTo>
                    <a:lnTo>
                      <a:pt x="42" y="56"/>
                    </a:lnTo>
                    <a:lnTo>
                      <a:pt x="56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2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8" y="48"/>
                    </a:lnTo>
                    <a:lnTo>
                      <a:pt x="112" y="40"/>
                    </a:lnTo>
                    <a:lnTo>
                      <a:pt x="118" y="16"/>
                    </a:lnTo>
                    <a:lnTo>
                      <a:pt x="138" y="16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8" y="4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56"/>
                    </a:lnTo>
                    <a:lnTo>
                      <a:pt x="162" y="56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74" y="58"/>
                    </a:lnTo>
                    <a:lnTo>
                      <a:pt x="178" y="54"/>
                    </a:lnTo>
                    <a:lnTo>
                      <a:pt x="200" y="42"/>
                    </a:lnTo>
                    <a:lnTo>
                      <a:pt x="214" y="5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8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8" y="108"/>
                    </a:lnTo>
                    <a:lnTo>
                      <a:pt x="216" y="112"/>
                    </a:lnTo>
                    <a:lnTo>
                      <a:pt x="240" y="118"/>
                    </a:lnTo>
                    <a:lnTo>
                      <a:pt x="240" y="138"/>
                    </a:lnTo>
                    <a:lnTo>
                      <a:pt x="216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9" name="Freeform 109"/>
              <p:cNvSpPr>
                <a:spLocks noEditPoints="1"/>
              </p:cNvSpPr>
              <p:nvPr/>
            </p:nvSpPr>
            <p:spPr bwMode="auto">
              <a:xfrm>
                <a:off x="5702300" y="2076450"/>
                <a:ext cx="177800" cy="177800"/>
              </a:xfrm>
              <a:custGeom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8" y="10"/>
                  </a:cxn>
                  <a:cxn ang="0">
                    <a:pos x="68" y="2"/>
                  </a:cxn>
                  <a:cxn ang="0">
                    <a:pos x="56" y="104"/>
                  </a:cxn>
                  <a:cxn ang="0">
                    <a:pos x="46" y="104"/>
                  </a:cxn>
                  <a:cxn ang="0">
                    <a:pos x="28" y="96"/>
                  </a:cxn>
                  <a:cxn ang="0">
                    <a:pos x="16" y="84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0" y="36"/>
                  </a:cxn>
                  <a:cxn ang="0">
                    <a:pos x="22" y="22"/>
                  </a:cxn>
                  <a:cxn ang="0">
                    <a:pos x="36" y="10"/>
                  </a:cxn>
                  <a:cxn ang="0">
                    <a:pos x="56" y="6"/>
                  </a:cxn>
                  <a:cxn ang="0">
                    <a:pos x="66" y="8"/>
                  </a:cxn>
                  <a:cxn ang="0">
                    <a:pos x="84" y="16"/>
                  </a:cxn>
                  <a:cxn ang="0">
                    <a:pos x="96" y="28"/>
                  </a:cxn>
                  <a:cxn ang="0">
                    <a:pos x="104" y="46"/>
                  </a:cxn>
                  <a:cxn ang="0">
                    <a:pos x="106" y="56"/>
                  </a:cxn>
                  <a:cxn ang="0">
                    <a:pos x="102" y="76"/>
                  </a:cxn>
                  <a:cxn ang="0">
                    <a:pos x="90" y="90"/>
                  </a:cxn>
                  <a:cxn ang="0">
                    <a:pos x="76" y="102"/>
                  </a:cxn>
                  <a:cxn ang="0">
                    <a:pos x="56" y="104"/>
                  </a:cxn>
                </a:cxnLst>
                <a:rect b="b" l="0" r="r" t="0"/>
                <a:pathLst>
                  <a:path h="112" w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8" y="110"/>
                    </a:lnTo>
                    <a:lnTo>
                      <a:pt x="78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8" y="4"/>
                    </a:lnTo>
                    <a:lnTo>
                      <a:pt x="68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4"/>
                    </a:lnTo>
                    <a:lnTo>
                      <a:pt x="36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0" y="36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0"/>
                    </a:lnTo>
                    <a:lnTo>
                      <a:pt x="4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6" y="8"/>
                    </a:lnTo>
                    <a:lnTo>
                      <a:pt x="76" y="10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6" y="28"/>
                    </a:lnTo>
                    <a:lnTo>
                      <a:pt x="102" y="36"/>
                    </a:lnTo>
                    <a:lnTo>
                      <a:pt x="104" y="4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6" y="102"/>
                    </a:lnTo>
                    <a:lnTo>
                      <a:pt x="66" y="104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30" name="Freeform 112"/>
              <p:cNvSpPr>
                <a:spLocks noEditPoints="1"/>
              </p:cNvSpPr>
              <p:nvPr/>
            </p:nvSpPr>
            <p:spPr bwMode="auto">
              <a:xfrm>
                <a:off x="5740400" y="2114550"/>
                <a:ext cx="101600" cy="101600"/>
              </a:xfrm>
              <a:custGeom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54"/>
                  </a:cxn>
                  <a:cxn ang="0">
                    <a:pos x="20" y="62"/>
                  </a:cxn>
                  <a:cxn ang="0">
                    <a:pos x="26" y="6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44" y="62"/>
                  </a:cxn>
                  <a:cxn ang="0">
                    <a:pos x="54" y="54"/>
                  </a:cxn>
                  <a:cxn ang="0">
                    <a:pos x="62" y="44"/>
                  </a:cxn>
                  <a:cxn ang="0">
                    <a:pos x="64" y="38"/>
                  </a:cxn>
                  <a:cxn ang="0">
                    <a:pos x="64" y="32"/>
                  </a:cxn>
                  <a:cxn ang="0">
                    <a:pos x="64" y="32"/>
                  </a:cxn>
                  <a:cxn ang="0">
                    <a:pos x="64" y="26"/>
                  </a:cxn>
                  <a:cxn ang="0">
                    <a:pos x="62" y="20"/>
                  </a:cxn>
                  <a:cxn ang="0">
                    <a:pos x="54" y="10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56"/>
                  </a:cxn>
                  <a:cxn ang="0">
                    <a:pos x="32" y="56"/>
                  </a:cxn>
                  <a:cxn ang="0">
                    <a:pos x="22" y="54"/>
                  </a:cxn>
                  <a:cxn ang="0">
                    <a:pos x="16" y="48"/>
                  </a:cxn>
                  <a:cxn ang="0">
                    <a:pos x="10" y="4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2" y="10"/>
                  </a:cxn>
                  <a:cxn ang="0">
                    <a:pos x="48" y="16"/>
                  </a:cxn>
                  <a:cxn ang="0">
                    <a:pos x="54" y="2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2" y="56"/>
                  </a:cxn>
                </a:cxnLst>
                <a:rect b="b" l="0" r="r" t="0"/>
                <a:pathLst>
                  <a:path h="64" w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  <a:moveTo>
                      <a:pt x="32" y="56"/>
                    </a:moveTo>
                    <a:lnTo>
                      <a:pt x="32" y="56"/>
                    </a:lnTo>
                    <a:lnTo>
                      <a:pt x="22" y="54"/>
                    </a:lnTo>
                    <a:lnTo>
                      <a:pt x="16" y="48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2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24" name="Rounded Rectangle 25"/>
            <p:cNvSpPr/>
            <p:nvPr/>
          </p:nvSpPr>
          <p:spPr>
            <a:xfrm rot="2089993">
              <a:off x="1788994" y="4721506"/>
              <a:ext cx="674048" cy="674048"/>
            </a:xfrm>
            <a:prstGeom prst="roundRect">
              <a:avLst>
                <a:gd fmla="val 2470" name="adj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 rot="2195905">
              <a:off x="1910857" y="4874695"/>
              <a:ext cx="360341" cy="360341"/>
            </a:xfrm>
            <a:custGeom>
              <a:cxnLst>
                <a:cxn ang="0">
                  <a:pos x="228" y="58"/>
                </a:cxn>
                <a:cxn ang="0">
                  <a:pos x="224" y="16"/>
                </a:cxn>
                <a:cxn ang="0">
                  <a:pos x="214" y="2"/>
                </a:cxn>
                <a:cxn ang="0">
                  <a:pos x="48" y="0"/>
                </a:cxn>
                <a:cxn ang="0">
                  <a:pos x="34" y="10"/>
                </a:cxn>
                <a:cxn ang="0">
                  <a:pos x="32" y="54"/>
                </a:cxn>
                <a:cxn ang="0">
                  <a:pos x="4" y="90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240"/>
                </a:cxn>
                <a:cxn ang="0">
                  <a:pos x="28" y="252"/>
                </a:cxn>
                <a:cxn ang="0">
                  <a:pos x="216" y="256"/>
                </a:cxn>
                <a:cxn ang="0">
                  <a:pos x="228" y="252"/>
                </a:cxn>
                <a:cxn ang="0">
                  <a:pos x="232" y="136"/>
                </a:cxn>
                <a:cxn ang="0">
                  <a:pos x="248" y="128"/>
                </a:cxn>
                <a:cxn ang="0">
                  <a:pos x="256" y="104"/>
                </a:cxn>
                <a:cxn ang="0">
                  <a:pos x="252" y="90"/>
                </a:cxn>
                <a:cxn ang="0">
                  <a:pos x="48" y="48"/>
                </a:cxn>
                <a:cxn ang="0">
                  <a:pos x="82" y="120"/>
                </a:cxn>
                <a:cxn ang="0">
                  <a:pos x="98" y="64"/>
                </a:cxn>
                <a:cxn ang="0">
                  <a:pos x="124" y="64"/>
                </a:cxn>
                <a:cxn ang="0">
                  <a:pos x="106" y="64"/>
                </a:cxn>
                <a:cxn ang="0">
                  <a:pos x="166" y="120"/>
                </a:cxn>
                <a:cxn ang="0">
                  <a:pos x="158" y="64"/>
                </a:cxn>
                <a:cxn ang="0">
                  <a:pos x="174" y="120"/>
                </a:cxn>
                <a:cxn ang="0">
                  <a:pos x="16" y="104"/>
                </a:cxn>
                <a:cxn ang="0">
                  <a:pos x="42" y="68"/>
                </a:cxn>
                <a:cxn ang="0">
                  <a:pos x="48" y="64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0" y="240"/>
                </a:cxn>
                <a:cxn ang="0">
                  <a:pos x="160" y="160"/>
                </a:cxn>
                <a:cxn ang="0">
                  <a:pos x="168" y="240"/>
                </a:cxn>
                <a:cxn ang="0">
                  <a:pos x="168" y="156"/>
                </a:cxn>
                <a:cxn ang="0">
                  <a:pos x="160" y="152"/>
                </a:cxn>
                <a:cxn ang="0">
                  <a:pos x="96" y="152"/>
                </a:cxn>
                <a:cxn ang="0">
                  <a:pos x="92" y="160"/>
                </a:cxn>
                <a:cxn ang="0">
                  <a:pos x="40" y="136"/>
                </a:cxn>
                <a:cxn ang="0">
                  <a:pos x="240" y="112"/>
                </a:cxn>
                <a:cxn ang="0">
                  <a:pos x="238" y="118"/>
                </a:cxn>
                <a:cxn ang="0">
                  <a:pos x="218" y="120"/>
                </a:cxn>
                <a:cxn ang="0">
                  <a:pos x="208" y="64"/>
                </a:cxn>
                <a:cxn ang="0">
                  <a:pos x="238" y="100"/>
                </a:cxn>
                <a:cxn ang="0">
                  <a:pos x="240" y="112"/>
                </a:cxn>
              </a:cxnLst>
              <a:rect b="b" l="0" r="r" t="0"/>
              <a:pathLst>
                <a:path h="256" w="256">
                  <a:moveTo>
                    <a:pt x="252" y="90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4" y="10"/>
                  </a:lnTo>
                  <a:lnTo>
                    <a:pt x="32" y="1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46"/>
                  </a:lnTo>
                  <a:lnTo>
                    <a:pt x="28" y="252"/>
                  </a:lnTo>
                  <a:lnTo>
                    <a:pt x="34" y="254"/>
                  </a:lnTo>
                  <a:lnTo>
                    <a:pt x="4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2" y="254"/>
                  </a:lnTo>
                  <a:lnTo>
                    <a:pt x="228" y="252"/>
                  </a:lnTo>
                  <a:lnTo>
                    <a:pt x="230" y="246"/>
                  </a:lnTo>
                  <a:lnTo>
                    <a:pt x="232" y="240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2" y="134"/>
                  </a:lnTo>
                  <a:lnTo>
                    <a:pt x="248" y="128"/>
                  </a:lnTo>
                  <a:lnTo>
                    <a:pt x="254" y="122"/>
                  </a:lnTo>
                  <a:lnTo>
                    <a:pt x="256" y="11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52" y="90"/>
                  </a:lnTo>
                  <a:close/>
                  <a:moveTo>
                    <a:pt x="208" y="16"/>
                  </a:moveTo>
                  <a:lnTo>
                    <a:pt x="208" y="48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208" y="16"/>
                  </a:lnTo>
                  <a:close/>
                  <a:moveTo>
                    <a:pt x="82" y="120"/>
                  </a:moveTo>
                  <a:lnTo>
                    <a:pt x="48" y="120"/>
                  </a:lnTo>
                  <a:lnTo>
                    <a:pt x="80" y="64"/>
                  </a:lnTo>
                  <a:lnTo>
                    <a:pt x="98" y="64"/>
                  </a:lnTo>
                  <a:lnTo>
                    <a:pt x="82" y="120"/>
                  </a:lnTo>
                  <a:close/>
                  <a:moveTo>
                    <a:pt x="106" y="64"/>
                  </a:moveTo>
                  <a:lnTo>
                    <a:pt x="124" y="64"/>
                  </a:lnTo>
                  <a:lnTo>
                    <a:pt x="124" y="120"/>
                  </a:lnTo>
                  <a:lnTo>
                    <a:pt x="90" y="120"/>
                  </a:lnTo>
                  <a:lnTo>
                    <a:pt x="106" y="64"/>
                  </a:lnTo>
                  <a:close/>
                  <a:moveTo>
                    <a:pt x="132" y="64"/>
                  </a:moveTo>
                  <a:lnTo>
                    <a:pt x="150" y="64"/>
                  </a:lnTo>
                  <a:lnTo>
                    <a:pt x="166" y="120"/>
                  </a:lnTo>
                  <a:lnTo>
                    <a:pt x="132" y="120"/>
                  </a:lnTo>
                  <a:lnTo>
                    <a:pt x="132" y="64"/>
                  </a:lnTo>
                  <a:close/>
                  <a:moveTo>
                    <a:pt x="158" y="64"/>
                  </a:moveTo>
                  <a:lnTo>
                    <a:pt x="176" y="64"/>
                  </a:lnTo>
                  <a:lnTo>
                    <a:pt x="208" y="120"/>
                  </a:lnTo>
                  <a:lnTo>
                    <a:pt x="174" y="120"/>
                  </a:lnTo>
                  <a:lnTo>
                    <a:pt x="158" y="64"/>
                  </a:lnTo>
                  <a:close/>
                  <a:moveTo>
                    <a:pt x="16" y="112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8" y="10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70" y="64"/>
                  </a:lnTo>
                  <a:lnTo>
                    <a:pt x="3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close/>
                  <a:moveTo>
                    <a:pt x="160" y="240"/>
                  </a:moveTo>
                  <a:lnTo>
                    <a:pt x="100" y="240"/>
                  </a:lnTo>
                  <a:lnTo>
                    <a:pt x="100" y="160"/>
                  </a:lnTo>
                  <a:lnTo>
                    <a:pt x="160" y="160"/>
                  </a:lnTo>
                  <a:lnTo>
                    <a:pt x="160" y="240"/>
                  </a:lnTo>
                  <a:close/>
                  <a:moveTo>
                    <a:pt x="216" y="240"/>
                  </a:moveTo>
                  <a:lnTo>
                    <a:pt x="168" y="240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6" y="154"/>
                  </a:lnTo>
                  <a:lnTo>
                    <a:pt x="164" y="152"/>
                  </a:lnTo>
                  <a:lnTo>
                    <a:pt x="16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2" y="240"/>
                  </a:lnTo>
                  <a:lnTo>
                    <a:pt x="40" y="240"/>
                  </a:lnTo>
                  <a:lnTo>
                    <a:pt x="40" y="136"/>
                  </a:lnTo>
                  <a:lnTo>
                    <a:pt x="216" y="136"/>
                  </a:lnTo>
                  <a:lnTo>
                    <a:pt x="216" y="240"/>
                  </a:lnTo>
                  <a:close/>
                  <a:moveTo>
                    <a:pt x="240" y="112"/>
                  </a:move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18" y="120"/>
                  </a:lnTo>
                  <a:lnTo>
                    <a:pt x="186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0" y="104"/>
                  </a:lnTo>
                  <a:lnTo>
                    <a:pt x="240" y="11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Rectangle 27"/>
            <p:cNvSpPr/>
            <p:nvPr/>
          </p:nvSpPr>
          <p:spPr>
            <a:xfrm>
              <a:off x="2087739" y="3755653"/>
              <a:ext cx="1887272" cy="472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altLang="en-US" lang="zh-CN" sz="800">
                  <a:solidFill>
                    <a:schemeClr val="tx2">
                      <a:lumMod val="75000"/>
                    </a:schemeClr>
                  </a:solidFill>
                </a:rPr>
                <a:t>此部分内容作为文字排版占位显示</a:t>
              </a:r>
            </a:p>
            <a:p>
              <a:pPr algn="ctr">
                <a:lnSpc>
                  <a:spcPts val="1500"/>
                </a:lnSpc>
              </a:pPr>
              <a:r>
                <a:rPr altLang="en-US" lang="zh-CN" sz="800">
                  <a:solidFill>
                    <a:schemeClr val="tx2">
                      <a:lumMod val="75000"/>
                    </a:schemeClr>
                  </a:solidFill>
                </a:rPr>
                <a:t>（建议使用主题字体）。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2087739" y="3497605"/>
              <a:ext cx="1887272" cy="28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altLang="en-US" lang="zh-CN" sz="1600"/>
                <a:t>标题文本预设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84032" y="1649954"/>
            <a:ext cx="4435538" cy="4138653"/>
            <a:chOff x="6786970" y="1649954"/>
            <a:chExt cx="4435538" cy="4138653"/>
          </a:xfrm>
        </p:grpSpPr>
        <p:sp>
          <p:nvSpPr>
            <p:cNvPr id="41" name="Diamond 67"/>
            <p:cNvSpPr/>
            <p:nvPr/>
          </p:nvSpPr>
          <p:spPr>
            <a:xfrm>
              <a:off x="6786970" y="516425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0" panose="020b0806030902050204" pitchFamily="34" typeface="Impact"/>
                </a:rPr>
                <a:t>05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259934" y="5194816"/>
              <a:ext cx="3962574" cy="563232"/>
              <a:chOff x="6444107" y="1469392"/>
              <a:chExt cx="4232109" cy="563232"/>
            </a:xfrm>
          </p:grpSpPr>
          <p:sp>
            <p:nvSpPr>
              <p:cNvPr id="59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rtlCol="0" tIns="0" wrap="square">
                <a:normAutofit lnSpcReduction="10000"/>
              </a:bodyPr>
              <a:lstStyle/>
              <a:p>
                <a:r>
                  <a:rPr altLang="en-US" b="1" lang="zh-CN" sz="1600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60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rtlCol="0" tIns="0" vert="horz" wrap="square">
                <a:normAutofit/>
              </a:bodyPr>
              <a:lstStyle>
                <a:lvl1pPr algn="ctr" defTabSz="457200" eaLnBrk="1" hangingPunct="1" latinLnBrk="0" rtl="0">
                  <a:spcBef>
                    <a:spcPct val="0"/>
                  </a:spcBef>
                  <a:buNone/>
                  <a:defRPr kern="1200" sz="29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3" name="Diamond 64"/>
            <p:cNvSpPr/>
            <p:nvPr/>
          </p:nvSpPr>
          <p:spPr>
            <a:xfrm>
              <a:off x="6792409" y="428568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 wrap="square"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0" panose="020b0806030902050204" pitchFamily="34" typeface="Impact"/>
                </a:rPr>
                <a:t>04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259934" y="4316240"/>
              <a:ext cx="3962574" cy="563232"/>
              <a:chOff x="6444107" y="1469392"/>
              <a:chExt cx="4232109" cy="563232"/>
            </a:xfrm>
          </p:grpSpPr>
          <p:sp>
            <p:nvSpPr>
              <p:cNvPr id="57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rtlCol="0" tIns="0" wrap="square">
                <a:normAutofit lnSpcReduction="10000"/>
              </a:bodyPr>
              <a:lstStyle/>
              <a:p>
                <a:r>
                  <a:rPr altLang="en-US" b="1" lang="zh-CN" sz="1600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8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rtlCol="0" tIns="0" vert="horz" wrap="square">
                <a:normAutofit/>
              </a:bodyPr>
              <a:lstStyle>
                <a:lvl1pPr algn="ctr" defTabSz="457200" eaLnBrk="1" hangingPunct="1" latinLnBrk="0" rtl="0">
                  <a:spcBef>
                    <a:spcPct val="0"/>
                  </a:spcBef>
                  <a:buNone/>
                  <a:defRPr kern="1200" sz="29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5" name="Diamond 61"/>
            <p:cNvSpPr/>
            <p:nvPr/>
          </p:nvSpPr>
          <p:spPr>
            <a:xfrm>
              <a:off x="6792409" y="340710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 wrap="square">
              <a:norm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259934" y="3437664"/>
              <a:ext cx="3962574" cy="563232"/>
              <a:chOff x="6444107" y="1469392"/>
              <a:chExt cx="4232109" cy="563232"/>
            </a:xfrm>
          </p:grpSpPr>
          <p:sp>
            <p:nvSpPr>
              <p:cNvPr id="55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rtlCol="0" tIns="0" wrap="square">
                <a:normAutofit lnSpcReduction="10000"/>
              </a:bodyPr>
              <a:lstStyle/>
              <a:p>
                <a:r>
                  <a:rPr altLang="en-US" b="1" lang="zh-CN" sz="160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6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rtlCol="0" tIns="0" vert="horz" wrap="square">
                <a:normAutofit/>
              </a:bodyPr>
              <a:lstStyle>
                <a:lvl1pPr algn="ctr" defTabSz="457200" eaLnBrk="1" hangingPunct="1" latinLnBrk="0" rtl="0">
                  <a:spcBef>
                    <a:spcPct val="0"/>
                  </a:spcBef>
                  <a:buNone/>
                  <a:defRPr kern="1200" sz="29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7" name="Diamond 58"/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7259934" y="2559088"/>
              <a:ext cx="3962574" cy="563232"/>
              <a:chOff x="6444107" y="1469392"/>
              <a:chExt cx="4232109" cy="563232"/>
            </a:xfrm>
          </p:grpSpPr>
          <p:sp>
            <p:nvSpPr>
              <p:cNvPr id="53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rtlCol="0" tIns="0" wrap="square">
                <a:normAutofit lnSpcReduction="10000"/>
              </a:bodyPr>
              <a:lstStyle/>
              <a:p>
                <a:r>
                  <a:rPr altLang="en-US" b="1" lang="zh-CN" sz="160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4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rtlCol="0" tIns="0" vert="horz" wrap="square">
                <a:normAutofit/>
              </a:bodyPr>
              <a:lstStyle>
                <a:lvl1pPr algn="ctr" defTabSz="457200" eaLnBrk="1" hangingPunct="1" latinLnBrk="0" rtl="0">
                  <a:spcBef>
                    <a:spcPct val="0"/>
                  </a:spcBef>
                  <a:buNone/>
                  <a:defRPr kern="1200" sz="29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9" name="Diamond 55"/>
            <p:cNvSpPr/>
            <p:nvPr/>
          </p:nvSpPr>
          <p:spPr>
            <a:xfrm>
              <a:off x="6792411" y="164995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 wrap="square">
              <a:no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51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rtlCol="0" tIns="0" wrap="square">
                <a:normAutofit lnSpcReduction="10000"/>
              </a:bodyPr>
              <a:lstStyle/>
              <a:p>
                <a:r>
                  <a:rPr altLang="en-US" b="1" lang="zh-CN" sz="160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2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rtlCol="0" tIns="0" vert="horz" wrap="square">
                <a:normAutofit/>
              </a:bodyPr>
              <a:lstStyle>
                <a:lvl1pPr algn="ctr" defTabSz="457200" eaLnBrk="1" hangingPunct="1" latinLnBrk="0" rtl="0">
                  <a:spcBef>
                    <a:spcPct val="0"/>
                  </a:spcBef>
                  <a:buNone/>
                  <a:defRPr kern="1200" sz="29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</p:grpSp>
    </p:spTree>
    <p:extLst>
      <p:ext uri="{BB962C8B-B14F-4D97-AF65-F5344CB8AC3E}">
        <p14:creationId val="37854780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31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五、标题文本预设</a:t>
            </a:r>
          </a:p>
        </p:txBody>
      </p:sp>
      <p:sp>
        <p:nvSpPr>
          <p:cNvPr id="5" name="Freeform 19"/>
          <p:cNvSpPr/>
          <p:nvPr/>
        </p:nvSpPr>
        <p:spPr>
          <a:xfrm>
            <a:off x="2779668" y="1476611"/>
            <a:ext cx="6107506" cy="1265155"/>
          </a:xfrm>
          <a:custGeom>
            <a:gdLst>
              <a:gd fmla="*/ 1118432 w 8387064" name="connsiteX0"/>
              <a:gd fmla="*/ 0 h 1737360" name="connsiteY0"/>
              <a:gd fmla="*/ 1508467 w 8387064" name="connsiteX1"/>
              <a:gd fmla="*/ 0 h 1737360" name="connsiteY1"/>
              <a:gd fmla="*/ 3139279 w 8387064" name="connsiteX2"/>
              <a:gd fmla="*/ 0 h 1737360" name="connsiteY2"/>
              <a:gd fmla="*/ 3529314 w 8387064" name="connsiteX3"/>
              <a:gd fmla="*/ 0 h 1737360" name="connsiteY3"/>
              <a:gd fmla="*/ 4857750 w 8387064" name="connsiteX4"/>
              <a:gd fmla="*/ 0 h 1737360" name="connsiteY4"/>
              <a:gd fmla="*/ 6366217 w 8387064" name="connsiteX5"/>
              <a:gd fmla="*/ 0 h 1737360" name="connsiteY5"/>
              <a:gd fmla="*/ 6878597 w 8387064" name="connsiteX6"/>
              <a:gd fmla="*/ 0 h 1737360" name="connsiteY6"/>
              <a:gd fmla="*/ 8387064 w 8387064" name="connsiteX7"/>
              <a:gd fmla="*/ 0 h 1737360" name="connsiteY7"/>
              <a:gd fmla="*/ 8387064 w 8387064" name="connsiteX8"/>
              <a:gd fmla="*/ 9236 h 1737360" name="connsiteY8"/>
              <a:gd fmla="*/ 7268632 w 8387064" name="connsiteX9"/>
              <a:gd fmla="*/ 1737360 h 1737360" name="connsiteY9"/>
              <a:gd fmla="*/ 6878597 w 8387064" name="connsiteX10"/>
              <a:gd fmla="*/ 1737360 h 1737360" name="connsiteY10"/>
              <a:gd fmla="*/ 5247785 w 8387064" name="connsiteX11"/>
              <a:gd fmla="*/ 1737360 h 1737360" name="connsiteY11"/>
              <a:gd fmla="*/ 4857750 w 8387064" name="connsiteX12"/>
              <a:gd fmla="*/ 1737360 h 1737360" name="connsiteY12"/>
              <a:gd fmla="*/ 3529314 w 8387064" name="connsiteX13"/>
              <a:gd fmla="*/ 1737360 h 1737360" name="connsiteY13"/>
              <a:gd fmla="*/ 2020847 w 8387064" name="connsiteX14"/>
              <a:gd fmla="*/ 1737360 h 1737360" name="connsiteY14"/>
              <a:gd fmla="*/ 1508467 w 8387064" name="connsiteX15"/>
              <a:gd fmla="*/ 1737360 h 1737360" name="connsiteY15"/>
              <a:gd fmla="*/ 0 w 8387064" name="connsiteX16"/>
              <a:gd fmla="*/ 1737360 h 1737360" name="connsiteY16"/>
              <a:gd fmla="*/ 0 w 8387064" name="connsiteX17"/>
              <a:gd fmla="*/ 1728124 h 173736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1737360" w="8387064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lIns="1800000" rtlCol="0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6" name="Oval 23"/>
          <p:cNvSpPr/>
          <p:nvPr/>
        </p:nvSpPr>
        <p:spPr>
          <a:xfrm rot="900000">
            <a:off x="3559236" y="1679785"/>
            <a:ext cx="858807" cy="85880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7" name="TextBox 21"/>
          <p:cNvSpPr txBox="1"/>
          <p:nvPr/>
        </p:nvSpPr>
        <p:spPr>
          <a:xfrm rot="18165474">
            <a:off x="2228068" y="1805376"/>
            <a:ext cx="152798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8" name="Freeform 26"/>
          <p:cNvSpPr/>
          <p:nvPr/>
        </p:nvSpPr>
        <p:spPr>
          <a:xfrm>
            <a:off x="8068375" y="1479223"/>
            <a:ext cx="1637602" cy="1265155"/>
          </a:xfrm>
          <a:custGeom>
            <a:gdLst>
              <a:gd fmla="*/ 1124409 w 2248818" name="connsiteX0"/>
              <a:gd fmla="*/ 0 h 1737360" name="connsiteY0"/>
              <a:gd fmla="*/ 2248818 w 2248818" name="connsiteX1"/>
              <a:gd fmla="*/ 1737360 h 1737360" name="connsiteY1"/>
              <a:gd fmla="*/ 0 w 2248818" name="connsiteX2"/>
              <a:gd fmla="*/ 1737360 h 1737360" name="connsiteY2"/>
              <a:gd fmla="*/ 1124409 w 2248818" name="connsiteX3"/>
              <a:gd fmla="*/ 0 h 17373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37360" w="2248818">
                <a:moveTo>
                  <a:pt x="1124409" y="0"/>
                </a:moveTo>
                <a:lnTo>
                  <a:pt x="2248818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9" name="TextBox 27"/>
          <p:cNvSpPr txBox="1"/>
          <p:nvPr/>
        </p:nvSpPr>
        <p:spPr>
          <a:xfrm>
            <a:off x="8273277" y="2029040"/>
            <a:ext cx="1227799" cy="5181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6020202050201" pitchFamily="34" typeface="Bebas Neue"/>
              </a:rPr>
              <a:t>15%</a:t>
            </a:r>
          </a:p>
        </p:txBody>
      </p:sp>
      <p:sp>
        <p:nvSpPr>
          <p:cNvPr id="10" name="Freeform 5"/>
          <p:cNvSpPr/>
          <p:nvPr/>
        </p:nvSpPr>
        <p:spPr>
          <a:xfrm>
            <a:off x="1077427" y="4209296"/>
            <a:ext cx="6107506" cy="1265155"/>
          </a:xfrm>
          <a:custGeom>
            <a:gdLst>
              <a:gd fmla="*/ 1118432 w 8387064" name="connsiteX0"/>
              <a:gd fmla="*/ 0 h 1737360" name="connsiteY0"/>
              <a:gd fmla="*/ 1508467 w 8387064" name="connsiteX1"/>
              <a:gd fmla="*/ 0 h 1737360" name="connsiteY1"/>
              <a:gd fmla="*/ 3139279 w 8387064" name="connsiteX2"/>
              <a:gd fmla="*/ 0 h 1737360" name="connsiteY2"/>
              <a:gd fmla="*/ 3529314 w 8387064" name="connsiteX3"/>
              <a:gd fmla="*/ 0 h 1737360" name="connsiteY3"/>
              <a:gd fmla="*/ 4857750 w 8387064" name="connsiteX4"/>
              <a:gd fmla="*/ 0 h 1737360" name="connsiteY4"/>
              <a:gd fmla="*/ 6366217 w 8387064" name="connsiteX5"/>
              <a:gd fmla="*/ 0 h 1737360" name="connsiteY5"/>
              <a:gd fmla="*/ 6878597 w 8387064" name="connsiteX6"/>
              <a:gd fmla="*/ 0 h 1737360" name="connsiteY6"/>
              <a:gd fmla="*/ 8387064 w 8387064" name="connsiteX7"/>
              <a:gd fmla="*/ 0 h 1737360" name="connsiteY7"/>
              <a:gd fmla="*/ 8387064 w 8387064" name="connsiteX8"/>
              <a:gd fmla="*/ 9236 h 1737360" name="connsiteY8"/>
              <a:gd fmla="*/ 7268632 w 8387064" name="connsiteX9"/>
              <a:gd fmla="*/ 1737360 h 1737360" name="connsiteY9"/>
              <a:gd fmla="*/ 6878597 w 8387064" name="connsiteX10"/>
              <a:gd fmla="*/ 1737360 h 1737360" name="connsiteY10"/>
              <a:gd fmla="*/ 5247785 w 8387064" name="connsiteX11"/>
              <a:gd fmla="*/ 1737360 h 1737360" name="connsiteY11"/>
              <a:gd fmla="*/ 4857750 w 8387064" name="connsiteX12"/>
              <a:gd fmla="*/ 1737360 h 1737360" name="connsiteY12"/>
              <a:gd fmla="*/ 3529314 w 8387064" name="connsiteX13"/>
              <a:gd fmla="*/ 1737360 h 1737360" name="connsiteY13"/>
              <a:gd fmla="*/ 2020847 w 8387064" name="connsiteX14"/>
              <a:gd fmla="*/ 1737360 h 1737360" name="connsiteY14"/>
              <a:gd fmla="*/ 1508467 w 8387064" name="connsiteX15"/>
              <a:gd fmla="*/ 1737360 h 1737360" name="connsiteY15"/>
              <a:gd fmla="*/ 0 w 8387064" name="connsiteX16"/>
              <a:gd fmla="*/ 1737360 h 1737360" name="connsiteY16"/>
              <a:gd fmla="*/ 0 w 8387064" name="connsiteX17"/>
              <a:gd fmla="*/ 1728124 h 173736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1737360" w="8387064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0" rtlCol="0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11" name="Oval 9"/>
          <p:cNvSpPr/>
          <p:nvPr/>
        </p:nvSpPr>
        <p:spPr>
          <a:xfrm>
            <a:off x="1875592" y="4387069"/>
            <a:ext cx="858807" cy="8588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2" name="TextBox 8"/>
          <p:cNvSpPr txBox="1"/>
          <p:nvPr/>
        </p:nvSpPr>
        <p:spPr>
          <a:xfrm rot="18165474">
            <a:off x="505277" y="4561863"/>
            <a:ext cx="152798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3" name="Freeform 29"/>
          <p:cNvSpPr/>
          <p:nvPr/>
        </p:nvSpPr>
        <p:spPr>
          <a:xfrm>
            <a:off x="6301490" y="4209296"/>
            <a:ext cx="5171373" cy="1265155"/>
          </a:xfrm>
          <a:custGeom>
            <a:gdLst>
              <a:gd fmla="*/ 1124409 w 7101530" name="connsiteX0"/>
              <a:gd fmla="*/ 0 h 1737360" name="connsiteY0"/>
              <a:gd fmla="*/ 5977121 w 7101530" name="connsiteX1"/>
              <a:gd fmla="*/ 0 h 1737360" name="connsiteY1"/>
              <a:gd fmla="*/ 7101530 w 7101530" name="connsiteX2"/>
              <a:gd fmla="*/ 1737360 h 1737360" name="connsiteY2"/>
              <a:gd fmla="*/ 0 w 7101530" name="connsiteX3"/>
              <a:gd fmla="*/ 1737360 h 1737360" name="connsiteY3"/>
              <a:gd fmla="*/ 1124409 w 7101530" name="connsiteX4"/>
              <a:gd fmla="*/ 0 h 17373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7360" w="7101530">
                <a:moveTo>
                  <a:pt x="1124409" y="0"/>
                </a:moveTo>
                <a:lnTo>
                  <a:pt x="5977121" y="0"/>
                </a:lnTo>
                <a:lnTo>
                  <a:pt x="7101530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4" name="TextBox 30"/>
          <p:cNvSpPr txBox="1"/>
          <p:nvPr/>
        </p:nvSpPr>
        <p:spPr>
          <a:xfrm>
            <a:off x="7980457" y="4352460"/>
            <a:ext cx="1813431" cy="10058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6020202050201" pitchFamily="34" typeface="Bebas Neue"/>
              </a:rPr>
              <a:t>35%</a:t>
            </a:r>
          </a:p>
        </p:txBody>
      </p:sp>
      <p:sp>
        <p:nvSpPr>
          <p:cNvPr id="15" name="Freeform 12"/>
          <p:cNvSpPr/>
          <p:nvPr/>
        </p:nvSpPr>
        <p:spPr>
          <a:xfrm>
            <a:off x="1946997" y="2847034"/>
            <a:ext cx="6107506" cy="1265156"/>
          </a:xfrm>
          <a:custGeom>
            <a:gdLst>
              <a:gd fmla="*/ 1118432 w 8387064" name="connsiteX0"/>
              <a:gd fmla="*/ 0 h 1737360" name="connsiteY0"/>
              <a:gd fmla="*/ 1508467 w 8387064" name="connsiteX1"/>
              <a:gd fmla="*/ 0 h 1737360" name="connsiteY1"/>
              <a:gd fmla="*/ 3139279 w 8387064" name="connsiteX2"/>
              <a:gd fmla="*/ 0 h 1737360" name="connsiteY2"/>
              <a:gd fmla="*/ 3529314 w 8387064" name="connsiteX3"/>
              <a:gd fmla="*/ 0 h 1737360" name="connsiteY3"/>
              <a:gd fmla="*/ 4857750 w 8387064" name="connsiteX4"/>
              <a:gd fmla="*/ 0 h 1737360" name="connsiteY4"/>
              <a:gd fmla="*/ 6366217 w 8387064" name="connsiteX5"/>
              <a:gd fmla="*/ 0 h 1737360" name="connsiteY5"/>
              <a:gd fmla="*/ 6878597 w 8387064" name="connsiteX6"/>
              <a:gd fmla="*/ 0 h 1737360" name="connsiteY6"/>
              <a:gd fmla="*/ 8387064 w 8387064" name="connsiteX7"/>
              <a:gd fmla="*/ 0 h 1737360" name="connsiteY7"/>
              <a:gd fmla="*/ 8387064 w 8387064" name="connsiteX8"/>
              <a:gd fmla="*/ 9236 h 1737360" name="connsiteY8"/>
              <a:gd fmla="*/ 7268632 w 8387064" name="connsiteX9"/>
              <a:gd fmla="*/ 1737360 h 1737360" name="connsiteY9"/>
              <a:gd fmla="*/ 6878597 w 8387064" name="connsiteX10"/>
              <a:gd fmla="*/ 1737360 h 1737360" name="connsiteY10"/>
              <a:gd fmla="*/ 5247785 w 8387064" name="connsiteX11"/>
              <a:gd fmla="*/ 1737360 h 1737360" name="connsiteY11"/>
              <a:gd fmla="*/ 4857750 w 8387064" name="connsiteX12"/>
              <a:gd fmla="*/ 1737360 h 1737360" name="connsiteY12"/>
              <a:gd fmla="*/ 3529314 w 8387064" name="connsiteX13"/>
              <a:gd fmla="*/ 1737360 h 1737360" name="connsiteY13"/>
              <a:gd fmla="*/ 2020847 w 8387064" name="connsiteX14"/>
              <a:gd fmla="*/ 1737360 h 1737360" name="connsiteY14"/>
              <a:gd fmla="*/ 1508467 w 8387064" name="connsiteX15"/>
              <a:gd fmla="*/ 1737360 h 1737360" name="connsiteY15"/>
              <a:gd fmla="*/ 0 w 8387064" name="connsiteX16"/>
              <a:gd fmla="*/ 1737360 h 1737360" name="connsiteY16"/>
              <a:gd fmla="*/ 0 w 8387064" name="connsiteX17"/>
              <a:gd fmla="*/ 1728124 h 173736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1737360" w="8387064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00000" rtlCol="0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</a:p>
        </p:txBody>
      </p:sp>
      <p:sp>
        <p:nvSpPr>
          <p:cNvPr id="16" name="Oval 16"/>
          <p:cNvSpPr/>
          <p:nvPr/>
        </p:nvSpPr>
        <p:spPr>
          <a:xfrm>
            <a:off x="2708230" y="3036922"/>
            <a:ext cx="858807" cy="85880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7" name="TextBox 14"/>
          <p:cNvSpPr txBox="1"/>
          <p:nvPr/>
        </p:nvSpPr>
        <p:spPr>
          <a:xfrm rot="18165474">
            <a:off x="1397462" y="3167638"/>
            <a:ext cx="152798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8" name="Freeform 34"/>
          <p:cNvSpPr/>
          <p:nvPr/>
        </p:nvSpPr>
        <p:spPr>
          <a:xfrm>
            <a:off x="7184932" y="2844260"/>
            <a:ext cx="3404488" cy="1265156"/>
          </a:xfrm>
          <a:custGeom>
            <a:gdLst>
              <a:gd fmla="*/ 1124409 w 4675174" name="connsiteX0"/>
              <a:gd fmla="*/ 0 h 1737360" name="connsiteY0"/>
              <a:gd fmla="*/ 3550765 w 4675174" name="connsiteX1"/>
              <a:gd fmla="*/ 0 h 1737360" name="connsiteY1"/>
              <a:gd fmla="*/ 4675174 w 4675174" name="connsiteX2"/>
              <a:gd fmla="*/ 1737360 h 1737360" name="connsiteY2"/>
              <a:gd fmla="*/ 0 w 4675174" name="connsiteX3"/>
              <a:gd fmla="*/ 1737360 h 1737360" name="connsiteY3"/>
              <a:gd fmla="*/ 1124409 w 4675174" name="connsiteX4"/>
              <a:gd fmla="*/ 0 h 17373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7360" w="4675174">
                <a:moveTo>
                  <a:pt x="1124409" y="0"/>
                </a:moveTo>
                <a:lnTo>
                  <a:pt x="3550765" y="0"/>
                </a:lnTo>
                <a:lnTo>
                  <a:pt x="4675174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9" name="TextBox 36"/>
          <p:cNvSpPr txBox="1"/>
          <p:nvPr/>
        </p:nvSpPr>
        <p:spPr>
          <a:xfrm>
            <a:off x="8273277" y="3153673"/>
            <a:ext cx="1227799" cy="7620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6020202050201" pitchFamily="34" typeface="Bebas Neue"/>
              </a:rPr>
              <a:t>25%</a:t>
            </a:r>
          </a:p>
        </p:txBody>
      </p:sp>
      <p:sp>
        <p:nvSpPr>
          <p:cNvPr id="20" name="urban"/>
          <p:cNvSpPr>
            <a:spLocks noChangeAspect="1"/>
          </p:cNvSpPr>
          <p:nvPr/>
        </p:nvSpPr>
        <p:spPr bwMode="auto">
          <a:xfrm>
            <a:off x="3798113" y="1925631"/>
            <a:ext cx="381053" cy="365019"/>
          </a:xfrm>
          <a:custGeom>
            <a:gdLst>
              <a:gd fmla="*/ 235138 w 508000" name="connsiteX0"/>
              <a:gd fmla="*/ 365911 h 486624" name="connsiteY0"/>
              <a:gd fmla="*/ 129514 w 508000" name="connsiteX1"/>
              <a:gd fmla="*/ 407406 h 486624" name="connsiteY1"/>
              <a:gd fmla="*/ 123227 w 508000" name="connsiteX2"/>
              <a:gd fmla="*/ 450159 h 486624" name="connsiteY2"/>
              <a:gd fmla="*/ 235138 w 508000" name="connsiteX3"/>
              <a:gd fmla="*/ 407406 h 486624" name="connsiteY3"/>
              <a:gd fmla="*/ 265317 w 508000" name="connsiteX4"/>
              <a:gd fmla="*/ 362139 h 486624" name="connsiteY4"/>
              <a:gd fmla="*/ 265317 w 508000" name="connsiteX5"/>
              <a:gd fmla="*/ 404891 h 486624" name="connsiteY5"/>
              <a:gd fmla="*/ 368426 w 508000" name="connsiteX6"/>
              <a:gd fmla="*/ 435070 h 486624" name="connsiteY6"/>
              <a:gd fmla="*/ 359624 w 508000" name="connsiteX7"/>
              <a:gd fmla="*/ 392317 h 486624" name="connsiteY7"/>
              <a:gd fmla="*/ 235138 w 508000" name="connsiteX8"/>
              <a:gd fmla="*/ 299268 h 486624" name="connsiteY8"/>
              <a:gd fmla="*/ 138316 w 508000" name="connsiteX9"/>
              <a:gd fmla="*/ 344535 h 486624" name="connsiteY9"/>
              <a:gd fmla="*/ 132029 w 508000" name="connsiteX10"/>
              <a:gd fmla="*/ 387287 h 486624" name="connsiteY10"/>
              <a:gd fmla="*/ 235138 w 508000" name="connsiteX11"/>
              <a:gd fmla="*/ 344535 h 486624" name="connsiteY11"/>
              <a:gd fmla="*/ 265317 w 508000" name="connsiteX12"/>
              <a:gd fmla="*/ 295495 h 486624" name="connsiteY12"/>
              <a:gd fmla="*/ 265317 w 508000" name="connsiteX13"/>
              <a:gd fmla="*/ 340763 h 486624" name="connsiteY13"/>
              <a:gd fmla="*/ 359624 w 508000" name="connsiteX14"/>
              <a:gd fmla="*/ 372198 h 486624" name="connsiteY14"/>
              <a:gd fmla="*/ 350822 w 508000" name="connsiteX15"/>
              <a:gd fmla="*/ 325673 h 486624" name="connsiteY15"/>
              <a:gd fmla="*/ 458961 w 508000" name="connsiteX16"/>
              <a:gd fmla="*/ 284178 h 486624" name="connsiteY16"/>
              <a:gd fmla="*/ 389802 w 508000" name="connsiteX17"/>
              <a:gd fmla="*/ 305554 h 486624" name="connsiteY17"/>
              <a:gd fmla="*/ 386030 w 508000" name="connsiteX18"/>
              <a:gd fmla="*/ 325673 h 486624" name="connsiteY18"/>
              <a:gd fmla="*/ 458961 w 508000" name="connsiteX19"/>
              <a:gd fmla="*/ 308069 h 486624" name="connsiteY19"/>
              <a:gd fmla="*/ 458961 w 508000" name="connsiteX20"/>
              <a:gd fmla="*/ 254000 h 486624" name="connsiteY20"/>
              <a:gd fmla="*/ 392317 w 508000" name="connsiteX21"/>
              <a:gd fmla="*/ 271604 h 486624" name="connsiteY21"/>
              <a:gd fmla="*/ 389802 w 508000" name="connsiteX22"/>
              <a:gd fmla="*/ 292980 h 486624" name="connsiteY22"/>
              <a:gd fmla="*/ 458961 w 508000" name="connsiteX23"/>
              <a:gd fmla="*/ 275376 h 486624" name="connsiteY23"/>
              <a:gd fmla="*/ 235138 w 508000" name="connsiteX24"/>
              <a:gd fmla="*/ 235139 h 486624" name="connsiteY24"/>
              <a:gd fmla="*/ 147118 w 508000" name="connsiteX25"/>
              <a:gd fmla="*/ 275376 h 486624" name="connsiteY25"/>
              <a:gd fmla="*/ 142089 w 508000" name="connsiteX26"/>
              <a:gd fmla="*/ 320644 h 486624" name="connsiteY26"/>
              <a:gd fmla="*/ 235138 w 508000" name="connsiteX27"/>
              <a:gd fmla="*/ 277891 h 486624" name="connsiteY27"/>
              <a:gd fmla="*/ 265317 w 508000" name="connsiteX28"/>
              <a:gd fmla="*/ 232624 h 486624" name="connsiteY28"/>
              <a:gd fmla="*/ 265317 w 508000" name="connsiteX29"/>
              <a:gd fmla="*/ 277891 h 486624" name="connsiteY29"/>
              <a:gd fmla="*/ 347050 w 508000" name="connsiteX30"/>
              <a:gd fmla="*/ 305555 h 486624" name="connsiteY30"/>
              <a:gd fmla="*/ 338248 w 508000" name="connsiteX31"/>
              <a:gd fmla="*/ 256515 h 486624" name="connsiteY31"/>
              <a:gd fmla="*/ 69158 w 508000" name="connsiteX32"/>
              <a:gd fmla="*/ 228852 h 486624" name="connsiteY32"/>
              <a:gd fmla="*/ 65386 w 508000" name="connsiteX33"/>
              <a:gd fmla="*/ 250228 h 486624" name="connsiteY33"/>
              <a:gd fmla="*/ 127000 w 508000" name="connsiteX34"/>
              <a:gd fmla="*/ 271604 h 486624" name="connsiteY34"/>
              <a:gd fmla="*/ 127000 w 508000" name="connsiteX35"/>
              <a:gd fmla="*/ 254000 h 486624" name="connsiteY35"/>
              <a:gd fmla="*/ 456446 w 508000" name="connsiteX36"/>
              <a:gd fmla="*/ 220049 h 486624" name="connsiteY36"/>
              <a:gd fmla="*/ 396089 w 508000" name="connsiteX37"/>
              <a:gd fmla="*/ 238911 h 486624" name="connsiteY37"/>
              <a:gd fmla="*/ 392317 w 508000" name="connsiteX38"/>
              <a:gd fmla="*/ 259030 h 486624" name="connsiteY38"/>
              <a:gd fmla="*/ 458961 w 508000" name="connsiteX39"/>
              <a:gd fmla="*/ 241426 h 486624" name="connsiteY39"/>
              <a:gd fmla="*/ 71673 w 508000" name="connsiteX40"/>
              <a:gd fmla="*/ 196159 h 486624" name="connsiteY40"/>
              <a:gd fmla="*/ 69158 w 508000" name="connsiteX41"/>
              <a:gd fmla="*/ 217535 h 486624" name="connsiteY41"/>
              <a:gd fmla="*/ 129515 w 508000" name="connsiteX42"/>
              <a:gd fmla="*/ 238911 h 486624" name="connsiteY42"/>
              <a:gd fmla="*/ 129515 w 508000" name="connsiteX43"/>
              <a:gd fmla="*/ 220050 h 486624" name="connsiteY43"/>
              <a:gd fmla="*/ 452673 w 508000" name="connsiteX44"/>
              <a:gd fmla="*/ 187356 h 486624" name="connsiteY44"/>
              <a:gd fmla="*/ 398604 w 508000" name="connsiteX45"/>
              <a:gd fmla="*/ 208733 h 486624" name="connsiteY45"/>
              <a:gd fmla="*/ 396089 w 508000" name="connsiteX46"/>
              <a:gd fmla="*/ 226337 h 486624" name="connsiteY46"/>
              <a:gd fmla="*/ 456446 w 508000" name="connsiteX47"/>
              <a:gd fmla="*/ 211247 h 486624" name="connsiteY47"/>
              <a:gd fmla="*/ 265317 w 508000" name="connsiteX48"/>
              <a:gd fmla="*/ 168495 h 486624" name="connsiteY48"/>
              <a:gd fmla="*/ 265317 w 508000" name="connsiteX49"/>
              <a:gd fmla="*/ 208733 h 486624" name="connsiteY49"/>
              <a:gd fmla="*/ 338248 w 508000" name="connsiteX50"/>
              <a:gd fmla="*/ 232624 h 486624" name="connsiteY50"/>
              <a:gd fmla="*/ 329446 w 508000" name="connsiteX51"/>
              <a:gd fmla="*/ 193644 h 486624" name="connsiteY51"/>
              <a:gd fmla="*/ 235138 w 508000" name="connsiteX52"/>
              <a:gd fmla="*/ 168495 h 486624" name="connsiteY52"/>
              <a:gd fmla="*/ 159692 w 508000" name="connsiteX53"/>
              <a:gd fmla="*/ 213763 h 486624" name="connsiteY53"/>
              <a:gd fmla="*/ 153405 w 508000" name="connsiteX54"/>
              <a:gd fmla="*/ 256515 h 486624" name="connsiteY54"/>
              <a:gd fmla="*/ 235138 w 508000" name="connsiteX55"/>
              <a:gd fmla="*/ 213763 h 486624" name="connsiteY55"/>
              <a:gd fmla="*/ 465248 w 508000" name="connsiteX56"/>
              <a:gd fmla="*/ 168495 h 486624" name="connsiteY56"/>
              <a:gd fmla="*/ 486624 w 508000" name="connsiteX57"/>
              <a:gd fmla="*/ 211248 h 486624" name="connsiteY57"/>
              <a:gd fmla="*/ 508000 w 508000" name="connsiteX58"/>
              <a:gd fmla="*/ 486624 h 486624" name="connsiteY58"/>
              <a:gd fmla="*/ 486624 w 508000" name="connsiteX59"/>
              <a:gd fmla="*/ 486624 h 486624" name="connsiteY59"/>
              <a:gd fmla="*/ 458961 w 508000" name="connsiteX60"/>
              <a:gd fmla="*/ 165980 h 486624" name="connsiteY60"/>
              <a:gd fmla="*/ 477822 w 508000" name="connsiteX61"/>
              <a:gd fmla="*/ 486624 h 486624" name="connsiteY61"/>
              <a:gd fmla="*/ 411178 w 508000" name="connsiteX62"/>
              <a:gd fmla="*/ 486624 h 486624" name="connsiteY62"/>
              <a:gd fmla="*/ 398604 w 508000" name="connsiteX63"/>
              <a:gd fmla="*/ 428782 h 486624" name="connsiteY63"/>
              <a:gd fmla="*/ 465248 w 508000" name="connsiteX64"/>
              <a:gd fmla="*/ 419980 h 486624" name="connsiteY64"/>
              <a:gd fmla="*/ 465248 w 508000" name="connsiteX65"/>
              <a:gd fmla="*/ 392317 h 486624" name="connsiteY65"/>
              <a:gd fmla="*/ 392317 w 508000" name="connsiteX66"/>
              <a:gd fmla="*/ 407406 h 486624" name="connsiteY66"/>
              <a:gd fmla="*/ 389802 w 508000" name="connsiteX67"/>
              <a:gd fmla="*/ 392317 h 486624" name="connsiteY67"/>
              <a:gd fmla="*/ 461475 w 508000" name="connsiteX68"/>
              <a:gd fmla="*/ 377228 h 486624" name="connsiteY68"/>
              <a:gd fmla="*/ 461475 w 508000" name="connsiteX69"/>
              <a:gd fmla="*/ 353337 h 486624" name="connsiteY69"/>
              <a:gd fmla="*/ 386030 w 508000" name="connsiteX70"/>
              <a:gd fmla="*/ 372198 h 486624" name="connsiteY70"/>
              <a:gd fmla="*/ 384142 w 508000" name="connsiteX71"/>
              <a:gd fmla="*/ 359452 h 486624" name="connsiteY71"/>
              <a:gd fmla="*/ 383515 w 508000" name="connsiteX72"/>
              <a:gd fmla="*/ 359624 h 486624" name="connsiteY72"/>
              <a:gd fmla="*/ 383804 w 508000" name="connsiteX73"/>
              <a:gd fmla="*/ 357171 h 486624" name="connsiteY73"/>
              <a:gd fmla="*/ 383804 w 508000" name="connsiteX74"/>
              <a:gd fmla="*/ 357172 h 486624" name="connsiteY74"/>
              <a:gd fmla="*/ 383804 w 508000" name="connsiteX75"/>
              <a:gd fmla="*/ 357171 h 486624" name="connsiteY75"/>
              <a:gd fmla="*/ 384142 w 508000" name="connsiteX76"/>
              <a:gd fmla="*/ 359452 h 486624" name="connsiteY76"/>
              <a:gd fmla="*/ 461475 w 508000" name="connsiteX77"/>
              <a:gd fmla="*/ 338248 h 486624" name="connsiteY77"/>
              <a:gd fmla="*/ 458961 w 508000" name="connsiteX78"/>
              <a:gd fmla="*/ 316871 h 486624" name="connsiteY78"/>
              <a:gd fmla="*/ 386030 w 508000" name="connsiteX79"/>
              <a:gd fmla="*/ 338248 h 486624" name="connsiteY79"/>
              <a:gd fmla="*/ 383804 w 508000" name="connsiteX80"/>
              <a:gd fmla="*/ 357171 h 486624" name="connsiteY80"/>
              <a:gd fmla="*/ 383804 w 508000" name="connsiteX81"/>
              <a:gd fmla="*/ 357169 h 486624" name="connsiteY81"/>
              <a:gd fmla="*/ 383804 w 508000" name="connsiteX82"/>
              <a:gd fmla="*/ 357171 h 486624" name="connsiteY82"/>
              <a:gd fmla="*/ 381000 w 508000" name="connsiteX83"/>
              <a:gd fmla="*/ 338248 h 486624" name="connsiteY83"/>
              <a:gd fmla="*/ 392317 w 508000" name="connsiteX84"/>
              <a:gd fmla="*/ 193643 h 486624" name="connsiteY84"/>
              <a:gd fmla="*/ 75446 w 508000" name="connsiteX85"/>
              <a:gd fmla="*/ 159693 h 486624" name="connsiteY85"/>
              <a:gd fmla="*/ 71673 w 508000" name="connsiteX86"/>
              <a:gd fmla="*/ 183584 h 486624" name="connsiteY86"/>
              <a:gd fmla="*/ 129515 w 508000" name="connsiteX87"/>
              <a:gd fmla="*/ 202446 h 486624" name="connsiteY87"/>
              <a:gd fmla="*/ 129515 w 508000" name="connsiteX88"/>
              <a:gd fmla="*/ 183584 h 486624" name="connsiteY88"/>
              <a:gd fmla="*/ 75446 w 508000" name="connsiteX89"/>
              <a:gd fmla="*/ 127000 h 486624" name="connsiteY89"/>
              <a:gd fmla="*/ 75446 w 508000" name="connsiteX90"/>
              <a:gd fmla="*/ 147119 h 486624" name="connsiteY90"/>
              <a:gd fmla="*/ 132030 w 508000" name="connsiteX91"/>
              <a:gd fmla="*/ 168495 h 486624" name="connsiteY91"/>
              <a:gd fmla="*/ 132030 w 508000" name="connsiteX92"/>
              <a:gd fmla="*/ 147119 h 486624" name="connsiteY92"/>
              <a:gd fmla="*/ 69158 w 508000" name="connsiteX93"/>
              <a:gd fmla="*/ 111911 h 486624" name="connsiteY93"/>
              <a:gd fmla="*/ 138317 w 508000" name="connsiteX94"/>
              <a:gd fmla="*/ 142089 h 486624" name="connsiteY94"/>
              <a:gd fmla="*/ 138317 w 508000" name="connsiteX95"/>
              <a:gd fmla="*/ 226337 h 486624" name="connsiteY95"/>
              <a:gd fmla="*/ 127000 w 508000" name="connsiteX96"/>
              <a:gd fmla="*/ 299268 h 486624" name="connsiteY96"/>
              <a:gd fmla="*/ 127000 w 508000" name="connsiteX97"/>
              <a:gd fmla="*/ 290466 h 486624" name="connsiteY97"/>
              <a:gd fmla="*/ 65386 w 508000" name="connsiteX98"/>
              <a:gd fmla="*/ 265317 h 486624" name="connsiteY98"/>
              <a:gd fmla="*/ 62871 w 508000" name="connsiteX99"/>
              <a:gd fmla="*/ 286693 h 486624" name="connsiteY99"/>
              <a:gd fmla="*/ 123228 w 508000" name="connsiteX100"/>
              <a:gd fmla="*/ 308070 h 486624" name="connsiteY100"/>
              <a:gd fmla="*/ 123228 w 508000" name="connsiteX101"/>
              <a:gd fmla="*/ 323159 h 486624" name="connsiteY101"/>
              <a:gd fmla="*/ 62871 w 508000" name="connsiteX102"/>
              <a:gd fmla="*/ 301782 h 486624" name="connsiteY102"/>
              <a:gd fmla="*/ 60356 w 508000" name="connsiteX103"/>
              <a:gd fmla="*/ 323159 h 486624" name="connsiteY103"/>
              <a:gd fmla="*/ 120713 w 508000" name="connsiteX104"/>
              <a:gd fmla="*/ 340763 h 486624" name="connsiteY104"/>
              <a:gd fmla="*/ 116941 w 508000" name="connsiteX105"/>
              <a:gd fmla="*/ 357109 h 486624" name="connsiteY105"/>
              <a:gd fmla="*/ 60356 w 508000" name="connsiteX106"/>
              <a:gd fmla="*/ 335733 h 486624" name="connsiteY106"/>
              <a:gd fmla="*/ 56584 w 508000" name="connsiteX107"/>
              <a:gd fmla="*/ 357109 h 486624" name="connsiteY107"/>
              <a:gd fmla="*/ 114426 w 508000" name="connsiteX108"/>
              <a:gd fmla="*/ 374713 h 486624" name="connsiteY108"/>
              <a:gd fmla="*/ 111911 w 508000" name="connsiteX109"/>
              <a:gd fmla="*/ 389802 h 486624" name="connsiteY109"/>
              <a:gd fmla="*/ 56584 w 508000" name="connsiteX110"/>
              <a:gd fmla="*/ 372198 h 486624" name="connsiteY110"/>
              <a:gd fmla="*/ 56584 w 508000" name="connsiteX111"/>
              <a:gd fmla="*/ 392317 h 486624" name="connsiteY111"/>
              <a:gd fmla="*/ 108139 w 508000" name="connsiteX112"/>
              <a:gd fmla="*/ 407406 h 486624" name="connsiteY112"/>
              <a:gd fmla="*/ 105624 w 508000" name="connsiteX113"/>
              <a:gd fmla="*/ 422495 h 486624" name="connsiteY113"/>
              <a:gd fmla="*/ 54069 w 508000" name="connsiteX114"/>
              <a:gd fmla="*/ 407406 h 486624" name="connsiteY114"/>
              <a:gd fmla="*/ 54069 w 508000" name="connsiteX115"/>
              <a:gd fmla="*/ 428782 h 486624" name="connsiteY115"/>
              <a:gd fmla="*/ 101852 w 508000" name="connsiteX116"/>
              <a:gd fmla="*/ 441357 h 486624" name="connsiteY116"/>
              <a:gd fmla="*/ 96822 w 508000" name="connsiteX117"/>
              <a:gd fmla="*/ 486624 h 486624" name="connsiteY117"/>
              <a:gd fmla="*/ 41495 w 508000" name="connsiteX118"/>
              <a:gd fmla="*/ 486624 h 486624" name="connsiteY118"/>
              <a:gd fmla="*/ 62871 w 508000" name="connsiteX119"/>
              <a:gd fmla="*/ 108139 h 486624" name="connsiteY119"/>
              <a:gd fmla="*/ 35208 w 508000" name="connsiteX120"/>
              <a:gd fmla="*/ 486624 h 486624" name="connsiteY120"/>
              <a:gd fmla="*/ 0 w 508000" name="connsiteX121"/>
              <a:gd fmla="*/ 486624 h 486624" name="connsiteY121"/>
              <a:gd fmla="*/ 26406 w 508000" name="connsiteX122"/>
              <a:gd fmla="*/ 165981 h 486624" name="connsiteY122"/>
              <a:gd fmla="*/ 265317 w 508000" name="connsiteX123"/>
              <a:gd fmla="*/ 101851 h 486624" name="connsiteY123"/>
              <a:gd fmla="*/ 265317 w 508000" name="connsiteX124"/>
              <a:gd fmla="*/ 144604 h 486624" name="connsiteY124"/>
              <a:gd fmla="*/ 329446 w 508000" name="connsiteX125"/>
              <a:gd fmla="*/ 168495 h 486624" name="connsiteY125"/>
              <a:gd fmla="*/ 323159 w 508000" name="connsiteX126"/>
              <a:gd fmla="*/ 129515 h 486624" name="connsiteY126"/>
              <a:gd fmla="*/ 235138 w 508000" name="connsiteX127"/>
              <a:gd fmla="*/ 101851 h 486624" name="connsiteY127"/>
              <a:gd fmla="*/ 168494 w 508000" name="connsiteX128"/>
              <a:gd fmla="*/ 147119 h 486624" name="connsiteY128"/>
              <a:gd fmla="*/ 162207 w 508000" name="connsiteX129"/>
              <a:gd fmla="*/ 193644 h 486624" name="connsiteY129"/>
              <a:gd fmla="*/ 235138 w 508000" name="connsiteX130"/>
              <a:gd fmla="*/ 147119 h 486624" name="connsiteY130"/>
              <a:gd fmla="*/ 265317 w 508000" name="connsiteX131"/>
              <a:gd fmla="*/ 38980 h 486624" name="connsiteY131"/>
              <a:gd fmla="*/ 265317 w 508000" name="connsiteX132"/>
              <a:gd fmla="*/ 77960 h 486624" name="connsiteY132"/>
              <a:gd fmla="*/ 323159 w 508000" name="connsiteX133"/>
              <a:gd fmla="*/ 111911 h 486624" name="connsiteY133"/>
              <a:gd fmla="*/ 314357 w 508000" name="connsiteX134"/>
              <a:gd fmla="*/ 71673 h 486624" name="connsiteY134"/>
              <a:gd fmla="*/ 235138 w 508000" name="connsiteX135"/>
              <a:gd fmla="*/ 38980 h 486624" name="connsiteY135"/>
              <a:gd fmla="*/ 181069 w 508000" name="connsiteX136"/>
              <a:gd fmla="*/ 84248 h 486624" name="connsiteY136"/>
              <a:gd fmla="*/ 172267 w 508000" name="connsiteX137"/>
              <a:gd fmla="*/ 127000 h 486624" name="connsiteY137"/>
              <a:gd fmla="*/ 235138 w 508000" name="connsiteX138"/>
              <a:gd fmla="*/ 84248 h 486624" name="connsiteY138"/>
              <a:gd fmla="*/ 256515 w 508000" name="connsiteX139"/>
              <a:gd fmla="*/ 0 h 486624" name="connsiteY139"/>
              <a:gd fmla="*/ 319386 w 508000" name="connsiteX140"/>
              <a:gd fmla="*/ 54069 h 486624" name="connsiteY140"/>
              <a:gd fmla="*/ 401119 w 508000" name="connsiteX141"/>
              <a:gd fmla="*/ 486624 h 486624" name="connsiteY141"/>
              <a:gd fmla="*/ 256515 w 508000" name="connsiteX142"/>
              <a:gd fmla="*/ 486624 h 486624" name="connsiteY142"/>
              <a:gd fmla="*/ 250227 w 508000" name="connsiteX143"/>
              <a:gd fmla="*/ 0 h 486624" name="connsiteY143"/>
              <a:gd fmla="*/ 250227 w 508000" name="connsiteX144"/>
              <a:gd fmla="*/ 486624 h 486624" name="connsiteY144"/>
              <a:gd fmla="*/ 101851 w 508000" name="connsiteX145"/>
              <a:gd fmla="*/ 486624 h 486624" name="connsiteY145"/>
              <a:gd fmla="*/ 172267 w 508000" name="connsiteX146"/>
              <a:gd fmla="*/ 71673 h 486624" name="connsiteY1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b="b" l="l" r="r" t="t"/>
            <a:pathLst>
              <a:path h="486624" w="508000">
                <a:moveTo>
                  <a:pt x="235138" y="365911"/>
                </a:moveTo>
                <a:lnTo>
                  <a:pt x="129514" y="407406"/>
                </a:lnTo>
                <a:lnTo>
                  <a:pt x="123227" y="450159"/>
                </a:lnTo>
                <a:lnTo>
                  <a:pt x="235138" y="407406"/>
                </a:lnTo>
                <a:close/>
                <a:moveTo>
                  <a:pt x="265317" y="362139"/>
                </a:moveTo>
                <a:lnTo>
                  <a:pt x="265317" y="404891"/>
                </a:lnTo>
                <a:lnTo>
                  <a:pt x="368426" y="435070"/>
                </a:lnTo>
                <a:lnTo>
                  <a:pt x="359624" y="392317"/>
                </a:lnTo>
                <a:close/>
                <a:moveTo>
                  <a:pt x="235138" y="299268"/>
                </a:moveTo>
                <a:lnTo>
                  <a:pt x="138316" y="344535"/>
                </a:lnTo>
                <a:lnTo>
                  <a:pt x="132029" y="387287"/>
                </a:lnTo>
                <a:lnTo>
                  <a:pt x="235138" y="344535"/>
                </a:lnTo>
                <a:close/>
                <a:moveTo>
                  <a:pt x="265317" y="295495"/>
                </a:moveTo>
                <a:lnTo>
                  <a:pt x="265317" y="340763"/>
                </a:lnTo>
                <a:lnTo>
                  <a:pt x="359624" y="372198"/>
                </a:lnTo>
                <a:lnTo>
                  <a:pt x="350822" y="325673"/>
                </a:lnTo>
                <a:close/>
                <a:moveTo>
                  <a:pt x="458961" y="284178"/>
                </a:moveTo>
                <a:lnTo>
                  <a:pt x="389802" y="305554"/>
                </a:lnTo>
                <a:lnTo>
                  <a:pt x="386030" y="325673"/>
                </a:lnTo>
                <a:lnTo>
                  <a:pt x="458961" y="308069"/>
                </a:lnTo>
                <a:close/>
                <a:moveTo>
                  <a:pt x="458961" y="254000"/>
                </a:moveTo>
                <a:lnTo>
                  <a:pt x="392317" y="271604"/>
                </a:lnTo>
                <a:lnTo>
                  <a:pt x="389802" y="292980"/>
                </a:lnTo>
                <a:lnTo>
                  <a:pt x="458961" y="275376"/>
                </a:lnTo>
                <a:close/>
                <a:moveTo>
                  <a:pt x="235138" y="235139"/>
                </a:moveTo>
                <a:lnTo>
                  <a:pt x="147118" y="275376"/>
                </a:lnTo>
                <a:lnTo>
                  <a:pt x="142089" y="320644"/>
                </a:lnTo>
                <a:lnTo>
                  <a:pt x="235138" y="277891"/>
                </a:lnTo>
                <a:close/>
                <a:moveTo>
                  <a:pt x="265317" y="232624"/>
                </a:moveTo>
                <a:lnTo>
                  <a:pt x="265317" y="277891"/>
                </a:lnTo>
                <a:lnTo>
                  <a:pt x="347050" y="305555"/>
                </a:lnTo>
                <a:lnTo>
                  <a:pt x="338248" y="256515"/>
                </a:lnTo>
                <a:close/>
                <a:moveTo>
                  <a:pt x="69158" y="228852"/>
                </a:moveTo>
                <a:lnTo>
                  <a:pt x="65386" y="250228"/>
                </a:lnTo>
                <a:lnTo>
                  <a:pt x="127000" y="271604"/>
                </a:lnTo>
                <a:lnTo>
                  <a:pt x="127000" y="254000"/>
                </a:lnTo>
                <a:close/>
                <a:moveTo>
                  <a:pt x="456446" y="220049"/>
                </a:moveTo>
                <a:lnTo>
                  <a:pt x="396089" y="238911"/>
                </a:lnTo>
                <a:lnTo>
                  <a:pt x="392317" y="259030"/>
                </a:lnTo>
                <a:lnTo>
                  <a:pt x="458961" y="241426"/>
                </a:lnTo>
                <a:close/>
                <a:moveTo>
                  <a:pt x="71673" y="196159"/>
                </a:moveTo>
                <a:lnTo>
                  <a:pt x="69158" y="217535"/>
                </a:lnTo>
                <a:lnTo>
                  <a:pt x="129515" y="238911"/>
                </a:lnTo>
                <a:lnTo>
                  <a:pt x="129515" y="220050"/>
                </a:lnTo>
                <a:close/>
                <a:moveTo>
                  <a:pt x="452673" y="187356"/>
                </a:moveTo>
                <a:lnTo>
                  <a:pt x="398604" y="208733"/>
                </a:lnTo>
                <a:lnTo>
                  <a:pt x="396089" y="226337"/>
                </a:lnTo>
                <a:lnTo>
                  <a:pt x="456446" y="211247"/>
                </a:lnTo>
                <a:close/>
                <a:moveTo>
                  <a:pt x="265317" y="168495"/>
                </a:moveTo>
                <a:lnTo>
                  <a:pt x="265317" y="208733"/>
                </a:lnTo>
                <a:lnTo>
                  <a:pt x="338248" y="232624"/>
                </a:lnTo>
                <a:lnTo>
                  <a:pt x="329446" y="193644"/>
                </a:lnTo>
                <a:close/>
                <a:moveTo>
                  <a:pt x="235138" y="168495"/>
                </a:moveTo>
                <a:lnTo>
                  <a:pt x="159692" y="213763"/>
                </a:lnTo>
                <a:lnTo>
                  <a:pt x="153405" y="256515"/>
                </a:lnTo>
                <a:lnTo>
                  <a:pt x="235138" y="213763"/>
                </a:lnTo>
                <a:close/>
                <a:moveTo>
                  <a:pt x="465248" y="168495"/>
                </a:moveTo>
                <a:lnTo>
                  <a:pt x="486624" y="211248"/>
                </a:lnTo>
                <a:lnTo>
                  <a:pt x="508000" y="486624"/>
                </a:lnTo>
                <a:lnTo>
                  <a:pt x="486624" y="486624"/>
                </a:lnTo>
                <a:close/>
                <a:moveTo>
                  <a:pt x="458961" y="165980"/>
                </a:moveTo>
                <a:lnTo>
                  <a:pt x="477822" y="486624"/>
                </a:lnTo>
                <a:lnTo>
                  <a:pt x="411178" y="486624"/>
                </a:lnTo>
                <a:lnTo>
                  <a:pt x="398604" y="428782"/>
                </a:lnTo>
                <a:lnTo>
                  <a:pt x="465248" y="419980"/>
                </a:lnTo>
                <a:lnTo>
                  <a:pt x="465248" y="392317"/>
                </a:lnTo>
                <a:lnTo>
                  <a:pt x="392317" y="407406"/>
                </a:lnTo>
                <a:lnTo>
                  <a:pt x="389802" y="392317"/>
                </a:lnTo>
                <a:lnTo>
                  <a:pt x="461475" y="377228"/>
                </a:lnTo>
                <a:lnTo>
                  <a:pt x="461475" y="353337"/>
                </a:lnTo>
                <a:lnTo>
                  <a:pt x="386030" y="372198"/>
                </a:lnTo>
                <a:lnTo>
                  <a:pt x="384142" y="359452"/>
                </a:lnTo>
                <a:lnTo>
                  <a:pt x="383515" y="359624"/>
                </a:lnTo>
                <a:lnTo>
                  <a:pt x="383804" y="357171"/>
                </a:lnTo>
                <a:lnTo>
                  <a:pt x="383804" y="357172"/>
                </a:lnTo>
                <a:lnTo>
                  <a:pt x="383804" y="357171"/>
                </a:lnTo>
                <a:lnTo>
                  <a:pt x="384142" y="359452"/>
                </a:lnTo>
                <a:lnTo>
                  <a:pt x="461475" y="338248"/>
                </a:lnTo>
                <a:lnTo>
                  <a:pt x="458961" y="316871"/>
                </a:lnTo>
                <a:lnTo>
                  <a:pt x="386030" y="338248"/>
                </a:lnTo>
                <a:lnTo>
                  <a:pt x="383804" y="357171"/>
                </a:lnTo>
                <a:lnTo>
                  <a:pt x="383804" y="357169"/>
                </a:lnTo>
                <a:lnTo>
                  <a:pt x="383804" y="357171"/>
                </a:lnTo>
                <a:lnTo>
                  <a:pt x="381000" y="338248"/>
                </a:lnTo>
                <a:lnTo>
                  <a:pt x="392317" y="193643"/>
                </a:lnTo>
                <a:close/>
                <a:moveTo>
                  <a:pt x="75446" y="159693"/>
                </a:moveTo>
                <a:lnTo>
                  <a:pt x="71673" y="183584"/>
                </a:lnTo>
                <a:lnTo>
                  <a:pt x="129515" y="202446"/>
                </a:lnTo>
                <a:lnTo>
                  <a:pt x="129515" y="183584"/>
                </a:lnTo>
                <a:close/>
                <a:moveTo>
                  <a:pt x="75446" y="127000"/>
                </a:moveTo>
                <a:lnTo>
                  <a:pt x="75446" y="147119"/>
                </a:lnTo>
                <a:lnTo>
                  <a:pt x="132030" y="168495"/>
                </a:lnTo>
                <a:lnTo>
                  <a:pt x="132030" y="147119"/>
                </a:lnTo>
                <a:close/>
                <a:moveTo>
                  <a:pt x="69158" y="111911"/>
                </a:moveTo>
                <a:lnTo>
                  <a:pt x="138317" y="142089"/>
                </a:lnTo>
                <a:lnTo>
                  <a:pt x="138317" y="226337"/>
                </a:lnTo>
                <a:lnTo>
                  <a:pt x="127000" y="299268"/>
                </a:lnTo>
                <a:lnTo>
                  <a:pt x="127000" y="290466"/>
                </a:lnTo>
                <a:lnTo>
                  <a:pt x="65386" y="265317"/>
                </a:lnTo>
                <a:lnTo>
                  <a:pt x="62871" y="286693"/>
                </a:lnTo>
                <a:lnTo>
                  <a:pt x="123228" y="308070"/>
                </a:lnTo>
                <a:lnTo>
                  <a:pt x="123228" y="323159"/>
                </a:lnTo>
                <a:lnTo>
                  <a:pt x="62871" y="301782"/>
                </a:lnTo>
                <a:lnTo>
                  <a:pt x="60356" y="323159"/>
                </a:lnTo>
                <a:lnTo>
                  <a:pt x="120713" y="340763"/>
                </a:lnTo>
                <a:lnTo>
                  <a:pt x="116941" y="357109"/>
                </a:lnTo>
                <a:lnTo>
                  <a:pt x="60356" y="335733"/>
                </a:lnTo>
                <a:lnTo>
                  <a:pt x="56584" y="357109"/>
                </a:lnTo>
                <a:lnTo>
                  <a:pt x="114426" y="374713"/>
                </a:lnTo>
                <a:lnTo>
                  <a:pt x="111911" y="389802"/>
                </a:lnTo>
                <a:lnTo>
                  <a:pt x="56584" y="372198"/>
                </a:lnTo>
                <a:lnTo>
                  <a:pt x="56584" y="392317"/>
                </a:lnTo>
                <a:lnTo>
                  <a:pt x="108139" y="407406"/>
                </a:lnTo>
                <a:lnTo>
                  <a:pt x="105624" y="422495"/>
                </a:lnTo>
                <a:lnTo>
                  <a:pt x="54069" y="407406"/>
                </a:lnTo>
                <a:lnTo>
                  <a:pt x="54069" y="428782"/>
                </a:lnTo>
                <a:lnTo>
                  <a:pt x="101852" y="441357"/>
                </a:lnTo>
                <a:lnTo>
                  <a:pt x="96822" y="486624"/>
                </a:lnTo>
                <a:lnTo>
                  <a:pt x="41495" y="486624"/>
                </a:lnTo>
                <a:close/>
                <a:moveTo>
                  <a:pt x="62871" y="108139"/>
                </a:moveTo>
                <a:lnTo>
                  <a:pt x="35208" y="486624"/>
                </a:lnTo>
                <a:lnTo>
                  <a:pt x="0" y="486624"/>
                </a:lnTo>
                <a:lnTo>
                  <a:pt x="26406" y="165981"/>
                </a:lnTo>
                <a:close/>
                <a:moveTo>
                  <a:pt x="265317" y="101851"/>
                </a:moveTo>
                <a:lnTo>
                  <a:pt x="265317" y="144604"/>
                </a:lnTo>
                <a:lnTo>
                  <a:pt x="329446" y="168495"/>
                </a:lnTo>
                <a:lnTo>
                  <a:pt x="323159" y="129515"/>
                </a:lnTo>
                <a:close/>
                <a:moveTo>
                  <a:pt x="235138" y="101851"/>
                </a:moveTo>
                <a:lnTo>
                  <a:pt x="168494" y="147119"/>
                </a:lnTo>
                <a:lnTo>
                  <a:pt x="162207" y="193644"/>
                </a:lnTo>
                <a:lnTo>
                  <a:pt x="235138" y="147119"/>
                </a:lnTo>
                <a:close/>
                <a:moveTo>
                  <a:pt x="265317" y="38980"/>
                </a:moveTo>
                <a:lnTo>
                  <a:pt x="265317" y="77960"/>
                </a:lnTo>
                <a:lnTo>
                  <a:pt x="323159" y="111911"/>
                </a:lnTo>
                <a:lnTo>
                  <a:pt x="314357" y="71673"/>
                </a:lnTo>
                <a:close/>
                <a:moveTo>
                  <a:pt x="235138" y="38980"/>
                </a:moveTo>
                <a:lnTo>
                  <a:pt x="181069" y="84248"/>
                </a:lnTo>
                <a:lnTo>
                  <a:pt x="172267" y="127000"/>
                </a:lnTo>
                <a:lnTo>
                  <a:pt x="235138" y="84248"/>
                </a:lnTo>
                <a:close/>
                <a:moveTo>
                  <a:pt x="256515" y="0"/>
                </a:moveTo>
                <a:lnTo>
                  <a:pt x="319386" y="54069"/>
                </a:lnTo>
                <a:lnTo>
                  <a:pt x="401119" y="486624"/>
                </a:lnTo>
                <a:lnTo>
                  <a:pt x="256515" y="486624"/>
                </a:lnTo>
                <a:close/>
                <a:moveTo>
                  <a:pt x="250227" y="0"/>
                </a:moveTo>
                <a:lnTo>
                  <a:pt x="250227" y="486624"/>
                </a:lnTo>
                <a:lnTo>
                  <a:pt x="101851" y="486624"/>
                </a:lnTo>
                <a:lnTo>
                  <a:pt x="172267" y="71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1" name="university18"/>
          <p:cNvSpPr>
            <a:spLocks noChangeAspect="1"/>
          </p:cNvSpPr>
          <p:nvPr/>
        </p:nvSpPr>
        <p:spPr bwMode="auto">
          <a:xfrm>
            <a:off x="2141441" y="4647814"/>
            <a:ext cx="327109" cy="381053"/>
          </a:xfrm>
          <a:custGeom>
            <a:gdLst>
              <a:gd fmla="*/ 107 w 118" name="T0"/>
              <a:gd fmla="*/ 127 h 138" name="T1"/>
              <a:gd fmla="*/ 101 w 118" name="T2"/>
              <a:gd fmla="*/ 53 h 138" name="T3"/>
              <a:gd fmla="*/ 64 w 118" name="T4"/>
              <a:gd fmla="*/ 30 h 138" name="T5"/>
              <a:gd fmla="*/ 82 w 118" name="T6"/>
              <a:gd fmla="*/ 26 h 138" name="T7"/>
              <a:gd fmla="*/ 88 w 118" name="T8"/>
              <a:gd fmla="*/ 9 h 138" name="T9"/>
              <a:gd fmla="*/ 64 w 118" name="T10"/>
              <a:gd fmla="*/ 4 h 138" name="T11"/>
              <a:gd fmla="*/ 53 w 118" name="T12"/>
              <a:gd fmla="*/ 5 h 138" name="T13"/>
              <a:gd fmla="*/ 27 w 118" name="T14"/>
              <a:gd fmla="*/ 53 h 138" name="T15"/>
              <a:gd fmla="*/ 11 w 118" name="T16"/>
              <a:gd fmla="*/ 59 h 138" name="T17"/>
              <a:gd fmla="*/ 5 w 118" name="T18"/>
              <a:gd fmla="*/ 127 h 138" name="T19"/>
              <a:gd fmla="*/ 5 w 118" name="T20"/>
              <a:gd fmla="*/ 138 h 138" name="T21"/>
              <a:gd fmla="*/ 118 w 118" name="T22"/>
              <a:gd fmla="*/ 133 h 138" name="T23"/>
              <a:gd fmla="*/ 50 w 118" name="T24"/>
              <a:gd fmla="*/ 64 h 138" name="T25"/>
              <a:gd fmla="*/ 68 w 118" name="T26"/>
              <a:gd fmla="*/ 76 h 138" name="T27"/>
              <a:gd fmla="*/ 50 w 118" name="T28"/>
              <a:gd fmla="*/ 64 h 138" name="T29"/>
              <a:gd fmla="*/ 68 w 118" name="T30"/>
              <a:gd fmla="*/ 111 h 138" name="T31"/>
              <a:gd fmla="*/ 50 w 118" name="T32"/>
              <a:gd fmla="*/ 123 h 138" name="T33"/>
              <a:gd fmla="*/ 78 w 118" name="T34"/>
              <a:gd fmla="*/ 111 h 138" name="T35"/>
              <a:gd fmla="*/ 96 w 118" name="T36"/>
              <a:gd fmla="*/ 123 h 138" name="T37"/>
              <a:gd fmla="*/ 78 w 118" name="T38"/>
              <a:gd fmla="*/ 111 h 138" name="T39"/>
              <a:gd fmla="*/ 78 w 118" name="T40"/>
              <a:gd fmla="*/ 100 h 138" name="T41"/>
              <a:gd fmla="*/ 96 w 118" name="T42"/>
              <a:gd fmla="*/ 87 h 138" name="T43"/>
              <a:gd fmla="*/ 68 w 118" name="T44"/>
              <a:gd fmla="*/ 87 h 138" name="T45"/>
              <a:gd fmla="*/ 50 w 118" name="T46"/>
              <a:gd fmla="*/ 100 h 138" name="T47"/>
              <a:gd fmla="*/ 68 w 118" name="T48"/>
              <a:gd fmla="*/ 87 h 138" name="T49"/>
              <a:gd fmla="*/ 22 w 118" name="T50"/>
              <a:gd fmla="*/ 100 h 138" name="T51"/>
              <a:gd fmla="*/ 40 w 118" name="T52"/>
              <a:gd fmla="*/ 87 h 138" name="T53"/>
              <a:gd fmla="*/ 22 w 118" name="T54"/>
              <a:gd fmla="*/ 111 h 138" name="T55"/>
              <a:gd fmla="*/ 40 w 118" name="T56"/>
              <a:gd fmla="*/ 123 h 138" name="T57"/>
              <a:gd fmla="*/ 22 w 118" name="T58"/>
              <a:gd fmla="*/ 111 h 138" name="T59"/>
              <a:gd fmla="*/ 78 w 118" name="T60"/>
              <a:gd fmla="*/ 76 h 138" name="T61"/>
              <a:gd fmla="*/ 96 w 118" name="T62"/>
              <a:gd fmla="*/ 64 h 138" name="T63"/>
              <a:gd fmla="*/ 22 w 118" name="T64"/>
              <a:gd fmla="*/ 64 h 138" name="T65"/>
              <a:gd fmla="*/ 40 w 118" name="T66"/>
              <a:gd fmla="*/ 76 h 138" name="T67"/>
              <a:gd fmla="*/ 22 w 118" name="T68"/>
              <a:gd fmla="*/ 64 h 138" name="T69"/>
              <a:gd fmla="*/ 22 w 118" name="T70"/>
              <a:gd fmla="*/ 64 h 13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38" w="118">
                <a:moveTo>
                  <a:pt x="112" y="127"/>
                </a:moveTo>
                <a:cubicBezTo>
                  <a:pt x="107" y="127"/>
                  <a:pt x="107" y="127"/>
                  <a:pt x="107" y="127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56"/>
                  <a:pt x="104" y="53"/>
                  <a:pt x="10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7" y="42"/>
                  <a:pt x="77" y="33"/>
                  <a:pt x="64" y="30"/>
                </a:cubicBezTo>
                <a:cubicBezTo>
                  <a:pt x="64" y="26"/>
                  <a:pt x="64" y="26"/>
                  <a:pt x="64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5" y="26"/>
                  <a:pt x="88" y="24"/>
                  <a:pt x="88" y="21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6"/>
                  <a:pt x="85" y="4"/>
                  <a:pt x="82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3" y="2"/>
                  <a:pt x="61" y="0"/>
                  <a:pt x="59" y="0"/>
                </a:cubicBezTo>
                <a:cubicBezTo>
                  <a:pt x="56" y="0"/>
                  <a:pt x="53" y="3"/>
                  <a:pt x="53" y="5"/>
                </a:cubicBezTo>
                <a:cubicBezTo>
                  <a:pt x="53" y="30"/>
                  <a:pt x="53" y="30"/>
                  <a:pt x="53" y="30"/>
                </a:cubicBezTo>
                <a:cubicBezTo>
                  <a:pt x="40" y="32"/>
                  <a:pt x="29" y="42"/>
                  <a:pt x="2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1" y="56"/>
                  <a:pt x="11" y="59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5" y="127"/>
                  <a:pt x="5" y="127"/>
                  <a:pt x="5" y="127"/>
                </a:cubicBezTo>
                <a:cubicBezTo>
                  <a:pt x="3" y="127"/>
                  <a:pt x="0" y="130"/>
                  <a:pt x="0" y="133"/>
                </a:cubicBezTo>
                <a:cubicBezTo>
                  <a:pt x="0" y="136"/>
                  <a:pt x="3" y="138"/>
                  <a:pt x="5" y="138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16" y="138"/>
                  <a:pt x="118" y="136"/>
                  <a:pt x="118" y="133"/>
                </a:cubicBezTo>
                <a:cubicBezTo>
                  <a:pt x="118" y="130"/>
                  <a:pt x="116" y="127"/>
                  <a:pt x="112" y="127"/>
                </a:cubicBezTo>
                <a:close/>
                <a:moveTo>
                  <a:pt x="50" y="64"/>
                </a:moveTo>
                <a:cubicBezTo>
                  <a:pt x="68" y="64"/>
                  <a:pt x="68" y="64"/>
                  <a:pt x="6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50" y="76"/>
                  <a:pt x="50" y="76"/>
                  <a:pt x="50" y="76"/>
                </a:cubicBezTo>
                <a:lnTo>
                  <a:pt x="50" y="64"/>
                </a:lnTo>
                <a:close/>
                <a:moveTo>
                  <a:pt x="50" y="111"/>
                </a:moveTo>
                <a:cubicBezTo>
                  <a:pt x="68" y="111"/>
                  <a:pt x="68" y="111"/>
                  <a:pt x="68" y="111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50" y="123"/>
                  <a:pt x="50" y="123"/>
                  <a:pt x="50" y="123"/>
                </a:cubicBezTo>
                <a:lnTo>
                  <a:pt x="50" y="111"/>
                </a:lnTo>
                <a:close/>
                <a:moveTo>
                  <a:pt x="78" y="111"/>
                </a:moveTo>
                <a:cubicBezTo>
                  <a:pt x="96" y="111"/>
                  <a:pt x="96" y="111"/>
                  <a:pt x="96" y="111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78" y="123"/>
                  <a:pt x="78" y="123"/>
                  <a:pt x="78" y="123"/>
                </a:cubicBezTo>
                <a:lnTo>
                  <a:pt x="78" y="111"/>
                </a:lnTo>
                <a:close/>
                <a:moveTo>
                  <a:pt x="96" y="100"/>
                </a:moveTo>
                <a:cubicBezTo>
                  <a:pt x="78" y="100"/>
                  <a:pt x="78" y="100"/>
                  <a:pt x="78" y="100"/>
                </a:cubicBezTo>
                <a:cubicBezTo>
                  <a:pt x="78" y="87"/>
                  <a:pt x="78" y="87"/>
                  <a:pt x="78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100"/>
                  <a:pt x="96" y="100"/>
                  <a:pt x="96" y="100"/>
                </a:cubicBezTo>
                <a:close/>
                <a:moveTo>
                  <a:pt x="68" y="87"/>
                </a:moveTo>
                <a:cubicBezTo>
                  <a:pt x="68" y="100"/>
                  <a:pt x="68" y="100"/>
                  <a:pt x="68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87"/>
                  <a:pt x="50" y="87"/>
                  <a:pt x="50" y="87"/>
                </a:cubicBezTo>
                <a:lnTo>
                  <a:pt x="68" y="87"/>
                </a:lnTo>
                <a:close/>
                <a:moveTo>
                  <a:pt x="40" y="100"/>
                </a:moveTo>
                <a:cubicBezTo>
                  <a:pt x="22" y="100"/>
                  <a:pt x="22" y="100"/>
                  <a:pt x="22" y="100"/>
                </a:cubicBezTo>
                <a:cubicBezTo>
                  <a:pt x="22" y="87"/>
                  <a:pt x="22" y="87"/>
                  <a:pt x="22" y="87"/>
                </a:cubicBezTo>
                <a:cubicBezTo>
                  <a:pt x="40" y="87"/>
                  <a:pt x="40" y="87"/>
                  <a:pt x="40" y="87"/>
                </a:cubicBezTo>
                <a:lnTo>
                  <a:pt x="40" y="100"/>
                </a:lnTo>
                <a:close/>
                <a:moveTo>
                  <a:pt x="22" y="111"/>
                </a:moveTo>
                <a:cubicBezTo>
                  <a:pt x="40" y="111"/>
                  <a:pt x="40" y="111"/>
                  <a:pt x="40" y="11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11"/>
                  <a:pt x="22" y="111"/>
                  <a:pt x="22" y="111"/>
                </a:cubicBezTo>
                <a:close/>
                <a:moveTo>
                  <a:pt x="96" y="76"/>
                </a:moveTo>
                <a:cubicBezTo>
                  <a:pt x="78" y="76"/>
                  <a:pt x="78" y="76"/>
                  <a:pt x="78" y="76"/>
                </a:cubicBezTo>
                <a:cubicBezTo>
                  <a:pt x="78" y="64"/>
                  <a:pt x="78" y="64"/>
                  <a:pt x="78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76"/>
                  <a:pt x="96" y="76"/>
                  <a:pt x="96" y="76"/>
                </a:cubicBezTo>
                <a:close/>
                <a:moveTo>
                  <a:pt x="22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76"/>
                  <a:pt x="40" y="76"/>
                  <a:pt x="40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22" y="64"/>
                </a:moveTo>
                <a:cubicBezTo>
                  <a:pt x="22" y="64"/>
                  <a:pt x="22" y="64"/>
                  <a:pt x="22" y="64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2" name="two119"/>
          <p:cNvSpPr>
            <a:spLocks noChangeAspect="1"/>
          </p:cNvSpPr>
          <p:nvPr/>
        </p:nvSpPr>
        <p:spPr bwMode="auto">
          <a:xfrm>
            <a:off x="3013149" y="3286311"/>
            <a:ext cx="248968" cy="381053"/>
          </a:xfrm>
          <a:custGeom>
            <a:gdLst>
              <a:gd fmla="*/ 222642 w 331350" name="connsiteX0"/>
              <a:gd fmla="*/ 463053 h 507142" name="connsiteY0"/>
              <a:gd fmla="*/ 242502 w 331350" name="connsiteX1"/>
              <a:gd fmla="*/ 475596 h 507142" name="connsiteY1"/>
              <a:gd fmla="*/ 242502 w 331350" name="connsiteX2"/>
              <a:gd fmla="*/ 482913 h 507142" name="connsiteY2"/>
              <a:gd fmla="*/ 252955 w 331350" name="connsiteX3"/>
              <a:gd fmla="*/ 490230 h 507142" name="connsiteY3"/>
              <a:gd fmla="*/ 252955 w 331350" name="connsiteX4"/>
              <a:gd fmla="*/ 495456 h 507142" name="connsiteY4"/>
              <a:gd fmla="*/ 222642 w 331350" name="connsiteX5"/>
              <a:gd fmla="*/ 475596 h 507142" name="connsiteY5"/>
              <a:gd fmla="*/ 169382 w 331350" name="connsiteX6"/>
              <a:gd fmla="*/ 433035 h 507142" name="connsiteY6"/>
              <a:gd fmla="*/ 156742 w 331350" name="connsiteX7"/>
              <a:gd fmla="*/ 438033 h 507142" name="connsiteY7"/>
              <a:gd fmla="*/ 156742 w 331350" name="connsiteX8"/>
              <a:gd fmla="*/ 475515 h 507142" name="connsiteY8"/>
              <a:gd fmla="*/ 169382 w 331350" name="connsiteX9"/>
              <a:gd fmla="*/ 470518 h 507142" name="connsiteY9"/>
              <a:gd fmla="*/ 295811 w 331350" name="connsiteX10"/>
              <a:gd fmla="*/ 425424 h 507142" name="connsiteY10"/>
              <a:gd fmla="*/ 318807 w 331350" name="connsiteX11"/>
              <a:gd fmla="*/ 440058 h 507142" name="connsiteY11"/>
              <a:gd fmla="*/ 318807 w 331350" name="connsiteX12"/>
              <a:gd fmla="*/ 448420 h 507142" name="connsiteY12"/>
              <a:gd fmla="*/ 331350 w 331350" name="connsiteX13"/>
              <a:gd fmla="*/ 452601 h 507142" name="connsiteY13"/>
              <a:gd fmla="*/ 331350 w 331350" name="connsiteX14"/>
              <a:gd fmla="*/ 460963 h 507142" name="connsiteY14"/>
              <a:gd fmla="*/ 256091 w 331350" name="connsiteX15"/>
              <a:gd fmla="*/ 498593 h 507142" name="connsiteY15"/>
              <a:gd fmla="*/ 256091 w 331350" name="connsiteX16"/>
              <a:gd fmla="*/ 490231 h 507142" name="connsiteY16"/>
              <a:gd fmla="*/ 245638 w 331350" name="connsiteX17"/>
              <a:gd fmla="*/ 482914 h 507142" name="connsiteY17"/>
              <a:gd fmla="*/ 245638 w 331350" name="connsiteX18"/>
              <a:gd fmla="*/ 473507 h 507142" name="connsiteY18"/>
              <a:gd fmla="*/ 222642 w 331350" name="connsiteX19"/>
              <a:gd fmla="*/ 457828 h 507142" name="connsiteY19"/>
              <a:gd fmla="*/ 98596 w 331350" name="connsiteX20"/>
              <a:gd fmla="*/ 420541 h 507142" name="connsiteY20"/>
              <a:gd fmla="*/ 98596 w 331350" name="connsiteX21"/>
              <a:gd fmla="*/ 453026 h 507142" name="connsiteY21"/>
              <a:gd fmla="*/ 108708 w 331350" name="connsiteX22"/>
              <a:gd fmla="*/ 460522 h 507142" name="connsiteY22"/>
              <a:gd fmla="*/ 108708 w 331350" name="connsiteX23"/>
              <a:gd fmla="*/ 428037 h 507142" name="connsiteY23"/>
              <a:gd fmla="*/ 98596 w 331350" name="connsiteX24"/>
              <a:gd fmla="*/ 420541 h 507142" name="connsiteY24"/>
              <a:gd fmla="*/ 324033 w 331350" name="connsiteX25"/>
              <a:gd fmla="*/ 416016 h 507142" name="connsiteY25"/>
              <a:gd fmla="*/ 324033 w 331350" name="connsiteX26"/>
              <a:gd fmla="*/ 430650 h 507142" name="connsiteY26"/>
              <a:gd fmla="*/ 318807 w 331350" name="connsiteX27"/>
              <a:gd fmla="*/ 430650 h 507142" name="connsiteY27"/>
              <a:gd fmla="*/ 303128 w 331350" name="connsiteX28"/>
              <a:gd fmla="*/ 423333 h 507142" name="connsiteY28"/>
              <a:gd fmla="*/ 190239 w 331350" name="connsiteX29"/>
              <a:gd fmla="*/ 416016 h 507142" name="connsiteY29"/>
              <a:gd fmla="*/ 225778 w 331350" name="connsiteX30"/>
              <a:gd fmla="*/ 450510 h 507142" name="connsiteY30"/>
              <a:gd fmla="*/ 190239 w 331350" name="connsiteX31"/>
              <a:gd fmla="*/ 425424 h 507142" name="connsiteY31"/>
              <a:gd fmla="*/ 55618 w 331350" name="connsiteX32"/>
              <a:gd fmla="*/ 393053 h 507142" name="connsiteY32"/>
              <a:gd fmla="*/ 55618 w 331350" name="connsiteX33"/>
              <a:gd fmla="*/ 425538 h 507142" name="connsiteY33"/>
              <a:gd fmla="*/ 65730 w 331350" name="connsiteX34"/>
              <a:gd fmla="*/ 430536 h 507142" name="connsiteY34"/>
              <a:gd fmla="*/ 65730 w 331350" name="connsiteX35"/>
              <a:gd fmla="*/ 398051 h 507142" name="connsiteY35"/>
              <a:gd fmla="*/ 55618 w 331350" name="connsiteX36"/>
              <a:gd fmla="*/ 393053 h 507142" name="connsiteY36"/>
              <a:gd fmla="*/ 281177 w 331350" name="connsiteX37"/>
              <a:gd fmla="*/ 380477 h 507142" name="connsiteY37"/>
              <a:gd fmla="*/ 311490 w 331350" name="connsiteX38"/>
              <a:gd fmla="*/ 412880 h 507142" name="connsiteY38"/>
              <a:gd fmla="*/ 229959 w 331350" name="connsiteX39"/>
              <a:gd fmla="*/ 448419 h 507142" name="connsiteY39"/>
              <a:gd fmla="*/ 192329 w 331350" name="connsiteX40"/>
              <a:gd fmla="*/ 410790 h 507142" name="connsiteY40"/>
              <a:gd fmla="*/ 113934 w 331350" name="connsiteX41"/>
              <a:gd fmla="*/ 375251 h 507142" name="connsiteY41"/>
              <a:gd fmla="*/ 142156 w 331350" name="connsiteX42"/>
              <a:gd fmla="*/ 390930 h 507142" name="connsiteY42"/>
              <a:gd fmla="*/ 190239 w 331350" name="connsiteX43"/>
              <a:gd fmla="*/ 375251 h 507142" name="connsiteY43"/>
              <a:gd fmla="*/ 190239 w 331350" name="connsiteX44"/>
              <a:gd fmla="*/ 407654 h 507142" name="connsiteY44"/>
              <a:gd fmla="*/ 142156 w 331350" name="connsiteX45"/>
              <a:gd fmla="*/ 423333 h 507142" name="connsiteY45"/>
              <a:gd fmla="*/ 113934 w 331350" name="connsiteX46"/>
              <a:gd fmla="*/ 407654 h 507142" name="connsiteY46"/>
              <a:gd fmla="*/ 20225 w 331350" name="connsiteX47"/>
              <a:gd fmla="*/ 370564 h 507142" name="connsiteY47"/>
              <a:gd fmla="*/ 20225 w 331350" name="connsiteX48"/>
              <a:gd fmla="*/ 403049 h 507142" name="connsiteY48"/>
              <a:gd fmla="*/ 27809 w 331350" name="connsiteX49"/>
              <a:gd fmla="*/ 408046 h 507142" name="connsiteY49"/>
              <a:gd fmla="*/ 27809 w 331350" name="connsiteX50"/>
              <a:gd fmla="*/ 375562 h 507142" name="connsiteY50"/>
              <a:gd fmla="*/ 20225 w 331350" name="connsiteX51"/>
              <a:gd fmla="*/ 370564 h 507142" name="connsiteY51"/>
              <a:gd fmla="*/ 320897 w 331350" name="connsiteX52"/>
              <a:gd fmla="*/ 367934 h 507142" name="connsiteY52"/>
              <a:gd fmla="*/ 320897 w 331350" name="connsiteX53"/>
              <a:gd fmla="*/ 410790 h 507142" name="connsiteY53"/>
              <a:gd fmla="*/ 288494 w 331350" name="connsiteX54"/>
              <a:gd fmla="*/ 380477 h 507142" name="connsiteY54"/>
              <a:gd fmla="*/ 295811 w 331350" name="connsiteX55"/>
              <a:gd fmla="*/ 378387 h 507142" name="connsiteY55"/>
              <a:gd fmla="*/ 306263 w 331350" name="connsiteX56"/>
              <a:gd fmla="*/ 373161 h 507142" name="connsiteY56"/>
              <a:gd fmla="*/ 0 w 331350" name="connsiteX57"/>
              <a:gd fmla="*/ 348074 h 507142" name="connsiteY57"/>
              <a:gd fmla="*/ 141573 w 331350" name="connsiteX58"/>
              <a:gd fmla="*/ 430536 h 507142" name="connsiteY58"/>
              <a:gd fmla="*/ 184551 w 331350" name="connsiteX59"/>
              <a:gd fmla="*/ 415543 h 507142" name="connsiteY59"/>
              <a:gd fmla="*/ 184551 w 331350" name="connsiteX60"/>
              <a:gd fmla="*/ 430536 h 507142" name="connsiteY60"/>
              <a:gd fmla="*/ 217416 w 331350" name="connsiteX61"/>
              <a:gd fmla="*/ 453026 h 507142" name="connsiteY61"/>
              <a:gd fmla="*/ 217416 w 331350" name="connsiteX62"/>
              <a:gd fmla="*/ 483012 h 507142" name="connsiteY62"/>
              <a:gd fmla="*/ 154214 w 331350" name="connsiteX63"/>
              <a:gd fmla="*/ 505501 h 507142" name="connsiteY63"/>
              <a:gd fmla="*/ 128933 w 331350" name="connsiteX64"/>
              <a:gd fmla="*/ 503003 h 507142" name="connsiteY64"/>
              <a:gd fmla="*/ 0 w 331350" name="connsiteX65"/>
              <a:gd fmla="*/ 425538 h 507142" name="connsiteY65"/>
              <a:gd fmla="*/ 0 w 331350" name="connsiteX66"/>
              <a:gd fmla="*/ 348074 h 507142" name="connsiteY66"/>
              <a:gd fmla="*/ 295811 w 331350" name="connsiteX67"/>
              <a:gd fmla="*/ 337621 h 507142" name="connsiteY67"/>
              <a:gd fmla="*/ 295811 w 331350" name="connsiteX68"/>
              <a:gd fmla="*/ 370025 h 507142" name="connsiteY68"/>
              <a:gd fmla="*/ 199646 w 331350" name="connsiteX69"/>
              <a:gd fmla="*/ 403473 h 507142" name="connsiteY69"/>
              <a:gd fmla="*/ 199646 w 331350" name="connsiteX70"/>
              <a:gd fmla="*/ 370025 h 507142" name="connsiteY70"/>
              <a:gd fmla="*/ 113934 w 331350" name="connsiteX71"/>
              <a:gd fmla="*/ 332395 h 507142" name="connsiteY71"/>
              <a:gd fmla="*/ 142156 w 331350" name="connsiteX72"/>
              <a:gd fmla="*/ 348074 h 507142" name="connsiteY72"/>
              <a:gd fmla="*/ 190239 w 331350" name="connsiteX73"/>
              <a:gd fmla="*/ 332395 h 507142" name="connsiteY73"/>
              <a:gd fmla="*/ 190239 w 331350" name="connsiteX74"/>
              <a:gd fmla="*/ 365843 h 507142" name="connsiteY74"/>
              <a:gd fmla="*/ 142156 w 331350" name="connsiteX75"/>
              <a:gd fmla="*/ 380477 h 507142" name="connsiteY75"/>
              <a:gd fmla="*/ 113934 w 331350" name="connsiteX76"/>
              <a:gd fmla="*/ 365843 h 507142" name="connsiteY76"/>
              <a:gd fmla="*/ 45992 w 331350" name="connsiteX77"/>
              <a:gd fmla="*/ 332395 h 507142" name="connsiteY77"/>
              <a:gd fmla="*/ 106618 w 331350" name="connsiteX78"/>
              <a:gd fmla="*/ 370025 h 507142" name="connsiteY78"/>
              <a:gd fmla="*/ 106618 w 331350" name="connsiteX79"/>
              <a:gd fmla="*/ 403473 h 507142" name="connsiteY79"/>
              <a:gd fmla="*/ 45992 w 331350" name="connsiteX80"/>
              <a:gd fmla="*/ 365843 h 507142" name="connsiteY80"/>
              <a:gd fmla="*/ 320897 w 331350" name="connsiteX81"/>
              <a:gd fmla="*/ 330305 h 507142" name="connsiteY81"/>
              <a:gd fmla="*/ 320897 w 331350" name="connsiteX82"/>
              <a:gd fmla="*/ 362708 h 507142" name="connsiteY82"/>
              <a:gd fmla="*/ 308354 w 331350" name="connsiteX83"/>
              <a:gd fmla="*/ 367935 h 507142" name="connsiteY83"/>
              <a:gd fmla="*/ 308354 w 331350" name="connsiteX84"/>
              <a:gd fmla="*/ 335531 h 507142" name="connsiteY84"/>
              <a:gd fmla="*/ 0 w 331350" name="connsiteX85"/>
              <a:gd fmla="*/ 305218 h 507142" name="connsiteY85"/>
              <a:gd fmla="*/ 35539 w 331350" name="connsiteX86"/>
              <a:gd fmla="*/ 328213 h 507142" name="connsiteY86"/>
              <a:gd fmla="*/ 35539 w 331350" name="connsiteX87"/>
              <a:gd fmla="*/ 357481 h 507142" name="connsiteY87"/>
              <a:gd fmla="*/ 0 w 331350" name="connsiteX88"/>
              <a:gd fmla="*/ 337621 h 507142" name="connsiteY88"/>
              <a:gd fmla="*/ 295811 w 331350" name="connsiteX89"/>
              <a:gd fmla="*/ 294765 h 507142" name="connsiteY89"/>
              <a:gd fmla="*/ 295811 w 331350" name="connsiteX90"/>
              <a:gd fmla="*/ 328213 h 507142" name="connsiteY90"/>
              <a:gd fmla="*/ 199646 w 331350" name="connsiteX91"/>
              <a:gd fmla="*/ 360617 h 507142" name="connsiteY91"/>
              <a:gd fmla="*/ 199646 w 331350" name="connsiteX92"/>
              <a:gd fmla="*/ 328213 h 507142" name="connsiteY92"/>
              <a:gd fmla="*/ 45992 w 331350" name="connsiteX93"/>
              <a:gd fmla="*/ 290584 h 507142" name="connsiteY93"/>
              <a:gd fmla="*/ 106618 w 331350" name="connsiteX94"/>
              <a:gd fmla="*/ 328213 h 507142" name="connsiteY94"/>
              <a:gd fmla="*/ 106618 w 331350" name="connsiteX95"/>
              <a:gd fmla="*/ 357481 h 507142" name="connsiteY95"/>
              <a:gd fmla="*/ 45992 w 331350" name="connsiteX96"/>
              <a:gd fmla="*/ 322987 h 507142" name="connsiteY96"/>
              <a:gd fmla="*/ 320897 w 331350" name="connsiteX97"/>
              <a:gd fmla="*/ 287449 h 507142" name="connsiteY97"/>
              <a:gd fmla="*/ 320897 w 331350" name="connsiteX98"/>
              <a:gd fmla="*/ 319852 h 507142" name="connsiteY98"/>
              <a:gd fmla="*/ 308354 w 331350" name="connsiteX99"/>
              <a:gd fmla="*/ 325079 h 507142" name="connsiteY99"/>
              <a:gd fmla="*/ 308354 w 331350" name="connsiteX100"/>
              <a:gd fmla="*/ 292675 h 507142" name="connsiteY100"/>
              <a:gd fmla="*/ 113934 w 331350" name="connsiteX101"/>
              <a:gd fmla="*/ 287449 h 507142" name="connsiteY101"/>
              <a:gd fmla="*/ 142156 w 331350" name="connsiteX102"/>
              <a:gd fmla="*/ 303128 h 507142" name="connsiteY102"/>
              <a:gd fmla="*/ 190239 w 331350" name="connsiteX103"/>
              <a:gd fmla="*/ 287449 h 507142" name="connsiteY103"/>
              <a:gd fmla="*/ 190239 w 331350" name="connsiteX104"/>
              <a:gd fmla="*/ 319852 h 507142" name="connsiteY104"/>
              <a:gd fmla="*/ 142156 w 331350" name="connsiteX105"/>
              <a:gd fmla="*/ 335531 h 507142" name="connsiteY105"/>
              <a:gd fmla="*/ 113934 w 331350" name="connsiteX106"/>
              <a:gd fmla="*/ 319852 h 507142" name="connsiteY106"/>
              <a:gd fmla="*/ 0 w 331350" name="connsiteX107"/>
              <a:gd fmla="*/ 262362 h 507142" name="connsiteY107"/>
              <a:gd fmla="*/ 35539 w 331350" name="connsiteX108"/>
              <a:gd fmla="*/ 282222 h 507142" name="connsiteY108"/>
              <a:gd fmla="*/ 35539 w 331350" name="connsiteX109"/>
              <a:gd fmla="*/ 315671 h 507142" name="connsiteY109"/>
              <a:gd fmla="*/ 0 w 331350" name="connsiteX110"/>
              <a:gd fmla="*/ 294765 h 507142" name="connsiteY110"/>
              <a:gd fmla="*/ 295811 w 331350" name="connsiteX111"/>
              <a:gd fmla="*/ 249819 h 507142" name="connsiteY111"/>
              <a:gd fmla="*/ 295811 w 331350" name="connsiteX112"/>
              <a:gd fmla="*/ 282222 h 507142" name="connsiteY112"/>
              <a:gd fmla="*/ 199646 w 331350" name="connsiteX113"/>
              <a:gd fmla="*/ 315671 h 507142" name="connsiteY113"/>
              <a:gd fmla="*/ 199646 w 331350" name="connsiteX114"/>
              <a:gd fmla="*/ 285358 h 507142" name="connsiteY114"/>
              <a:gd fmla="*/ 45992 w 331350" name="connsiteX115"/>
              <a:gd fmla="*/ 245638 h 507142" name="connsiteY115"/>
              <a:gd fmla="*/ 106618 w 331350" name="connsiteX116"/>
              <a:gd fmla="*/ 282222 h 507142" name="connsiteY116"/>
              <a:gd fmla="*/ 106618 w 331350" name="connsiteX117"/>
              <a:gd fmla="*/ 315671 h 507142" name="connsiteY117"/>
              <a:gd fmla="*/ 45992 w 331350" name="connsiteX118"/>
              <a:gd fmla="*/ 278041 h 507142" name="connsiteY118"/>
              <a:gd fmla="*/ 320897 w 331350" name="connsiteX119"/>
              <a:gd fmla="*/ 242502 h 507142" name="connsiteY119"/>
              <a:gd fmla="*/ 320897 w 331350" name="connsiteX120"/>
              <a:gd fmla="*/ 274905 h 507142" name="connsiteY120"/>
              <a:gd fmla="*/ 308354 w 331350" name="connsiteX121"/>
              <a:gd fmla="*/ 280132 h 507142" name="connsiteY121"/>
              <a:gd fmla="*/ 308354 w 331350" name="connsiteX122"/>
              <a:gd fmla="*/ 247728 h 507142" name="connsiteY122"/>
              <a:gd fmla="*/ 190239 w 331350" name="connsiteX123"/>
              <a:gd fmla="*/ 242502 h 507142" name="connsiteY123"/>
              <a:gd fmla="*/ 190239 w 331350" name="connsiteX124"/>
              <a:gd fmla="*/ 274905 h 507142" name="connsiteY124"/>
              <a:gd fmla="*/ 142156 w 331350" name="connsiteX125"/>
              <a:gd fmla="*/ 292675 h 507142" name="connsiteY125"/>
              <a:gd fmla="*/ 113934 w 331350" name="connsiteX126"/>
              <a:gd fmla="*/ 278041 h 507142" name="connsiteY126"/>
              <a:gd fmla="*/ 113934 w 331350" name="connsiteX127"/>
              <a:gd fmla="*/ 245638 h 507142" name="connsiteY127"/>
              <a:gd fmla="*/ 142156 w 331350" name="connsiteX128"/>
              <a:gd fmla="*/ 260271 h 507142" name="connsiteY128"/>
              <a:gd fmla="*/ 0 w 331350" name="connsiteX129"/>
              <a:gd fmla="*/ 217416 h 507142" name="connsiteY129"/>
              <a:gd fmla="*/ 35539 w 331350" name="connsiteX130"/>
              <a:gd fmla="*/ 240412 h 507142" name="connsiteY130"/>
              <a:gd fmla="*/ 35539 w 331350" name="connsiteX131"/>
              <a:gd fmla="*/ 272815 h 507142" name="connsiteY131"/>
              <a:gd fmla="*/ 0 w 331350" name="connsiteX132"/>
              <a:gd fmla="*/ 249819 h 507142" name="connsiteY132"/>
              <a:gd fmla="*/ 295811 w 331350" name="connsiteX133"/>
              <a:gd fmla="*/ 208008 h 507142" name="connsiteY133"/>
              <a:gd fmla="*/ 295811 w 331350" name="connsiteX134"/>
              <a:gd fmla="*/ 240411 h 507142" name="connsiteY134"/>
              <a:gd fmla="*/ 199646 w 331350" name="connsiteX135"/>
              <a:gd fmla="*/ 272815 h 507142" name="connsiteY135"/>
              <a:gd fmla="*/ 199646 w 331350" name="connsiteX136"/>
              <a:gd fmla="*/ 240411 h 507142" name="connsiteY136"/>
              <a:gd fmla="*/ 45992 w 331350" name="connsiteX137"/>
              <a:gd fmla="*/ 202782 h 507142" name="connsiteY137"/>
              <a:gd fmla="*/ 106618 w 331350" name="connsiteX138"/>
              <a:gd fmla="*/ 237276 h 507142" name="connsiteY138"/>
              <a:gd fmla="*/ 106618 w 331350" name="connsiteX139"/>
              <a:gd fmla="*/ 269679 h 507142" name="connsiteY139"/>
              <a:gd fmla="*/ 45992 w 331350" name="connsiteX140"/>
              <a:gd fmla="*/ 233094 h 507142" name="connsiteY140"/>
              <a:gd fmla="*/ 113934 w 331350" name="connsiteX141"/>
              <a:gd fmla="*/ 199646 h 507142" name="connsiteY141"/>
              <a:gd fmla="*/ 142156 w 331350" name="connsiteX142"/>
              <a:gd fmla="*/ 215325 h 507142" name="connsiteY142"/>
              <a:gd fmla="*/ 190239 w 331350" name="connsiteX143"/>
              <a:gd fmla="*/ 199646 h 507142" name="connsiteY143"/>
              <a:gd fmla="*/ 190239 w 331350" name="connsiteX144"/>
              <a:gd fmla="*/ 233094 h 507142" name="connsiteY144"/>
              <a:gd fmla="*/ 142156 w 331350" name="connsiteX145"/>
              <a:gd fmla="*/ 247728 h 507142" name="connsiteY145"/>
              <a:gd fmla="*/ 113934 w 331350" name="connsiteX146"/>
              <a:gd fmla="*/ 233094 h 507142" name="connsiteY146"/>
              <a:gd fmla="*/ 320897 w 331350" name="connsiteX147"/>
              <a:gd fmla="*/ 197556 h 507142" name="connsiteY147"/>
              <a:gd fmla="*/ 320897 w 331350" name="connsiteX148"/>
              <a:gd fmla="*/ 229959 h 507142" name="connsiteY148"/>
              <a:gd fmla="*/ 308354 w 331350" name="connsiteX149"/>
              <a:gd fmla="*/ 235186 h 507142" name="connsiteY149"/>
              <a:gd fmla="*/ 308354 w 331350" name="connsiteX150"/>
              <a:gd fmla="*/ 202782 h 507142" name="connsiteY150"/>
              <a:gd fmla="*/ 0 w 331350" name="connsiteX151"/>
              <a:gd fmla="*/ 174560 h 507142" name="connsiteY151"/>
              <a:gd fmla="*/ 35539 w 331350" name="connsiteX152"/>
              <a:gd fmla="*/ 195465 h 507142" name="connsiteY152"/>
              <a:gd fmla="*/ 35539 w 331350" name="connsiteX153"/>
              <a:gd fmla="*/ 227869 h 507142" name="connsiteY153"/>
              <a:gd fmla="*/ 0 w 331350" name="connsiteX154"/>
              <a:gd fmla="*/ 208009 h 507142" name="connsiteY154"/>
              <a:gd fmla="*/ 295811 w 331350" name="connsiteX155"/>
              <a:gd fmla="*/ 162016 h 507142" name="connsiteY155"/>
              <a:gd fmla="*/ 295811 w 331350" name="connsiteX156"/>
              <a:gd fmla="*/ 195464 h 507142" name="connsiteY156"/>
              <a:gd fmla="*/ 199646 w 331350" name="connsiteX157"/>
              <a:gd fmla="*/ 227868 h 507142" name="connsiteY157"/>
              <a:gd fmla="*/ 199646 w 331350" name="connsiteX158"/>
              <a:gd fmla="*/ 195464 h 507142" name="connsiteY158"/>
              <a:gd fmla="*/ 45992 w 331350" name="connsiteX159"/>
              <a:gd fmla="*/ 157835 h 507142" name="connsiteY159"/>
              <a:gd fmla="*/ 106618 w 331350" name="connsiteX160"/>
              <a:gd fmla="*/ 192329 h 507142" name="connsiteY160"/>
              <a:gd fmla="*/ 106618 w 331350" name="connsiteX161"/>
              <a:gd fmla="*/ 224732 h 507142" name="connsiteY161"/>
              <a:gd fmla="*/ 45992 w 331350" name="connsiteX162"/>
              <a:gd fmla="*/ 190238 h 507142" name="connsiteY162"/>
              <a:gd fmla="*/ 320897 w 331350" name="connsiteX163"/>
              <a:gd fmla="*/ 154700 h 507142" name="connsiteY163"/>
              <a:gd fmla="*/ 320897 w 331350" name="connsiteX164"/>
              <a:gd fmla="*/ 187103 h 507142" name="connsiteY164"/>
              <a:gd fmla="*/ 308354 w 331350" name="connsiteX165"/>
              <a:gd fmla="*/ 192330 h 507142" name="connsiteY165"/>
              <a:gd fmla="*/ 308354 w 331350" name="connsiteX166"/>
              <a:gd fmla="*/ 159926 h 507142" name="connsiteY166"/>
              <a:gd fmla="*/ 113934 w 331350" name="connsiteX167"/>
              <a:gd fmla="*/ 149473 h 507142" name="connsiteY167"/>
              <a:gd fmla="*/ 142156 w 331350" name="connsiteX168"/>
              <a:gd fmla="*/ 167242 h 507142" name="connsiteY168"/>
              <a:gd fmla="*/ 190239 w 331350" name="connsiteX169"/>
              <a:gd fmla="*/ 149473 h 507142" name="connsiteY169"/>
              <a:gd fmla="*/ 190239 w 331350" name="connsiteX170"/>
              <a:gd fmla="*/ 182921 h 507142" name="connsiteY170"/>
              <a:gd fmla="*/ 142156 w 331350" name="connsiteX171"/>
              <a:gd fmla="*/ 199646 h 507142" name="connsiteY171"/>
              <a:gd fmla="*/ 113934 w 331350" name="connsiteX172"/>
              <a:gd fmla="*/ 182921 h 507142" name="connsiteY172"/>
              <a:gd fmla="*/ 0 w 331350" name="connsiteX173"/>
              <a:gd fmla="*/ 129613 h 507142" name="connsiteY173"/>
              <a:gd fmla="*/ 35539 w 331350" name="connsiteX174"/>
              <a:gd fmla="*/ 149473 h 507142" name="connsiteY174"/>
              <a:gd fmla="*/ 35539 w 331350" name="connsiteX175"/>
              <a:gd fmla="*/ 182922 h 507142" name="connsiteY175"/>
              <a:gd fmla="*/ 0 w 331350" name="connsiteX176"/>
              <a:gd fmla="*/ 162016 h 507142" name="connsiteY176"/>
              <a:gd fmla="*/ 295811 w 331350" name="connsiteX177"/>
              <a:gd fmla="*/ 114979 h 507142" name="connsiteY177"/>
              <a:gd fmla="*/ 295811 w 331350" name="connsiteX178"/>
              <a:gd fmla="*/ 145292 h 507142" name="connsiteY178"/>
              <a:gd fmla="*/ 199646 w 331350" name="connsiteX179"/>
              <a:gd fmla="*/ 179786 h 507142" name="connsiteY179"/>
              <a:gd fmla="*/ 199646 w 331350" name="connsiteX180"/>
              <a:gd fmla="*/ 147382 h 507142" name="connsiteY180"/>
              <a:gd fmla="*/ 45992 w 331350" name="connsiteX181"/>
              <a:gd fmla="*/ 107663 h 507142" name="connsiteY181"/>
              <a:gd fmla="*/ 106618 w 331350" name="connsiteX182"/>
              <a:gd fmla="*/ 145292 h 507142" name="connsiteY182"/>
              <a:gd fmla="*/ 106618 w 331350" name="connsiteX183"/>
              <a:gd fmla="*/ 177696 h 507142" name="connsiteY183"/>
              <a:gd fmla="*/ 45992 w 331350" name="connsiteX184"/>
              <a:gd fmla="*/ 140066 h 507142" name="connsiteY184"/>
              <a:gd fmla="*/ 320897 w 331350" name="connsiteX185"/>
              <a:gd fmla="*/ 104527 h 507142" name="connsiteY185"/>
              <a:gd fmla="*/ 320897 w 331350" name="connsiteX186"/>
              <a:gd fmla="*/ 136930 h 507142" name="connsiteY186"/>
              <a:gd fmla="*/ 308354 w 331350" name="connsiteX187"/>
              <a:gd fmla="*/ 142157 h 507142" name="connsiteY187"/>
              <a:gd fmla="*/ 308354 w 331350" name="connsiteX188"/>
              <a:gd fmla="*/ 109753 h 507142" name="connsiteY188"/>
              <a:gd fmla="*/ 0 w 331350" name="connsiteX189"/>
              <a:gd fmla="*/ 82576 h 507142" name="connsiteY189"/>
              <a:gd fmla="*/ 35539 w 331350" name="connsiteX190"/>
              <a:gd fmla="*/ 102436 h 507142" name="connsiteY190"/>
              <a:gd fmla="*/ 35539 w 331350" name="connsiteX191"/>
              <a:gd fmla="*/ 134839 h 507142" name="connsiteY191"/>
              <a:gd fmla="*/ 0 w 331350" name="connsiteX192"/>
              <a:gd fmla="*/ 114979 h 507142" name="connsiteY192"/>
              <a:gd fmla="*/ 164239 w 331350" name="connsiteX193"/>
              <a:gd fmla="*/ 12456 h 507142" name="connsiteY193"/>
              <a:gd fmla="*/ 30321 w 331350" name="connsiteX194"/>
              <a:gd fmla="*/ 44842 h 507142" name="connsiteY194"/>
              <a:gd fmla="*/ 27794 w 331350" name="connsiteX195"/>
              <a:gd fmla="*/ 47333 h 507142" name="connsiteY195"/>
              <a:gd fmla="*/ 30321 w 331350" name="connsiteX196"/>
              <a:gd fmla="*/ 49824 h 507142" name="connsiteY196"/>
              <a:gd fmla="*/ 133918 w 331350" name="connsiteX197"/>
              <a:gd fmla="*/ 104631 h 507142" name="connsiteY197"/>
              <a:gd fmla="*/ 149078 w 331350" name="connsiteX198"/>
              <a:gd fmla="*/ 104631 h 507142" name="connsiteY198"/>
              <a:gd fmla="*/ 282996 w 331350" name="connsiteX199"/>
              <a:gd fmla="*/ 62280 h 507142" name="connsiteY199"/>
              <a:gd fmla="*/ 285523 w 331350" name="connsiteX200"/>
              <a:gd fmla="*/ 59789 h 507142" name="connsiteY200"/>
              <a:gd fmla="*/ 282996 w 331350" name="connsiteX201"/>
              <a:gd fmla="*/ 57298 h 507142" name="connsiteY201"/>
              <a:gd fmla="*/ 179399 w 331350" name="connsiteX202"/>
              <a:gd fmla="*/ 12456 h 507142" name="connsiteY202"/>
              <a:gd fmla="*/ 164239 w 331350" name="connsiteX203"/>
              <a:gd fmla="*/ 12456 h 507142" name="connsiteY203"/>
              <a:gd fmla="*/ 166765 w 331350" name="connsiteX204"/>
              <a:gd fmla="*/ 0 h 507142" name="connsiteY204"/>
              <a:gd fmla="*/ 181926 w 331350" name="connsiteX205"/>
              <a:gd fmla="*/ 2491 h 507142" name="connsiteY205"/>
              <a:gd fmla="*/ 308263 w 331350" name="connsiteX206"/>
              <a:gd fmla="*/ 52315 h 507142" name="connsiteY206"/>
              <a:gd fmla="*/ 320897 w 331350" name="connsiteX207"/>
              <a:gd fmla="*/ 72245 h 507142" name="connsiteY207"/>
              <a:gd fmla="*/ 320897 w 331350" name="connsiteX208"/>
              <a:gd fmla="*/ 89684 h 507142" name="connsiteY208"/>
              <a:gd fmla="*/ 141498 w 331350" name="connsiteX209"/>
              <a:gd fmla="*/ 149473 h 507142" name="connsiteY209"/>
              <a:gd fmla="*/ 0 w 331350" name="connsiteX210"/>
              <a:gd fmla="*/ 69754 h 507142" name="connsiteY210"/>
              <a:gd fmla="*/ 0 w 331350" name="connsiteX211"/>
              <a:gd fmla="*/ 54807 h 507142" name="connsiteY211"/>
              <a:gd fmla="*/ 15160 w 331350" name="connsiteX212"/>
              <a:gd fmla="*/ 37368 h 507142" name="connsiteY212"/>
              <a:gd fmla="*/ 166765 w 331350" name="connsiteX213"/>
              <a:gd fmla="*/ 0 h 507142" name="connsiteY2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b="b" l="l" r="r" t="t"/>
            <a:pathLst>
              <a:path h="507142" w="331350">
                <a:moveTo>
                  <a:pt x="222642" y="463053"/>
                </a:moveTo>
                <a:lnTo>
                  <a:pt x="242502" y="475596"/>
                </a:lnTo>
                <a:lnTo>
                  <a:pt x="242502" y="482913"/>
                </a:lnTo>
                <a:lnTo>
                  <a:pt x="252955" y="490230"/>
                </a:lnTo>
                <a:lnTo>
                  <a:pt x="252955" y="495456"/>
                </a:lnTo>
                <a:lnTo>
                  <a:pt x="222642" y="475596"/>
                </a:lnTo>
                <a:close/>
                <a:moveTo>
                  <a:pt x="169382" y="433035"/>
                </a:moveTo>
                <a:cubicBezTo>
                  <a:pt x="169382" y="433035"/>
                  <a:pt x="169382" y="433035"/>
                  <a:pt x="156742" y="438033"/>
                </a:cubicBezTo>
                <a:cubicBezTo>
                  <a:pt x="156742" y="438033"/>
                  <a:pt x="156742" y="438033"/>
                  <a:pt x="156742" y="475515"/>
                </a:cubicBezTo>
                <a:cubicBezTo>
                  <a:pt x="156742" y="475515"/>
                  <a:pt x="156742" y="475515"/>
                  <a:pt x="169382" y="470518"/>
                </a:cubicBezTo>
                <a:close/>
                <a:moveTo>
                  <a:pt x="295811" y="425424"/>
                </a:moveTo>
                <a:lnTo>
                  <a:pt x="318807" y="440058"/>
                </a:lnTo>
                <a:lnTo>
                  <a:pt x="318807" y="448420"/>
                </a:lnTo>
                <a:lnTo>
                  <a:pt x="331350" y="452601"/>
                </a:lnTo>
                <a:lnTo>
                  <a:pt x="331350" y="460963"/>
                </a:lnTo>
                <a:lnTo>
                  <a:pt x="256091" y="498593"/>
                </a:lnTo>
                <a:lnTo>
                  <a:pt x="256091" y="490231"/>
                </a:lnTo>
                <a:lnTo>
                  <a:pt x="245638" y="482914"/>
                </a:lnTo>
                <a:lnTo>
                  <a:pt x="245638" y="473507"/>
                </a:lnTo>
                <a:lnTo>
                  <a:pt x="222642" y="457828"/>
                </a:lnTo>
                <a:close/>
                <a:moveTo>
                  <a:pt x="98596" y="420541"/>
                </a:moveTo>
                <a:cubicBezTo>
                  <a:pt x="98596" y="420541"/>
                  <a:pt x="98596" y="420541"/>
                  <a:pt x="98596" y="453026"/>
                </a:cubicBezTo>
                <a:cubicBezTo>
                  <a:pt x="98596" y="453026"/>
                  <a:pt x="98596" y="453026"/>
                  <a:pt x="108708" y="460522"/>
                </a:cubicBezTo>
                <a:lnTo>
                  <a:pt x="108708" y="428037"/>
                </a:lnTo>
                <a:cubicBezTo>
                  <a:pt x="108708" y="428037"/>
                  <a:pt x="108708" y="428037"/>
                  <a:pt x="98596" y="420541"/>
                </a:cubicBezTo>
                <a:close/>
                <a:moveTo>
                  <a:pt x="324033" y="416016"/>
                </a:moveTo>
                <a:lnTo>
                  <a:pt x="324033" y="430650"/>
                </a:lnTo>
                <a:lnTo>
                  <a:pt x="318807" y="430650"/>
                </a:lnTo>
                <a:lnTo>
                  <a:pt x="303128" y="423333"/>
                </a:lnTo>
                <a:close/>
                <a:moveTo>
                  <a:pt x="190239" y="416016"/>
                </a:moveTo>
                <a:lnTo>
                  <a:pt x="225778" y="450510"/>
                </a:lnTo>
                <a:lnTo>
                  <a:pt x="190239" y="425424"/>
                </a:lnTo>
                <a:close/>
                <a:moveTo>
                  <a:pt x="55618" y="393053"/>
                </a:moveTo>
                <a:cubicBezTo>
                  <a:pt x="55618" y="393053"/>
                  <a:pt x="55618" y="393053"/>
                  <a:pt x="55618" y="425538"/>
                </a:cubicBezTo>
                <a:cubicBezTo>
                  <a:pt x="55618" y="425538"/>
                  <a:pt x="55618" y="425538"/>
                  <a:pt x="65730" y="430536"/>
                </a:cubicBezTo>
                <a:lnTo>
                  <a:pt x="65730" y="398051"/>
                </a:lnTo>
                <a:cubicBezTo>
                  <a:pt x="65730" y="398051"/>
                  <a:pt x="65730" y="398051"/>
                  <a:pt x="55618" y="393053"/>
                </a:cubicBezTo>
                <a:close/>
                <a:moveTo>
                  <a:pt x="281177" y="380477"/>
                </a:moveTo>
                <a:lnTo>
                  <a:pt x="311490" y="412880"/>
                </a:lnTo>
                <a:lnTo>
                  <a:pt x="229959" y="448419"/>
                </a:lnTo>
                <a:lnTo>
                  <a:pt x="192329" y="410790"/>
                </a:lnTo>
                <a:close/>
                <a:moveTo>
                  <a:pt x="113934" y="375251"/>
                </a:moveTo>
                <a:lnTo>
                  <a:pt x="142156" y="390930"/>
                </a:lnTo>
                <a:lnTo>
                  <a:pt x="190239" y="375251"/>
                </a:lnTo>
                <a:lnTo>
                  <a:pt x="190239" y="407654"/>
                </a:lnTo>
                <a:lnTo>
                  <a:pt x="142156" y="423333"/>
                </a:lnTo>
                <a:lnTo>
                  <a:pt x="113934" y="407654"/>
                </a:lnTo>
                <a:close/>
                <a:moveTo>
                  <a:pt x="20225" y="370564"/>
                </a:moveTo>
                <a:cubicBezTo>
                  <a:pt x="20225" y="370564"/>
                  <a:pt x="20225" y="370564"/>
                  <a:pt x="20225" y="403049"/>
                </a:cubicBezTo>
                <a:cubicBezTo>
                  <a:pt x="20225" y="403049"/>
                  <a:pt x="20225" y="403049"/>
                  <a:pt x="27809" y="408046"/>
                </a:cubicBezTo>
                <a:lnTo>
                  <a:pt x="27809" y="375562"/>
                </a:lnTo>
                <a:cubicBezTo>
                  <a:pt x="27809" y="375562"/>
                  <a:pt x="27809" y="375562"/>
                  <a:pt x="20225" y="370564"/>
                </a:cubicBezTo>
                <a:close/>
                <a:moveTo>
                  <a:pt x="320897" y="367934"/>
                </a:moveTo>
                <a:lnTo>
                  <a:pt x="320897" y="410790"/>
                </a:lnTo>
                <a:lnTo>
                  <a:pt x="288494" y="380477"/>
                </a:lnTo>
                <a:lnTo>
                  <a:pt x="295811" y="378387"/>
                </a:lnTo>
                <a:lnTo>
                  <a:pt x="306263" y="373161"/>
                </a:lnTo>
                <a:close/>
                <a:moveTo>
                  <a:pt x="0" y="348074"/>
                </a:moveTo>
                <a:cubicBezTo>
                  <a:pt x="0" y="348074"/>
                  <a:pt x="0" y="348074"/>
                  <a:pt x="141573" y="430536"/>
                </a:cubicBezTo>
                <a:cubicBezTo>
                  <a:pt x="141573" y="430536"/>
                  <a:pt x="141573" y="430536"/>
                  <a:pt x="184551" y="415543"/>
                </a:cubicBezTo>
                <a:lnTo>
                  <a:pt x="184551" y="430536"/>
                </a:lnTo>
                <a:cubicBezTo>
                  <a:pt x="184551" y="430536"/>
                  <a:pt x="184551" y="430536"/>
                  <a:pt x="217416" y="453026"/>
                </a:cubicBezTo>
                <a:cubicBezTo>
                  <a:pt x="217416" y="453026"/>
                  <a:pt x="217416" y="453026"/>
                  <a:pt x="217416" y="483012"/>
                </a:cubicBezTo>
                <a:cubicBezTo>
                  <a:pt x="217416" y="483012"/>
                  <a:pt x="217416" y="483012"/>
                  <a:pt x="154214" y="505501"/>
                </a:cubicBezTo>
                <a:cubicBezTo>
                  <a:pt x="146629" y="508000"/>
                  <a:pt x="136517" y="508000"/>
                  <a:pt x="128933" y="503003"/>
                </a:cubicBezTo>
                <a:cubicBezTo>
                  <a:pt x="128933" y="503003"/>
                  <a:pt x="2528" y="428037"/>
                  <a:pt x="0" y="425538"/>
                </a:cubicBezTo>
                <a:cubicBezTo>
                  <a:pt x="0" y="425538"/>
                  <a:pt x="0" y="425538"/>
                  <a:pt x="0" y="348074"/>
                </a:cubicBezTo>
                <a:close/>
                <a:moveTo>
                  <a:pt x="295811" y="337621"/>
                </a:moveTo>
                <a:lnTo>
                  <a:pt x="295811" y="370025"/>
                </a:lnTo>
                <a:lnTo>
                  <a:pt x="199646" y="403473"/>
                </a:lnTo>
                <a:lnTo>
                  <a:pt x="199646" y="370025"/>
                </a:lnTo>
                <a:close/>
                <a:moveTo>
                  <a:pt x="113934" y="332395"/>
                </a:moveTo>
                <a:lnTo>
                  <a:pt x="142156" y="348074"/>
                </a:lnTo>
                <a:lnTo>
                  <a:pt x="190239" y="332395"/>
                </a:lnTo>
                <a:lnTo>
                  <a:pt x="190239" y="365843"/>
                </a:lnTo>
                <a:lnTo>
                  <a:pt x="142156" y="380477"/>
                </a:lnTo>
                <a:lnTo>
                  <a:pt x="113934" y="365843"/>
                </a:lnTo>
                <a:close/>
                <a:moveTo>
                  <a:pt x="45992" y="332395"/>
                </a:moveTo>
                <a:lnTo>
                  <a:pt x="106618" y="370025"/>
                </a:lnTo>
                <a:lnTo>
                  <a:pt x="106618" y="403473"/>
                </a:lnTo>
                <a:lnTo>
                  <a:pt x="45992" y="365843"/>
                </a:lnTo>
                <a:close/>
                <a:moveTo>
                  <a:pt x="320897" y="330305"/>
                </a:moveTo>
                <a:lnTo>
                  <a:pt x="320897" y="362708"/>
                </a:lnTo>
                <a:lnTo>
                  <a:pt x="308354" y="367935"/>
                </a:lnTo>
                <a:lnTo>
                  <a:pt x="308354" y="335531"/>
                </a:lnTo>
                <a:close/>
                <a:moveTo>
                  <a:pt x="0" y="305218"/>
                </a:moveTo>
                <a:lnTo>
                  <a:pt x="35539" y="328213"/>
                </a:lnTo>
                <a:lnTo>
                  <a:pt x="35539" y="357481"/>
                </a:lnTo>
                <a:lnTo>
                  <a:pt x="0" y="337621"/>
                </a:lnTo>
                <a:close/>
                <a:moveTo>
                  <a:pt x="295811" y="294765"/>
                </a:moveTo>
                <a:lnTo>
                  <a:pt x="295811" y="328213"/>
                </a:lnTo>
                <a:lnTo>
                  <a:pt x="199646" y="360617"/>
                </a:lnTo>
                <a:lnTo>
                  <a:pt x="199646" y="328213"/>
                </a:lnTo>
                <a:close/>
                <a:moveTo>
                  <a:pt x="45992" y="290584"/>
                </a:moveTo>
                <a:lnTo>
                  <a:pt x="106618" y="328213"/>
                </a:lnTo>
                <a:lnTo>
                  <a:pt x="106618" y="357481"/>
                </a:lnTo>
                <a:lnTo>
                  <a:pt x="45992" y="322987"/>
                </a:lnTo>
                <a:close/>
                <a:moveTo>
                  <a:pt x="320897" y="287449"/>
                </a:moveTo>
                <a:lnTo>
                  <a:pt x="320897" y="319852"/>
                </a:lnTo>
                <a:lnTo>
                  <a:pt x="308354" y="325079"/>
                </a:lnTo>
                <a:lnTo>
                  <a:pt x="308354" y="292675"/>
                </a:lnTo>
                <a:close/>
                <a:moveTo>
                  <a:pt x="113934" y="287449"/>
                </a:moveTo>
                <a:lnTo>
                  <a:pt x="142156" y="303128"/>
                </a:lnTo>
                <a:lnTo>
                  <a:pt x="190239" y="287449"/>
                </a:lnTo>
                <a:lnTo>
                  <a:pt x="190239" y="319852"/>
                </a:lnTo>
                <a:lnTo>
                  <a:pt x="142156" y="335531"/>
                </a:lnTo>
                <a:lnTo>
                  <a:pt x="113934" y="319852"/>
                </a:lnTo>
                <a:close/>
                <a:moveTo>
                  <a:pt x="0" y="262362"/>
                </a:moveTo>
                <a:lnTo>
                  <a:pt x="35539" y="282222"/>
                </a:lnTo>
                <a:lnTo>
                  <a:pt x="35539" y="315671"/>
                </a:lnTo>
                <a:lnTo>
                  <a:pt x="0" y="294765"/>
                </a:lnTo>
                <a:close/>
                <a:moveTo>
                  <a:pt x="295811" y="249819"/>
                </a:moveTo>
                <a:lnTo>
                  <a:pt x="295811" y="282222"/>
                </a:lnTo>
                <a:lnTo>
                  <a:pt x="199646" y="315671"/>
                </a:lnTo>
                <a:lnTo>
                  <a:pt x="199646" y="285358"/>
                </a:lnTo>
                <a:close/>
                <a:moveTo>
                  <a:pt x="45992" y="245638"/>
                </a:moveTo>
                <a:lnTo>
                  <a:pt x="106618" y="282222"/>
                </a:lnTo>
                <a:lnTo>
                  <a:pt x="106618" y="315671"/>
                </a:lnTo>
                <a:lnTo>
                  <a:pt x="45992" y="278041"/>
                </a:lnTo>
                <a:close/>
                <a:moveTo>
                  <a:pt x="320897" y="242502"/>
                </a:moveTo>
                <a:lnTo>
                  <a:pt x="320897" y="274905"/>
                </a:lnTo>
                <a:lnTo>
                  <a:pt x="308354" y="280132"/>
                </a:lnTo>
                <a:lnTo>
                  <a:pt x="308354" y="247728"/>
                </a:lnTo>
                <a:close/>
                <a:moveTo>
                  <a:pt x="190239" y="242502"/>
                </a:moveTo>
                <a:lnTo>
                  <a:pt x="190239" y="274905"/>
                </a:lnTo>
                <a:lnTo>
                  <a:pt x="142156" y="292675"/>
                </a:lnTo>
                <a:lnTo>
                  <a:pt x="113934" y="278041"/>
                </a:lnTo>
                <a:lnTo>
                  <a:pt x="113934" y="245638"/>
                </a:lnTo>
                <a:lnTo>
                  <a:pt x="142156" y="260271"/>
                </a:lnTo>
                <a:close/>
                <a:moveTo>
                  <a:pt x="0" y="217416"/>
                </a:moveTo>
                <a:lnTo>
                  <a:pt x="35539" y="240412"/>
                </a:lnTo>
                <a:lnTo>
                  <a:pt x="35539" y="272815"/>
                </a:lnTo>
                <a:lnTo>
                  <a:pt x="0" y="249819"/>
                </a:lnTo>
                <a:close/>
                <a:moveTo>
                  <a:pt x="295811" y="208008"/>
                </a:moveTo>
                <a:lnTo>
                  <a:pt x="295811" y="240411"/>
                </a:lnTo>
                <a:lnTo>
                  <a:pt x="199646" y="272815"/>
                </a:lnTo>
                <a:lnTo>
                  <a:pt x="199646" y="240411"/>
                </a:lnTo>
                <a:close/>
                <a:moveTo>
                  <a:pt x="45992" y="202782"/>
                </a:moveTo>
                <a:lnTo>
                  <a:pt x="106618" y="237276"/>
                </a:lnTo>
                <a:lnTo>
                  <a:pt x="106618" y="269679"/>
                </a:lnTo>
                <a:lnTo>
                  <a:pt x="45992" y="233094"/>
                </a:lnTo>
                <a:close/>
                <a:moveTo>
                  <a:pt x="113934" y="199646"/>
                </a:moveTo>
                <a:lnTo>
                  <a:pt x="142156" y="215325"/>
                </a:lnTo>
                <a:lnTo>
                  <a:pt x="190239" y="199646"/>
                </a:lnTo>
                <a:lnTo>
                  <a:pt x="190239" y="233094"/>
                </a:lnTo>
                <a:lnTo>
                  <a:pt x="142156" y="247728"/>
                </a:lnTo>
                <a:lnTo>
                  <a:pt x="113934" y="233094"/>
                </a:lnTo>
                <a:close/>
                <a:moveTo>
                  <a:pt x="320897" y="197556"/>
                </a:moveTo>
                <a:lnTo>
                  <a:pt x="320897" y="229959"/>
                </a:lnTo>
                <a:lnTo>
                  <a:pt x="308354" y="235186"/>
                </a:lnTo>
                <a:lnTo>
                  <a:pt x="308354" y="202782"/>
                </a:lnTo>
                <a:close/>
                <a:moveTo>
                  <a:pt x="0" y="174560"/>
                </a:moveTo>
                <a:lnTo>
                  <a:pt x="35539" y="195465"/>
                </a:lnTo>
                <a:lnTo>
                  <a:pt x="35539" y="227869"/>
                </a:lnTo>
                <a:lnTo>
                  <a:pt x="0" y="208009"/>
                </a:lnTo>
                <a:close/>
                <a:moveTo>
                  <a:pt x="295811" y="162016"/>
                </a:moveTo>
                <a:lnTo>
                  <a:pt x="295811" y="195464"/>
                </a:lnTo>
                <a:lnTo>
                  <a:pt x="199646" y="227868"/>
                </a:lnTo>
                <a:lnTo>
                  <a:pt x="199646" y="195464"/>
                </a:lnTo>
                <a:close/>
                <a:moveTo>
                  <a:pt x="45992" y="157835"/>
                </a:moveTo>
                <a:lnTo>
                  <a:pt x="106618" y="192329"/>
                </a:lnTo>
                <a:lnTo>
                  <a:pt x="106618" y="224732"/>
                </a:lnTo>
                <a:lnTo>
                  <a:pt x="45992" y="190238"/>
                </a:lnTo>
                <a:close/>
                <a:moveTo>
                  <a:pt x="320897" y="154700"/>
                </a:moveTo>
                <a:lnTo>
                  <a:pt x="320897" y="187103"/>
                </a:lnTo>
                <a:lnTo>
                  <a:pt x="308354" y="192330"/>
                </a:lnTo>
                <a:lnTo>
                  <a:pt x="308354" y="159926"/>
                </a:lnTo>
                <a:close/>
                <a:moveTo>
                  <a:pt x="113934" y="149473"/>
                </a:moveTo>
                <a:lnTo>
                  <a:pt x="142156" y="167242"/>
                </a:lnTo>
                <a:lnTo>
                  <a:pt x="190239" y="149473"/>
                </a:lnTo>
                <a:lnTo>
                  <a:pt x="190239" y="182921"/>
                </a:lnTo>
                <a:lnTo>
                  <a:pt x="142156" y="199646"/>
                </a:lnTo>
                <a:lnTo>
                  <a:pt x="113934" y="182921"/>
                </a:lnTo>
                <a:close/>
                <a:moveTo>
                  <a:pt x="0" y="129613"/>
                </a:moveTo>
                <a:lnTo>
                  <a:pt x="35539" y="149473"/>
                </a:lnTo>
                <a:lnTo>
                  <a:pt x="35539" y="182922"/>
                </a:lnTo>
                <a:lnTo>
                  <a:pt x="0" y="162016"/>
                </a:lnTo>
                <a:close/>
                <a:moveTo>
                  <a:pt x="295811" y="114979"/>
                </a:moveTo>
                <a:lnTo>
                  <a:pt x="295811" y="145292"/>
                </a:lnTo>
                <a:lnTo>
                  <a:pt x="199646" y="179786"/>
                </a:lnTo>
                <a:lnTo>
                  <a:pt x="199646" y="147382"/>
                </a:lnTo>
                <a:close/>
                <a:moveTo>
                  <a:pt x="45992" y="107663"/>
                </a:moveTo>
                <a:lnTo>
                  <a:pt x="106618" y="145292"/>
                </a:lnTo>
                <a:lnTo>
                  <a:pt x="106618" y="177696"/>
                </a:lnTo>
                <a:lnTo>
                  <a:pt x="45992" y="140066"/>
                </a:lnTo>
                <a:close/>
                <a:moveTo>
                  <a:pt x="320897" y="104527"/>
                </a:moveTo>
                <a:lnTo>
                  <a:pt x="320897" y="136930"/>
                </a:lnTo>
                <a:lnTo>
                  <a:pt x="308354" y="142157"/>
                </a:lnTo>
                <a:lnTo>
                  <a:pt x="308354" y="109753"/>
                </a:lnTo>
                <a:close/>
                <a:moveTo>
                  <a:pt x="0" y="82576"/>
                </a:moveTo>
                <a:lnTo>
                  <a:pt x="35539" y="102436"/>
                </a:lnTo>
                <a:lnTo>
                  <a:pt x="35539" y="134839"/>
                </a:lnTo>
                <a:lnTo>
                  <a:pt x="0" y="114979"/>
                </a:lnTo>
                <a:close/>
                <a:moveTo>
                  <a:pt x="164239" y="12456"/>
                </a:moveTo>
                <a:cubicBezTo>
                  <a:pt x="164239" y="12456"/>
                  <a:pt x="164239" y="12456"/>
                  <a:pt x="30321" y="44842"/>
                </a:cubicBezTo>
                <a:cubicBezTo>
                  <a:pt x="30321" y="44842"/>
                  <a:pt x="27794" y="47333"/>
                  <a:pt x="27794" y="47333"/>
                </a:cubicBezTo>
                <a:cubicBezTo>
                  <a:pt x="27794" y="49824"/>
                  <a:pt x="27794" y="49824"/>
                  <a:pt x="30321" y="49824"/>
                </a:cubicBezTo>
                <a:cubicBezTo>
                  <a:pt x="30321" y="49824"/>
                  <a:pt x="30321" y="49824"/>
                  <a:pt x="133918" y="104631"/>
                </a:cubicBezTo>
                <a:cubicBezTo>
                  <a:pt x="138971" y="107122"/>
                  <a:pt x="144025" y="107122"/>
                  <a:pt x="149078" y="104631"/>
                </a:cubicBezTo>
                <a:cubicBezTo>
                  <a:pt x="149078" y="104631"/>
                  <a:pt x="149078" y="104631"/>
                  <a:pt x="282996" y="62280"/>
                </a:cubicBezTo>
                <a:cubicBezTo>
                  <a:pt x="285523" y="59789"/>
                  <a:pt x="285523" y="59789"/>
                  <a:pt x="285523" y="59789"/>
                </a:cubicBezTo>
                <a:cubicBezTo>
                  <a:pt x="285523" y="57298"/>
                  <a:pt x="285523" y="57298"/>
                  <a:pt x="282996" y="57298"/>
                </a:cubicBezTo>
                <a:cubicBezTo>
                  <a:pt x="282996" y="57298"/>
                  <a:pt x="282996" y="57298"/>
                  <a:pt x="179399" y="12456"/>
                </a:cubicBezTo>
                <a:cubicBezTo>
                  <a:pt x="174346" y="9965"/>
                  <a:pt x="169292" y="9965"/>
                  <a:pt x="164239" y="12456"/>
                </a:cubicBezTo>
                <a:close/>
                <a:moveTo>
                  <a:pt x="166765" y="0"/>
                </a:moveTo>
                <a:cubicBezTo>
                  <a:pt x="171819" y="0"/>
                  <a:pt x="176872" y="0"/>
                  <a:pt x="181926" y="2491"/>
                </a:cubicBezTo>
                <a:cubicBezTo>
                  <a:pt x="181926" y="2491"/>
                  <a:pt x="181926" y="2491"/>
                  <a:pt x="308263" y="52315"/>
                </a:cubicBezTo>
                <a:cubicBezTo>
                  <a:pt x="315843" y="54807"/>
                  <a:pt x="320897" y="62280"/>
                  <a:pt x="320897" y="72245"/>
                </a:cubicBezTo>
                <a:cubicBezTo>
                  <a:pt x="320897" y="72245"/>
                  <a:pt x="320897" y="72245"/>
                  <a:pt x="320897" y="89684"/>
                </a:cubicBezTo>
                <a:lnTo>
                  <a:pt x="141498" y="149473"/>
                </a:lnTo>
                <a:cubicBezTo>
                  <a:pt x="141498" y="149473"/>
                  <a:pt x="141498" y="149473"/>
                  <a:pt x="0" y="69754"/>
                </a:cubicBezTo>
                <a:cubicBezTo>
                  <a:pt x="0" y="69754"/>
                  <a:pt x="0" y="69754"/>
                  <a:pt x="0" y="54807"/>
                </a:cubicBezTo>
                <a:cubicBezTo>
                  <a:pt x="0" y="47333"/>
                  <a:pt x="7580" y="39859"/>
                  <a:pt x="15160" y="37368"/>
                </a:cubicBezTo>
                <a:cubicBezTo>
                  <a:pt x="15160" y="37368"/>
                  <a:pt x="15160" y="37368"/>
                  <a:pt x="1667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</p:spTree>
    <p:extLst>
      <p:ext uri="{BB962C8B-B14F-4D97-AF65-F5344CB8AC3E}">
        <p14:creationId val="44883516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32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五、标题文本预设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625" y="1295400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1" rtlCol="0" tIns="1080000"/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</a:b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</a:p>
        </p:txBody>
      </p:sp>
      <p:sp>
        <p:nvSpPr>
          <p:cNvPr id="6" name="Right Triangle 6"/>
          <p:cNvSpPr/>
          <p:nvPr/>
        </p:nvSpPr>
        <p:spPr>
          <a:xfrm rot="5400000">
            <a:off x="738981" y="1252046"/>
            <a:ext cx="1118900" cy="1205610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7" name="Right Triangle 7"/>
          <p:cNvSpPr/>
          <p:nvPr/>
        </p:nvSpPr>
        <p:spPr>
          <a:xfrm rot="16200000">
            <a:off x="4733709" y="2330724"/>
            <a:ext cx="1206880" cy="1300409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8" name="TextBox 14"/>
          <p:cNvSpPr txBox="1"/>
          <p:nvPr/>
        </p:nvSpPr>
        <p:spPr>
          <a:xfrm rot="18900000">
            <a:off x="794525" y="1480123"/>
            <a:ext cx="55997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  <a:latin typeface="+mn-ea"/>
              </a:rPr>
              <a:t>01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695326" y="1800243"/>
            <a:ext cx="5291730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867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0" name="Rectangle 29"/>
          <p:cNvSpPr/>
          <p:nvPr/>
        </p:nvSpPr>
        <p:spPr>
          <a:xfrm>
            <a:off x="6175813" y="1295400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1" rtlCol="0" tIns="1080000"/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</a:b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</a:p>
        </p:txBody>
      </p:sp>
      <p:sp>
        <p:nvSpPr>
          <p:cNvPr id="11" name="Right Triangle 30"/>
          <p:cNvSpPr/>
          <p:nvPr/>
        </p:nvSpPr>
        <p:spPr>
          <a:xfrm rot="10800000">
            <a:off x="10261633" y="1295401"/>
            <a:ext cx="1205610" cy="1118900"/>
          </a:xfrm>
          <a:prstGeom prst="rtTriangl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2" name="Right Triangle 31"/>
          <p:cNvSpPr/>
          <p:nvPr/>
        </p:nvSpPr>
        <p:spPr>
          <a:xfrm>
            <a:off x="6175513" y="2377489"/>
            <a:ext cx="1300409" cy="12068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3" name="TextBox 32"/>
          <p:cNvSpPr txBox="1"/>
          <p:nvPr/>
        </p:nvSpPr>
        <p:spPr>
          <a:xfrm rot="2700000">
            <a:off x="10829388" y="1469252"/>
            <a:ext cx="5196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  <a:latin typeface="+mn-ea"/>
              </a:rPr>
              <a:t>02</a:t>
            </a:r>
          </a:p>
        </p:txBody>
      </p:sp>
      <p:sp>
        <p:nvSpPr>
          <p:cNvPr id="14" name="Rectangle 53"/>
          <p:cNvSpPr/>
          <p:nvPr/>
        </p:nvSpPr>
        <p:spPr>
          <a:xfrm>
            <a:off x="695625" y="3766034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1" rtlCol="0" tIns="1080000"/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</a:b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</a:p>
        </p:txBody>
      </p:sp>
      <p:sp>
        <p:nvSpPr>
          <p:cNvPr id="15" name="Right Triangle 54"/>
          <p:cNvSpPr/>
          <p:nvPr/>
        </p:nvSpPr>
        <p:spPr>
          <a:xfrm>
            <a:off x="695626" y="4938998"/>
            <a:ext cx="1205610" cy="1118900"/>
          </a:xfrm>
          <a:prstGeom prst="rtTriangl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6" name="Right Triangle 55"/>
          <p:cNvSpPr/>
          <p:nvPr/>
        </p:nvSpPr>
        <p:spPr>
          <a:xfrm rot="10800000">
            <a:off x="4686945" y="3763141"/>
            <a:ext cx="1300409" cy="12068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17" name="TextBox 56"/>
          <p:cNvSpPr txBox="1"/>
          <p:nvPr/>
        </p:nvSpPr>
        <p:spPr>
          <a:xfrm rot="2720180">
            <a:off x="847559" y="5444034"/>
            <a:ext cx="5196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  <a:latin typeface="+mn-ea"/>
              </a:rPr>
              <a:t>03</a:t>
            </a:r>
          </a:p>
        </p:txBody>
      </p:sp>
      <p:sp>
        <p:nvSpPr>
          <p:cNvPr id="18" name="TextBox 58"/>
          <p:cNvSpPr txBox="1"/>
          <p:nvPr/>
        </p:nvSpPr>
        <p:spPr>
          <a:xfrm>
            <a:off x="695626" y="4270878"/>
            <a:ext cx="5291728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867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9" name="Rectangle 61"/>
          <p:cNvSpPr/>
          <p:nvPr/>
        </p:nvSpPr>
        <p:spPr>
          <a:xfrm>
            <a:off x="6175812" y="3766037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1" rtlCol="0" tIns="1080000"/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</a:br>
            <a:r>
              <a:rPr altLang="en-US" lang="zh-CN" sz="120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</a:p>
        </p:txBody>
      </p:sp>
      <p:sp>
        <p:nvSpPr>
          <p:cNvPr id="20" name="Right Triangle 62"/>
          <p:cNvSpPr/>
          <p:nvPr/>
        </p:nvSpPr>
        <p:spPr>
          <a:xfrm rot="16200000">
            <a:off x="10304988" y="4895645"/>
            <a:ext cx="1118900" cy="1205610"/>
          </a:xfrm>
          <a:prstGeom prst="rtTriangl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21" name="Right Triangle 63"/>
          <p:cNvSpPr/>
          <p:nvPr/>
        </p:nvSpPr>
        <p:spPr>
          <a:xfrm rot="5400000">
            <a:off x="6223071" y="3718652"/>
            <a:ext cx="1206880" cy="1300409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uk-UA" sz="1200"/>
          </a:p>
        </p:txBody>
      </p:sp>
      <p:sp>
        <p:nvSpPr>
          <p:cNvPr id="22" name="TextBox 64"/>
          <p:cNvSpPr txBox="1"/>
          <p:nvPr/>
        </p:nvSpPr>
        <p:spPr>
          <a:xfrm rot="19095348">
            <a:off x="10784121" y="5497985"/>
            <a:ext cx="55997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>
                <a:solidFill>
                  <a:schemeClr val="bg1"/>
                </a:solidFill>
                <a:latin typeface="+mn-ea"/>
              </a:rPr>
              <a:t>04</a:t>
            </a:r>
          </a:p>
        </p:txBody>
      </p:sp>
      <p:sp>
        <p:nvSpPr>
          <p:cNvPr id="23" name="pet11"/>
          <p:cNvSpPr>
            <a:spLocks noChangeAspect="1"/>
          </p:cNvSpPr>
          <p:nvPr/>
        </p:nvSpPr>
        <p:spPr bwMode="auto">
          <a:xfrm>
            <a:off x="6417723" y="3892696"/>
            <a:ext cx="386433" cy="373130"/>
          </a:xfrm>
          <a:custGeom>
            <a:gdLst>
              <a:gd fmla="*/ 818 w 1611" name="T0"/>
              <a:gd fmla="*/ 977 h 1676" name="T1"/>
              <a:gd fmla="*/ 692 w 1611" name="T2"/>
              <a:gd fmla="*/ 826 h 1676" name="T3"/>
              <a:gd fmla="*/ 411 w 1611" name="T4"/>
              <a:gd fmla="*/ 453 h 1676" name="T5"/>
              <a:gd fmla="*/ 906 w 1611" name="T6"/>
              <a:gd fmla="*/ 306 h 1676" name="T7"/>
              <a:gd fmla="*/ 1249 w 1611" name="T8"/>
              <a:gd fmla="*/ 897 h 1676" name="T9"/>
              <a:gd fmla="*/ 818 w 1611" name="T10"/>
              <a:gd fmla="*/ 950 h 1676" name="T11"/>
              <a:gd fmla="*/ 406 w 1611" name="T12"/>
              <a:gd fmla="*/ 900 h 1676" name="T13"/>
              <a:gd fmla="*/ 519 w 1611" name="T14"/>
              <a:gd fmla="*/ 880 h 1676" name="T15"/>
              <a:gd fmla="*/ 679 w 1611" name="T16"/>
              <a:gd fmla="*/ 678 h 1676" name="T17"/>
              <a:gd fmla="*/ 873 w 1611" name="T18"/>
              <a:gd fmla="*/ 314 h 1676" name="T19"/>
              <a:gd fmla="*/ 944 w 1611" name="T20"/>
              <a:gd fmla="*/ 826 h 1676" name="T21"/>
              <a:gd fmla="*/ 944 w 1611" name="T22"/>
              <a:gd fmla="*/ 826 h 1676" name="T23"/>
              <a:gd fmla="*/ 807 w 1611" name="T24"/>
              <a:gd fmla="*/ 0 h 1676" name="T25"/>
              <a:gd fmla="*/ 218 w 1611" name="T26"/>
              <a:gd fmla="*/ 726 h 1676" name="T27"/>
              <a:gd fmla="*/ 98 w 1611" name="T28"/>
              <a:gd fmla="*/ 1185 h 1676" name="T29"/>
              <a:gd fmla="*/ 57 w 1611" name="T30"/>
              <a:gd fmla="*/ 1233 h 1676" name="T31"/>
              <a:gd fmla="*/ 57 w 1611" name="T32"/>
              <a:gd fmla="*/ 1233 h 1676" name="T33"/>
              <a:gd fmla="*/ 130 w 1611" name="T34"/>
              <a:gd fmla="*/ 1230 h 1676" name="T35"/>
              <a:gd fmla="*/ 171 w 1611" name="T36"/>
              <a:gd fmla="*/ 1279 h 1676" name="T37"/>
              <a:gd fmla="*/ 159 w 1611" name="T38"/>
              <a:gd fmla="*/ 1280 h 1676" name="T39"/>
              <a:gd fmla="*/ 49 w 1611" name="T40"/>
              <a:gd fmla="*/ 1320 h 1676" name="T41"/>
              <a:gd fmla="*/ 178 w 1611" name="T42"/>
              <a:gd fmla="*/ 1320 h 1676" name="T43"/>
              <a:gd fmla="*/ 352 w 1611" name="T44"/>
              <a:gd fmla="*/ 1409 h 1676" name="T45"/>
              <a:gd fmla="*/ 310 w 1611" name="T46"/>
              <a:gd fmla="*/ 1457 h 1676" name="T47"/>
              <a:gd fmla="*/ 466 w 1611" name="T48"/>
              <a:gd fmla="*/ 1454 h 1676" name="T49"/>
              <a:gd fmla="*/ 466 w 1611" name="T50"/>
              <a:gd fmla="*/ 1454 h 1676" name="T51"/>
              <a:gd fmla="*/ 507 w 1611" name="T52"/>
              <a:gd fmla="*/ 1503 h 1676" name="T53"/>
              <a:gd fmla="*/ 409 w 1611" name="T54"/>
              <a:gd fmla="*/ 1480 h 1676" name="T55"/>
              <a:gd fmla="*/ 371 w 1611" name="T56"/>
              <a:gd fmla="*/ 1592 h 1676" name="T57"/>
              <a:gd fmla="*/ 453 w 1611" name="T58"/>
              <a:gd fmla="*/ 1533 h 1676" name="T59"/>
              <a:gd fmla="*/ 1554 w 1611" name="T60"/>
              <a:gd fmla="*/ 1164 h 1676" name="T61"/>
              <a:gd fmla="*/ 1561 w 1611" name="T62"/>
              <a:gd fmla="*/ 1279 h 1676" name="T63"/>
              <a:gd fmla="*/ 1441 w 1611" name="T64"/>
              <a:gd fmla="*/ 1209 h 1676" name="T65"/>
              <a:gd fmla="*/ 1446 w 1611" name="T66"/>
              <a:gd fmla="*/ 1233 h 1676" name="T67"/>
              <a:gd fmla="*/ 1446 w 1611" name="T68"/>
              <a:gd fmla="*/ 1233 h 1676" name="T69"/>
              <a:gd fmla="*/ 1452 w 1611" name="T70"/>
              <a:gd fmla="*/ 1280 h 1676" name="T71"/>
              <a:gd fmla="*/ 1498 w 1611" name="T72"/>
              <a:gd fmla="*/ 1337 h 1676" name="T73"/>
              <a:gd fmla="*/ 1265 w 1611" name="T74"/>
              <a:gd fmla="*/ 1454 h 1676" name="T75"/>
              <a:gd fmla="*/ 1265 w 1611" name="T76"/>
              <a:gd fmla="*/ 1454 h 1676" name="T77"/>
              <a:gd fmla="*/ 1307 w 1611" name="T78"/>
              <a:gd fmla="*/ 1503 h 1676" name="T79"/>
              <a:gd fmla="*/ 1152 w 1611" name="T80"/>
              <a:gd fmla="*/ 1409 h 1676" name="T81"/>
              <a:gd fmla="*/ 1110 w 1611" name="T82"/>
              <a:gd fmla="*/ 1457 h 1676" name="T83"/>
              <a:gd fmla="*/ 1247 w 1611" name="T84"/>
              <a:gd fmla="*/ 1533 h 1676" name="T85"/>
              <a:gd fmla="*/ 1158 w 1611" name="T86"/>
              <a:gd fmla="*/ 1533 h 1676" name="T87"/>
              <a:gd fmla="*/ 1240 w 1611" name="T88"/>
              <a:gd fmla="*/ 1592 h 1676" name="T89"/>
              <a:gd fmla="*/ 818 w 1611" name="T90"/>
              <a:gd fmla="*/ 1514 h 1676" name="T91"/>
              <a:gd fmla="*/ 776 w 1611" name="T92"/>
              <a:gd fmla="*/ 1562 h 1676" name="T93"/>
              <a:gd fmla="*/ 776 w 1611" name="T94"/>
              <a:gd fmla="*/ 1562 h 1676" name="T95"/>
              <a:gd fmla="*/ 849 w 1611" name="T96"/>
              <a:gd fmla="*/ 1559 h 1676" name="T97"/>
              <a:gd fmla="*/ 891 w 1611" name="T98"/>
              <a:gd fmla="*/ 1608 h 1676" name="T99"/>
              <a:gd fmla="*/ 879 w 1611" name="T100"/>
              <a:gd fmla="*/ 1609 h 1676" name="T101"/>
              <a:gd fmla="*/ 768 w 1611" name="T102"/>
              <a:gd fmla="*/ 1649 h 1676" name="T103"/>
              <a:gd fmla="*/ 897 w 1611" name="T104"/>
              <a:gd fmla="*/ 1649 h 1676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676" w="1611">
                <a:moveTo>
                  <a:pt x="926" y="1052"/>
                </a:moveTo>
                <a:cubicBezTo>
                  <a:pt x="926" y="1089"/>
                  <a:pt x="877" y="1120"/>
                  <a:pt x="818" y="1120"/>
                </a:cubicBezTo>
                <a:cubicBezTo>
                  <a:pt x="758" y="1120"/>
                  <a:pt x="710" y="1089"/>
                  <a:pt x="710" y="1052"/>
                </a:cubicBezTo>
                <a:cubicBezTo>
                  <a:pt x="710" y="1014"/>
                  <a:pt x="733" y="977"/>
                  <a:pt x="818" y="977"/>
                </a:cubicBezTo>
                <a:cubicBezTo>
                  <a:pt x="905" y="977"/>
                  <a:pt x="926" y="1014"/>
                  <a:pt x="926" y="1052"/>
                </a:cubicBezTo>
                <a:close/>
                <a:moveTo>
                  <a:pt x="749" y="826"/>
                </a:moveTo>
                <a:cubicBezTo>
                  <a:pt x="749" y="804"/>
                  <a:pt x="736" y="786"/>
                  <a:pt x="721" y="786"/>
                </a:cubicBezTo>
                <a:cubicBezTo>
                  <a:pt x="705" y="786"/>
                  <a:pt x="692" y="804"/>
                  <a:pt x="692" y="826"/>
                </a:cubicBezTo>
                <a:cubicBezTo>
                  <a:pt x="692" y="848"/>
                  <a:pt x="705" y="866"/>
                  <a:pt x="721" y="866"/>
                </a:cubicBezTo>
                <a:cubicBezTo>
                  <a:pt x="736" y="866"/>
                  <a:pt x="749" y="848"/>
                  <a:pt x="749" y="826"/>
                </a:cubicBezTo>
                <a:close/>
                <a:moveTo>
                  <a:pt x="708" y="306"/>
                </a:moveTo>
                <a:cubicBezTo>
                  <a:pt x="708" y="306"/>
                  <a:pt x="558" y="279"/>
                  <a:pt x="411" y="453"/>
                </a:cubicBezTo>
                <a:cubicBezTo>
                  <a:pt x="264" y="628"/>
                  <a:pt x="126" y="835"/>
                  <a:pt x="411" y="849"/>
                </a:cubicBezTo>
                <a:cubicBezTo>
                  <a:pt x="696" y="863"/>
                  <a:pt x="708" y="306"/>
                  <a:pt x="708" y="306"/>
                </a:cubicBezTo>
                <a:close/>
                <a:moveTo>
                  <a:pt x="1203" y="453"/>
                </a:moveTo>
                <a:cubicBezTo>
                  <a:pt x="1055" y="279"/>
                  <a:pt x="906" y="306"/>
                  <a:pt x="906" y="306"/>
                </a:cubicBezTo>
                <a:cubicBezTo>
                  <a:pt x="906" y="306"/>
                  <a:pt x="917" y="863"/>
                  <a:pt x="1203" y="849"/>
                </a:cubicBezTo>
                <a:cubicBezTo>
                  <a:pt x="1488" y="835"/>
                  <a:pt x="1350" y="628"/>
                  <a:pt x="1203" y="453"/>
                </a:cubicBezTo>
                <a:close/>
                <a:moveTo>
                  <a:pt x="1207" y="901"/>
                </a:moveTo>
                <a:cubicBezTo>
                  <a:pt x="1222" y="900"/>
                  <a:pt x="1236" y="899"/>
                  <a:pt x="1249" y="897"/>
                </a:cubicBezTo>
                <a:cubicBezTo>
                  <a:pt x="1237" y="1013"/>
                  <a:pt x="1138" y="1103"/>
                  <a:pt x="1019" y="1103"/>
                </a:cubicBezTo>
                <a:cubicBezTo>
                  <a:pt x="994" y="1103"/>
                  <a:pt x="970" y="1099"/>
                  <a:pt x="948" y="1092"/>
                </a:cubicBezTo>
                <a:cubicBezTo>
                  <a:pt x="954" y="1081"/>
                  <a:pt x="958" y="1069"/>
                  <a:pt x="958" y="1056"/>
                </a:cubicBezTo>
                <a:cubicBezTo>
                  <a:pt x="958" y="1017"/>
                  <a:pt x="939" y="950"/>
                  <a:pt x="818" y="950"/>
                </a:cubicBezTo>
                <a:cubicBezTo>
                  <a:pt x="693" y="950"/>
                  <a:pt x="679" y="1024"/>
                  <a:pt x="679" y="1056"/>
                </a:cubicBezTo>
                <a:cubicBezTo>
                  <a:pt x="679" y="1071"/>
                  <a:pt x="683" y="1084"/>
                  <a:pt x="691" y="1097"/>
                </a:cubicBezTo>
                <a:cubicBezTo>
                  <a:pt x="674" y="1101"/>
                  <a:pt x="655" y="1103"/>
                  <a:pt x="637" y="1103"/>
                </a:cubicBezTo>
                <a:cubicBezTo>
                  <a:pt x="518" y="1103"/>
                  <a:pt x="421" y="1015"/>
                  <a:pt x="406" y="900"/>
                </a:cubicBezTo>
                <a:cubicBezTo>
                  <a:pt x="408" y="900"/>
                  <a:pt x="410" y="901"/>
                  <a:pt x="412" y="901"/>
                </a:cubicBezTo>
                <a:cubicBezTo>
                  <a:pt x="416" y="901"/>
                  <a:pt x="420" y="901"/>
                  <a:pt x="424" y="901"/>
                </a:cubicBezTo>
                <a:cubicBezTo>
                  <a:pt x="424" y="901"/>
                  <a:pt x="424" y="901"/>
                  <a:pt x="424" y="901"/>
                </a:cubicBezTo>
                <a:cubicBezTo>
                  <a:pt x="459" y="901"/>
                  <a:pt x="491" y="893"/>
                  <a:pt x="519" y="880"/>
                </a:cubicBezTo>
                <a:cubicBezTo>
                  <a:pt x="524" y="914"/>
                  <a:pt x="540" y="943"/>
                  <a:pt x="568" y="959"/>
                </a:cubicBezTo>
                <a:cubicBezTo>
                  <a:pt x="625" y="995"/>
                  <a:pt x="708" y="964"/>
                  <a:pt x="754" y="890"/>
                </a:cubicBezTo>
                <a:cubicBezTo>
                  <a:pt x="800" y="817"/>
                  <a:pt x="790" y="728"/>
                  <a:pt x="733" y="693"/>
                </a:cubicBezTo>
                <a:cubicBezTo>
                  <a:pt x="717" y="683"/>
                  <a:pt x="698" y="678"/>
                  <a:pt x="679" y="678"/>
                </a:cubicBezTo>
                <a:cubicBezTo>
                  <a:pt x="740" y="521"/>
                  <a:pt x="744" y="337"/>
                  <a:pt x="745" y="324"/>
                </a:cubicBezTo>
                <a:cubicBezTo>
                  <a:pt x="745" y="312"/>
                  <a:pt x="745" y="312"/>
                  <a:pt x="745" y="312"/>
                </a:cubicBezTo>
                <a:cubicBezTo>
                  <a:pt x="765" y="307"/>
                  <a:pt x="786" y="305"/>
                  <a:pt x="807" y="305"/>
                </a:cubicBezTo>
                <a:cubicBezTo>
                  <a:pt x="829" y="305"/>
                  <a:pt x="851" y="308"/>
                  <a:pt x="873" y="314"/>
                </a:cubicBezTo>
                <a:cubicBezTo>
                  <a:pt x="874" y="324"/>
                  <a:pt x="874" y="324"/>
                  <a:pt x="874" y="324"/>
                </a:cubicBezTo>
                <a:cubicBezTo>
                  <a:pt x="874" y="348"/>
                  <a:pt x="889" y="901"/>
                  <a:pt x="1195" y="901"/>
                </a:cubicBezTo>
                <a:cubicBezTo>
                  <a:pt x="1199" y="901"/>
                  <a:pt x="1203" y="901"/>
                  <a:pt x="1207" y="901"/>
                </a:cubicBezTo>
                <a:close/>
                <a:moveTo>
                  <a:pt x="944" y="826"/>
                </a:moveTo>
                <a:cubicBezTo>
                  <a:pt x="944" y="804"/>
                  <a:pt x="931" y="786"/>
                  <a:pt x="915" y="786"/>
                </a:cubicBezTo>
                <a:cubicBezTo>
                  <a:pt x="899" y="786"/>
                  <a:pt x="886" y="804"/>
                  <a:pt x="886" y="826"/>
                </a:cubicBezTo>
                <a:cubicBezTo>
                  <a:pt x="886" y="848"/>
                  <a:pt x="899" y="866"/>
                  <a:pt x="915" y="866"/>
                </a:cubicBezTo>
                <a:cubicBezTo>
                  <a:pt x="931" y="866"/>
                  <a:pt x="944" y="848"/>
                  <a:pt x="944" y="826"/>
                </a:cubicBezTo>
                <a:close/>
                <a:moveTo>
                  <a:pt x="1532" y="726"/>
                </a:moveTo>
                <a:cubicBezTo>
                  <a:pt x="1532" y="1126"/>
                  <a:pt x="1207" y="1451"/>
                  <a:pt x="807" y="1451"/>
                </a:cubicBezTo>
                <a:cubicBezTo>
                  <a:pt x="407" y="1451"/>
                  <a:pt x="82" y="1126"/>
                  <a:pt x="82" y="726"/>
                </a:cubicBezTo>
                <a:cubicBezTo>
                  <a:pt x="82" y="326"/>
                  <a:pt x="407" y="0"/>
                  <a:pt x="807" y="0"/>
                </a:cubicBezTo>
                <a:cubicBezTo>
                  <a:pt x="1207" y="0"/>
                  <a:pt x="1532" y="326"/>
                  <a:pt x="1532" y="726"/>
                </a:cubicBezTo>
                <a:close/>
                <a:moveTo>
                  <a:pt x="1395" y="726"/>
                </a:moveTo>
                <a:cubicBezTo>
                  <a:pt x="1395" y="401"/>
                  <a:pt x="1131" y="137"/>
                  <a:pt x="807" y="137"/>
                </a:cubicBezTo>
                <a:cubicBezTo>
                  <a:pt x="482" y="137"/>
                  <a:pt x="218" y="401"/>
                  <a:pt x="218" y="726"/>
                </a:cubicBezTo>
                <a:cubicBezTo>
                  <a:pt x="218" y="1050"/>
                  <a:pt x="482" y="1314"/>
                  <a:pt x="807" y="1314"/>
                </a:cubicBezTo>
                <a:cubicBezTo>
                  <a:pt x="1131" y="1314"/>
                  <a:pt x="1395" y="1050"/>
                  <a:pt x="1395" y="726"/>
                </a:cubicBezTo>
                <a:close/>
                <a:moveTo>
                  <a:pt x="92" y="1230"/>
                </a:moveTo>
                <a:cubicBezTo>
                  <a:pt x="105" y="1223"/>
                  <a:pt x="108" y="1203"/>
                  <a:pt x="98" y="1185"/>
                </a:cubicBezTo>
                <a:cubicBezTo>
                  <a:pt x="89" y="1166"/>
                  <a:pt x="70" y="1157"/>
                  <a:pt x="57" y="1164"/>
                </a:cubicBezTo>
                <a:cubicBezTo>
                  <a:pt x="44" y="1170"/>
                  <a:pt x="41" y="1191"/>
                  <a:pt x="51" y="1209"/>
                </a:cubicBezTo>
                <a:cubicBezTo>
                  <a:pt x="61" y="1227"/>
                  <a:pt x="79" y="1237"/>
                  <a:pt x="92" y="1230"/>
                </a:cubicBezTo>
                <a:close/>
                <a:moveTo>
                  <a:pt x="57" y="1233"/>
                </a:moveTo>
                <a:cubicBezTo>
                  <a:pt x="47" y="1215"/>
                  <a:pt x="29" y="1205"/>
                  <a:pt x="16" y="1212"/>
                </a:cubicBezTo>
                <a:cubicBezTo>
                  <a:pt x="3" y="1219"/>
                  <a:pt x="0" y="1239"/>
                  <a:pt x="10" y="1258"/>
                </a:cubicBezTo>
                <a:cubicBezTo>
                  <a:pt x="19" y="1276"/>
                  <a:pt x="38" y="1285"/>
                  <a:pt x="51" y="1279"/>
                </a:cubicBezTo>
                <a:cubicBezTo>
                  <a:pt x="64" y="1272"/>
                  <a:pt x="66" y="1251"/>
                  <a:pt x="57" y="1233"/>
                </a:cubicBezTo>
                <a:close/>
                <a:moveTo>
                  <a:pt x="171" y="1209"/>
                </a:moveTo>
                <a:cubicBezTo>
                  <a:pt x="180" y="1191"/>
                  <a:pt x="178" y="1170"/>
                  <a:pt x="165" y="1163"/>
                </a:cubicBezTo>
                <a:cubicBezTo>
                  <a:pt x="152" y="1157"/>
                  <a:pt x="133" y="1166"/>
                  <a:pt x="124" y="1185"/>
                </a:cubicBezTo>
                <a:cubicBezTo>
                  <a:pt x="114" y="1203"/>
                  <a:pt x="117" y="1223"/>
                  <a:pt x="130" y="1230"/>
                </a:cubicBezTo>
                <a:cubicBezTo>
                  <a:pt x="143" y="1237"/>
                  <a:pt x="161" y="1227"/>
                  <a:pt x="171" y="1209"/>
                </a:cubicBezTo>
                <a:close/>
                <a:moveTo>
                  <a:pt x="206" y="1212"/>
                </a:moveTo>
                <a:cubicBezTo>
                  <a:pt x="193" y="1205"/>
                  <a:pt x="175" y="1215"/>
                  <a:pt x="165" y="1233"/>
                </a:cubicBezTo>
                <a:cubicBezTo>
                  <a:pt x="156" y="1251"/>
                  <a:pt x="158" y="1272"/>
                  <a:pt x="171" y="1279"/>
                </a:cubicBezTo>
                <a:cubicBezTo>
                  <a:pt x="184" y="1285"/>
                  <a:pt x="203" y="1276"/>
                  <a:pt x="212" y="1258"/>
                </a:cubicBezTo>
                <a:cubicBezTo>
                  <a:pt x="222" y="1239"/>
                  <a:pt x="219" y="1219"/>
                  <a:pt x="206" y="1212"/>
                </a:cubicBezTo>
                <a:close/>
                <a:moveTo>
                  <a:pt x="159" y="1288"/>
                </a:moveTo>
                <a:cubicBezTo>
                  <a:pt x="159" y="1285"/>
                  <a:pt x="159" y="1283"/>
                  <a:pt x="159" y="1280"/>
                </a:cubicBezTo>
                <a:cubicBezTo>
                  <a:pt x="159" y="1258"/>
                  <a:pt x="136" y="1235"/>
                  <a:pt x="114" y="1235"/>
                </a:cubicBezTo>
                <a:cubicBezTo>
                  <a:pt x="92" y="1235"/>
                  <a:pt x="69" y="1258"/>
                  <a:pt x="69" y="1280"/>
                </a:cubicBezTo>
                <a:cubicBezTo>
                  <a:pt x="69" y="1283"/>
                  <a:pt x="69" y="1285"/>
                  <a:pt x="69" y="1288"/>
                </a:cubicBezTo>
                <a:cubicBezTo>
                  <a:pt x="55" y="1288"/>
                  <a:pt x="49" y="1305"/>
                  <a:pt x="49" y="1320"/>
                </a:cubicBezTo>
                <a:cubicBezTo>
                  <a:pt x="49" y="1335"/>
                  <a:pt x="61" y="1347"/>
                  <a:pt x="76" y="1347"/>
                </a:cubicBezTo>
                <a:cubicBezTo>
                  <a:pt x="90" y="1347"/>
                  <a:pt x="110" y="1338"/>
                  <a:pt x="113" y="1337"/>
                </a:cubicBezTo>
                <a:cubicBezTo>
                  <a:pt x="129" y="1345"/>
                  <a:pt x="137" y="1347"/>
                  <a:pt x="151" y="1347"/>
                </a:cubicBezTo>
                <a:cubicBezTo>
                  <a:pt x="166" y="1347"/>
                  <a:pt x="178" y="1335"/>
                  <a:pt x="178" y="1320"/>
                </a:cubicBezTo>
                <a:cubicBezTo>
                  <a:pt x="178" y="1306"/>
                  <a:pt x="172" y="1289"/>
                  <a:pt x="159" y="1288"/>
                </a:cubicBezTo>
                <a:close/>
                <a:moveTo>
                  <a:pt x="387" y="1475"/>
                </a:moveTo>
                <a:cubicBezTo>
                  <a:pt x="400" y="1469"/>
                  <a:pt x="402" y="1448"/>
                  <a:pt x="393" y="1430"/>
                </a:cubicBezTo>
                <a:cubicBezTo>
                  <a:pt x="383" y="1411"/>
                  <a:pt x="365" y="1402"/>
                  <a:pt x="352" y="1409"/>
                </a:cubicBezTo>
                <a:cubicBezTo>
                  <a:pt x="339" y="1416"/>
                  <a:pt x="336" y="1436"/>
                  <a:pt x="346" y="1454"/>
                </a:cubicBezTo>
                <a:cubicBezTo>
                  <a:pt x="355" y="1473"/>
                  <a:pt x="374" y="1482"/>
                  <a:pt x="387" y="1475"/>
                </a:cubicBezTo>
                <a:close/>
                <a:moveTo>
                  <a:pt x="351" y="1478"/>
                </a:moveTo>
                <a:cubicBezTo>
                  <a:pt x="342" y="1460"/>
                  <a:pt x="323" y="1451"/>
                  <a:pt x="310" y="1457"/>
                </a:cubicBezTo>
                <a:cubicBezTo>
                  <a:pt x="297" y="1464"/>
                  <a:pt x="295" y="1485"/>
                  <a:pt x="304" y="1503"/>
                </a:cubicBezTo>
                <a:cubicBezTo>
                  <a:pt x="314" y="1521"/>
                  <a:pt x="332" y="1531"/>
                  <a:pt x="345" y="1524"/>
                </a:cubicBezTo>
                <a:cubicBezTo>
                  <a:pt x="358" y="1517"/>
                  <a:pt x="361" y="1497"/>
                  <a:pt x="351" y="1478"/>
                </a:cubicBezTo>
                <a:close/>
                <a:moveTo>
                  <a:pt x="466" y="1454"/>
                </a:moveTo>
                <a:cubicBezTo>
                  <a:pt x="475" y="1436"/>
                  <a:pt x="472" y="1416"/>
                  <a:pt x="459" y="1409"/>
                </a:cubicBezTo>
                <a:cubicBezTo>
                  <a:pt x="446" y="1402"/>
                  <a:pt x="428" y="1411"/>
                  <a:pt x="418" y="1430"/>
                </a:cubicBezTo>
                <a:cubicBezTo>
                  <a:pt x="409" y="1448"/>
                  <a:pt x="412" y="1469"/>
                  <a:pt x="425" y="1475"/>
                </a:cubicBezTo>
                <a:cubicBezTo>
                  <a:pt x="438" y="1482"/>
                  <a:pt x="456" y="1473"/>
                  <a:pt x="466" y="1454"/>
                </a:cubicBezTo>
                <a:close/>
                <a:moveTo>
                  <a:pt x="501" y="1457"/>
                </a:moveTo>
                <a:cubicBezTo>
                  <a:pt x="488" y="1451"/>
                  <a:pt x="469" y="1460"/>
                  <a:pt x="460" y="1478"/>
                </a:cubicBezTo>
                <a:cubicBezTo>
                  <a:pt x="450" y="1497"/>
                  <a:pt x="453" y="1517"/>
                  <a:pt x="466" y="1524"/>
                </a:cubicBezTo>
                <a:cubicBezTo>
                  <a:pt x="479" y="1531"/>
                  <a:pt x="497" y="1521"/>
                  <a:pt x="507" y="1503"/>
                </a:cubicBezTo>
                <a:cubicBezTo>
                  <a:pt x="516" y="1485"/>
                  <a:pt x="514" y="1464"/>
                  <a:pt x="501" y="1457"/>
                </a:cubicBezTo>
                <a:close/>
                <a:moveTo>
                  <a:pt x="453" y="1533"/>
                </a:moveTo>
                <a:cubicBezTo>
                  <a:pt x="454" y="1531"/>
                  <a:pt x="454" y="1528"/>
                  <a:pt x="454" y="1526"/>
                </a:cubicBezTo>
                <a:cubicBezTo>
                  <a:pt x="454" y="1504"/>
                  <a:pt x="431" y="1480"/>
                  <a:pt x="409" y="1480"/>
                </a:cubicBezTo>
                <a:cubicBezTo>
                  <a:pt x="387" y="1480"/>
                  <a:pt x="363" y="1504"/>
                  <a:pt x="363" y="1526"/>
                </a:cubicBezTo>
                <a:cubicBezTo>
                  <a:pt x="363" y="1528"/>
                  <a:pt x="364" y="1531"/>
                  <a:pt x="364" y="1533"/>
                </a:cubicBezTo>
                <a:cubicBezTo>
                  <a:pt x="350" y="1534"/>
                  <a:pt x="343" y="1551"/>
                  <a:pt x="343" y="1565"/>
                </a:cubicBezTo>
                <a:cubicBezTo>
                  <a:pt x="343" y="1580"/>
                  <a:pt x="356" y="1592"/>
                  <a:pt x="371" y="1592"/>
                </a:cubicBezTo>
                <a:cubicBezTo>
                  <a:pt x="384" y="1592"/>
                  <a:pt x="405" y="1583"/>
                  <a:pt x="408" y="1582"/>
                </a:cubicBezTo>
                <a:cubicBezTo>
                  <a:pt x="424" y="1591"/>
                  <a:pt x="432" y="1592"/>
                  <a:pt x="445" y="1592"/>
                </a:cubicBezTo>
                <a:cubicBezTo>
                  <a:pt x="460" y="1592"/>
                  <a:pt x="472" y="1580"/>
                  <a:pt x="472" y="1565"/>
                </a:cubicBezTo>
                <a:cubicBezTo>
                  <a:pt x="472" y="1551"/>
                  <a:pt x="467" y="1535"/>
                  <a:pt x="453" y="1533"/>
                </a:cubicBezTo>
                <a:close/>
                <a:moveTo>
                  <a:pt x="1513" y="1185"/>
                </a:moveTo>
                <a:cubicBezTo>
                  <a:pt x="1504" y="1203"/>
                  <a:pt x="1506" y="1223"/>
                  <a:pt x="1519" y="1230"/>
                </a:cubicBezTo>
                <a:cubicBezTo>
                  <a:pt x="1532" y="1237"/>
                  <a:pt x="1551" y="1228"/>
                  <a:pt x="1560" y="1209"/>
                </a:cubicBezTo>
                <a:cubicBezTo>
                  <a:pt x="1570" y="1191"/>
                  <a:pt x="1567" y="1170"/>
                  <a:pt x="1554" y="1164"/>
                </a:cubicBezTo>
                <a:cubicBezTo>
                  <a:pt x="1541" y="1157"/>
                  <a:pt x="1523" y="1166"/>
                  <a:pt x="1513" y="1185"/>
                </a:cubicBezTo>
                <a:close/>
                <a:moveTo>
                  <a:pt x="1595" y="1212"/>
                </a:moveTo>
                <a:cubicBezTo>
                  <a:pt x="1582" y="1205"/>
                  <a:pt x="1564" y="1215"/>
                  <a:pt x="1555" y="1233"/>
                </a:cubicBezTo>
                <a:cubicBezTo>
                  <a:pt x="1545" y="1251"/>
                  <a:pt x="1548" y="1272"/>
                  <a:pt x="1561" y="1279"/>
                </a:cubicBezTo>
                <a:cubicBezTo>
                  <a:pt x="1574" y="1285"/>
                  <a:pt x="1592" y="1276"/>
                  <a:pt x="1602" y="1258"/>
                </a:cubicBezTo>
                <a:cubicBezTo>
                  <a:pt x="1611" y="1239"/>
                  <a:pt x="1608" y="1219"/>
                  <a:pt x="1595" y="1212"/>
                </a:cubicBezTo>
                <a:close/>
                <a:moveTo>
                  <a:pt x="1447" y="1163"/>
                </a:moveTo>
                <a:cubicBezTo>
                  <a:pt x="1434" y="1170"/>
                  <a:pt x="1431" y="1191"/>
                  <a:pt x="1441" y="1209"/>
                </a:cubicBezTo>
                <a:cubicBezTo>
                  <a:pt x="1450" y="1227"/>
                  <a:pt x="1468" y="1237"/>
                  <a:pt x="1481" y="1230"/>
                </a:cubicBezTo>
                <a:cubicBezTo>
                  <a:pt x="1494" y="1223"/>
                  <a:pt x="1497" y="1203"/>
                  <a:pt x="1488" y="1184"/>
                </a:cubicBezTo>
                <a:cubicBezTo>
                  <a:pt x="1478" y="1166"/>
                  <a:pt x="1460" y="1157"/>
                  <a:pt x="1447" y="1163"/>
                </a:cubicBezTo>
                <a:close/>
                <a:moveTo>
                  <a:pt x="1446" y="1233"/>
                </a:moveTo>
                <a:cubicBezTo>
                  <a:pt x="1437" y="1215"/>
                  <a:pt x="1418" y="1205"/>
                  <a:pt x="1405" y="1212"/>
                </a:cubicBezTo>
                <a:cubicBezTo>
                  <a:pt x="1392" y="1219"/>
                  <a:pt x="1390" y="1239"/>
                  <a:pt x="1399" y="1258"/>
                </a:cubicBezTo>
                <a:cubicBezTo>
                  <a:pt x="1409" y="1276"/>
                  <a:pt x="1427" y="1285"/>
                  <a:pt x="1440" y="1279"/>
                </a:cubicBezTo>
                <a:cubicBezTo>
                  <a:pt x="1453" y="1272"/>
                  <a:pt x="1456" y="1251"/>
                  <a:pt x="1446" y="1233"/>
                </a:cubicBezTo>
                <a:close/>
                <a:moveTo>
                  <a:pt x="1542" y="1288"/>
                </a:moveTo>
                <a:cubicBezTo>
                  <a:pt x="1542" y="1285"/>
                  <a:pt x="1543" y="1283"/>
                  <a:pt x="1543" y="1280"/>
                </a:cubicBezTo>
                <a:cubicBezTo>
                  <a:pt x="1543" y="1258"/>
                  <a:pt x="1519" y="1235"/>
                  <a:pt x="1497" y="1235"/>
                </a:cubicBezTo>
                <a:cubicBezTo>
                  <a:pt x="1475" y="1235"/>
                  <a:pt x="1452" y="1258"/>
                  <a:pt x="1452" y="1280"/>
                </a:cubicBezTo>
                <a:cubicBezTo>
                  <a:pt x="1452" y="1283"/>
                  <a:pt x="1452" y="1285"/>
                  <a:pt x="1453" y="1288"/>
                </a:cubicBezTo>
                <a:cubicBezTo>
                  <a:pt x="1439" y="1289"/>
                  <a:pt x="1434" y="1306"/>
                  <a:pt x="1434" y="1320"/>
                </a:cubicBezTo>
                <a:cubicBezTo>
                  <a:pt x="1434" y="1335"/>
                  <a:pt x="1446" y="1347"/>
                  <a:pt x="1461" y="1347"/>
                </a:cubicBezTo>
                <a:cubicBezTo>
                  <a:pt x="1474" y="1347"/>
                  <a:pt x="1482" y="1345"/>
                  <a:pt x="1498" y="1337"/>
                </a:cubicBezTo>
                <a:cubicBezTo>
                  <a:pt x="1501" y="1338"/>
                  <a:pt x="1522" y="1347"/>
                  <a:pt x="1535" y="1347"/>
                </a:cubicBezTo>
                <a:cubicBezTo>
                  <a:pt x="1550" y="1347"/>
                  <a:pt x="1563" y="1335"/>
                  <a:pt x="1563" y="1320"/>
                </a:cubicBezTo>
                <a:cubicBezTo>
                  <a:pt x="1563" y="1305"/>
                  <a:pt x="1556" y="1288"/>
                  <a:pt x="1542" y="1288"/>
                </a:cubicBezTo>
                <a:close/>
                <a:moveTo>
                  <a:pt x="1265" y="1454"/>
                </a:moveTo>
                <a:cubicBezTo>
                  <a:pt x="1275" y="1436"/>
                  <a:pt x="1272" y="1416"/>
                  <a:pt x="1259" y="1409"/>
                </a:cubicBezTo>
                <a:cubicBezTo>
                  <a:pt x="1246" y="1402"/>
                  <a:pt x="1228" y="1411"/>
                  <a:pt x="1218" y="1430"/>
                </a:cubicBezTo>
                <a:cubicBezTo>
                  <a:pt x="1209" y="1448"/>
                  <a:pt x="1211" y="1469"/>
                  <a:pt x="1224" y="1475"/>
                </a:cubicBezTo>
                <a:cubicBezTo>
                  <a:pt x="1237" y="1482"/>
                  <a:pt x="1256" y="1473"/>
                  <a:pt x="1265" y="1454"/>
                </a:cubicBezTo>
                <a:close/>
                <a:moveTo>
                  <a:pt x="1301" y="1457"/>
                </a:moveTo>
                <a:cubicBezTo>
                  <a:pt x="1288" y="1451"/>
                  <a:pt x="1269" y="1460"/>
                  <a:pt x="1260" y="1478"/>
                </a:cubicBezTo>
                <a:cubicBezTo>
                  <a:pt x="1250" y="1497"/>
                  <a:pt x="1253" y="1517"/>
                  <a:pt x="1266" y="1524"/>
                </a:cubicBezTo>
                <a:cubicBezTo>
                  <a:pt x="1279" y="1531"/>
                  <a:pt x="1297" y="1521"/>
                  <a:pt x="1307" y="1503"/>
                </a:cubicBezTo>
                <a:cubicBezTo>
                  <a:pt x="1316" y="1485"/>
                  <a:pt x="1314" y="1464"/>
                  <a:pt x="1301" y="1457"/>
                </a:cubicBezTo>
                <a:close/>
                <a:moveTo>
                  <a:pt x="1187" y="1475"/>
                </a:moveTo>
                <a:cubicBezTo>
                  <a:pt x="1200" y="1469"/>
                  <a:pt x="1202" y="1448"/>
                  <a:pt x="1193" y="1430"/>
                </a:cubicBezTo>
                <a:cubicBezTo>
                  <a:pt x="1183" y="1411"/>
                  <a:pt x="1165" y="1402"/>
                  <a:pt x="1152" y="1409"/>
                </a:cubicBezTo>
                <a:cubicBezTo>
                  <a:pt x="1139" y="1416"/>
                  <a:pt x="1136" y="1436"/>
                  <a:pt x="1146" y="1454"/>
                </a:cubicBezTo>
                <a:cubicBezTo>
                  <a:pt x="1155" y="1473"/>
                  <a:pt x="1174" y="1482"/>
                  <a:pt x="1187" y="1475"/>
                </a:cubicBezTo>
                <a:close/>
                <a:moveTo>
                  <a:pt x="1151" y="1478"/>
                </a:moveTo>
                <a:cubicBezTo>
                  <a:pt x="1142" y="1460"/>
                  <a:pt x="1123" y="1451"/>
                  <a:pt x="1110" y="1457"/>
                </a:cubicBezTo>
                <a:cubicBezTo>
                  <a:pt x="1097" y="1464"/>
                  <a:pt x="1095" y="1485"/>
                  <a:pt x="1104" y="1503"/>
                </a:cubicBezTo>
                <a:cubicBezTo>
                  <a:pt x="1114" y="1521"/>
                  <a:pt x="1132" y="1531"/>
                  <a:pt x="1145" y="1524"/>
                </a:cubicBezTo>
                <a:cubicBezTo>
                  <a:pt x="1158" y="1517"/>
                  <a:pt x="1161" y="1497"/>
                  <a:pt x="1151" y="1478"/>
                </a:cubicBezTo>
                <a:close/>
                <a:moveTo>
                  <a:pt x="1247" y="1533"/>
                </a:moveTo>
                <a:cubicBezTo>
                  <a:pt x="1248" y="1531"/>
                  <a:pt x="1248" y="1528"/>
                  <a:pt x="1248" y="1526"/>
                </a:cubicBezTo>
                <a:cubicBezTo>
                  <a:pt x="1248" y="1504"/>
                  <a:pt x="1225" y="1480"/>
                  <a:pt x="1202" y="1480"/>
                </a:cubicBezTo>
                <a:cubicBezTo>
                  <a:pt x="1180" y="1480"/>
                  <a:pt x="1157" y="1504"/>
                  <a:pt x="1157" y="1526"/>
                </a:cubicBezTo>
                <a:cubicBezTo>
                  <a:pt x="1157" y="1528"/>
                  <a:pt x="1157" y="1531"/>
                  <a:pt x="1158" y="1533"/>
                </a:cubicBezTo>
                <a:cubicBezTo>
                  <a:pt x="1144" y="1535"/>
                  <a:pt x="1139" y="1551"/>
                  <a:pt x="1139" y="1565"/>
                </a:cubicBezTo>
                <a:cubicBezTo>
                  <a:pt x="1139" y="1580"/>
                  <a:pt x="1151" y="1592"/>
                  <a:pt x="1166" y="1592"/>
                </a:cubicBezTo>
                <a:cubicBezTo>
                  <a:pt x="1179" y="1592"/>
                  <a:pt x="1187" y="1591"/>
                  <a:pt x="1203" y="1582"/>
                </a:cubicBezTo>
                <a:cubicBezTo>
                  <a:pt x="1206" y="1583"/>
                  <a:pt x="1227" y="1592"/>
                  <a:pt x="1240" y="1592"/>
                </a:cubicBezTo>
                <a:cubicBezTo>
                  <a:pt x="1255" y="1592"/>
                  <a:pt x="1268" y="1580"/>
                  <a:pt x="1268" y="1565"/>
                </a:cubicBezTo>
                <a:cubicBezTo>
                  <a:pt x="1268" y="1551"/>
                  <a:pt x="1261" y="1534"/>
                  <a:pt x="1247" y="1533"/>
                </a:cubicBezTo>
                <a:close/>
                <a:moveTo>
                  <a:pt x="812" y="1559"/>
                </a:moveTo>
                <a:cubicBezTo>
                  <a:pt x="825" y="1552"/>
                  <a:pt x="827" y="1532"/>
                  <a:pt x="818" y="1514"/>
                </a:cubicBezTo>
                <a:cubicBezTo>
                  <a:pt x="808" y="1495"/>
                  <a:pt x="790" y="1486"/>
                  <a:pt x="777" y="1493"/>
                </a:cubicBezTo>
                <a:cubicBezTo>
                  <a:pt x="764" y="1499"/>
                  <a:pt x="761" y="1520"/>
                  <a:pt x="771" y="1538"/>
                </a:cubicBezTo>
                <a:cubicBezTo>
                  <a:pt x="780" y="1557"/>
                  <a:pt x="799" y="1566"/>
                  <a:pt x="812" y="1559"/>
                </a:cubicBezTo>
                <a:close/>
                <a:moveTo>
                  <a:pt x="776" y="1562"/>
                </a:moveTo>
                <a:cubicBezTo>
                  <a:pt x="767" y="1544"/>
                  <a:pt x="748" y="1534"/>
                  <a:pt x="735" y="1541"/>
                </a:cubicBezTo>
                <a:cubicBezTo>
                  <a:pt x="722" y="1548"/>
                  <a:pt x="720" y="1568"/>
                  <a:pt x="729" y="1587"/>
                </a:cubicBezTo>
                <a:cubicBezTo>
                  <a:pt x="739" y="1605"/>
                  <a:pt x="757" y="1615"/>
                  <a:pt x="770" y="1608"/>
                </a:cubicBezTo>
                <a:cubicBezTo>
                  <a:pt x="783" y="1601"/>
                  <a:pt x="786" y="1581"/>
                  <a:pt x="776" y="1562"/>
                </a:cubicBezTo>
                <a:close/>
                <a:moveTo>
                  <a:pt x="890" y="1538"/>
                </a:moveTo>
                <a:cubicBezTo>
                  <a:pt x="900" y="1520"/>
                  <a:pt x="897" y="1499"/>
                  <a:pt x="884" y="1493"/>
                </a:cubicBezTo>
                <a:cubicBezTo>
                  <a:pt x="871" y="1486"/>
                  <a:pt x="853" y="1495"/>
                  <a:pt x="843" y="1514"/>
                </a:cubicBezTo>
                <a:cubicBezTo>
                  <a:pt x="834" y="1532"/>
                  <a:pt x="836" y="1552"/>
                  <a:pt x="849" y="1559"/>
                </a:cubicBezTo>
                <a:cubicBezTo>
                  <a:pt x="862" y="1566"/>
                  <a:pt x="881" y="1557"/>
                  <a:pt x="890" y="1538"/>
                </a:cubicBezTo>
                <a:close/>
                <a:moveTo>
                  <a:pt x="926" y="1541"/>
                </a:moveTo>
                <a:cubicBezTo>
                  <a:pt x="913" y="1534"/>
                  <a:pt x="894" y="1544"/>
                  <a:pt x="885" y="1562"/>
                </a:cubicBezTo>
                <a:cubicBezTo>
                  <a:pt x="875" y="1581"/>
                  <a:pt x="878" y="1601"/>
                  <a:pt x="891" y="1608"/>
                </a:cubicBezTo>
                <a:cubicBezTo>
                  <a:pt x="904" y="1615"/>
                  <a:pt x="922" y="1605"/>
                  <a:pt x="932" y="1587"/>
                </a:cubicBezTo>
                <a:cubicBezTo>
                  <a:pt x="941" y="1568"/>
                  <a:pt x="938" y="1548"/>
                  <a:pt x="926" y="1541"/>
                </a:cubicBezTo>
                <a:close/>
                <a:moveTo>
                  <a:pt x="878" y="1617"/>
                </a:moveTo>
                <a:cubicBezTo>
                  <a:pt x="879" y="1615"/>
                  <a:pt x="879" y="1612"/>
                  <a:pt x="879" y="1609"/>
                </a:cubicBezTo>
                <a:cubicBezTo>
                  <a:pt x="879" y="1587"/>
                  <a:pt x="856" y="1564"/>
                  <a:pt x="834" y="1564"/>
                </a:cubicBezTo>
                <a:cubicBezTo>
                  <a:pt x="811" y="1564"/>
                  <a:pt x="788" y="1587"/>
                  <a:pt x="788" y="1609"/>
                </a:cubicBezTo>
                <a:cubicBezTo>
                  <a:pt x="788" y="1612"/>
                  <a:pt x="788" y="1614"/>
                  <a:pt x="789" y="1617"/>
                </a:cubicBezTo>
                <a:cubicBezTo>
                  <a:pt x="774" y="1618"/>
                  <a:pt x="768" y="1634"/>
                  <a:pt x="768" y="1649"/>
                </a:cubicBezTo>
                <a:cubicBezTo>
                  <a:pt x="768" y="1664"/>
                  <a:pt x="780" y="1676"/>
                  <a:pt x="795" y="1676"/>
                </a:cubicBezTo>
                <a:cubicBezTo>
                  <a:pt x="809" y="1676"/>
                  <a:pt x="830" y="1667"/>
                  <a:pt x="833" y="1666"/>
                </a:cubicBezTo>
                <a:cubicBezTo>
                  <a:pt x="849" y="1675"/>
                  <a:pt x="857" y="1676"/>
                  <a:pt x="870" y="1676"/>
                </a:cubicBezTo>
                <a:cubicBezTo>
                  <a:pt x="885" y="1676"/>
                  <a:pt x="897" y="1664"/>
                  <a:pt x="897" y="1649"/>
                </a:cubicBezTo>
                <a:cubicBezTo>
                  <a:pt x="897" y="1635"/>
                  <a:pt x="892" y="1618"/>
                  <a:pt x="878" y="1617"/>
                </a:cubicBezTo>
                <a:close/>
                <a:moveTo>
                  <a:pt x="878" y="1617"/>
                </a:moveTo>
                <a:cubicBezTo>
                  <a:pt x="878" y="1617"/>
                  <a:pt x="878" y="1617"/>
                  <a:pt x="878" y="1617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4" name="pawprint"/>
          <p:cNvSpPr>
            <a:spLocks noChangeAspect="1"/>
          </p:cNvSpPr>
          <p:nvPr/>
        </p:nvSpPr>
        <p:spPr bwMode="auto">
          <a:xfrm>
            <a:off x="5394127" y="3882325"/>
            <a:ext cx="401942" cy="373130"/>
          </a:xfrm>
          <a:custGeom>
            <a:gdLst>
              <a:gd fmla="*/ 303 w 1621" name="T0"/>
              <a:gd fmla="*/ 706 h 1621" name="T1"/>
              <a:gd fmla="*/ 304 w 1621" name="T2"/>
              <a:gd fmla="*/ 517 h 1621" name="T3"/>
              <a:gd fmla="*/ 491 w 1621" name="T4"/>
              <a:gd fmla="*/ 546 h 1621" name="T5"/>
              <a:gd fmla="*/ 490 w 1621" name="T6"/>
              <a:gd fmla="*/ 735 h 1621" name="T7"/>
              <a:gd fmla="*/ 303 w 1621" name="T8"/>
              <a:gd fmla="*/ 706 h 1621" name="T9"/>
              <a:gd fmla="*/ 672 w 1621" name="T10"/>
              <a:gd fmla="*/ 548 h 1621" name="T11"/>
              <a:gd fmla="*/ 760 w 1621" name="T12"/>
              <a:gd fmla="*/ 381 h 1621" name="T13"/>
              <a:gd fmla="*/ 607 w 1621" name="T14"/>
              <a:gd fmla="*/ 269 h 1621" name="T15"/>
              <a:gd fmla="*/ 519 w 1621" name="T16"/>
              <a:gd fmla="*/ 436 h 1621" name="T17"/>
              <a:gd fmla="*/ 672 w 1621" name="T18"/>
              <a:gd fmla="*/ 548 h 1621" name="T19"/>
              <a:gd fmla="*/ 1317 w 1621" name="T20"/>
              <a:gd fmla="*/ 517 h 1621" name="T21"/>
              <a:gd fmla="*/ 1130 w 1621" name="T22"/>
              <a:gd fmla="*/ 546 h 1621" name="T23"/>
              <a:gd fmla="*/ 1131 w 1621" name="T24"/>
              <a:gd fmla="*/ 735 h 1621" name="T25"/>
              <a:gd fmla="*/ 1318 w 1621" name="T26"/>
              <a:gd fmla="*/ 706 h 1621" name="T27"/>
              <a:gd fmla="*/ 1317 w 1621" name="T28"/>
              <a:gd fmla="*/ 517 h 1621" name="T29"/>
              <a:gd fmla="*/ 950 w 1621" name="T30"/>
              <a:gd fmla="*/ 548 h 1621" name="T31"/>
              <a:gd fmla="*/ 1102 w 1621" name="T32"/>
              <a:gd fmla="*/ 436 h 1621" name="T33"/>
              <a:gd fmla="*/ 1014 w 1621" name="T34"/>
              <a:gd fmla="*/ 269 h 1621" name="T35"/>
              <a:gd fmla="*/ 862 w 1621" name="T36"/>
              <a:gd fmla="*/ 381 h 1621" name="T37"/>
              <a:gd fmla="*/ 950 w 1621" name="T38"/>
              <a:gd fmla="*/ 548 h 1621" name="T39"/>
              <a:gd fmla="*/ 1086 w 1621" name="T40"/>
              <a:gd fmla="*/ 823 h 1621" name="T41"/>
              <a:gd fmla="*/ 811 w 1621" name="T42"/>
              <a:gd fmla="*/ 601 h 1621" name="T43"/>
              <a:gd fmla="*/ 536 w 1621" name="T44"/>
              <a:gd fmla="*/ 823 h 1621" name="T45"/>
              <a:gd fmla="*/ 397 w 1621" name="T46"/>
              <a:gd fmla="*/ 1065 h 1621" name="T47"/>
              <a:gd fmla="*/ 679 w 1621" name="T48"/>
              <a:gd fmla="*/ 1346 h 1621" name="T49"/>
              <a:gd fmla="*/ 811 w 1621" name="T50"/>
              <a:gd fmla="*/ 1313 h 1621" name="T51"/>
              <a:gd fmla="*/ 943 w 1621" name="T52"/>
              <a:gd fmla="*/ 1346 h 1621" name="T53"/>
              <a:gd fmla="*/ 1224 w 1621" name="T54"/>
              <a:gd fmla="*/ 1065 h 1621" name="T55"/>
              <a:gd fmla="*/ 1086 w 1621" name="T56"/>
              <a:gd fmla="*/ 823 h 1621" name="T57"/>
              <a:gd fmla="*/ 1621 w 1621" name="T58"/>
              <a:gd fmla="*/ 811 h 1621" name="T59"/>
              <a:gd fmla="*/ 811 w 1621" name="T60"/>
              <a:gd fmla="*/ 1621 h 1621" name="T61"/>
              <a:gd fmla="*/ 0 w 1621" name="T62"/>
              <a:gd fmla="*/ 811 h 1621" name="T63"/>
              <a:gd fmla="*/ 811 w 1621" name="T64"/>
              <a:gd fmla="*/ 0 h 1621" name="T65"/>
              <a:gd fmla="*/ 1621 w 1621" name="T66"/>
              <a:gd fmla="*/ 811 h 1621" name="T67"/>
              <a:gd fmla="*/ 1502 w 1621" name="T68"/>
              <a:gd fmla="*/ 811 h 1621" name="T69"/>
              <a:gd fmla="*/ 811 w 1621" name="T70"/>
              <a:gd fmla="*/ 119 h 1621" name="T71"/>
              <a:gd fmla="*/ 119 w 1621" name="T72"/>
              <a:gd fmla="*/ 811 h 1621" name="T73"/>
              <a:gd fmla="*/ 811 w 1621" name="T74"/>
              <a:gd fmla="*/ 1502 h 1621" name="T75"/>
              <a:gd fmla="*/ 1502 w 1621" name="T76"/>
              <a:gd fmla="*/ 811 h 1621" name="T77"/>
              <a:gd fmla="*/ 1502 w 1621" name="T78"/>
              <a:gd fmla="*/ 811 h 1621" name="T79"/>
              <a:gd fmla="*/ 1502 w 1621" name="T80"/>
              <a:gd fmla="*/ 811 h 1621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621" w="1621">
                <a:moveTo>
                  <a:pt x="303" y="706"/>
                </a:moveTo>
                <a:cubicBezTo>
                  <a:pt x="252" y="645"/>
                  <a:pt x="253" y="561"/>
                  <a:pt x="304" y="517"/>
                </a:cubicBezTo>
                <a:cubicBezTo>
                  <a:pt x="356" y="472"/>
                  <a:pt x="440" y="485"/>
                  <a:pt x="491" y="546"/>
                </a:cubicBezTo>
                <a:cubicBezTo>
                  <a:pt x="543" y="606"/>
                  <a:pt x="542" y="690"/>
                  <a:pt x="490" y="735"/>
                </a:cubicBezTo>
                <a:cubicBezTo>
                  <a:pt x="438" y="779"/>
                  <a:pt x="355" y="766"/>
                  <a:pt x="303" y="706"/>
                </a:cubicBezTo>
                <a:close/>
                <a:moveTo>
                  <a:pt x="672" y="548"/>
                </a:moveTo>
                <a:cubicBezTo>
                  <a:pt x="738" y="532"/>
                  <a:pt x="777" y="458"/>
                  <a:pt x="760" y="381"/>
                </a:cubicBezTo>
                <a:cubicBezTo>
                  <a:pt x="742" y="304"/>
                  <a:pt x="673" y="254"/>
                  <a:pt x="607" y="269"/>
                </a:cubicBezTo>
                <a:cubicBezTo>
                  <a:pt x="541" y="284"/>
                  <a:pt x="501" y="359"/>
                  <a:pt x="519" y="436"/>
                </a:cubicBezTo>
                <a:cubicBezTo>
                  <a:pt x="537" y="513"/>
                  <a:pt x="605" y="563"/>
                  <a:pt x="672" y="548"/>
                </a:cubicBezTo>
                <a:close/>
                <a:moveTo>
                  <a:pt x="1317" y="517"/>
                </a:moveTo>
                <a:cubicBezTo>
                  <a:pt x="1265" y="472"/>
                  <a:pt x="1181" y="485"/>
                  <a:pt x="1130" y="546"/>
                </a:cubicBezTo>
                <a:cubicBezTo>
                  <a:pt x="1079" y="606"/>
                  <a:pt x="1079" y="690"/>
                  <a:pt x="1131" y="735"/>
                </a:cubicBezTo>
                <a:cubicBezTo>
                  <a:pt x="1183" y="779"/>
                  <a:pt x="1267" y="766"/>
                  <a:pt x="1318" y="706"/>
                </a:cubicBezTo>
                <a:cubicBezTo>
                  <a:pt x="1369" y="645"/>
                  <a:pt x="1369" y="561"/>
                  <a:pt x="1317" y="517"/>
                </a:cubicBezTo>
                <a:close/>
                <a:moveTo>
                  <a:pt x="950" y="548"/>
                </a:moveTo>
                <a:cubicBezTo>
                  <a:pt x="1016" y="563"/>
                  <a:pt x="1085" y="513"/>
                  <a:pt x="1102" y="436"/>
                </a:cubicBezTo>
                <a:cubicBezTo>
                  <a:pt x="1120" y="359"/>
                  <a:pt x="1081" y="284"/>
                  <a:pt x="1014" y="269"/>
                </a:cubicBezTo>
                <a:cubicBezTo>
                  <a:pt x="948" y="254"/>
                  <a:pt x="880" y="304"/>
                  <a:pt x="862" y="381"/>
                </a:cubicBezTo>
                <a:cubicBezTo>
                  <a:pt x="844" y="458"/>
                  <a:pt x="883" y="533"/>
                  <a:pt x="950" y="548"/>
                </a:cubicBezTo>
                <a:close/>
                <a:moveTo>
                  <a:pt x="1086" y="823"/>
                </a:moveTo>
                <a:cubicBezTo>
                  <a:pt x="1059" y="696"/>
                  <a:pt x="946" y="601"/>
                  <a:pt x="811" y="601"/>
                </a:cubicBezTo>
                <a:cubicBezTo>
                  <a:pt x="676" y="601"/>
                  <a:pt x="563" y="696"/>
                  <a:pt x="536" y="823"/>
                </a:cubicBezTo>
                <a:cubicBezTo>
                  <a:pt x="453" y="872"/>
                  <a:pt x="397" y="962"/>
                  <a:pt x="397" y="1065"/>
                </a:cubicBezTo>
                <a:cubicBezTo>
                  <a:pt x="397" y="1220"/>
                  <a:pt x="523" y="1346"/>
                  <a:pt x="679" y="1346"/>
                </a:cubicBezTo>
                <a:cubicBezTo>
                  <a:pt x="726" y="1346"/>
                  <a:pt x="771" y="1334"/>
                  <a:pt x="811" y="1313"/>
                </a:cubicBezTo>
                <a:cubicBezTo>
                  <a:pt x="850" y="1334"/>
                  <a:pt x="895" y="1346"/>
                  <a:pt x="943" y="1346"/>
                </a:cubicBezTo>
                <a:cubicBezTo>
                  <a:pt x="1098" y="1346"/>
                  <a:pt x="1224" y="1220"/>
                  <a:pt x="1224" y="1065"/>
                </a:cubicBezTo>
                <a:cubicBezTo>
                  <a:pt x="1224" y="962"/>
                  <a:pt x="1169" y="872"/>
                  <a:pt x="1086" y="823"/>
                </a:cubicBezTo>
                <a:close/>
                <a:moveTo>
                  <a:pt x="1621" y="811"/>
                </a:moveTo>
                <a:cubicBezTo>
                  <a:pt x="1621" y="1258"/>
                  <a:pt x="1258" y="1621"/>
                  <a:pt x="811" y="1621"/>
                </a:cubicBezTo>
                <a:cubicBezTo>
                  <a:pt x="364" y="1621"/>
                  <a:pt x="0" y="1258"/>
                  <a:pt x="0" y="811"/>
                </a:cubicBezTo>
                <a:cubicBezTo>
                  <a:pt x="0" y="364"/>
                  <a:pt x="364" y="0"/>
                  <a:pt x="811" y="0"/>
                </a:cubicBezTo>
                <a:cubicBezTo>
                  <a:pt x="1258" y="0"/>
                  <a:pt x="1621" y="364"/>
                  <a:pt x="1621" y="811"/>
                </a:cubicBezTo>
                <a:close/>
                <a:moveTo>
                  <a:pt x="1502" y="811"/>
                </a:moveTo>
                <a:cubicBezTo>
                  <a:pt x="1502" y="429"/>
                  <a:pt x="1192" y="119"/>
                  <a:pt x="811" y="119"/>
                </a:cubicBezTo>
                <a:cubicBezTo>
                  <a:pt x="429" y="119"/>
                  <a:pt x="119" y="429"/>
                  <a:pt x="119" y="811"/>
                </a:cubicBezTo>
                <a:cubicBezTo>
                  <a:pt x="119" y="1192"/>
                  <a:pt x="429" y="1502"/>
                  <a:pt x="811" y="1502"/>
                </a:cubicBezTo>
                <a:cubicBezTo>
                  <a:pt x="1192" y="1502"/>
                  <a:pt x="1502" y="1192"/>
                  <a:pt x="1502" y="811"/>
                </a:cubicBezTo>
                <a:close/>
                <a:moveTo>
                  <a:pt x="1502" y="811"/>
                </a:moveTo>
                <a:cubicBezTo>
                  <a:pt x="1502" y="811"/>
                  <a:pt x="1502" y="811"/>
                  <a:pt x="1502" y="811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5" name="person174"/>
          <p:cNvSpPr>
            <a:spLocks noChangeAspect="1"/>
          </p:cNvSpPr>
          <p:nvPr/>
        </p:nvSpPr>
        <p:spPr bwMode="auto">
          <a:xfrm>
            <a:off x="5394076" y="3089454"/>
            <a:ext cx="402046" cy="342722"/>
          </a:xfrm>
          <a:custGeom>
            <a:gdLst>
              <a:gd fmla="*/ 19 w 189" name="T0"/>
              <a:gd fmla="*/ 0 h 174" name="T1"/>
              <a:gd fmla="*/ 0 w 189" name="T2"/>
              <a:gd fmla="*/ 174 h 174" name="T3"/>
              <a:gd fmla="*/ 189 w 189" name="T4"/>
              <a:gd fmla="*/ 174 h 174" name="T5"/>
              <a:gd fmla="*/ 166 w 189" name="T6"/>
              <a:gd fmla="*/ 0 h 174" name="T7"/>
              <a:gd fmla="*/ 19 w 189" name="T8"/>
              <a:gd fmla="*/ 0 h 174" name="T9"/>
              <a:gd fmla="*/ 78 w 189" name="T10"/>
              <a:gd fmla="*/ 101 h 174" name="T11"/>
              <a:gd fmla="*/ 78 w 189" name="T12"/>
              <a:gd fmla="*/ 55 h 174" name="T13"/>
              <a:gd fmla="*/ 89 w 189" name="T14"/>
              <a:gd fmla="*/ 44 h 174" name="T15"/>
              <a:gd fmla="*/ 100 w 189" name="T16"/>
              <a:gd fmla="*/ 55 h 174" name="T17"/>
              <a:gd fmla="*/ 100 w 189" name="T18"/>
              <a:gd fmla="*/ 62 h 174" name="T19"/>
              <a:gd fmla="*/ 122 w 189" name="T20"/>
              <a:gd fmla="*/ 62 h 174" name="T21"/>
              <a:gd fmla="*/ 127 w 189" name="T22"/>
              <a:gd fmla="*/ 67 h 174" name="T23"/>
              <a:gd fmla="*/ 122 w 189" name="T24"/>
              <a:gd fmla="*/ 72 h 174" name="T25"/>
              <a:gd fmla="*/ 111 w 189" name="T26"/>
              <a:gd fmla="*/ 72 h 174" name="T27"/>
              <a:gd fmla="*/ 100 w 189" name="T28"/>
              <a:gd fmla="*/ 72 h 174" name="T29"/>
              <a:gd fmla="*/ 100 w 189" name="T30"/>
              <a:gd fmla="*/ 88 h 174" name="T31"/>
              <a:gd fmla="*/ 135 w 189" name="T32"/>
              <a:gd fmla="*/ 88 h 174" name="T33"/>
              <a:gd fmla="*/ 135 w 189" name="T34"/>
              <a:gd fmla="*/ 88 h 174" name="T35"/>
              <a:gd fmla="*/ 136 w 189" name="T36"/>
              <a:gd fmla="*/ 88 h 174" name="T37"/>
              <a:gd fmla="*/ 136 w 189" name="T38"/>
              <a:gd fmla="*/ 88 h 174" name="T39"/>
              <a:gd fmla="*/ 136 w 189" name="T40"/>
              <a:gd fmla="*/ 88 h 174" name="T41"/>
              <a:gd fmla="*/ 140 w 189" name="T42"/>
              <a:gd fmla="*/ 91 h 174" name="T43"/>
              <a:gd fmla="*/ 154 w 189" name="T44"/>
              <a:gd fmla="*/ 132 h 174" name="T45"/>
              <a:gd fmla="*/ 150 w 189" name="T46"/>
              <a:gd fmla="*/ 139 h 174" name="T47"/>
              <a:gd fmla="*/ 148 w 189" name="T48"/>
              <a:gd fmla="*/ 139 h 174" name="T49"/>
              <a:gd fmla="*/ 143 w 189" name="T50"/>
              <a:gd fmla="*/ 136 h 174" name="T51"/>
              <a:gd fmla="*/ 132 w 189" name="T52"/>
              <a:gd fmla="*/ 102 h 174" name="T53"/>
              <a:gd fmla="*/ 78 w 189" name="T54"/>
              <a:gd fmla="*/ 102 h 174" name="T55"/>
              <a:gd fmla="*/ 78 w 189" name="T56"/>
              <a:gd fmla="*/ 101 h 174" name="T57"/>
              <a:gd fmla="*/ 103 w 189" name="T58"/>
              <a:gd fmla="*/ 78 h 174" name="T59"/>
              <a:gd fmla="*/ 103 w 189" name="T60"/>
              <a:gd fmla="*/ 78 h 174" name="T61"/>
              <a:gd fmla="*/ 103 w 189" name="T62"/>
              <a:gd fmla="*/ 75 h 174" name="T63"/>
              <a:gd fmla="*/ 103 w 189" name="T64"/>
              <a:gd fmla="*/ 75 h 174" name="T65"/>
              <a:gd fmla="*/ 103 w 189" name="T66"/>
              <a:gd fmla="*/ 78 h 174" name="T67"/>
              <a:gd fmla="*/ 91 w 189" name="T68"/>
              <a:gd fmla="*/ 17 h 174" name="T69"/>
              <a:gd fmla="*/ 103 w 189" name="T70"/>
              <a:gd fmla="*/ 28 h 174" name="T71"/>
              <a:gd fmla="*/ 91 w 189" name="T72"/>
              <a:gd fmla="*/ 40 h 174" name="T73"/>
              <a:gd fmla="*/ 80 w 189" name="T74"/>
              <a:gd fmla="*/ 28 h 174" name="T75"/>
              <a:gd fmla="*/ 91 w 189" name="T76"/>
              <a:gd fmla="*/ 17 h 174" name="T77"/>
              <a:gd fmla="*/ 80 w 189" name="T78"/>
              <a:gd fmla="*/ 144 h 174" name="T79"/>
              <a:gd fmla="*/ 38 w 189" name="T80"/>
              <a:gd fmla="*/ 102 h 174" name="T81"/>
              <a:gd fmla="*/ 75 w 189" name="T82"/>
              <a:gd fmla="*/ 60 h 174" name="T83"/>
              <a:gd fmla="*/ 75 w 189" name="T84"/>
              <a:gd fmla="*/ 69 h 174" name="T85"/>
              <a:gd fmla="*/ 47 w 189" name="T86"/>
              <a:gd fmla="*/ 102 h 174" name="T87"/>
              <a:gd fmla="*/ 80 w 189" name="T88"/>
              <a:gd fmla="*/ 135 h 174" name="T89"/>
              <a:gd fmla="*/ 113 w 189" name="T90"/>
              <a:gd fmla="*/ 105 h 174" name="T91"/>
              <a:gd fmla="*/ 123 w 189" name="T92"/>
              <a:gd fmla="*/ 105 h 174" name="T93"/>
              <a:gd fmla="*/ 80 w 189" name="T94"/>
              <a:gd fmla="*/ 144 h 174" name="T95"/>
              <a:gd fmla="*/ 80 w 189" name="T96"/>
              <a:gd fmla="*/ 144 h 174" name="T97"/>
              <a:gd fmla="*/ 80 w 189" name="T98"/>
              <a:gd fmla="*/ 144 h 174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74" w="189">
                <a:moveTo>
                  <a:pt x="19" y="0"/>
                </a:moveTo>
                <a:cubicBezTo>
                  <a:pt x="0" y="174"/>
                  <a:pt x="0" y="174"/>
                  <a:pt x="0" y="174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66" y="0"/>
                  <a:pt x="166" y="0"/>
                  <a:pt x="166" y="0"/>
                </a:cubicBezTo>
                <a:lnTo>
                  <a:pt x="19" y="0"/>
                </a:lnTo>
                <a:close/>
                <a:moveTo>
                  <a:pt x="78" y="101"/>
                </a:moveTo>
                <a:cubicBezTo>
                  <a:pt x="78" y="55"/>
                  <a:pt x="78" y="55"/>
                  <a:pt x="78" y="55"/>
                </a:cubicBezTo>
                <a:cubicBezTo>
                  <a:pt x="78" y="49"/>
                  <a:pt x="83" y="44"/>
                  <a:pt x="89" y="44"/>
                </a:cubicBezTo>
                <a:cubicBezTo>
                  <a:pt x="95" y="44"/>
                  <a:pt x="100" y="49"/>
                  <a:pt x="100" y="5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5" y="62"/>
                  <a:pt x="127" y="64"/>
                  <a:pt x="127" y="67"/>
                </a:cubicBezTo>
                <a:cubicBezTo>
                  <a:pt x="127" y="70"/>
                  <a:pt x="125" y="72"/>
                  <a:pt x="122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8" y="88"/>
                  <a:pt x="140" y="89"/>
                  <a:pt x="140" y="91"/>
                </a:cubicBezTo>
                <a:cubicBezTo>
                  <a:pt x="154" y="132"/>
                  <a:pt x="154" y="132"/>
                  <a:pt x="154" y="132"/>
                </a:cubicBezTo>
                <a:cubicBezTo>
                  <a:pt x="155" y="135"/>
                  <a:pt x="153" y="138"/>
                  <a:pt x="150" y="139"/>
                </a:cubicBezTo>
                <a:cubicBezTo>
                  <a:pt x="150" y="139"/>
                  <a:pt x="149" y="139"/>
                  <a:pt x="148" y="139"/>
                </a:cubicBezTo>
                <a:cubicBezTo>
                  <a:pt x="146" y="139"/>
                  <a:pt x="144" y="138"/>
                  <a:pt x="143" y="136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78" y="102"/>
                  <a:pt x="78" y="102"/>
                  <a:pt x="78" y="102"/>
                </a:cubicBezTo>
                <a:lnTo>
                  <a:pt x="78" y="101"/>
                </a:lnTo>
                <a:close/>
                <a:moveTo>
                  <a:pt x="103" y="78"/>
                </a:moveTo>
                <a:cubicBezTo>
                  <a:pt x="103" y="78"/>
                  <a:pt x="103" y="78"/>
                  <a:pt x="103" y="78"/>
                </a:cubicBezTo>
                <a:cubicBezTo>
                  <a:pt x="103" y="75"/>
                  <a:pt x="103" y="75"/>
                  <a:pt x="103" y="75"/>
                </a:cubicBezTo>
                <a:cubicBezTo>
                  <a:pt x="103" y="75"/>
                  <a:pt x="103" y="75"/>
                  <a:pt x="103" y="75"/>
                </a:cubicBezTo>
                <a:lnTo>
                  <a:pt x="103" y="78"/>
                </a:lnTo>
                <a:close/>
                <a:moveTo>
                  <a:pt x="91" y="17"/>
                </a:moveTo>
                <a:cubicBezTo>
                  <a:pt x="98" y="17"/>
                  <a:pt x="103" y="22"/>
                  <a:pt x="103" y="28"/>
                </a:cubicBezTo>
                <a:cubicBezTo>
                  <a:pt x="103" y="35"/>
                  <a:pt x="98" y="40"/>
                  <a:pt x="91" y="40"/>
                </a:cubicBezTo>
                <a:cubicBezTo>
                  <a:pt x="85" y="40"/>
                  <a:pt x="80" y="35"/>
                  <a:pt x="80" y="28"/>
                </a:cubicBezTo>
                <a:cubicBezTo>
                  <a:pt x="80" y="22"/>
                  <a:pt x="85" y="17"/>
                  <a:pt x="91" y="17"/>
                </a:cubicBezTo>
                <a:close/>
                <a:moveTo>
                  <a:pt x="80" y="144"/>
                </a:moveTo>
                <a:cubicBezTo>
                  <a:pt x="57" y="144"/>
                  <a:pt x="38" y="125"/>
                  <a:pt x="38" y="102"/>
                </a:cubicBezTo>
                <a:cubicBezTo>
                  <a:pt x="38" y="80"/>
                  <a:pt x="54" y="62"/>
                  <a:pt x="75" y="60"/>
                </a:cubicBezTo>
                <a:cubicBezTo>
                  <a:pt x="75" y="69"/>
                  <a:pt x="75" y="69"/>
                  <a:pt x="75" y="69"/>
                </a:cubicBezTo>
                <a:cubicBezTo>
                  <a:pt x="59" y="72"/>
                  <a:pt x="47" y="85"/>
                  <a:pt x="47" y="102"/>
                </a:cubicBezTo>
                <a:cubicBezTo>
                  <a:pt x="47" y="120"/>
                  <a:pt x="62" y="135"/>
                  <a:pt x="80" y="135"/>
                </a:cubicBezTo>
                <a:cubicBezTo>
                  <a:pt x="97" y="135"/>
                  <a:pt x="111" y="122"/>
                  <a:pt x="11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1" y="127"/>
                  <a:pt x="103" y="144"/>
                  <a:pt x="80" y="144"/>
                </a:cubicBezTo>
                <a:close/>
                <a:moveTo>
                  <a:pt x="80" y="144"/>
                </a:moveTo>
                <a:cubicBezTo>
                  <a:pt x="80" y="144"/>
                  <a:pt x="80" y="144"/>
                  <a:pt x="80" y="144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6" name="parking11"/>
          <p:cNvSpPr>
            <a:spLocks noChangeAspect="1"/>
          </p:cNvSpPr>
          <p:nvPr/>
        </p:nvSpPr>
        <p:spPr bwMode="auto">
          <a:xfrm>
            <a:off x="6409919" y="3093287"/>
            <a:ext cx="402044" cy="335055"/>
          </a:xfrm>
          <a:custGeom>
            <a:gdLst>
              <a:gd fmla="*/ 243830 w 508000" name="connsiteX0"/>
              <a:gd fmla="*/ 161416 h 456163" name="connsiteY0"/>
              <a:gd fmla="*/ 275464 w 508000" name="connsiteX1"/>
              <a:gd fmla="*/ 161416 h 456163" name="connsiteY1"/>
              <a:gd fmla="*/ 290970 w 508000" name="connsiteX2"/>
              <a:gd fmla="*/ 161416 h 456163" name="connsiteY2"/>
              <a:gd fmla="*/ 303996 w 508000" name="connsiteX3"/>
              <a:gd fmla="*/ 164526 h 456163" name="connsiteY3"/>
              <a:gd fmla="*/ 312990 w 508000" name="connsiteX4"/>
              <a:gd fmla="*/ 173544 h 456163" name="connsiteY4"/>
              <a:gd fmla="*/ 316401 w 508000" name="connsiteX5"/>
              <a:gd fmla="*/ 189714 h 456163" name="connsiteY5"/>
              <a:gd fmla="*/ 312990 w 508000" name="connsiteX6"/>
              <a:gd fmla="*/ 205884 h 456163" name="connsiteY6"/>
              <a:gd fmla="*/ 304306 w 508000" name="connsiteX7"/>
              <a:gd fmla="*/ 214591 h 456163" name="connsiteY7"/>
              <a:gd fmla="*/ 291280 w 508000" name="connsiteX8"/>
              <a:gd fmla="*/ 218633 h 456163" name="connsiteY8"/>
              <a:gd fmla="*/ 275464 w 508000" name="connsiteX9"/>
              <a:gd fmla="*/ 218633 h 456163" name="connsiteY9"/>
              <a:gd fmla="*/ 243830 w 508000" name="connsiteX10"/>
              <a:gd fmla="*/ 218633 h 456163" name="connsiteY10"/>
              <a:gd fmla="*/ 243830 w 508000" name="connsiteX11"/>
              <a:gd fmla="*/ 161416 h 456163" name="connsiteY11"/>
              <a:gd fmla="*/ 196270 w 508000" name="connsiteX12"/>
              <a:gd fmla="*/ 123587 h 456163" name="connsiteY12"/>
              <a:gd fmla="*/ 196270 w 508000" name="connsiteX13"/>
              <a:gd fmla="*/ 332576 h 456163" name="connsiteY13"/>
              <a:gd fmla="*/ 243792 w 508000" name="connsiteX14"/>
              <a:gd fmla="*/ 332576 h 456163" name="connsiteY14"/>
              <a:gd fmla="*/ 243792 w 508000" name="connsiteX15"/>
              <a:gd fmla="*/ 256495 h 456163" name="connsiteY15"/>
              <a:gd fmla="*/ 288208 w 508000" name="connsiteX16"/>
              <a:gd fmla="*/ 256495 h 456163" name="connsiteY16"/>
              <a:gd fmla="*/ 322063 w 508000" name="connsiteX17"/>
              <a:gd fmla="*/ 251527 h 456163" name="connsiteY17"/>
              <a:gd fmla="*/ 344737 w 508000" name="connsiteX18"/>
              <a:gd fmla="*/ 236932 h 456163" name="connsiteY18"/>
              <a:gd fmla="*/ 357782 w 508000" name="connsiteX19"/>
              <a:gd fmla="*/ 215194 h 456163" name="connsiteY19"/>
              <a:gd fmla="*/ 361509 w 508000" name="connsiteX20"/>
              <a:gd fmla="*/ 190041 h 456163" name="connsiteY20"/>
              <a:gd fmla="*/ 357782 w 508000" name="connsiteX21"/>
              <a:gd fmla="*/ 164888 h 456163" name="connsiteY21"/>
              <a:gd fmla="*/ 344737 w 508000" name="connsiteX22"/>
              <a:gd fmla="*/ 143461 h 456163" name="connsiteY22"/>
              <a:gd fmla="*/ 322063 w 508000" name="connsiteX23"/>
              <a:gd fmla="*/ 128555 h 456163" name="connsiteY23"/>
              <a:gd fmla="*/ 288208 w 508000" name="connsiteX24"/>
              <a:gd fmla="*/ 123587 h 456163" name="connsiteY24"/>
              <a:gd fmla="*/ 196270 w 508000" name="connsiteX25"/>
              <a:gd fmla="*/ 123587 h 456163" name="connsiteY25"/>
              <a:gd fmla="*/ 151233 w 508000" name="connsiteX26"/>
              <a:gd fmla="*/ 47506 h 456163" name="connsiteY26"/>
              <a:gd fmla="*/ 356850 w 508000" name="connsiteX27"/>
              <a:gd fmla="*/ 47506 h 456163" name="connsiteY27"/>
              <a:gd fmla="*/ 459969 w 508000" name="connsiteX28"/>
              <a:gd fmla="*/ 227926 h 456163" name="connsiteY28"/>
              <a:gd fmla="*/ 356850 w 508000" name="connsiteX29"/>
              <a:gd fmla="*/ 408657 h 456163" name="connsiteY29"/>
              <a:gd fmla="*/ 151233 w 508000" name="connsiteX30"/>
              <a:gd fmla="*/ 408657 h 456163" name="connsiteY30"/>
              <a:gd fmla="*/ 48425 w 508000" name="connsiteX31"/>
              <a:gd fmla="*/ 227926 h 456163" name="connsiteY31"/>
              <a:gd fmla="*/ 151233 w 508000" name="connsiteX32"/>
              <a:gd fmla="*/ 47506 h 456163" name="connsiteY32"/>
              <a:gd fmla="*/ 137925 w 508000" name="connsiteX33"/>
              <a:gd fmla="*/ 18897 h 456163" name="connsiteY33"/>
              <a:gd fmla="*/ 21785 w 508000" name="connsiteX34"/>
              <a:gd fmla="*/ 227950 h 456163" name="connsiteY34"/>
              <a:gd fmla="*/ 137925 w 508000" name="connsiteX35"/>
              <a:gd fmla="*/ 437266 h 456163" name="connsiteY35"/>
              <a:gd fmla="*/ 370206 w 508000" name="connsiteX36"/>
              <a:gd fmla="*/ 437266 h 456163" name="connsiteY36"/>
              <a:gd fmla="*/ 485691 w 508000" name="connsiteX37"/>
              <a:gd fmla="*/ 227950 h 456163" name="connsiteY37"/>
              <a:gd fmla="*/ 368894 w 508000" name="connsiteX38"/>
              <a:gd fmla="*/ 18897 h 456163" name="connsiteY38"/>
              <a:gd fmla="*/ 126770 w 508000" name="connsiteX39"/>
              <a:gd fmla="*/ 0 h 456163" name="connsiteY39"/>
              <a:gd fmla="*/ 381361 w 508000" name="connsiteX40"/>
              <a:gd fmla="*/ 0 h 456163" name="connsiteY40"/>
              <a:gd fmla="*/ 387004 w 508000" name="connsiteX41"/>
              <a:gd fmla="*/ 9580 h 456163" name="connsiteY41"/>
              <a:gd fmla="*/ 503145 w 508000" name="connsiteX42"/>
              <a:gd fmla="*/ 218895 h 456163" name="connsiteY42"/>
              <a:gd fmla="*/ 508000 w 508000" name="connsiteX43"/>
              <a:gd fmla="*/ 227950 h 456163" name="connsiteY43"/>
              <a:gd fmla="*/ 503145 w 508000" name="connsiteX44"/>
              <a:gd fmla="*/ 237268 h 456163" name="connsiteY44"/>
              <a:gd fmla="*/ 387004 w 508000" name="connsiteX45"/>
              <a:gd fmla="*/ 446321 h 456163" name="connsiteY45"/>
              <a:gd fmla="*/ 381361 w 508000" name="connsiteX46"/>
              <a:gd fmla="*/ 456163 h 456163" name="connsiteY46"/>
              <a:gd fmla="*/ 126770 w 508000" name="connsiteX47"/>
              <a:gd fmla="*/ 456163 h 456163" name="connsiteY47"/>
              <a:gd fmla="*/ 121390 w 508000" name="connsiteX48"/>
              <a:gd fmla="*/ 446321 h 456163" name="connsiteY48"/>
              <a:gd fmla="*/ 5249 w 508000" name="connsiteX49"/>
              <a:gd fmla="*/ 237268 h 456163" name="connsiteY49"/>
              <a:gd fmla="*/ 0 w 508000" name="connsiteX50"/>
              <a:gd fmla="*/ 227950 h 456163" name="connsiteY50"/>
              <a:gd fmla="*/ 4987 w 508000" name="connsiteX51"/>
              <a:gd fmla="*/ 218895 h 456163" name="connsiteY51"/>
              <a:gd fmla="*/ 121390 w 508000" name="connsiteX52"/>
              <a:gd fmla="*/ 9580 h 456163" name="connsiteY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b="b" l="l" r="r" t="t"/>
            <a:pathLst>
              <a:path h="456163" w="508000">
                <a:moveTo>
                  <a:pt x="243830" y="161416"/>
                </a:moveTo>
                <a:cubicBezTo>
                  <a:pt x="243830" y="161416"/>
                  <a:pt x="243830" y="161416"/>
                  <a:pt x="275464" y="161416"/>
                </a:cubicBezTo>
                <a:cubicBezTo>
                  <a:pt x="281046" y="161416"/>
                  <a:pt x="290970" y="161416"/>
                  <a:pt x="290970" y="161416"/>
                </a:cubicBezTo>
                <a:cubicBezTo>
                  <a:pt x="290970" y="161416"/>
                  <a:pt x="299034" y="161416"/>
                  <a:pt x="303996" y="164526"/>
                </a:cubicBezTo>
                <a:cubicBezTo>
                  <a:pt x="307717" y="166702"/>
                  <a:pt x="310819" y="169501"/>
                  <a:pt x="312990" y="173544"/>
                </a:cubicBezTo>
                <a:cubicBezTo>
                  <a:pt x="315471" y="177897"/>
                  <a:pt x="316401" y="183183"/>
                  <a:pt x="316401" y="189714"/>
                </a:cubicBezTo>
                <a:cubicBezTo>
                  <a:pt x="316401" y="196555"/>
                  <a:pt x="315471" y="201841"/>
                  <a:pt x="312990" y="205884"/>
                </a:cubicBezTo>
                <a:cubicBezTo>
                  <a:pt x="310819" y="210237"/>
                  <a:pt x="308338" y="212414"/>
                  <a:pt x="304306" y="214591"/>
                </a:cubicBezTo>
                <a:cubicBezTo>
                  <a:pt x="299034" y="218011"/>
                  <a:pt x="291280" y="218633"/>
                  <a:pt x="291280" y="218633"/>
                </a:cubicBezTo>
                <a:cubicBezTo>
                  <a:pt x="291280" y="218633"/>
                  <a:pt x="281046" y="218633"/>
                  <a:pt x="275464" y="218633"/>
                </a:cubicBezTo>
                <a:cubicBezTo>
                  <a:pt x="275464" y="218633"/>
                  <a:pt x="275464" y="218633"/>
                  <a:pt x="243830" y="218633"/>
                </a:cubicBezTo>
                <a:cubicBezTo>
                  <a:pt x="243830" y="218633"/>
                  <a:pt x="243830" y="218633"/>
                  <a:pt x="243830" y="161416"/>
                </a:cubicBezTo>
                <a:close/>
                <a:moveTo>
                  <a:pt x="196270" y="123587"/>
                </a:moveTo>
                <a:cubicBezTo>
                  <a:pt x="196270" y="123587"/>
                  <a:pt x="196270" y="123587"/>
                  <a:pt x="196270" y="332576"/>
                </a:cubicBezTo>
                <a:cubicBezTo>
                  <a:pt x="196270" y="332576"/>
                  <a:pt x="196270" y="332576"/>
                  <a:pt x="243792" y="332576"/>
                </a:cubicBezTo>
                <a:cubicBezTo>
                  <a:pt x="243792" y="332576"/>
                  <a:pt x="243792" y="332576"/>
                  <a:pt x="243792" y="256495"/>
                </a:cubicBezTo>
                <a:cubicBezTo>
                  <a:pt x="243792" y="256495"/>
                  <a:pt x="243792" y="256495"/>
                  <a:pt x="288208" y="256495"/>
                </a:cubicBezTo>
                <a:cubicBezTo>
                  <a:pt x="301564" y="256495"/>
                  <a:pt x="312745" y="255253"/>
                  <a:pt x="322063" y="251527"/>
                </a:cubicBezTo>
                <a:cubicBezTo>
                  <a:pt x="331381" y="247800"/>
                  <a:pt x="339146" y="243453"/>
                  <a:pt x="344737" y="236932"/>
                </a:cubicBezTo>
                <a:cubicBezTo>
                  <a:pt x="350638" y="230721"/>
                  <a:pt x="354987" y="223268"/>
                  <a:pt x="357782" y="215194"/>
                </a:cubicBezTo>
                <a:cubicBezTo>
                  <a:pt x="360267" y="207121"/>
                  <a:pt x="361509" y="198736"/>
                  <a:pt x="361509" y="190041"/>
                </a:cubicBezTo>
                <a:cubicBezTo>
                  <a:pt x="361509" y="181346"/>
                  <a:pt x="360267" y="173272"/>
                  <a:pt x="357782" y="164888"/>
                </a:cubicBezTo>
                <a:cubicBezTo>
                  <a:pt x="354987" y="156814"/>
                  <a:pt x="350638" y="149982"/>
                  <a:pt x="344737" y="143461"/>
                </a:cubicBezTo>
                <a:cubicBezTo>
                  <a:pt x="339146" y="137250"/>
                  <a:pt x="331381" y="132592"/>
                  <a:pt x="322063" y="128555"/>
                </a:cubicBezTo>
                <a:cubicBezTo>
                  <a:pt x="312745" y="124829"/>
                  <a:pt x="301564" y="123587"/>
                  <a:pt x="288208" y="123587"/>
                </a:cubicBezTo>
                <a:cubicBezTo>
                  <a:pt x="288208" y="123587"/>
                  <a:pt x="288208" y="123587"/>
                  <a:pt x="196270" y="123587"/>
                </a:cubicBezTo>
                <a:close/>
                <a:moveTo>
                  <a:pt x="151233" y="47506"/>
                </a:moveTo>
                <a:cubicBezTo>
                  <a:pt x="151233" y="47506"/>
                  <a:pt x="151233" y="47506"/>
                  <a:pt x="356850" y="47506"/>
                </a:cubicBezTo>
                <a:cubicBezTo>
                  <a:pt x="356850" y="47506"/>
                  <a:pt x="356850" y="47506"/>
                  <a:pt x="459969" y="227926"/>
                </a:cubicBezTo>
                <a:cubicBezTo>
                  <a:pt x="459969" y="227926"/>
                  <a:pt x="459969" y="227926"/>
                  <a:pt x="356850" y="408657"/>
                </a:cubicBezTo>
                <a:lnTo>
                  <a:pt x="151233" y="408657"/>
                </a:lnTo>
                <a:cubicBezTo>
                  <a:pt x="151233" y="408657"/>
                  <a:pt x="151233" y="408657"/>
                  <a:pt x="48425" y="227926"/>
                </a:cubicBezTo>
                <a:cubicBezTo>
                  <a:pt x="48425" y="227926"/>
                  <a:pt x="48425" y="227926"/>
                  <a:pt x="151233" y="47506"/>
                </a:cubicBezTo>
                <a:close/>
                <a:moveTo>
                  <a:pt x="137925" y="18897"/>
                </a:moveTo>
                <a:lnTo>
                  <a:pt x="21785" y="227950"/>
                </a:lnTo>
                <a:lnTo>
                  <a:pt x="137925" y="437266"/>
                </a:lnTo>
                <a:lnTo>
                  <a:pt x="370206" y="437266"/>
                </a:lnTo>
                <a:lnTo>
                  <a:pt x="485691" y="227950"/>
                </a:lnTo>
                <a:lnTo>
                  <a:pt x="368894" y="18897"/>
                </a:lnTo>
                <a:close/>
                <a:moveTo>
                  <a:pt x="126770" y="0"/>
                </a:moveTo>
                <a:lnTo>
                  <a:pt x="381361" y="0"/>
                </a:lnTo>
                <a:lnTo>
                  <a:pt x="387004" y="9580"/>
                </a:lnTo>
                <a:lnTo>
                  <a:pt x="503145" y="218895"/>
                </a:lnTo>
                <a:lnTo>
                  <a:pt x="508000" y="227950"/>
                </a:lnTo>
                <a:lnTo>
                  <a:pt x="503145" y="237268"/>
                </a:lnTo>
                <a:lnTo>
                  <a:pt x="387004" y="446321"/>
                </a:lnTo>
                <a:lnTo>
                  <a:pt x="381361" y="456163"/>
                </a:lnTo>
                <a:lnTo>
                  <a:pt x="126770" y="456163"/>
                </a:lnTo>
                <a:lnTo>
                  <a:pt x="121390" y="446321"/>
                </a:lnTo>
                <a:lnTo>
                  <a:pt x="5249" y="237268"/>
                </a:lnTo>
                <a:lnTo>
                  <a:pt x="0" y="227950"/>
                </a:lnTo>
                <a:lnTo>
                  <a:pt x="4987" y="218895"/>
                </a:lnTo>
                <a:lnTo>
                  <a:pt x="121390" y="9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7" name="TextBox 15"/>
          <p:cNvSpPr txBox="1"/>
          <p:nvPr/>
        </p:nvSpPr>
        <p:spPr>
          <a:xfrm>
            <a:off x="6177101" y="1800243"/>
            <a:ext cx="5291730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867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TextBox 58"/>
          <p:cNvSpPr txBox="1"/>
          <p:nvPr/>
        </p:nvSpPr>
        <p:spPr>
          <a:xfrm>
            <a:off x="6177400" y="4270878"/>
            <a:ext cx="5291728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867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val="148713878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33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五、标题文本预设</a:t>
            </a:r>
          </a:p>
        </p:txBody>
      </p:sp>
      <p:sp>
        <p:nvSpPr>
          <p:cNvPr id="5" name="Oval 55"/>
          <p:cNvSpPr/>
          <p:nvPr/>
        </p:nvSpPr>
        <p:spPr>
          <a:xfrm>
            <a:off x="3565177" y="1276351"/>
            <a:ext cx="4740274" cy="4740274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grpSp>
        <p:nvGrpSpPr>
          <p:cNvPr id="6" name="Group 34"/>
          <p:cNvGrpSpPr/>
          <p:nvPr/>
        </p:nvGrpSpPr>
        <p:grpSpPr>
          <a:xfrm>
            <a:off x="6069192" y="1708594"/>
            <a:ext cx="1775599" cy="1775599"/>
            <a:chOff x="4601826" y="1537199"/>
            <a:chExt cx="1019142" cy="1019142"/>
          </a:xfrm>
        </p:grpSpPr>
        <p:sp>
          <p:nvSpPr>
            <p:cNvPr id="7" name="Freeform 1"/>
            <p:cNvSpPr>
              <a:spLocks noChangeArrowheads="1"/>
            </p:cNvSpPr>
            <p:nvPr/>
          </p:nvSpPr>
          <p:spPr bwMode="auto">
            <a:xfrm rot="10800000">
              <a:off x="4601826" y="1537199"/>
              <a:ext cx="1019142" cy="1019142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 sz="320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8" name="Freeform 210"/>
            <p:cNvSpPr>
              <a:spLocks noEditPoints="1"/>
            </p:cNvSpPr>
            <p:nvPr/>
          </p:nvSpPr>
          <p:spPr bwMode="auto">
            <a:xfrm>
              <a:off x="4882797" y="1867932"/>
              <a:ext cx="457200" cy="357674"/>
            </a:xfrm>
            <a:custGeom>
              <a:cxnLst>
                <a:cxn ang="0">
                  <a:pos x="68" y="8"/>
                </a:cxn>
                <a:cxn ang="0">
                  <a:pos x="67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8"/>
                </a:cxn>
                <a:cxn ang="0">
                  <a:pos x="13" y="27"/>
                </a:cxn>
                <a:cxn ang="0">
                  <a:pos x="3" y="38"/>
                </a:cxn>
                <a:cxn ang="0">
                  <a:pos x="2" y="38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3" y="27"/>
                </a:cxn>
                <a:cxn ang="0">
                  <a:pos x="68" y="52"/>
                </a:cxn>
                <a:cxn ang="0">
                  <a:pos x="67" y="53"/>
                </a:cxn>
                <a:cxn ang="0">
                  <a:pos x="2" y="53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2" y="43"/>
                </a:cxn>
                <a:cxn ang="0">
                  <a:pos x="67" y="43"/>
                </a:cxn>
                <a:cxn ang="0">
                  <a:pos x="68" y="44"/>
                </a:cxn>
                <a:cxn ang="0">
                  <a:pos x="68" y="52"/>
                </a:cxn>
                <a:cxn ang="0">
                  <a:pos x="68" y="23"/>
                </a:cxn>
                <a:cxn ang="0">
                  <a:pos x="67" y="24"/>
                </a:cxn>
                <a:cxn ang="0">
                  <a:pos x="26" y="24"/>
                </a:cxn>
                <a:cxn ang="0">
                  <a:pos x="25" y="23"/>
                </a:cxn>
                <a:cxn ang="0">
                  <a:pos x="25" y="15"/>
                </a:cxn>
                <a:cxn ang="0">
                  <a:pos x="26" y="14"/>
                </a:cxn>
                <a:cxn ang="0">
                  <a:pos x="67" y="14"/>
                </a:cxn>
                <a:cxn ang="0">
                  <a:pos x="68" y="15"/>
                </a:cxn>
                <a:cxn ang="0">
                  <a:pos x="68" y="23"/>
                </a:cxn>
                <a:cxn ang="0">
                  <a:pos x="68" y="37"/>
                </a:cxn>
                <a:cxn ang="0">
                  <a:pos x="67" y="38"/>
                </a:cxn>
                <a:cxn ang="0">
                  <a:pos x="26" y="38"/>
                </a:cxn>
                <a:cxn ang="0">
                  <a:pos x="25" y="37"/>
                </a:cxn>
                <a:cxn ang="0">
                  <a:pos x="25" y="30"/>
                </a:cxn>
                <a:cxn ang="0">
                  <a:pos x="26" y="29"/>
                </a:cxn>
                <a:cxn ang="0">
                  <a:pos x="67" y="29"/>
                </a:cxn>
                <a:cxn ang="0">
                  <a:pos x="68" y="30"/>
                </a:cxn>
                <a:cxn ang="0">
                  <a:pos x="68" y="37"/>
                </a:cxn>
              </a:cxnLst>
              <a:rect b="b" l="0" r="r" t="0"/>
              <a:pathLst>
                <a:path h="52" w="68">
                  <a:moveTo>
                    <a:pt x="68" y="8"/>
                  </a:moveTo>
                  <a:cubicBezTo>
                    <a:pt x="68" y="9"/>
                    <a:pt x="68" y="9"/>
                    <a:pt x="6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8"/>
                  </a:lnTo>
                  <a:close/>
                  <a:moveTo>
                    <a:pt x="13" y="27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8"/>
                    <a:pt x="0" y="3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3" y="27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3"/>
                    <a:pt x="6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lnTo>
                    <a:pt x="68" y="52"/>
                  </a:lnTo>
                  <a:close/>
                  <a:moveTo>
                    <a:pt x="68" y="23"/>
                  </a:moveTo>
                  <a:cubicBezTo>
                    <a:pt x="68" y="23"/>
                    <a:pt x="68" y="24"/>
                    <a:pt x="6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lnTo>
                    <a:pt x="68" y="23"/>
                  </a:lnTo>
                  <a:close/>
                  <a:moveTo>
                    <a:pt x="68" y="37"/>
                  </a:moveTo>
                  <a:cubicBezTo>
                    <a:pt x="68" y="38"/>
                    <a:pt x="68" y="38"/>
                    <a:pt x="6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7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30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4025838" y="1708596"/>
            <a:ext cx="1775599" cy="1775598"/>
            <a:chOff x="3523033" y="1522757"/>
            <a:chExt cx="1019142" cy="1019141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 rot="5400000">
              <a:off x="3523033" y="1522757"/>
              <a:ext cx="1019141" cy="1019142"/>
            </a:xfrm>
            <a:custGeom>
              <a:gdLst>
                <a:gd fmla="*/ 4511 w 4512" name="T0"/>
                <a:gd fmla="*/ 0 h 4510" name="T1"/>
                <a:gd fmla="*/ 4511 w 4512" name="T2"/>
                <a:gd fmla="*/ 0 h 4510" name="T3"/>
                <a:gd fmla="*/ 4021 w 4512" name="T4"/>
                <a:gd fmla="*/ 0 h 4510" name="T5"/>
                <a:gd fmla="*/ 4021 w 4512" name="T6"/>
                <a:gd fmla="*/ 0 h 4510" name="T7"/>
                <a:gd fmla="*/ 851 w 4512" name="T8"/>
                <a:gd fmla="*/ 0 h 4510" name="T9"/>
                <a:gd fmla="*/ 799 w 4512" name="T10"/>
                <a:gd fmla="*/ 0 h 4510" name="T11"/>
                <a:gd fmla="*/ 774 w 4512" name="T12"/>
                <a:gd fmla="*/ 0 h 4510" name="T13"/>
                <a:gd fmla="*/ 774 w 4512" name="T14"/>
                <a:gd fmla="*/ 0 h 4510" name="T15"/>
                <a:gd fmla="*/ 0 w 4512" name="T16"/>
                <a:gd fmla="*/ 747 h 4510" name="T17"/>
                <a:gd fmla="*/ 0 w 4512" name="T18"/>
                <a:gd fmla="*/ 747 h 4510" name="T19"/>
                <a:gd fmla="*/ 0 w 4512" name="T20"/>
                <a:gd fmla="*/ 4509 h 4510" name="T21"/>
                <a:gd fmla="*/ 490 w 4512" name="T22"/>
                <a:gd fmla="*/ 4509 h 4510" name="T23"/>
                <a:gd fmla="*/ 490 w 4512" name="T24"/>
                <a:gd fmla="*/ 4509 h 4510" name="T25"/>
                <a:gd fmla="*/ 3660 w 4512" name="T26"/>
                <a:gd fmla="*/ 4509 h 4510" name="T27"/>
                <a:gd fmla="*/ 3738 w 4512" name="T28"/>
                <a:gd fmla="*/ 4509 h 4510" name="T29"/>
                <a:gd fmla="*/ 3789 w 4512" name="T30"/>
                <a:gd fmla="*/ 4509 h 4510" name="T31"/>
                <a:gd fmla="*/ 3789 w 4512" name="T32"/>
                <a:gd fmla="*/ 4509 h 4510" name="T33"/>
                <a:gd fmla="*/ 4511 w 4512" name="T34"/>
                <a:gd fmla="*/ 3788 h 4510" name="T35"/>
                <a:gd fmla="*/ 4511 w 4512" name="T36"/>
                <a:gd fmla="*/ 3788 h 4510" name="T37"/>
                <a:gd fmla="*/ 4511 w 4512" name="T38"/>
                <a:gd fmla="*/ 0 h 451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510" w="4512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 rIns="360000" wrap="none"/>
            <a:lstStyle/>
            <a:p>
              <a:endParaRPr lang="en-US" sz="320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11" name="Freeform 92"/>
            <p:cNvSpPr>
              <a:spLocks noEditPoints="1"/>
            </p:cNvSpPr>
            <p:nvPr/>
          </p:nvSpPr>
          <p:spPr bwMode="auto">
            <a:xfrm>
              <a:off x="3809058" y="1854058"/>
              <a:ext cx="447091" cy="356540"/>
            </a:xfrm>
            <a:custGeom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b="b" l="0" r="r" t="0"/>
              <a:pathLst>
                <a:path h="57" w="73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36000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2" name="Oval 56"/>
          <p:cNvSpPr/>
          <p:nvPr/>
        </p:nvSpPr>
        <p:spPr>
          <a:xfrm>
            <a:off x="7294458" y="1863661"/>
            <a:ext cx="335176" cy="33517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3" name="Oval 57"/>
          <p:cNvSpPr/>
          <p:nvPr/>
        </p:nvSpPr>
        <p:spPr>
          <a:xfrm>
            <a:off x="4240992" y="1845960"/>
            <a:ext cx="335176" cy="33517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grpSp>
        <p:nvGrpSpPr>
          <p:cNvPr id="14" name="组合 13"/>
          <p:cNvGrpSpPr/>
          <p:nvPr/>
        </p:nvGrpSpPr>
        <p:grpSpPr>
          <a:xfrm>
            <a:off x="4025838" y="3726831"/>
            <a:ext cx="1775599" cy="1775599"/>
            <a:chOff x="4384632" y="3702309"/>
            <a:chExt cx="1591381" cy="1591381"/>
          </a:xfrm>
        </p:grpSpPr>
        <p:grpSp>
          <p:nvGrpSpPr>
            <p:cNvPr id="15" name="Group 31"/>
            <p:cNvGrpSpPr/>
            <p:nvPr/>
          </p:nvGrpSpPr>
          <p:grpSpPr>
            <a:xfrm>
              <a:off x="4384632" y="3702309"/>
              <a:ext cx="1591381" cy="1591381"/>
              <a:chOff x="3523033" y="2587160"/>
              <a:chExt cx="1019142" cy="1019142"/>
            </a:xfrm>
          </p:grpSpPr>
          <p:sp>
            <p:nvSpPr>
              <p:cNvPr id="17" name="Freeform 1"/>
              <p:cNvSpPr>
                <a:spLocks noChangeArrowheads="1"/>
              </p:cNvSpPr>
              <p:nvPr/>
            </p:nvSpPr>
            <p:spPr bwMode="auto">
              <a:xfrm>
                <a:off x="3523033" y="2587160"/>
                <a:ext cx="1019142" cy="1019142"/>
              </a:xfrm>
              <a:custGeom>
                <a:gdLst>
                  <a:gd fmla="*/ 4511 w 4512" name="T0"/>
                  <a:gd fmla="*/ 0 h 4510" name="T1"/>
                  <a:gd fmla="*/ 4511 w 4512" name="T2"/>
                  <a:gd fmla="*/ 0 h 4510" name="T3"/>
                  <a:gd fmla="*/ 4021 w 4512" name="T4"/>
                  <a:gd fmla="*/ 0 h 4510" name="T5"/>
                  <a:gd fmla="*/ 4021 w 4512" name="T6"/>
                  <a:gd fmla="*/ 0 h 4510" name="T7"/>
                  <a:gd fmla="*/ 851 w 4512" name="T8"/>
                  <a:gd fmla="*/ 0 h 4510" name="T9"/>
                  <a:gd fmla="*/ 799 w 4512" name="T10"/>
                  <a:gd fmla="*/ 0 h 4510" name="T11"/>
                  <a:gd fmla="*/ 774 w 4512" name="T12"/>
                  <a:gd fmla="*/ 0 h 4510" name="T13"/>
                  <a:gd fmla="*/ 774 w 4512" name="T14"/>
                  <a:gd fmla="*/ 0 h 4510" name="T15"/>
                  <a:gd fmla="*/ 0 w 4512" name="T16"/>
                  <a:gd fmla="*/ 747 h 4510" name="T17"/>
                  <a:gd fmla="*/ 0 w 4512" name="T18"/>
                  <a:gd fmla="*/ 747 h 4510" name="T19"/>
                  <a:gd fmla="*/ 0 w 4512" name="T20"/>
                  <a:gd fmla="*/ 4509 h 4510" name="T21"/>
                  <a:gd fmla="*/ 490 w 4512" name="T22"/>
                  <a:gd fmla="*/ 4509 h 4510" name="T23"/>
                  <a:gd fmla="*/ 490 w 4512" name="T24"/>
                  <a:gd fmla="*/ 4509 h 4510" name="T25"/>
                  <a:gd fmla="*/ 3660 w 4512" name="T26"/>
                  <a:gd fmla="*/ 4509 h 4510" name="T27"/>
                  <a:gd fmla="*/ 3738 w 4512" name="T28"/>
                  <a:gd fmla="*/ 4509 h 4510" name="T29"/>
                  <a:gd fmla="*/ 3789 w 4512" name="T30"/>
                  <a:gd fmla="*/ 4509 h 4510" name="T31"/>
                  <a:gd fmla="*/ 3789 w 4512" name="T32"/>
                  <a:gd fmla="*/ 4509 h 4510" name="T33"/>
                  <a:gd fmla="*/ 4511 w 4512" name="T34"/>
                  <a:gd fmla="*/ 3788 h 4510" name="T35"/>
                  <a:gd fmla="*/ 4511 w 4512" name="T36"/>
                  <a:gd fmla="*/ 3788 h 4510" name="T37"/>
                  <a:gd fmla="*/ 4511 w 4512" name="T38"/>
                  <a:gd fmla="*/ 0 h 45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510" w="4512">
                    <a:moveTo>
                      <a:pt x="4511" y="0"/>
                    </a:moveTo>
                    <a:lnTo>
                      <a:pt x="4511" y="0"/>
                    </a:lnTo>
                    <a:cubicBezTo>
                      <a:pt x="4021" y="0"/>
                      <a:pt x="4021" y="0"/>
                      <a:pt x="4021" y="0"/>
                    </a:cubicBezTo>
                    <a:lnTo>
                      <a:pt x="4021" y="0"/>
                    </a:lnTo>
                    <a:cubicBezTo>
                      <a:pt x="851" y="0"/>
                      <a:pt x="851" y="0"/>
                      <a:pt x="851" y="0"/>
                    </a:cubicBezTo>
                    <a:cubicBezTo>
                      <a:pt x="825" y="0"/>
                      <a:pt x="825" y="0"/>
                      <a:pt x="799" y="0"/>
                    </a:cubicBezTo>
                    <a:cubicBezTo>
                      <a:pt x="774" y="0"/>
                      <a:pt x="774" y="0"/>
                      <a:pt x="774" y="0"/>
                    </a:cubicBezTo>
                    <a:lnTo>
                      <a:pt x="774" y="0"/>
                    </a:lnTo>
                    <a:cubicBezTo>
                      <a:pt x="361" y="26"/>
                      <a:pt x="52" y="361"/>
                      <a:pt x="0" y="747"/>
                    </a:cubicBezTo>
                    <a:lnTo>
                      <a:pt x="0" y="747"/>
                    </a:lnTo>
                    <a:cubicBezTo>
                      <a:pt x="0" y="4509"/>
                      <a:pt x="0" y="4509"/>
                      <a:pt x="0" y="4509"/>
                    </a:cubicBezTo>
                    <a:cubicBezTo>
                      <a:pt x="490" y="4509"/>
                      <a:pt x="490" y="4509"/>
                      <a:pt x="490" y="4509"/>
                    </a:cubicBezTo>
                    <a:lnTo>
                      <a:pt x="490" y="4509"/>
                    </a:lnTo>
                    <a:cubicBezTo>
                      <a:pt x="3660" y="4509"/>
                      <a:pt x="3660" y="4509"/>
                      <a:pt x="3660" y="4509"/>
                    </a:cubicBezTo>
                    <a:cubicBezTo>
                      <a:pt x="3686" y="4509"/>
                      <a:pt x="3712" y="4509"/>
                      <a:pt x="3738" y="4509"/>
                    </a:cubicBezTo>
                    <a:cubicBezTo>
                      <a:pt x="3789" y="4509"/>
                      <a:pt x="3789" y="4509"/>
                      <a:pt x="3789" y="4509"/>
                    </a:cubicBezTo>
                    <a:lnTo>
                      <a:pt x="3789" y="4509"/>
                    </a:lnTo>
                    <a:cubicBezTo>
                      <a:pt x="4150" y="4457"/>
                      <a:pt x="4460" y="4174"/>
                      <a:pt x="4511" y="3788"/>
                    </a:cubicBezTo>
                    <a:lnTo>
                      <a:pt x="4511" y="3788"/>
                    </a:lnTo>
                    <a:lnTo>
                      <a:pt x="451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 sz="3200">
                  <a:solidFill>
                    <a:schemeClr val="bg2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8" name="Freeform 101"/>
              <p:cNvSpPr>
                <a:spLocks noEditPoints="1"/>
              </p:cNvSpPr>
              <p:nvPr/>
            </p:nvSpPr>
            <p:spPr bwMode="auto">
              <a:xfrm>
                <a:off x="3767243" y="2920890"/>
                <a:ext cx="530722" cy="351683"/>
              </a:xfrm>
              <a:custGeom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b="b" l="0" r="r" t="0"/>
                <a:pathLst>
                  <a:path h="51" w="77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16" name="Oval 58"/>
            <p:cNvSpPr/>
            <p:nvPr/>
          </p:nvSpPr>
          <p:spPr>
            <a:xfrm>
              <a:off x="4577464" y="4866965"/>
              <a:ext cx="300402" cy="3004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61038" y="3726831"/>
            <a:ext cx="1775599" cy="1775598"/>
            <a:chOff x="6208680" y="3724858"/>
            <a:chExt cx="1591381" cy="1591380"/>
          </a:xfrm>
        </p:grpSpPr>
        <p:grpSp>
          <p:nvGrpSpPr>
            <p:cNvPr id="20" name="Group 37"/>
            <p:cNvGrpSpPr/>
            <p:nvPr/>
          </p:nvGrpSpPr>
          <p:grpSpPr>
            <a:xfrm>
              <a:off x="6208680" y="3724858"/>
              <a:ext cx="1591381" cy="1591380"/>
              <a:chOff x="4597146" y="2601600"/>
              <a:chExt cx="1019142" cy="1019141"/>
            </a:xfrm>
          </p:grpSpPr>
          <p:sp>
            <p:nvSpPr>
              <p:cNvPr id="22" name="Freeform 1"/>
              <p:cNvSpPr>
                <a:spLocks noChangeArrowheads="1"/>
              </p:cNvSpPr>
              <p:nvPr/>
            </p:nvSpPr>
            <p:spPr bwMode="auto">
              <a:xfrm rot="16200000">
                <a:off x="4597146" y="2601600"/>
                <a:ext cx="1019141" cy="1019142"/>
              </a:xfrm>
              <a:custGeom>
                <a:gdLst>
                  <a:gd fmla="*/ 4511 w 4512" name="T0"/>
                  <a:gd fmla="*/ 0 h 4510" name="T1"/>
                  <a:gd fmla="*/ 4511 w 4512" name="T2"/>
                  <a:gd fmla="*/ 0 h 4510" name="T3"/>
                  <a:gd fmla="*/ 4021 w 4512" name="T4"/>
                  <a:gd fmla="*/ 0 h 4510" name="T5"/>
                  <a:gd fmla="*/ 4021 w 4512" name="T6"/>
                  <a:gd fmla="*/ 0 h 4510" name="T7"/>
                  <a:gd fmla="*/ 851 w 4512" name="T8"/>
                  <a:gd fmla="*/ 0 h 4510" name="T9"/>
                  <a:gd fmla="*/ 799 w 4512" name="T10"/>
                  <a:gd fmla="*/ 0 h 4510" name="T11"/>
                  <a:gd fmla="*/ 774 w 4512" name="T12"/>
                  <a:gd fmla="*/ 0 h 4510" name="T13"/>
                  <a:gd fmla="*/ 774 w 4512" name="T14"/>
                  <a:gd fmla="*/ 0 h 4510" name="T15"/>
                  <a:gd fmla="*/ 0 w 4512" name="T16"/>
                  <a:gd fmla="*/ 747 h 4510" name="T17"/>
                  <a:gd fmla="*/ 0 w 4512" name="T18"/>
                  <a:gd fmla="*/ 747 h 4510" name="T19"/>
                  <a:gd fmla="*/ 0 w 4512" name="T20"/>
                  <a:gd fmla="*/ 4509 h 4510" name="T21"/>
                  <a:gd fmla="*/ 490 w 4512" name="T22"/>
                  <a:gd fmla="*/ 4509 h 4510" name="T23"/>
                  <a:gd fmla="*/ 490 w 4512" name="T24"/>
                  <a:gd fmla="*/ 4509 h 4510" name="T25"/>
                  <a:gd fmla="*/ 3660 w 4512" name="T26"/>
                  <a:gd fmla="*/ 4509 h 4510" name="T27"/>
                  <a:gd fmla="*/ 3738 w 4512" name="T28"/>
                  <a:gd fmla="*/ 4509 h 4510" name="T29"/>
                  <a:gd fmla="*/ 3789 w 4512" name="T30"/>
                  <a:gd fmla="*/ 4509 h 4510" name="T31"/>
                  <a:gd fmla="*/ 3789 w 4512" name="T32"/>
                  <a:gd fmla="*/ 4509 h 4510" name="T33"/>
                  <a:gd fmla="*/ 4511 w 4512" name="T34"/>
                  <a:gd fmla="*/ 3788 h 4510" name="T35"/>
                  <a:gd fmla="*/ 4511 w 4512" name="T36"/>
                  <a:gd fmla="*/ 3788 h 4510" name="T37"/>
                  <a:gd fmla="*/ 4511 w 4512" name="T38"/>
                  <a:gd fmla="*/ 0 h 45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510" w="4512">
                    <a:moveTo>
                      <a:pt x="4511" y="0"/>
                    </a:moveTo>
                    <a:lnTo>
                      <a:pt x="4511" y="0"/>
                    </a:lnTo>
                    <a:cubicBezTo>
                      <a:pt x="4021" y="0"/>
                      <a:pt x="4021" y="0"/>
                      <a:pt x="4021" y="0"/>
                    </a:cubicBezTo>
                    <a:lnTo>
                      <a:pt x="4021" y="0"/>
                    </a:lnTo>
                    <a:cubicBezTo>
                      <a:pt x="851" y="0"/>
                      <a:pt x="851" y="0"/>
                      <a:pt x="851" y="0"/>
                    </a:cubicBezTo>
                    <a:cubicBezTo>
                      <a:pt x="825" y="0"/>
                      <a:pt x="825" y="0"/>
                      <a:pt x="799" y="0"/>
                    </a:cubicBezTo>
                    <a:cubicBezTo>
                      <a:pt x="774" y="0"/>
                      <a:pt x="774" y="0"/>
                      <a:pt x="774" y="0"/>
                    </a:cubicBezTo>
                    <a:lnTo>
                      <a:pt x="774" y="0"/>
                    </a:lnTo>
                    <a:cubicBezTo>
                      <a:pt x="361" y="26"/>
                      <a:pt x="52" y="361"/>
                      <a:pt x="0" y="747"/>
                    </a:cubicBezTo>
                    <a:lnTo>
                      <a:pt x="0" y="747"/>
                    </a:lnTo>
                    <a:cubicBezTo>
                      <a:pt x="0" y="4509"/>
                      <a:pt x="0" y="4509"/>
                      <a:pt x="0" y="4509"/>
                    </a:cubicBezTo>
                    <a:cubicBezTo>
                      <a:pt x="490" y="4509"/>
                      <a:pt x="490" y="4509"/>
                      <a:pt x="490" y="4509"/>
                    </a:cubicBezTo>
                    <a:lnTo>
                      <a:pt x="490" y="4509"/>
                    </a:lnTo>
                    <a:cubicBezTo>
                      <a:pt x="3660" y="4509"/>
                      <a:pt x="3660" y="4509"/>
                      <a:pt x="3660" y="4509"/>
                    </a:cubicBezTo>
                    <a:cubicBezTo>
                      <a:pt x="3686" y="4509"/>
                      <a:pt x="3712" y="4509"/>
                      <a:pt x="3738" y="4509"/>
                    </a:cubicBezTo>
                    <a:cubicBezTo>
                      <a:pt x="3789" y="4509"/>
                      <a:pt x="3789" y="4509"/>
                      <a:pt x="3789" y="4509"/>
                    </a:cubicBezTo>
                    <a:lnTo>
                      <a:pt x="3789" y="4509"/>
                    </a:lnTo>
                    <a:cubicBezTo>
                      <a:pt x="4150" y="4457"/>
                      <a:pt x="4460" y="4174"/>
                      <a:pt x="4511" y="3788"/>
                    </a:cubicBezTo>
                    <a:lnTo>
                      <a:pt x="4511" y="3788"/>
                    </a:lnTo>
                    <a:lnTo>
                      <a:pt x="451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 wrap="none"/>
              <a:lstStyle/>
              <a:p>
                <a:endParaRPr lang="en-US" sz="3200">
                  <a:solidFill>
                    <a:schemeClr val="bg2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" name="Freeform 91"/>
              <p:cNvSpPr>
                <a:spLocks noEditPoints="1"/>
              </p:cNvSpPr>
              <p:nvPr/>
            </p:nvSpPr>
            <p:spPr bwMode="auto">
              <a:xfrm>
                <a:off x="4909236" y="2912112"/>
                <a:ext cx="394961" cy="398119"/>
              </a:xfrm>
              <a:custGeom>
                <a:cxnLst>
                  <a:cxn ang="0">
                    <a:pos x="58" y="47"/>
                  </a:cxn>
                  <a:cxn ang="0">
                    <a:pos x="47" y="58"/>
                  </a:cxn>
                  <a:cxn ang="0">
                    <a:pos x="11" y="58"/>
                  </a:cxn>
                  <a:cxn ang="0">
                    <a:pos x="0" y="4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58" y="10"/>
                  </a:cxn>
                  <a:cxn ang="0">
                    <a:pos x="58" y="47"/>
                  </a:cxn>
                  <a:cxn ang="0">
                    <a:pos x="41" y="27"/>
                  </a:cxn>
                  <a:cxn ang="0">
                    <a:pos x="30" y="17"/>
                  </a:cxn>
                  <a:cxn ang="0">
                    <a:pos x="9" y="37"/>
                  </a:cxn>
                  <a:cxn ang="0">
                    <a:pos x="9" y="48"/>
                  </a:cxn>
                  <a:cxn ang="0">
                    <a:pos x="20" y="48"/>
                  </a:cxn>
                  <a:cxn ang="0">
                    <a:pos x="41" y="27"/>
                  </a:cxn>
                  <a:cxn ang="0">
                    <a:pos x="21" y="43"/>
                  </a:cxn>
                  <a:cxn ang="0">
                    <a:pos x="19" y="44"/>
                  </a:cxn>
                  <a:cxn ang="0">
                    <a:pos x="17" y="44"/>
                  </a:cxn>
                  <a:cxn ang="0">
                    <a:pos x="17" y="41"/>
                  </a:cxn>
                  <a:cxn ang="0">
                    <a:pos x="13" y="41"/>
                  </a:cxn>
                  <a:cxn ang="0">
                    <a:pos x="13" y="39"/>
                  </a:cxn>
                  <a:cxn ang="0">
                    <a:pos x="15" y="37"/>
                  </a:cxn>
                  <a:cxn ang="0">
                    <a:pos x="21" y="43"/>
                  </a:cxn>
                  <a:cxn ang="0">
                    <a:pos x="31" y="23"/>
                  </a:cxn>
                  <a:cxn ang="0">
                    <a:pos x="20" y="34"/>
                  </a:cxn>
                  <a:cxn ang="0">
                    <a:pos x="19" y="34"/>
                  </a:cxn>
                  <a:cxn ang="0">
                    <a:pos x="19" y="33"/>
                  </a:cxn>
                  <a:cxn ang="0">
                    <a:pos x="30" y="22"/>
                  </a:cxn>
                  <a:cxn ang="0">
                    <a:pos x="31" y="22"/>
                  </a:cxn>
                  <a:cxn ang="0">
                    <a:pos x="31" y="23"/>
                  </a:cxn>
                  <a:cxn ang="0">
                    <a:pos x="47" y="22"/>
                  </a:cxn>
                  <a:cxn ang="0">
                    <a:pos x="47" y="16"/>
                  </a:cxn>
                  <a:cxn ang="0">
                    <a:pos x="41" y="11"/>
                  </a:cxn>
                  <a:cxn ang="0">
                    <a:pos x="36" y="11"/>
                  </a:cxn>
                  <a:cxn ang="0">
                    <a:pos x="33" y="14"/>
                  </a:cxn>
                  <a:cxn ang="0">
                    <a:pos x="43" y="25"/>
                  </a:cxn>
                  <a:cxn ang="0">
                    <a:pos x="47" y="22"/>
                  </a:cxn>
                </a:cxnLst>
                <a:rect b="b" l="0" r="r" t="0"/>
                <a:pathLst>
                  <a:path h="57" w="57">
                    <a:moveTo>
                      <a:pt x="58" y="47"/>
                    </a:moveTo>
                    <a:cubicBezTo>
                      <a:pt x="58" y="53"/>
                      <a:pt x="53" y="58"/>
                      <a:pt x="47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5" y="58"/>
                      <a:pt x="0" y="53"/>
                      <a:pt x="0" y="4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8" y="4"/>
                      <a:pt x="58" y="10"/>
                    </a:cubicBezTo>
                    <a:lnTo>
                      <a:pt x="58" y="47"/>
                    </a:lnTo>
                    <a:close/>
                    <a:moveTo>
                      <a:pt x="41" y="2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20" y="48"/>
                      <a:pt x="20" y="48"/>
                      <a:pt x="20" y="48"/>
                    </a:cubicBezTo>
                    <a:lnTo>
                      <a:pt x="41" y="27"/>
                    </a:lnTo>
                    <a:close/>
                    <a:moveTo>
                      <a:pt x="21" y="43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7"/>
                      <a:pt x="15" y="37"/>
                      <a:pt x="15" y="37"/>
                    </a:cubicBezTo>
                    <a:lnTo>
                      <a:pt x="21" y="43"/>
                    </a:lnTo>
                    <a:close/>
                    <a:moveTo>
                      <a:pt x="31" y="23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8" y="34"/>
                      <a:pt x="18" y="33"/>
                      <a:pt x="19" y="3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1" y="22"/>
                      <a:pt x="31" y="23"/>
                      <a:pt x="31" y="23"/>
                    </a:cubicBezTo>
                    <a:close/>
                    <a:moveTo>
                      <a:pt x="47" y="22"/>
                    </a:moveTo>
                    <a:cubicBezTo>
                      <a:pt x="48" y="20"/>
                      <a:pt x="48" y="18"/>
                      <a:pt x="47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7" y="9"/>
                      <a:pt x="36" y="1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47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21" name="Oval 59"/>
            <p:cNvSpPr/>
            <p:nvPr/>
          </p:nvSpPr>
          <p:spPr>
            <a:xfrm>
              <a:off x="7314133" y="4886796"/>
              <a:ext cx="300402" cy="3004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02468" y="2123479"/>
            <a:ext cx="2870971" cy="945832"/>
            <a:chOff x="2653530" y="5074715"/>
            <a:chExt cx="2262955" cy="847702"/>
          </a:xfrm>
        </p:grpSpPr>
        <p:sp>
          <p:nvSpPr>
            <p:cNvPr id="25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anchor="ctr" anchorCtr="0" bIns="0" lIns="0" rIns="360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97189" y="2123477"/>
            <a:ext cx="3192344" cy="945832"/>
            <a:chOff x="7284132" y="5074715"/>
            <a:chExt cx="2262955" cy="847702"/>
          </a:xfrm>
        </p:grpSpPr>
        <p:sp>
          <p:nvSpPr>
            <p:cNvPr id="28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rtlCol="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9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anchor="ctr" anchorCtr="0" bIns="0" lIns="360000" rIns="288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2468" y="4141713"/>
            <a:ext cx="2870971" cy="945832"/>
            <a:chOff x="2653530" y="5074715"/>
            <a:chExt cx="2262955" cy="847702"/>
          </a:xfrm>
        </p:grpSpPr>
        <p:sp>
          <p:nvSpPr>
            <p:cNvPr id="31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2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anchor="ctr" anchorCtr="0" bIns="0" lIns="0" rIns="360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97189" y="4141713"/>
            <a:ext cx="3192344" cy="945832"/>
            <a:chOff x="7284132" y="5074715"/>
            <a:chExt cx="2262955" cy="847702"/>
          </a:xfrm>
        </p:grpSpPr>
        <p:sp>
          <p:nvSpPr>
            <p:cNvPr id="34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360000" rIns="288000" rtlCol="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5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anchor="ctr" anchorCtr="0" bIns="0" lIns="360000" rIns="288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40066043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34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7700" y="41977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altLang="en-US" b="1" lang="zh-CN" sz="2000">
                  <a:solidFill>
                    <a:prstClr val="white"/>
                  </a:solidFill>
                  <a:cs typeface="+mn-ea"/>
                  <a:sym typeface="+mn-lt"/>
                </a:rPr>
                <a:t>第六部分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92640"/>
            </a:xfrm>
            <a:prstGeom prst="rect">
              <a:avLst/>
            </a:prstGeom>
          </p:spPr>
          <p:txBody>
            <a:bodyPr anchor="t" anchorCtr="1" bIns="72000" tIns="72000" wrap="square">
              <a:spAutoFit/>
            </a:bodyPr>
            <a:lstStyle/>
            <a:p>
              <a:pPr algn="ctr" defTabSz="914377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7" y="3721887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”</a:t>
            </a: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val="480847814"/>
              </p:ext>
            </p:extLst>
          </p:nvPr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  <p:extLst>
      <p:ext uri="{BB962C8B-B14F-4D97-AF65-F5344CB8AC3E}">
        <p14:creationId val="229727096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35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六、标题文本预设</a:t>
            </a:r>
          </a:p>
        </p:txBody>
      </p:sp>
      <p:sp>
        <p:nvSpPr>
          <p:cNvPr id="6" name="Rounded Rectangle 7"/>
          <p:cNvSpPr/>
          <p:nvPr/>
        </p:nvSpPr>
        <p:spPr>
          <a:xfrm>
            <a:off x="725528" y="1239140"/>
            <a:ext cx="2498511" cy="1821559"/>
          </a:xfrm>
          <a:prstGeom prst="roundRect">
            <a:avLst>
              <a:gd fmla="val 1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725528" y="3252903"/>
            <a:ext cx="2498511" cy="2839920"/>
          </a:xfrm>
          <a:custGeom>
            <a:gdLst>
              <a:gd fmla="*/ 250698 w 2387600" name="connsiteX0"/>
              <a:gd fmla="*/ 0 h 2980266" name="connsiteY0"/>
              <a:gd fmla="*/ 2136902 w 2387600" name="connsiteX1"/>
              <a:gd fmla="*/ 0 h 2980266" name="connsiteY1"/>
              <a:gd fmla="*/ 2387600 w 2387600" name="connsiteX2"/>
              <a:gd fmla="*/ 250698 h 2980266" name="connsiteY2"/>
              <a:gd fmla="*/ 2387600 w 2387600" name="connsiteX3"/>
              <a:gd fmla="*/ 2980266 h 2980266" name="connsiteY3"/>
              <a:gd fmla="*/ 2387600 w 2387600" name="connsiteX4"/>
              <a:gd fmla="*/ 2980266 h 2980266" name="connsiteY4"/>
              <a:gd fmla="*/ 0 w 2387600" name="connsiteX5"/>
              <a:gd fmla="*/ 2980266 h 2980266" name="connsiteY5"/>
              <a:gd fmla="*/ 0 w 2387600" name="connsiteX6"/>
              <a:gd fmla="*/ 2980266 h 2980266" name="connsiteY6"/>
              <a:gd fmla="*/ 0 w 2387600" name="connsiteX7"/>
              <a:gd fmla="*/ 250698 h 2980266" name="connsiteY7"/>
              <a:gd fmla="*/ 250698 w 2387600" name="connsiteX8"/>
              <a:gd fmla="*/ 0 h 29802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980266" w="2387600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0" bIns="443251" lIns="443251" numCol="1" rIns="443251" spcCol="1270" spcFirstLastPara="0" tIns="369824" vert="horz" wrap="square"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8" name="Rounded Rectangle 9"/>
          <p:cNvSpPr/>
          <p:nvPr/>
        </p:nvSpPr>
        <p:spPr>
          <a:xfrm>
            <a:off x="3473893" y="1239140"/>
            <a:ext cx="2498511" cy="1821559"/>
          </a:xfrm>
          <a:prstGeom prst="roundRect">
            <a:avLst>
              <a:gd fmla="val 1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3473893" y="3252902"/>
            <a:ext cx="2498511" cy="2839922"/>
          </a:xfrm>
          <a:custGeom>
            <a:gdLst>
              <a:gd fmla="*/ 250698 w 2387600" name="connsiteX0"/>
              <a:gd fmla="*/ 0 h 2980266" name="connsiteY0"/>
              <a:gd fmla="*/ 2136902 w 2387600" name="connsiteX1"/>
              <a:gd fmla="*/ 0 h 2980266" name="connsiteY1"/>
              <a:gd fmla="*/ 2387600 w 2387600" name="connsiteX2"/>
              <a:gd fmla="*/ 250698 h 2980266" name="connsiteY2"/>
              <a:gd fmla="*/ 2387600 w 2387600" name="connsiteX3"/>
              <a:gd fmla="*/ 2980266 h 2980266" name="connsiteY3"/>
              <a:gd fmla="*/ 2387600 w 2387600" name="connsiteX4"/>
              <a:gd fmla="*/ 2980266 h 2980266" name="connsiteY4"/>
              <a:gd fmla="*/ 0 w 2387600" name="connsiteX5"/>
              <a:gd fmla="*/ 2980266 h 2980266" name="connsiteY5"/>
              <a:gd fmla="*/ 0 w 2387600" name="connsiteX6"/>
              <a:gd fmla="*/ 2980266 h 2980266" name="connsiteY6"/>
              <a:gd fmla="*/ 0 w 2387600" name="connsiteX7"/>
              <a:gd fmla="*/ 250698 h 2980266" name="connsiteY7"/>
              <a:gd fmla="*/ 250698 w 2387600" name="connsiteX8"/>
              <a:gd fmla="*/ 0 h 29802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980266" w="2387600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0" bIns="443251" lIns="443251" numCol="1" rIns="443251" spcCol="1270" spcFirstLastPara="0" tIns="369825" vert="horz" wrap="square"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Rounded Rectangle 11"/>
          <p:cNvSpPr/>
          <p:nvPr/>
        </p:nvSpPr>
        <p:spPr>
          <a:xfrm>
            <a:off x="6222255" y="1239140"/>
            <a:ext cx="2498511" cy="1821559"/>
          </a:xfrm>
          <a:prstGeom prst="roundRect">
            <a:avLst>
              <a:gd fmla="val 1000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6222255" y="3252903"/>
            <a:ext cx="2498513" cy="2839920"/>
          </a:xfrm>
          <a:custGeom>
            <a:gdLst>
              <a:gd fmla="*/ 250698 w 2387600" name="connsiteX0"/>
              <a:gd fmla="*/ 0 h 2980266" name="connsiteY0"/>
              <a:gd fmla="*/ 2136902 w 2387600" name="connsiteX1"/>
              <a:gd fmla="*/ 0 h 2980266" name="connsiteY1"/>
              <a:gd fmla="*/ 2387600 w 2387600" name="connsiteX2"/>
              <a:gd fmla="*/ 250698 h 2980266" name="connsiteY2"/>
              <a:gd fmla="*/ 2387600 w 2387600" name="connsiteX3"/>
              <a:gd fmla="*/ 2980266 h 2980266" name="connsiteY3"/>
              <a:gd fmla="*/ 2387600 w 2387600" name="connsiteX4"/>
              <a:gd fmla="*/ 2980266 h 2980266" name="connsiteY4"/>
              <a:gd fmla="*/ 0 w 2387600" name="connsiteX5"/>
              <a:gd fmla="*/ 2980266 h 2980266" name="connsiteY5"/>
              <a:gd fmla="*/ 0 w 2387600" name="connsiteX6"/>
              <a:gd fmla="*/ 2980266 h 2980266" name="connsiteY6"/>
              <a:gd fmla="*/ 0 w 2387600" name="connsiteX7"/>
              <a:gd fmla="*/ 250698 h 2980266" name="connsiteY7"/>
              <a:gd fmla="*/ 250698 w 2387600" name="connsiteX8"/>
              <a:gd fmla="*/ 0 h 29802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980266" w="2387600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0" bIns="443251" lIns="443251" numCol="1" rIns="443252" spcCol="1270" spcFirstLastPara="0" tIns="369824" vert="horz" wrap="square"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Rounded Rectangle 13"/>
          <p:cNvSpPr/>
          <p:nvPr/>
        </p:nvSpPr>
        <p:spPr>
          <a:xfrm>
            <a:off x="8970617" y="1239140"/>
            <a:ext cx="2498511" cy="1821559"/>
          </a:xfrm>
          <a:prstGeom prst="roundRect">
            <a:avLst>
              <a:gd fmla="val 10000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Freeform 14"/>
          <p:cNvSpPr/>
          <p:nvPr/>
        </p:nvSpPr>
        <p:spPr>
          <a:xfrm>
            <a:off x="8970615" y="3252903"/>
            <a:ext cx="2498513" cy="2839920"/>
          </a:xfrm>
          <a:custGeom>
            <a:gdLst>
              <a:gd fmla="*/ 250698 w 2387600" name="connsiteX0"/>
              <a:gd fmla="*/ 0 h 2980266" name="connsiteY0"/>
              <a:gd fmla="*/ 2136902 w 2387600" name="connsiteX1"/>
              <a:gd fmla="*/ 0 h 2980266" name="connsiteY1"/>
              <a:gd fmla="*/ 2387600 w 2387600" name="connsiteX2"/>
              <a:gd fmla="*/ 250698 h 2980266" name="connsiteY2"/>
              <a:gd fmla="*/ 2387600 w 2387600" name="connsiteX3"/>
              <a:gd fmla="*/ 2980266 h 2980266" name="connsiteY3"/>
              <a:gd fmla="*/ 2387600 w 2387600" name="connsiteX4"/>
              <a:gd fmla="*/ 2980266 h 2980266" name="connsiteY4"/>
              <a:gd fmla="*/ 0 w 2387600" name="connsiteX5"/>
              <a:gd fmla="*/ 2980266 h 2980266" name="connsiteY5"/>
              <a:gd fmla="*/ 0 w 2387600" name="connsiteX6"/>
              <a:gd fmla="*/ 2980266 h 2980266" name="connsiteY6"/>
              <a:gd fmla="*/ 0 w 2387600" name="connsiteX7"/>
              <a:gd fmla="*/ 250698 h 2980266" name="connsiteY7"/>
              <a:gd fmla="*/ 250698 w 2387600" name="connsiteX8"/>
              <a:gd fmla="*/ 0 h 298026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980266" w="2387600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0" bIns="443251" lIns="443251" numCol="1" rIns="443252" spcCol="1270" spcFirstLastPara="0" tIns="369824" vert="horz" wrap="square">
            <a:no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algn="ctr" defTabSz="2311400" lv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110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Round Same Side Corner Rectangle 24"/>
          <p:cNvSpPr/>
          <p:nvPr/>
        </p:nvSpPr>
        <p:spPr>
          <a:xfrm flipV="1">
            <a:off x="722872" y="5536110"/>
            <a:ext cx="2498511" cy="55671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5" name="Round Same Side Corner Rectangle 25"/>
          <p:cNvSpPr/>
          <p:nvPr/>
        </p:nvSpPr>
        <p:spPr>
          <a:xfrm flipV="1">
            <a:off x="3467431" y="5536110"/>
            <a:ext cx="2498511" cy="556715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6" name="Round Same Side Corner Rectangle 26"/>
          <p:cNvSpPr/>
          <p:nvPr/>
        </p:nvSpPr>
        <p:spPr>
          <a:xfrm flipV="1">
            <a:off x="6222255" y="5536109"/>
            <a:ext cx="2498511" cy="556715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7" name="Round Same Side Corner Rectangle 27"/>
          <p:cNvSpPr/>
          <p:nvPr/>
        </p:nvSpPr>
        <p:spPr>
          <a:xfrm flipV="1">
            <a:off x="8970617" y="5536108"/>
            <a:ext cx="2498511" cy="556715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4403547" y="1446633"/>
            <a:ext cx="645877" cy="602861"/>
          </a:xfrm>
          <a:custGeom>
            <a:gdLst>
              <a:gd fmla="*/ 68 w 113" name="T0"/>
              <a:gd fmla="*/ 54 h 108" name="T1"/>
              <a:gd fmla="*/ 45 w 113" name="T2"/>
              <a:gd fmla="*/ 54 h 108" name="T3"/>
              <a:gd fmla="*/ 48 w 113" name="T4"/>
              <a:gd fmla="*/ 32 h 108" name="T5"/>
              <a:gd fmla="*/ 0 w 113" name="T6"/>
              <a:gd fmla="*/ 54 h 108" name="T7"/>
              <a:gd fmla="*/ 17 w 113" name="T8"/>
              <a:gd fmla="*/ 93 h 108" name="T9"/>
              <a:gd fmla="*/ 62 w 113" name="T10"/>
              <a:gd fmla="*/ 78 h 108" name="T11"/>
              <a:gd fmla="*/ 38 w 113" name="T12"/>
              <a:gd fmla="*/ 84 h 108" name="T13"/>
              <a:gd fmla="*/ 26 w 113" name="T14"/>
              <a:gd fmla="*/ 73 h 108" name="T15"/>
              <a:gd fmla="*/ 57 w 113" name="T16"/>
              <a:gd fmla="*/ 76 h 108" name="T17"/>
              <a:gd fmla="*/ 79 w 113" name="T18"/>
              <a:gd fmla="*/ 82 h 108" name="T19"/>
              <a:gd fmla="*/ 64 w 113" name="T20"/>
              <a:gd fmla="*/ 89 h 108" name="T21"/>
              <a:gd fmla="*/ 52 w 113" name="T22"/>
              <a:gd fmla="*/ 89 h 108" name="T23"/>
              <a:gd fmla="*/ 80 w 113" name="T24"/>
              <a:gd fmla="*/ 105 h 108" name="T25"/>
              <a:gd fmla="*/ 86 w 113" name="T26"/>
              <a:gd fmla="*/ 73 h 108" name="T27"/>
              <a:gd fmla="*/ 113 w 113" name="T28"/>
              <a:gd fmla="*/ 54 h 108" name="T29"/>
              <a:gd fmla="*/ 70 w 113" name="T30"/>
              <a:gd fmla="*/ 32 h 108" name="T31"/>
              <a:gd fmla="*/ 76 w 113" name="T32"/>
              <a:gd fmla="*/ 23 h 108" name="T33"/>
              <a:gd fmla="*/ 88 w 113" name="T34"/>
              <a:gd fmla="*/ 33 h 108" name="T35"/>
              <a:gd fmla="*/ 96 w 113" name="T36"/>
              <a:gd fmla="*/ 14 h 108" name="T37"/>
              <a:gd fmla="*/ 63 w 113" name="T38"/>
              <a:gd fmla="*/ 20 h 108" name="T39"/>
              <a:gd fmla="*/ 33 w 113" name="T40"/>
              <a:gd fmla="*/ 3 h 108" name="T41"/>
              <a:gd fmla="*/ 26 w 113" name="T42"/>
              <a:gd fmla="*/ 29 h 108" name="T43"/>
              <a:gd fmla="*/ 34 w 113" name="T44"/>
              <a:gd fmla="*/ 25 h 108" name="T45"/>
              <a:gd fmla="*/ 49 w 113" name="T46"/>
              <a:gd fmla="*/ 18 h 108" name="T47"/>
              <a:gd fmla="*/ 48 w 113" name="T48"/>
              <a:gd fmla="*/ 32 h 108" name="T49"/>
              <a:gd fmla="*/ 92 w 113" name="T50"/>
              <a:gd fmla="*/ 45 h 108" name="T51"/>
              <a:gd fmla="*/ 92 w 113" name="T52"/>
              <a:gd fmla="*/ 62 h 108" name="T53"/>
              <a:gd fmla="*/ 77 w 113" name="T54"/>
              <a:gd fmla="*/ 44 h 108" name="T55"/>
              <a:gd fmla="*/ 75 w 113" name="T56"/>
              <a:gd fmla="*/ 66 h 108" name="T57"/>
              <a:gd fmla="*/ 65 w 113" name="T58"/>
              <a:gd fmla="*/ 41 h 108" name="T59"/>
              <a:gd fmla="*/ 51 w 113" name="T60"/>
              <a:gd fmla="*/ 41 h 108" name="T61"/>
              <a:gd fmla="*/ 47 w 113" name="T62"/>
              <a:gd fmla="*/ 44 h 108" name="T63"/>
              <a:gd fmla="*/ 57 w 113" name="T64"/>
              <a:gd fmla="*/ 67 h 108" name="T65"/>
              <a:gd fmla="*/ 22 w 113" name="T66"/>
              <a:gd fmla="*/ 62 h 108" name="T67"/>
              <a:gd fmla="*/ 9 w 113" name="T68"/>
              <a:gd fmla="*/ 54 h 108" name="T69"/>
              <a:gd fmla="*/ 37 w 113" name="T70"/>
              <a:gd fmla="*/ 42 h 108" name="T71"/>
              <a:gd fmla="*/ 64 w 113" name="T72"/>
              <a:gd fmla="*/ 50 h 108" name="T73"/>
              <a:gd fmla="*/ 64 w 113" name="T74"/>
              <a:gd fmla="*/ 50 h 108" name="T75"/>
              <a:gd fmla="*/ 50 w 113" name="T76"/>
              <a:gd fmla="*/ 53 h 108" name="T77"/>
              <a:gd fmla="*/ 49 w 113" name="T78"/>
              <a:gd fmla="*/ 57 h 108" name="T79"/>
              <a:gd fmla="*/ 51 w 113" name="T80"/>
              <a:gd fmla="*/ 52 h 108" name="T81"/>
              <a:gd fmla="*/ 56 w 113" name="T82"/>
              <a:gd fmla="*/ 45 h 108" name="T83"/>
              <a:gd fmla="*/ 58 w 113" name="T84"/>
              <a:gd fmla="*/ 45 h 108" name="T85"/>
              <a:gd fmla="*/ 60 w 113" name="T86"/>
              <a:gd fmla="*/ 46 h 10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08" w="113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950092" y="1492696"/>
            <a:ext cx="539558" cy="553700"/>
          </a:xfrm>
          <a:custGeom>
            <a:gdLst>
              <a:gd fmla="*/ 156 w 203" name="T0"/>
              <a:gd fmla="*/ 26 h 214" name="T1"/>
              <a:gd fmla="*/ 166 w 203" name="T2"/>
              <a:gd fmla="*/ 7 h 214" name="T3"/>
              <a:gd fmla="*/ 138 w 203" name="T4"/>
              <a:gd fmla="*/ 18 h 214" name="T5"/>
              <a:gd fmla="*/ 7 w 203" name="T6"/>
              <a:gd fmla="*/ 145 h 214" name="T7"/>
              <a:gd fmla="*/ 28 w 203" name="T8"/>
              <a:gd fmla="*/ 203 h 214" name="T9"/>
              <a:gd fmla="*/ 28 w 203" name="T10"/>
              <a:gd fmla="*/ 156 h 214" name="T11"/>
              <a:gd fmla="*/ 100 w 203" name="T12"/>
              <a:gd fmla="*/ 104 h 214" name="T13"/>
              <a:gd fmla="*/ 106 w 203" name="T14"/>
              <a:gd fmla="*/ 84 h 214" name="T15"/>
              <a:gd fmla="*/ 80 w 203" name="T16"/>
              <a:gd fmla="*/ 95 h 214" name="T17"/>
              <a:gd fmla="*/ 69 w 203" name="T18"/>
              <a:gd fmla="*/ 91 h 214" name="T19"/>
              <a:gd fmla="*/ 106 w 203" name="T20"/>
              <a:gd fmla="*/ 76 h 214" name="T21"/>
              <a:gd fmla="*/ 121 w 203" name="T22"/>
              <a:gd fmla="*/ 82 h 214" name="T23"/>
              <a:gd fmla="*/ 121 w 203" name="T24"/>
              <a:gd fmla="*/ 18 h 214" name="T25"/>
              <a:gd fmla="*/ 164 w 203" name="T26"/>
              <a:gd fmla="*/ 0 h 214" name="T27"/>
              <a:gd fmla="*/ 166 w 203" name="T28"/>
              <a:gd fmla="*/ 0 h 214" name="T29"/>
              <a:gd fmla="*/ 203 w 203" name="T30"/>
              <a:gd fmla="*/ 18 h 214" name="T31"/>
              <a:gd fmla="*/ 158 w 203" name="T32"/>
              <a:gd fmla="*/ 171 h 214" name="T33"/>
              <a:gd fmla="*/ 145 w 203" name="T34"/>
              <a:gd fmla="*/ 164 h 214" name="T35"/>
              <a:gd fmla="*/ 97 w 203" name="T36"/>
              <a:gd fmla="*/ 192 h 214" name="T37"/>
              <a:gd fmla="*/ 82 w 203" name="T38"/>
              <a:gd fmla="*/ 184 h 214" name="T39"/>
              <a:gd fmla="*/ 35 w 203" name="T40"/>
              <a:gd fmla="*/ 214 h 214" name="T41"/>
              <a:gd fmla="*/ 3 w 203" name="T42"/>
              <a:gd fmla="*/ 199 h 214" name="T43"/>
              <a:gd fmla="*/ 0 w 203" name="T44"/>
              <a:gd fmla="*/ 194 h 214" name="T45"/>
              <a:gd fmla="*/ 0 w 203" name="T46"/>
              <a:gd fmla="*/ 134 h 214" name="T47"/>
              <a:gd fmla="*/ 44 w 203" name="T48"/>
              <a:gd fmla="*/ 117 h 214" name="T49"/>
              <a:gd fmla="*/ 46 w 203" name="T50"/>
              <a:gd fmla="*/ 117 h 214" name="T51"/>
              <a:gd fmla="*/ 82 w 203" name="T52"/>
              <a:gd fmla="*/ 134 h 214" name="T53"/>
              <a:gd fmla="*/ 91 w 203" name="T54"/>
              <a:gd fmla="*/ 181 h 214" name="T55"/>
              <a:gd fmla="*/ 69 w 203" name="T56"/>
              <a:gd fmla="*/ 104 h 214" name="T57"/>
              <a:gd fmla="*/ 63 w 203" name="T58"/>
              <a:gd fmla="*/ 125 h 214" name="T59"/>
              <a:gd fmla="*/ 63 w 203" name="T60"/>
              <a:gd fmla="*/ 93 h 214" name="T61"/>
              <a:gd fmla="*/ 128 w 203" name="T62"/>
              <a:gd fmla="*/ 87 h 214" name="T63"/>
              <a:gd fmla="*/ 145 w 203" name="T64"/>
              <a:gd fmla="*/ 93 h 214" name="T65"/>
              <a:gd fmla="*/ 151 w 203" name="T66"/>
              <a:gd fmla="*/ 160 h 214" name="T67"/>
              <a:gd fmla="*/ 128 w 203" name="T68"/>
              <a:gd fmla="*/ 28 h 214" name="T69"/>
              <a:gd fmla="*/ 128 w 203" name="T70"/>
              <a:gd fmla="*/ 87 h 214" name="T71"/>
              <a:gd fmla="*/ 35 w 203" name="T72"/>
              <a:gd fmla="*/ 145 h 214" name="T73"/>
              <a:gd fmla="*/ 44 w 203" name="T74"/>
              <a:gd fmla="*/ 125 h 214" name="T75"/>
              <a:gd fmla="*/ 18 w 203" name="T76"/>
              <a:gd fmla="*/ 136 h 214" name="T77"/>
              <a:gd fmla="*/ 158 w 203" name="T78"/>
              <a:gd fmla="*/ 33 h 214" name="T79"/>
              <a:gd fmla="*/ 158 w 203" name="T80"/>
              <a:gd fmla="*/ 35 h 214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14" w="203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7216347" y="1475754"/>
            <a:ext cx="510322" cy="527825"/>
          </a:xfrm>
          <a:custGeom>
            <a:gdLst>
              <a:gd fmla="*/ 75 w 89" name="T0"/>
              <a:gd fmla="*/ 22 h 95" name="T1"/>
              <a:gd fmla="*/ 89 w 89" name="T2"/>
              <a:gd fmla="*/ 53 h 95" name="T3"/>
              <a:gd fmla="*/ 78 w 89" name="T4"/>
              <a:gd fmla="*/ 80 h 95" name="T5"/>
              <a:gd fmla="*/ 47 w 89" name="T6"/>
              <a:gd fmla="*/ 53 h 95" name="T7"/>
              <a:gd fmla="*/ 75 w 89" name="T8"/>
              <a:gd fmla="*/ 22 h 95" name="T9"/>
              <a:gd fmla="*/ 76 w 89" name="T10"/>
              <a:gd fmla="*/ 83 h 95" name="T11"/>
              <a:gd fmla="*/ 69 w 89" name="T12"/>
              <a:gd fmla="*/ 88 h 95" name="T13"/>
              <a:gd fmla="*/ 74 w 89" name="T14"/>
              <a:gd fmla="*/ 81 h 95" name="T15"/>
              <a:gd fmla="*/ 76 w 89" name="T16"/>
              <a:gd fmla="*/ 83 h 95" name="T17"/>
              <a:gd fmla="*/ 64 w 89" name="T18"/>
              <a:gd fmla="*/ 92 h 95" name="T19"/>
              <a:gd fmla="*/ 72 w 89" name="T20"/>
              <a:gd fmla="*/ 79 h 95" name="T21"/>
              <a:gd fmla="*/ 70 w 89" name="T22"/>
              <a:gd fmla="*/ 77 h 95" name="T23"/>
              <a:gd fmla="*/ 60 w 89" name="T24"/>
              <a:gd fmla="*/ 94 h 95" name="T25"/>
              <a:gd fmla="*/ 64 w 89" name="T26"/>
              <a:gd fmla="*/ 92 h 95" name="T27"/>
              <a:gd fmla="*/ 58 w 89" name="T28"/>
              <a:gd fmla="*/ 91 h 95" name="T29"/>
              <a:gd fmla="*/ 67 w 89" name="T30"/>
              <a:gd fmla="*/ 75 h 95" name="T31"/>
              <a:gd fmla="*/ 65 w 89" name="T32"/>
              <a:gd fmla="*/ 74 h 95" name="T33"/>
              <a:gd fmla="*/ 57 w 89" name="T34"/>
              <a:gd fmla="*/ 88 h 95" name="T35"/>
              <a:gd fmla="*/ 58 w 89" name="T36"/>
              <a:gd fmla="*/ 91 h 95" name="T37"/>
              <a:gd fmla="*/ 56 w 89" name="T38"/>
              <a:gd fmla="*/ 84 h 95" name="T39"/>
              <a:gd fmla="*/ 63 w 89" name="T40"/>
              <a:gd fmla="*/ 72 h 95" name="T41"/>
              <a:gd fmla="*/ 61 w 89" name="T42"/>
              <a:gd fmla="*/ 70 h 95" name="T43"/>
              <a:gd fmla="*/ 55 w 89" name="T44"/>
              <a:gd fmla="*/ 81 h 95" name="T45"/>
              <a:gd fmla="*/ 56 w 89" name="T46"/>
              <a:gd fmla="*/ 84 h 95" name="T47"/>
              <a:gd fmla="*/ 53 w 89" name="T48"/>
              <a:gd fmla="*/ 78 h 95" name="T49"/>
              <a:gd fmla="*/ 59 w 89" name="T50"/>
              <a:gd fmla="*/ 68 h 95" name="T51"/>
              <a:gd fmla="*/ 57 w 89" name="T52"/>
              <a:gd fmla="*/ 66 h 95" name="T53"/>
              <a:gd fmla="*/ 52 w 89" name="T54"/>
              <a:gd fmla="*/ 75 h 95" name="T55"/>
              <a:gd fmla="*/ 53 w 89" name="T56"/>
              <a:gd fmla="*/ 78 h 95" name="T57"/>
              <a:gd fmla="*/ 51 w 89" name="T58"/>
              <a:gd fmla="*/ 71 h 95" name="T59"/>
              <a:gd fmla="*/ 55 w 89" name="T60"/>
              <a:gd fmla="*/ 64 h 95" name="T61"/>
              <a:gd fmla="*/ 53 w 89" name="T62"/>
              <a:gd fmla="*/ 62 h 95" name="T63"/>
              <a:gd fmla="*/ 50 w 89" name="T64"/>
              <a:gd fmla="*/ 68 h 95" name="T65"/>
              <a:gd fmla="*/ 51 w 89" name="T66"/>
              <a:gd fmla="*/ 71 h 95" name="T67"/>
              <a:gd fmla="*/ 48 w 89" name="T68"/>
              <a:gd fmla="*/ 65 h 95" name="T69"/>
              <a:gd fmla="*/ 51 w 89" name="T70"/>
              <a:gd fmla="*/ 61 h 95" name="T71"/>
              <a:gd fmla="*/ 49 w 89" name="T72"/>
              <a:gd fmla="*/ 59 h 95" name="T73"/>
              <a:gd fmla="*/ 47 w 89" name="T74"/>
              <a:gd fmla="*/ 61 h 95" name="T75"/>
              <a:gd fmla="*/ 48 w 89" name="T76"/>
              <a:gd fmla="*/ 65 h 95" name="T77"/>
              <a:gd fmla="*/ 46 w 89" name="T78"/>
              <a:gd fmla="*/ 58 h 95" name="T79"/>
              <a:gd fmla="*/ 45 w 89" name="T80"/>
              <a:gd fmla="*/ 55 h 95" name="T81"/>
              <a:gd fmla="*/ 47 w 89" name="T82"/>
              <a:gd fmla="*/ 57 h 95" name="T83"/>
              <a:gd fmla="*/ 46 w 89" name="T84"/>
              <a:gd fmla="*/ 58 h 95" name="T85"/>
              <a:gd fmla="*/ 59 w 89" name="T86"/>
              <a:gd fmla="*/ 17 h 95" name="T87"/>
              <a:gd fmla="*/ 41 w 89" name="T88"/>
              <a:gd fmla="*/ 54 h 95" name="T89"/>
              <a:gd fmla="*/ 36 w 89" name="T90"/>
              <a:gd fmla="*/ 13 h 95" name="T91"/>
              <a:gd fmla="*/ 0 w 89" name="T92"/>
              <a:gd fmla="*/ 54 h 95" name="T93"/>
              <a:gd fmla="*/ 41 w 89" name="T94"/>
              <a:gd fmla="*/ 95 h 95" name="T95"/>
              <a:gd fmla="*/ 55 w 89" name="T96"/>
              <a:gd fmla="*/ 93 h 95" name="T97"/>
              <a:gd fmla="*/ 41 w 89" name="T98"/>
              <a:gd fmla="*/ 54 h 95" name="T99"/>
              <a:gd fmla="*/ 68 w 89" name="T100"/>
              <a:gd fmla="*/ 23 h 95" name="T101"/>
              <a:gd fmla="*/ 59 w 89" name="T102"/>
              <a:gd fmla="*/ 17 h 95" name="T103"/>
              <a:gd fmla="*/ 43 w 89" name="T104"/>
              <a:gd fmla="*/ 0 h 95" name="T105"/>
              <a:gd fmla="*/ 38 w 89" name="T106"/>
              <a:gd fmla="*/ 0 h 95" name="T107"/>
              <a:gd fmla="*/ 43 w 89" name="T108"/>
              <a:gd fmla="*/ 41 h 95" name="T109"/>
              <a:gd fmla="*/ 61 w 89" name="T110"/>
              <a:gd fmla="*/ 4 h 95" name="T111"/>
              <a:gd fmla="*/ 43 w 89" name="T112"/>
              <a:gd fmla="*/ 0 h 95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95" w="89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1662477" y="1492697"/>
            <a:ext cx="624612" cy="491604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4022107" y="218601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6770469" y="218601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9518830" y="218601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273744" y="218601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6" name="TextBox 28"/>
          <p:cNvSpPr txBox="1"/>
          <p:nvPr/>
        </p:nvSpPr>
        <p:spPr>
          <a:xfrm>
            <a:off x="1271087" y="562686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7" name="TextBox 28"/>
          <p:cNvSpPr txBox="1"/>
          <p:nvPr/>
        </p:nvSpPr>
        <p:spPr>
          <a:xfrm>
            <a:off x="4025443" y="562687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64007" y="5626868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11152" y="5626870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</p:spTree>
    <p:extLst>
      <p:ext uri="{BB962C8B-B14F-4D97-AF65-F5344CB8AC3E}">
        <p14:creationId val="101624530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36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六、标题文本预设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380053280"/>
              </p:ext>
            </p:extLst>
          </p:nvPr>
        </p:nvGraphicFramePr>
        <p:xfrm>
          <a:off x="2661421" y="1446870"/>
          <a:ext cx="3395343" cy="2134061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aphicFrame>
        <p:nvGraphicFramePr>
          <p:cNvPr id="6" name="图示 5"/>
          <p:cNvGraphicFramePr/>
          <p:nvPr>
            <p:extLst>
              <p:ext uri="{D42A27DB-BD31-4B8C-83A1-F6EECF244321}">
                <p14:modId val="3752767161"/>
              </p:ext>
            </p:extLst>
          </p:nvPr>
        </p:nvGraphicFramePr>
        <p:xfrm>
          <a:off x="6135237" y="1446870"/>
          <a:ext cx="3395343" cy="2134061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graphicFrame>
        <p:nvGraphicFramePr>
          <p:cNvPr id="7" name="图示 6"/>
          <p:cNvGraphicFramePr/>
          <p:nvPr>
            <p:extLst>
              <p:ext uri="{D42A27DB-BD31-4B8C-83A1-F6EECF244321}">
                <p14:modId val="3983603472"/>
              </p:ext>
            </p:extLst>
          </p:nvPr>
        </p:nvGraphicFramePr>
        <p:xfrm>
          <a:off x="2661421" y="3648585"/>
          <a:ext cx="3395343" cy="2134061"/>
        </p:xfrm>
        <a:graphic>
          <a:graphicData uri="http://schemas.openxmlformats.org/drawingml/2006/diagram">
            <dgm:relIds xmlns:dgm="http://schemas.openxmlformats.org/drawingml/2006/diagram" r:cs="rId16" r:dm="rId13" r:lo="rId14" r:qs="rId15"/>
          </a:graphicData>
        </a:graphic>
      </p:graphicFrame>
      <p:graphicFrame>
        <p:nvGraphicFramePr>
          <p:cNvPr id="8" name="图示 7"/>
          <p:cNvGraphicFramePr/>
          <p:nvPr>
            <p:extLst>
              <p:ext uri="{D42A27DB-BD31-4B8C-83A1-F6EECF244321}">
                <p14:modId val="4223613622"/>
              </p:ext>
            </p:extLst>
          </p:nvPr>
        </p:nvGraphicFramePr>
        <p:xfrm>
          <a:off x="6135237" y="3648585"/>
          <a:ext cx="3395343" cy="2134061"/>
        </p:xfrm>
        <a:graphic>
          <a:graphicData uri="http://schemas.openxmlformats.org/drawingml/2006/diagram">
            <dgm:relIds xmlns:dgm="http://schemas.openxmlformats.org/drawingml/2006/diagram" r:cs="rId21" r:dm="rId18" r:lo="rId19" r:qs="rId20"/>
          </a:graphicData>
        </a:graphic>
      </p:graphicFrame>
      <p:sp>
        <p:nvSpPr>
          <p:cNvPr id="9" name="Rectangle 6"/>
          <p:cNvSpPr/>
          <p:nvPr/>
        </p:nvSpPr>
        <p:spPr bwMode="auto">
          <a:xfrm>
            <a:off x="721052" y="2708920"/>
            <a:ext cx="1817806" cy="80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norm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AutoShape 8"/>
          <p:cNvSpPr/>
          <p:nvPr/>
        </p:nvSpPr>
        <p:spPr bwMode="auto">
          <a:xfrm>
            <a:off x="721052" y="2234868"/>
            <a:ext cx="2349316" cy="463474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AutoShape 12"/>
          <p:cNvSpPr/>
          <p:nvPr/>
        </p:nvSpPr>
        <p:spPr bwMode="auto">
          <a:xfrm>
            <a:off x="721052" y="4494299"/>
            <a:ext cx="2349316" cy="46347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AutoShape 16"/>
          <p:cNvSpPr/>
          <p:nvPr/>
        </p:nvSpPr>
        <p:spPr bwMode="auto">
          <a:xfrm>
            <a:off x="9121633" y="4494299"/>
            <a:ext cx="2349316" cy="463474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lvl="0"/>
            <a:r>
              <a:rPr altLang="en-US" b="1" lang="zh-CN" sz="1400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AutoShape 20"/>
          <p:cNvSpPr/>
          <p:nvPr/>
        </p:nvSpPr>
        <p:spPr bwMode="auto">
          <a:xfrm>
            <a:off x="9121633" y="2234868"/>
            <a:ext cx="2349316" cy="46347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lvl="0"/>
            <a:r>
              <a:rPr altLang="en-US" b="1" lang="zh-CN" sz="1400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Rectangle 6"/>
          <p:cNvSpPr/>
          <p:nvPr/>
        </p:nvSpPr>
        <p:spPr bwMode="auto">
          <a:xfrm>
            <a:off x="721052" y="4916776"/>
            <a:ext cx="1817806" cy="80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norm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Rectangle 6"/>
          <p:cNvSpPr/>
          <p:nvPr/>
        </p:nvSpPr>
        <p:spPr bwMode="auto">
          <a:xfrm>
            <a:off x="9648435" y="2708920"/>
            <a:ext cx="1817806" cy="80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norm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6" name="Rectangle 6"/>
          <p:cNvSpPr/>
          <p:nvPr/>
        </p:nvSpPr>
        <p:spPr bwMode="auto">
          <a:xfrm>
            <a:off x="9648435" y="4916776"/>
            <a:ext cx="1817806" cy="80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norm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  <p:extLst>
      <p:ext uri="{BB962C8B-B14F-4D97-AF65-F5344CB8AC3E}">
        <p14:creationId val="412914802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37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六、标题文本预设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59769" y="1376772"/>
            <a:ext cx="10672462" cy="4592092"/>
            <a:chOff x="1681510" y="1561038"/>
            <a:chExt cx="9390222" cy="4040376"/>
          </a:xfrm>
        </p:grpSpPr>
        <p:sp>
          <p:nvSpPr>
            <p:cNvPr id="6" name="Isosceles Triangle 1"/>
            <p:cNvSpPr/>
            <p:nvPr/>
          </p:nvSpPr>
          <p:spPr>
            <a:xfrm>
              <a:off x="2933604" y="1561038"/>
              <a:ext cx="2121408" cy="1828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7" name="Isosceles Triangle 5"/>
            <p:cNvSpPr/>
            <p:nvPr/>
          </p:nvSpPr>
          <p:spPr>
            <a:xfrm>
              <a:off x="4206963" y="3772614"/>
              <a:ext cx="2121408" cy="18288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8" name="Isosceles Triangle 6"/>
            <p:cNvSpPr/>
            <p:nvPr/>
          </p:nvSpPr>
          <p:spPr>
            <a:xfrm>
              <a:off x="1681510" y="3772614"/>
              <a:ext cx="2121408" cy="182880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9" name="Isosceles Triangle 7"/>
            <p:cNvSpPr/>
            <p:nvPr/>
          </p:nvSpPr>
          <p:spPr>
            <a:xfrm>
              <a:off x="2944236" y="1816224"/>
              <a:ext cx="2121408" cy="1828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0" name="Isosceles Triangle 11"/>
            <p:cNvSpPr/>
            <p:nvPr/>
          </p:nvSpPr>
          <p:spPr>
            <a:xfrm>
              <a:off x="4004940" y="3645024"/>
              <a:ext cx="2121408" cy="18288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1" name="Isosceles Triangle 13"/>
            <p:cNvSpPr/>
            <p:nvPr/>
          </p:nvSpPr>
          <p:spPr>
            <a:xfrm>
              <a:off x="1883532" y="3645024"/>
              <a:ext cx="2121408" cy="18288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3376815" y="3723996"/>
              <a:ext cx="1331910" cy="938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  <a:t>标题文本</a:t>
              </a:r>
              <a:b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</a:br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  <a:t>预设</a:t>
              </a:r>
            </a:p>
            <a:p>
              <a:pPr algn="ctr"/>
              <a:r>
                <a:rPr altLang="en-US" b="1" lang="zh-CN" sz="1600">
                  <a:solidFill>
                    <a:schemeClr val="dk1">
                      <a:lumMod val="100000"/>
                    </a:schemeClr>
                  </a:solidFill>
                  <a:latin charset="-122" panose="020b0503020204020204" pitchFamily="34" typeface="微软雅黑"/>
                  <a:ea charset="-122" pitchFamily="34" typeface="微软雅黑"/>
                </a:rPr>
                <a:t>（建议使用主题字体）</a:t>
              </a: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3779558" y="2374175"/>
              <a:ext cx="409533" cy="32181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4849559" y="4128271"/>
              <a:ext cx="409533" cy="32181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2722453" y="4128271"/>
              <a:ext cx="409533" cy="32181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16" name="man150"/>
            <p:cNvSpPr>
              <a:spLocks noChangeAspect="1"/>
            </p:cNvSpPr>
            <p:nvPr/>
          </p:nvSpPr>
          <p:spPr bwMode="auto">
            <a:xfrm>
              <a:off x="3804987" y="2951965"/>
              <a:ext cx="378642" cy="381053"/>
            </a:xfrm>
            <a:custGeom>
              <a:gdLst>
                <a:gd fmla="*/ 51 w 64" name="T0"/>
                <a:gd fmla="*/ 64 h 64" name="T1"/>
                <a:gd fmla="*/ 64 w 64" name="T2"/>
                <a:gd fmla="*/ 13 h 64" name="T3"/>
                <a:gd fmla="*/ 13 w 64" name="T4"/>
                <a:gd fmla="*/ 0 h 64" name="T5"/>
                <a:gd fmla="*/ 0 w 64" name="T6"/>
                <a:gd fmla="*/ 51 h 64" name="T7"/>
                <a:gd fmla="*/ 46 w 64" name="T8"/>
                <a:gd fmla="*/ 8 h 64" name="T9"/>
                <a:gd fmla="*/ 46 w 64" name="T10"/>
                <a:gd fmla="*/ 16 h 64" name="T11"/>
                <a:gd fmla="*/ 46 w 64" name="T12"/>
                <a:gd fmla="*/ 8 h 64" name="T13"/>
                <a:gd fmla="*/ 46 w 64" name="T14"/>
                <a:gd fmla="*/ 17 h 64" name="T15"/>
                <a:gd fmla="*/ 53 w 64" name="T16"/>
                <a:gd fmla="*/ 20 h 64" name="T17"/>
                <a:gd fmla="*/ 53 w 64" name="T18"/>
                <a:gd fmla="*/ 36 h 64" name="T19"/>
                <a:gd fmla="*/ 52 w 64" name="T20"/>
                <a:gd fmla="*/ 34 h 64" name="T21"/>
                <a:gd fmla="*/ 51 w 64" name="T22"/>
                <a:gd fmla="*/ 32 h 64" name="T23"/>
                <a:gd fmla="*/ 50 w 64" name="T24"/>
                <a:gd fmla="*/ 56 h 64" name="T25"/>
                <a:gd fmla="*/ 48 w 64" name="T26"/>
                <a:gd fmla="*/ 55 h 64" name="T27"/>
                <a:gd fmla="*/ 44 w 64" name="T28"/>
                <a:gd fmla="*/ 55 h 64" name="T29"/>
                <a:gd fmla="*/ 43 w 64" name="T30"/>
                <a:gd fmla="*/ 56 h 64" name="T31"/>
                <a:gd fmla="*/ 42 w 64" name="T32"/>
                <a:gd fmla="*/ 32 h 64" name="T33"/>
                <a:gd fmla="*/ 41 w 64" name="T34"/>
                <a:gd fmla="*/ 34 h 64" name="T35"/>
                <a:gd fmla="*/ 39 w 64" name="T36"/>
                <a:gd fmla="*/ 36 h 64" name="T37"/>
                <a:gd fmla="*/ 40 w 64" name="T38"/>
                <a:gd fmla="*/ 20 h 64" name="T39"/>
                <a:gd fmla="*/ 16 w 64" name="T40"/>
                <a:gd fmla="*/ 33 h 64" name="T41"/>
                <a:gd fmla="*/ 20 w 64" name="T42"/>
                <a:gd fmla="*/ 24 h 64" name="T43"/>
                <a:gd fmla="*/ 28 w 64" name="T44"/>
                <a:gd fmla="*/ 27 h 64" name="T45"/>
                <a:gd fmla="*/ 36 w 64" name="T46"/>
                <a:gd fmla="*/ 27 h 64" name="T47"/>
                <a:gd fmla="*/ 36 w 64" name="T48"/>
                <a:gd fmla="*/ 37 h 64" name="T49"/>
                <a:gd fmla="*/ 39 w 64" name="T50"/>
                <a:gd fmla="*/ 39 h 64" name="T51"/>
                <a:gd fmla="*/ 33 w 64" name="T52"/>
                <a:gd fmla="*/ 43 h 64" name="T53"/>
                <a:gd fmla="*/ 39 w 64" name="T54"/>
                <a:gd fmla="*/ 47 h 64" name="T55"/>
                <a:gd fmla="*/ 36 w 64" name="T56"/>
                <a:gd fmla="*/ 56 h 64" name="T57"/>
                <a:gd fmla="*/ 27 w 64" name="T58"/>
                <a:gd fmla="*/ 53 h 64" name="T59"/>
                <a:gd fmla="*/ 16 w 64" name="T60"/>
                <a:gd fmla="*/ 55 h 64" name="T61"/>
                <a:gd fmla="*/ 15 w 64" name="T62"/>
                <a:gd fmla="*/ 46 h 64" name="T63"/>
                <a:gd fmla="*/ 9 w 64" name="T64"/>
                <a:gd fmla="*/ 38 h 64" name="T65"/>
                <a:gd fmla="*/ 19 w 64" name="T66"/>
                <a:gd fmla="*/ 39 h 6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4" w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6" y="8"/>
                  </a:moveTo>
                  <a:cubicBezTo>
                    <a:pt x="49" y="8"/>
                    <a:pt x="50" y="10"/>
                    <a:pt x="50" y="12"/>
                  </a:cubicBezTo>
                  <a:cubicBezTo>
                    <a:pt x="50" y="14"/>
                    <a:pt x="49" y="16"/>
                    <a:pt x="46" y="16"/>
                  </a:cubicBezTo>
                  <a:cubicBezTo>
                    <a:pt x="44" y="16"/>
                    <a:pt x="42" y="14"/>
                    <a:pt x="42" y="12"/>
                  </a:cubicBezTo>
                  <a:cubicBezTo>
                    <a:pt x="42" y="10"/>
                    <a:pt x="44" y="8"/>
                    <a:pt x="46" y="8"/>
                  </a:cubicBezTo>
                  <a:close/>
                  <a:moveTo>
                    <a:pt x="40" y="20"/>
                  </a:moveTo>
                  <a:cubicBezTo>
                    <a:pt x="41" y="18"/>
                    <a:pt x="42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0" y="17"/>
                    <a:pt x="52" y="18"/>
                    <a:pt x="53" y="20"/>
                  </a:cubicBezTo>
                  <a:cubicBezTo>
                    <a:pt x="54" y="21"/>
                    <a:pt x="55" y="34"/>
                    <a:pt x="55" y="34"/>
                  </a:cubicBezTo>
                  <a:cubicBezTo>
                    <a:pt x="55" y="35"/>
                    <a:pt x="54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2" y="35"/>
                    <a:pt x="52" y="3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5"/>
                    <a:pt x="51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6"/>
                    <a:pt x="41" y="55"/>
                    <a:pt x="41" y="5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5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38" y="34"/>
                    <a:pt x="39" y="21"/>
                    <a:pt x="40" y="20"/>
                  </a:cubicBezTo>
                  <a:close/>
                  <a:moveTo>
                    <a:pt x="19" y="39"/>
                  </a:moveTo>
                  <a:cubicBezTo>
                    <a:pt x="18" y="37"/>
                    <a:pt x="16" y="33"/>
                    <a:pt x="16" y="33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8"/>
                    <a:pt x="38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9" y="39"/>
                  </a:lnTo>
                  <a:close/>
                  <a:moveTo>
                    <a:pt x="19" y="39"/>
                  </a:moveTo>
                  <a:cubicBezTo>
                    <a:pt x="19" y="39"/>
                    <a:pt x="19" y="39"/>
                    <a:pt x="19" y="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man147"/>
            <p:cNvSpPr>
              <a:spLocks noChangeAspect="1"/>
            </p:cNvSpPr>
            <p:nvPr/>
          </p:nvSpPr>
          <p:spPr bwMode="auto">
            <a:xfrm>
              <a:off x="4897859" y="4847316"/>
              <a:ext cx="378642" cy="381053"/>
            </a:xfrm>
            <a:custGeom>
              <a:gdLst>
                <a:gd fmla="*/ 51 w 64" name="T0"/>
                <a:gd fmla="*/ 64 h 64" name="T1"/>
                <a:gd fmla="*/ 64 w 64" name="T2"/>
                <a:gd fmla="*/ 13 h 64" name="T3"/>
                <a:gd fmla="*/ 13 w 64" name="T4"/>
                <a:gd fmla="*/ 0 h 64" name="T5"/>
                <a:gd fmla="*/ 0 w 64" name="T6"/>
                <a:gd fmla="*/ 51 h 64" name="T7"/>
                <a:gd fmla="*/ 44 w 64" name="T8"/>
                <a:gd fmla="*/ 12 h 64" name="T9"/>
                <a:gd fmla="*/ 49 w 64" name="T10"/>
                <a:gd fmla="*/ 12 h 64" name="T11"/>
                <a:gd fmla="*/ 49 w 64" name="T12"/>
                <a:gd fmla="*/ 16 h 64" name="T13"/>
                <a:gd fmla="*/ 44 w 64" name="T14"/>
                <a:gd fmla="*/ 16 h 64" name="T15"/>
                <a:gd fmla="*/ 44 w 64" name="T16"/>
                <a:gd fmla="*/ 12 h 64" name="T17"/>
                <a:gd fmla="*/ 40 w 64" name="T18"/>
                <a:gd fmla="*/ 20 h 64" name="T19"/>
                <a:gd fmla="*/ 50 w 64" name="T20"/>
                <a:gd fmla="*/ 18 h 64" name="T21"/>
                <a:gd fmla="*/ 55 w 64" name="T22"/>
                <a:gd fmla="*/ 23 h 64" name="T23"/>
                <a:gd fmla="*/ 54 w 64" name="T24"/>
                <a:gd fmla="*/ 34 h 64" name="T25"/>
                <a:gd fmla="*/ 52 w 64" name="T26"/>
                <a:gd fmla="*/ 34 h 64" name="T27"/>
                <a:gd fmla="*/ 52 w 64" name="T28"/>
                <a:gd fmla="*/ 24 h 64" name="T29"/>
                <a:gd fmla="*/ 51 w 64" name="T30"/>
                <a:gd fmla="*/ 50 h 64" name="T31"/>
                <a:gd fmla="*/ 49 w 64" name="T32"/>
                <a:gd fmla="*/ 52 h 64" name="T33"/>
                <a:gd fmla="*/ 47 w 64" name="T34"/>
                <a:gd fmla="*/ 50 h 64" name="T35"/>
                <a:gd fmla="*/ 46 w 64" name="T36"/>
                <a:gd fmla="*/ 35 h 64" name="T37"/>
                <a:gd fmla="*/ 46 w 64" name="T38"/>
                <a:gd fmla="*/ 51 h 64" name="T39"/>
                <a:gd fmla="*/ 43 w 64" name="T40"/>
                <a:gd fmla="*/ 51 h 64" name="T41"/>
                <a:gd fmla="*/ 42 w 64" name="T42"/>
                <a:gd fmla="*/ 24 h 64" name="T43"/>
                <a:gd fmla="*/ 42 w 64" name="T44"/>
                <a:gd fmla="*/ 33 h 64" name="T45"/>
                <a:gd fmla="*/ 40 w 64" name="T46"/>
                <a:gd fmla="*/ 34 h 64" name="T47"/>
                <a:gd fmla="*/ 39 w 64" name="T48"/>
                <a:gd fmla="*/ 33 h 64" name="T49"/>
                <a:gd fmla="*/ 32 w 64" name="T50"/>
                <a:gd fmla="*/ 8 h 64" name="T51"/>
                <a:gd fmla="*/ 35 w 64" name="T52"/>
                <a:gd fmla="*/ 56 h 64" name="T53"/>
                <a:gd fmla="*/ 32 w 64" name="T54"/>
                <a:gd fmla="*/ 8 h 64" name="T55"/>
                <a:gd fmla="*/ 19 w 64" name="T56"/>
                <a:gd fmla="*/ 11 h 64" name="T57"/>
                <a:gd fmla="*/ 22 w 64" name="T58"/>
                <a:gd fmla="*/ 14 h 64" name="T59"/>
                <a:gd fmla="*/ 19 w 64" name="T60"/>
                <a:gd fmla="*/ 17 h 64" name="T61"/>
                <a:gd fmla="*/ 15 w 64" name="T62"/>
                <a:gd fmla="*/ 14 h 64" name="T63"/>
                <a:gd fmla="*/ 9 w 64" name="T64"/>
                <a:gd fmla="*/ 31 h 64" name="T65"/>
                <a:gd fmla="*/ 10 w 64" name="T66"/>
                <a:gd fmla="*/ 28 h 64" name="T67"/>
                <a:gd fmla="*/ 12 w 64" name="T68"/>
                <a:gd fmla="*/ 21 h 64" name="T69"/>
                <a:gd fmla="*/ 16 w 64" name="T70"/>
                <a:gd fmla="*/ 18 h 64" name="T71"/>
                <a:gd fmla="*/ 24 w 64" name="T72"/>
                <a:gd fmla="*/ 19 h 64" name="T73"/>
                <a:gd fmla="*/ 26 w 64" name="T74"/>
                <a:gd fmla="*/ 25 h 64" name="T75"/>
                <a:gd fmla="*/ 28 w 64" name="T76"/>
                <a:gd fmla="*/ 30 h 64" name="T77"/>
                <a:gd fmla="*/ 28 w 64" name="T78"/>
                <a:gd fmla="*/ 32 h 64" name="T79"/>
                <a:gd fmla="*/ 27 w 64" name="T80"/>
                <a:gd fmla="*/ 33 h 64" name="T81"/>
                <a:gd fmla="*/ 25 w 64" name="T82"/>
                <a:gd fmla="*/ 30 h 64" name="T83"/>
                <a:gd fmla="*/ 23 w 64" name="T84"/>
                <a:gd fmla="*/ 23 h 64" name="T85"/>
                <a:gd fmla="*/ 27 w 64" name="T86"/>
                <a:gd fmla="*/ 38 h 64" name="T87"/>
                <a:gd fmla="*/ 22 w 64" name="T88"/>
                <a:gd fmla="*/ 50 h 64" name="T89"/>
                <a:gd fmla="*/ 21 w 64" name="T90"/>
                <a:gd fmla="*/ 52 h 64" name="T91"/>
                <a:gd fmla="*/ 19 w 64" name="T92"/>
                <a:gd fmla="*/ 50 h 64" name="T93"/>
                <a:gd fmla="*/ 18 w 64" name="T94"/>
                <a:gd fmla="*/ 38 h 64" name="T95"/>
                <a:gd fmla="*/ 18 w 64" name="T96"/>
                <a:gd fmla="*/ 51 h 64" name="T97"/>
                <a:gd fmla="*/ 16 w 64" name="T98"/>
                <a:gd fmla="*/ 51 h 64" name="T99"/>
                <a:gd fmla="*/ 15 w 64" name="T100"/>
                <a:gd fmla="*/ 38 h 64" name="T101"/>
                <a:gd fmla="*/ 15 w 64" name="T102"/>
                <a:gd fmla="*/ 23 h 64" name="T103"/>
                <a:gd fmla="*/ 13 w 64" name="T104"/>
                <a:gd fmla="*/ 27 h 64" name="T105"/>
                <a:gd fmla="*/ 12 w 64" name="T106"/>
                <a:gd fmla="*/ 32 h 64" name="T107"/>
                <a:gd fmla="*/ 10 w 64" name="T108"/>
                <a:gd fmla="*/ 33 h 64" name="T109"/>
                <a:gd fmla="*/ 9 w 64" name="T110"/>
                <a:gd fmla="*/ 31 h 64" name="T111"/>
                <a:gd fmla="*/ 9 w 64" name="T112"/>
                <a:gd fmla="*/ 31 h 6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4" w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4" y="12"/>
                  </a:moveTo>
                  <a:cubicBezTo>
                    <a:pt x="45" y="11"/>
                    <a:pt x="46" y="11"/>
                    <a:pt x="47" y="11"/>
                  </a:cubicBezTo>
                  <a:cubicBezTo>
                    <a:pt x="48" y="11"/>
                    <a:pt x="48" y="11"/>
                    <a:pt x="49" y="12"/>
                  </a:cubicBezTo>
                  <a:cubicBezTo>
                    <a:pt x="50" y="12"/>
                    <a:pt x="50" y="13"/>
                    <a:pt x="50" y="14"/>
                  </a:cubicBezTo>
                  <a:cubicBezTo>
                    <a:pt x="50" y="15"/>
                    <a:pt x="50" y="16"/>
                    <a:pt x="49" y="16"/>
                  </a:cubicBezTo>
                  <a:cubicBezTo>
                    <a:pt x="48" y="17"/>
                    <a:pt x="48" y="17"/>
                    <a:pt x="47" y="17"/>
                  </a:cubicBezTo>
                  <a:cubicBezTo>
                    <a:pt x="46" y="17"/>
                    <a:pt x="45" y="17"/>
                    <a:pt x="44" y="16"/>
                  </a:cubicBezTo>
                  <a:cubicBezTo>
                    <a:pt x="44" y="16"/>
                    <a:pt x="43" y="15"/>
                    <a:pt x="43" y="14"/>
                  </a:cubicBezTo>
                  <a:cubicBezTo>
                    <a:pt x="43" y="13"/>
                    <a:pt x="44" y="12"/>
                    <a:pt x="44" y="12"/>
                  </a:cubicBezTo>
                  <a:close/>
                  <a:moveTo>
                    <a:pt x="39" y="23"/>
                  </a:moveTo>
                  <a:cubicBezTo>
                    <a:pt x="39" y="21"/>
                    <a:pt x="39" y="20"/>
                    <a:pt x="40" y="20"/>
                  </a:cubicBezTo>
                  <a:cubicBezTo>
                    <a:pt x="41" y="19"/>
                    <a:pt x="42" y="18"/>
                    <a:pt x="43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2" y="18"/>
                    <a:pt x="53" y="19"/>
                    <a:pt x="53" y="20"/>
                  </a:cubicBezTo>
                  <a:cubicBezTo>
                    <a:pt x="54" y="20"/>
                    <a:pt x="55" y="21"/>
                    <a:pt x="55" y="2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4" y="34"/>
                    <a:pt x="54" y="34"/>
                    <a:pt x="53" y="34"/>
                  </a:cubicBezTo>
                  <a:cubicBezTo>
                    <a:pt x="53" y="34"/>
                    <a:pt x="52" y="34"/>
                    <a:pt x="52" y="34"/>
                  </a:cubicBezTo>
                  <a:cubicBezTo>
                    <a:pt x="52" y="34"/>
                    <a:pt x="52" y="33"/>
                    <a:pt x="52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1"/>
                    <a:pt x="50" y="51"/>
                  </a:cubicBezTo>
                  <a:cubicBezTo>
                    <a:pt x="50" y="51"/>
                    <a:pt x="50" y="52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1"/>
                    <a:pt x="46" y="51"/>
                  </a:cubicBezTo>
                  <a:cubicBezTo>
                    <a:pt x="45" y="51"/>
                    <a:pt x="45" y="52"/>
                    <a:pt x="44" y="52"/>
                  </a:cubicBezTo>
                  <a:cubicBezTo>
                    <a:pt x="44" y="52"/>
                    <a:pt x="43" y="51"/>
                    <a:pt x="43" y="51"/>
                  </a:cubicBezTo>
                  <a:cubicBezTo>
                    <a:pt x="43" y="51"/>
                    <a:pt x="42" y="50"/>
                    <a:pt x="42" y="50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41" y="34"/>
                    <a:pt x="41" y="34"/>
                    <a:pt x="40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9" y="34"/>
                    <a:pt x="39" y="33"/>
                    <a:pt x="39" y="33"/>
                  </a:cubicBezTo>
                  <a:lnTo>
                    <a:pt x="39" y="23"/>
                  </a:lnTo>
                  <a:close/>
                  <a:moveTo>
                    <a:pt x="32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2" y="56"/>
                    <a:pt x="32" y="56"/>
                    <a:pt x="32" y="5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7" y="11"/>
                    <a:pt x="18" y="11"/>
                    <a:pt x="19" y="11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7"/>
                    <a:pt x="20" y="17"/>
                    <a:pt x="19" y="17"/>
                  </a:cubicBezTo>
                  <a:cubicBezTo>
                    <a:pt x="18" y="17"/>
                    <a:pt x="17" y="17"/>
                    <a:pt x="16" y="16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5" y="13"/>
                    <a:pt x="16" y="12"/>
                    <a:pt x="16" y="12"/>
                  </a:cubicBezTo>
                  <a:close/>
                  <a:moveTo>
                    <a:pt x="9" y="31"/>
                  </a:moveTo>
                  <a:cubicBezTo>
                    <a:pt x="9" y="31"/>
                    <a:pt x="10" y="31"/>
                    <a:pt x="10" y="30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2" y="24"/>
                    <a:pt x="12" y="22"/>
                    <a:pt x="12" y="21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4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6" y="22"/>
                    <a:pt x="26" y="24"/>
                    <a:pt x="26" y="25"/>
                  </a:cubicBezTo>
                  <a:cubicBezTo>
                    <a:pt x="26" y="26"/>
                    <a:pt x="27" y="27"/>
                    <a:pt x="27" y="28"/>
                  </a:cubicBezTo>
                  <a:cubicBezTo>
                    <a:pt x="27" y="29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6" y="32"/>
                    <a:pt x="25" y="31"/>
                    <a:pt x="25" y="30"/>
                  </a:cubicBezTo>
                  <a:cubicBezTo>
                    <a:pt x="25" y="29"/>
                    <a:pt x="25" y="28"/>
                    <a:pt x="24" y="27"/>
                  </a:cubicBezTo>
                  <a:cubicBezTo>
                    <a:pt x="24" y="26"/>
                    <a:pt x="23" y="25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1" y="52"/>
                    <a:pt x="21" y="52"/>
                  </a:cubicBezTo>
                  <a:cubicBezTo>
                    <a:pt x="20" y="52"/>
                    <a:pt x="20" y="51"/>
                    <a:pt x="20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1"/>
                    <a:pt x="17" y="52"/>
                    <a:pt x="17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5" y="51"/>
                    <a:pt x="15" y="50"/>
                    <a:pt x="15" y="5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9" y="32"/>
                    <a:pt x="9" y="31"/>
                    <a:pt x="9" y="31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robber"/>
            <p:cNvSpPr>
              <a:spLocks noChangeAspect="1"/>
            </p:cNvSpPr>
            <p:nvPr/>
          </p:nvSpPr>
          <p:spPr bwMode="auto">
            <a:xfrm>
              <a:off x="2768132" y="4853260"/>
              <a:ext cx="378642" cy="381053"/>
            </a:xfrm>
            <a:custGeom>
              <a:gdLst>
                <a:gd fmla="*/ 51 w 64" name="T0"/>
                <a:gd fmla="*/ 64 h 64" name="T1"/>
                <a:gd fmla="*/ 64 w 64" name="T2"/>
                <a:gd fmla="*/ 13 h 64" name="T3"/>
                <a:gd fmla="*/ 13 w 64" name="T4"/>
                <a:gd fmla="*/ 0 h 64" name="T5"/>
                <a:gd fmla="*/ 0 w 64" name="T6"/>
                <a:gd fmla="*/ 51 h 64" name="T7"/>
                <a:gd fmla="*/ 45 w 64" name="T8"/>
                <a:gd fmla="*/ 26 h 64" name="T9"/>
                <a:gd fmla="*/ 45 w 64" name="T10"/>
                <a:gd fmla="*/ 36 h 64" name="T11"/>
                <a:gd fmla="*/ 45 w 64" name="T12"/>
                <a:gd fmla="*/ 26 h 64" name="T13"/>
                <a:gd fmla="*/ 37 w 64" name="T14"/>
                <a:gd fmla="*/ 24 h 64" name="T15"/>
                <a:gd fmla="*/ 41 w 64" name="T16"/>
                <a:gd fmla="*/ 37 h 64" name="T17"/>
                <a:gd fmla="*/ 45 w 64" name="T18"/>
                <a:gd fmla="*/ 37 h 64" name="T19"/>
                <a:gd fmla="*/ 50 w 64" name="T20"/>
                <a:gd fmla="*/ 36 h 64" name="T21"/>
                <a:gd fmla="*/ 55 w 64" name="T22"/>
                <a:gd fmla="*/ 23 h 64" name="T23"/>
                <a:gd fmla="*/ 53 w 64" name="T24"/>
                <a:gd fmla="*/ 40 h 64" name="T25"/>
                <a:gd fmla="*/ 50 w 64" name="T26"/>
                <a:gd fmla="*/ 52 h 64" name="T27"/>
                <a:gd fmla="*/ 40 w 64" name="T28"/>
                <a:gd fmla="*/ 43 h 64" name="T29"/>
                <a:gd fmla="*/ 34 w 64" name="T30"/>
                <a:gd fmla="*/ 25 h 64" name="T31"/>
                <a:gd fmla="*/ 14 w 64" name="T32"/>
                <a:gd fmla="*/ 21 h 64" name="T33"/>
                <a:gd fmla="*/ 18 w 64" name="T34"/>
                <a:gd fmla="*/ 19 h 64" name="T35"/>
                <a:gd fmla="*/ 22 w 64" name="T36"/>
                <a:gd fmla="*/ 19 h 64" name="T37"/>
                <a:gd fmla="*/ 25 w 64" name="T38"/>
                <a:gd fmla="*/ 23 h 64" name="T39"/>
                <a:gd fmla="*/ 25 w 64" name="T40"/>
                <a:gd fmla="*/ 29 h 64" name="T41"/>
                <a:gd fmla="*/ 23 w 64" name="T42"/>
                <a:gd fmla="*/ 24 h 64" name="T43"/>
                <a:gd fmla="*/ 21 w 64" name="T44"/>
                <a:gd fmla="*/ 21 h 64" name="T45"/>
                <a:gd fmla="*/ 18 w 64" name="T46"/>
                <a:gd fmla="*/ 21 h 64" name="T47"/>
                <a:gd fmla="*/ 15 w 64" name="T48"/>
                <a:gd fmla="*/ 22 h 64" name="T49"/>
                <a:gd fmla="*/ 12 w 64" name="T50"/>
                <a:gd fmla="*/ 25 h 64" name="T51"/>
                <a:gd fmla="*/ 14 w 64" name="T52"/>
                <a:gd fmla="*/ 21 h 64" name="T53"/>
                <a:gd fmla="*/ 18 w 64" name="T54"/>
                <a:gd fmla="*/ 36 h 64" name="T55"/>
                <a:gd fmla="*/ 18 w 64" name="T56"/>
                <a:gd fmla="*/ 26 h 64" name="T57"/>
                <a:gd fmla="*/ 9 w 64" name="T58"/>
                <a:gd fmla="*/ 41 h 64" name="T59"/>
                <a:gd fmla="*/ 18 w 64" name="T60"/>
                <a:gd fmla="*/ 37 h 64" name="T61"/>
                <a:gd fmla="*/ 29 w 64" name="T62"/>
                <a:gd fmla="*/ 45 h 64" name="T63"/>
                <a:gd fmla="*/ 34 w 64" name="T64"/>
                <a:gd fmla="*/ 44 h 64" name="T65"/>
                <a:gd fmla="*/ 28 w 64" name="T66"/>
                <a:gd fmla="*/ 48 h 64" name="T67"/>
                <a:gd fmla="*/ 27 w 64" name="T68"/>
                <a:gd fmla="*/ 48 h 64" name="T69"/>
                <a:gd fmla="*/ 27 w 64" name="T70"/>
                <a:gd fmla="*/ 48 h 64" name="T71"/>
                <a:gd fmla="*/ 23 w 64" name="T72"/>
                <a:gd fmla="*/ 52 h 64" name="T73"/>
                <a:gd fmla="*/ 12 w 64" name="T74"/>
                <a:gd fmla="*/ 44 h 64" name="T75"/>
                <a:gd fmla="*/ 8 w 64" name="T76"/>
                <a:gd fmla="*/ 52 h 64" name="T77"/>
                <a:gd fmla="*/ 9 w 64" name="T78"/>
                <a:gd fmla="*/ 41 h 6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4" w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5" y="26"/>
                  </a:moveTo>
                  <a:cubicBezTo>
                    <a:pt x="48" y="26"/>
                    <a:pt x="50" y="28"/>
                    <a:pt x="50" y="31"/>
                  </a:cubicBezTo>
                  <a:cubicBezTo>
                    <a:pt x="50" y="33"/>
                    <a:pt x="48" y="36"/>
                    <a:pt x="45" y="36"/>
                  </a:cubicBezTo>
                  <a:cubicBezTo>
                    <a:pt x="42" y="36"/>
                    <a:pt x="40" y="33"/>
                    <a:pt x="40" y="31"/>
                  </a:cubicBezTo>
                  <a:cubicBezTo>
                    <a:pt x="40" y="28"/>
                    <a:pt x="42" y="26"/>
                    <a:pt x="45" y="26"/>
                  </a:cubicBezTo>
                  <a:close/>
                  <a:moveTo>
                    <a:pt x="35" y="23"/>
                  </a:moveTo>
                  <a:cubicBezTo>
                    <a:pt x="36" y="23"/>
                    <a:pt x="37" y="23"/>
                    <a:pt x="37" y="2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8"/>
                    <a:pt x="41" y="37"/>
                  </a:cubicBezTo>
                  <a:cubicBezTo>
                    <a:pt x="42" y="37"/>
                    <a:pt x="43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8"/>
                    <a:pt x="50" y="36"/>
                    <a:pt x="50" y="36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4" y="23"/>
                    <a:pt x="55" y="23"/>
                  </a:cubicBezTo>
                  <a:cubicBezTo>
                    <a:pt x="56" y="23"/>
                    <a:pt x="56" y="24"/>
                    <a:pt x="56" y="25"/>
                  </a:cubicBezTo>
                  <a:cubicBezTo>
                    <a:pt x="56" y="25"/>
                    <a:pt x="53" y="39"/>
                    <a:pt x="53" y="40"/>
                  </a:cubicBezTo>
                  <a:cubicBezTo>
                    <a:pt x="53" y="42"/>
                    <a:pt x="50" y="43"/>
                    <a:pt x="50" y="4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7" y="42"/>
                    <a:pt x="37" y="40"/>
                  </a:cubicBezTo>
                  <a:cubicBezTo>
                    <a:pt x="37" y="39"/>
                    <a:pt x="34" y="25"/>
                    <a:pt x="34" y="25"/>
                  </a:cubicBezTo>
                  <a:cubicBezTo>
                    <a:pt x="34" y="24"/>
                    <a:pt x="34" y="23"/>
                    <a:pt x="35" y="23"/>
                  </a:cubicBezTo>
                  <a:close/>
                  <a:moveTo>
                    <a:pt x="14" y="21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14" y="21"/>
                  </a:lnTo>
                  <a:close/>
                  <a:moveTo>
                    <a:pt x="22" y="31"/>
                  </a:moveTo>
                  <a:cubicBezTo>
                    <a:pt x="22" y="33"/>
                    <a:pt x="20" y="36"/>
                    <a:pt x="18" y="36"/>
                  </a:cubicBezTo>
                  <a:cubicBezTo>
                    <a:pt x="15" y="36"/>
                    <a:pt x="13" y="33"/>
                    <a:pt x="13" y="31"/>
                  </a:cubicBezTo>
                  <a:cubicBezTo>
                    <a:pt x="13" y="28"/>
                    <a:pt x="15" y="26"/>
                    <a:pt x="18" y="26"/>
                  </a:cubicBezTo>
                  <a:cubicBezTo>
                    <a:pt x="20" y="26"/>
                    <a:pt x="22" y="28"/>
                    <a:pt x="22" y="31"/>
                  </a:cubicBezTo>
                  <a:close/>
                  <a:moveTo>
                    <a:pt x="9" y="41"/>
                  </a:moveTo>
                  <a:cubicBezTo>
                    <a:pt x="11" y="38"/>
                    <a:pt x="13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7"/>
                    <a:pt x="23" y="38"/>
                    <a:pt x="26" y="41"/>
                  </a:cubicBezTo>
                  <a:cubicBezTo>
                    <a:pt x="27" y="43"/>
                    <a:pt x="27" y="43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5" y="45"/>
                    <a:pt x="34" y="46"/>
                    <a:pt x="33" y="46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9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48"/>
                    <a:pt x="9" y="42"/>
                    <a:pt x="9" y="41"/>
                  </a:cubicBezTo>
                  <a:close/>
                  <a:moveTo>
                    <a:pt x="9" y="41"/>
                  </a:moveTo>
                  <a:cubicBezTo>
                    <a:pt x="9" y="41"/>
                    <a:pt x="9" y="41"/>
                    <a:pt x="9" y="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679244" y="4219573"/>
              <a:ext cx="4392488" cy="851323"/>
              <a:chOff x="6096000" y="4545815"/>
              <a:chExt cx="4962662" cy="851323"/>
            </a:xfrm>
          </p:grpSpPr>
          <p:sp>
            <p:nvSpPr>
              <p:cNvPr id="26" name="Rectangle 21"/>
              <p:cNvSpPr/>
              <p:nvPr/>
            </p:nvSpPr>
            <p:spPr>
              <a:xfrm>
                <a:off x="6095999" y="4912390"/>
                <a:ext cx="4962662" cy="422383"/>
              </a:xfrm>
              <a:prstGeom prst="rect">
                <a:avLst/>
              </a:prstGeom>
            </p:spPr>
            <p:txBody>
              <a:bodyPr anchor="t" anchorCtr="0" bIns="0" lIns="0" rIns="0" tIns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此部分内容作为文字排版占位显示 （建议使用主题字体）</a:t>
                </a:r>
              </a:p>
              <a:p>
                <a:pPr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如需更改请在（设置形状格式）菜单下（文本选项）中调整。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095998" y="4548082"/>
                <a:ext cx="4962662" cy="362043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b="1" lang="zh-CN">
                    <a:solidFill>
                      <a:schemeClr val="accent3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标题文本预设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126348" y="3045684"/>
              <a:ext cx="4392488" cy="875784"/>
              <a:chOff x="6096000" y="4521354"/>
              <a:chExt cx="4962662" cy="875784"/>
            </a:xfrm>
          </p:grpSpPr>
          <p:sp>
            <p:nvSpPr>
              <p:cNvPr id="24" name="Rectangle 21"/>
              <p:cNvSpPr/>
              <p:nvPr/>
            </p:nvSpPr>
            <p:spPr>
              <a:xfrm>
                <a:off x="6096000" y="4912390"/>
                <a:ext cx="4962662" cy="422383"/>
              </a:xfrm>
              <a:prstGeom prst="rect">
                <a:avLst/>
              </a:prstGeom>
            </p:spPr>
            <p:txBody>
              <a:bodyPr anchor="t" anchorCtr="0" bIns="0" lIns="0" rIns="0" tIns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此部分内容作为文字排版占位显示 （建议使用主题字体）</a:t>
                </a:r>
              </a:p>
              <a:p>
                <a:pPr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如需更改请在（设置形状格式）菜单下（文本选项）中调整。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96000" y="4548082"/>
                <a:ext cx="4962662" cy="362043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b="1" lang="zh-CN">
                    <a:solidFill>
                      <a:schemeClr val="accent2"/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标题文本预设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419104" y="1920717"/>
              <a:ext cx="4392488" cy="851323"/>
              <a:chOff x="6096000" y="4545815"/>
              <a:chExt cx="4962662" cy="85132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096000" y="4912390"/>
                <a:ext cx="4962662" cy="422383"/>
              </a:xfrm>
              <a:prstGeom prst="rect">
                <a:avLst/>
              </a:prstGeom>
            </p:spPr>
            <p:txBody>
              <a:bodyPr anchor="t" anchorCtr="0" bIns="0" lIns="0" rIns="0" tIns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此部分内容作为文字排版占位显示 （建议使用主题字体）</a:t>
                </a:r>
              </a:p>
              <a:p>
                <a:pPr>
                  <a:lnSpc>
                    <a:spcPct val="15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如需更改请在（设置形状格式）菜单下（文本选项）中调整。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096000" y="4548081"/>
                <a:ext cx="4962662" cy="362043"/>
              </a:xfrm>
              <a:prstGeom prst="rect">
                <a:avLst/>
              </a:prstGeom>
            </p:spPr>
            <p:txBody>
              <a:bodyPr anchor="ctr" anchorCtr="0" bIns="0" lIns="0" rIns="0" tIns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b="1" lang="zh-CN">
                    <a:solidFill>
                      <a:schemeClr val="accent1">
                        <a:lumMod val="100000"/>
                      </a:schemeClr>
                    </a:solidFill>
                    <a:latin charset="-122" panose="020b0503020204020204" pitchFamily="34" typeface="微软雅黑"/>
                    <a:ea charset="-122" pitchFamily="34" typeface="微软雅黑"/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val="31107599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38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二、标题文本预设</a:t>
            </a:r>
          </a:p>
        </p:txBody>
      </p:sp>
      <p:sp>
        <p:nvSpPr>
          <p:cNvPr id="5" name="Rectangle 18"/>
          <p:cNvSpPr/>
          <p:nvPr/>
        </p:nvSpPr>
        <p:spPr>
          <a:xfrm>
            <a:off x="6114756" y="2793256"/>
            <a:ext cx="6077244" cy="329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rmAutofit fontScale="97500" lnSpcReduction="10000"/>
          </a:bodyPr>
          <a:lstStyle/>
          <a:p>
            <a:pPr lvl="0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typeface="微软雅黑"/>
              </a:rPr>
              <a:t>标题文本预设</a:t>
            </a:r>
          </a:p>
          <a:p>
            <a:pPr lvl="0">
              <a:lnSpc>
                <a:spcPct val="150000"/>
              </a:lnSpc>
            </a:pPr>
            <a:endParaRPr altLang="en-US" b="1" lang="zh-CN" sz="2400">
              <a:solidFill>
                <a:schemeClr val="bg1"/>
              </a:solidFill>
              <a:latin typeface="微软雅黑"/>
            </a:endParaRPr>
          </a:p>
          <a:p>
            <a:pPr lvl="0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typeface="微软雅黑"/>
              </a:rPr>
              <a:t>此部分内容作为文字排版占位显示（建议使用主题字体）</a:t>
            </a:r>
          </a:p>
          <a:p>
            <a:pPr lvl="0"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typeface="微软雅黑"/>
              </a:rPr>
              <a:t>如需更改请在（设置形状格式）菜单下（文本选项）中调整</a:t>
            </a:r>
          </a:p>
        </p:txBody>
      </p:sp>
      <p:grpSp>
        <p:nvGrpSpPr>
          <p:cNvPr id="6" name="Group 26"/>
          <p:cNvGrpSpPr/>
          <p:nvPr/>
        </p:nvGrpSpPr>
        <p:grpSpPr>
          <a:xfrm>
            <a:off x="6113292" y="1831108"/>
            <a:ext cx="892416" cy="761821"/>
            <a:chOff x="3440113" y="1050925"/>
            <a:chExt cx="390525" cy="333376"/>
          </a:xfrm>
          <a:solidFill>
            <a:schemeClr val="accent1"/>
          </a:solidFill>
        </p:grpSpPr>
        <p:sp>
          <p:nvSpPr>
            <p:cNvPr id="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gdLst>
                <a:gd fmla="*/ 44 w 44" name="T0"/>
                <a:gd fmla="*/ 25 h 45" name="T1"/>
                <a:gd fmla="*/ 19 w 44" name="T2"/>
                <a:gd fmla="*/ 0 h 45" name="T3"/>
                <a:gd fmla="*/ 19 w 44" name="T4"/>
                <a:gd fmla="*/ 0 h 45" name="T5"/>
                <a:gd fmla="*/ 0 w 44" name="T6"/>
                <a:gd fmla="*/ 45 h 45" name="T7"/>
                <a:gd fmla="*/ 44 w 44" name="T8"/>
                <a:gd fmla="*/ 25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4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gdLst>
                <a:gd fmla="*/ 101 w 111" name="T0"/>
                <a:gd fmla="*/ 0 h 111" name="T1"/>
                <a:gd fmla="*/ 0 w 111" name="T2"/>
                <a:gd fmla="*/ 101 h 111" name="T3"/>
                <a:gd fmla="*/ 10 w 111" name="T4"/>
                <a:gd fmla="*/ 111 h 111" name="T5"/>
                <a:gd fmla="*/ 111 w 111" name="T6"/>
                <a:gd fmla="*/ 10 h 111" name="T7"/>
                <a:gd fmla="*/ 101 w 111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110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gdLst>
                <a:gd fmla="*/ 0 w 112" name="T0"/>
                <a:gd fmla="*/ 102 h 112" name="T1"/>
                <a:gd fmla="*/ 10 w 112" name="T2"/>
                <a:gd fmla="*/ 112 h 112" name="T3"/>
                <a:gd fmla="*/ 112 w 112" name="T4"/>
                <a:gd fmla="*/ 12 h 112" name="T5"/>
                <a:gd fmla="*/ 102 w 112" name="T6"/>
                <a:gd fmla="*/ 0 h 112" name="T7"/>
                <a:gd fmla="*/ 0 w 112" name="T8"/>
                <a:gd fmla="*/ 102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gdLst>
                <a:gd fmla="*/ 14 w 21" name="T0"/>
                <a:gd fmla="*/ 6 h 20" name="T1"/>
                <a:gd fmla="*/ 0 w 21" name="T2"/>
                <a:gd fmla="*/ 6 h 20" name="T3"/>
                <a:gd fmla="*/ 15 w 21" name="T4"/>
                <a:gd fmla="*/ 20 h 20" name="T5"/>
                <a:gd fmla="*/ 14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gdLst>
                <a:gd fmla="*/ 182 w 206" name="T0"/>
                <a:gd fmla="*/ 180 h 205" name="T1"/>
                <a:gd fmla="*/ 25 w 206" name="T2"/>
                <a:gd fmla="*/ 180 h 205" name="T3"/>
                <a:gd fmla="*/ 25 w 206" name="T4"/>
                <a:gd fmla="*/ 25 h 205" name="T5"/>
                <a:gd fmla="*/ 172 w 206" name="T6"/>
                <a:gd fmla="*/ 25 h 205" name="T7"/>
                <a:gd fmla="*/ 198 w 206" name="T8"/>
                <a:gd fmla="*/ 0 h 205" name="T9"/>
                <a:gd fmla="*/ 0 w 206" name="T10"/>
                <a:gd fmla="*/ 0 h 205" name="T11"/>
                <a:gd fmla="*/ 0 w 206" name="T12"/>
                <a:gd fmla="*/ 205 h 205" name="T13"/>
                <a:gd fmla="*/ 206 w 206" name="T14"/>
                <a:gd fmla="*/ 205 h 205" name="T15"/>
                <a:gd fmla="*/ 206 w 206" name="T16"/>
                <a:gd fmla="*/ 76 h 205" name="T17"/>
                <a:gd fmla="*/ 182 w 206" name="T18"/>
                <a:gd fmla="*/ 101 h 205" name="T19"/>
                <a:gd fmla="*/ 182 w 206" name="T20"/>
                <a:gd fmla="*/ 180 h 2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5" w="206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3" name="图示 12"/>
          <p:cNvGraphicFramePr/>
          <p:nvPr>
            <p:extLst>
              <p:ext uri="{D42A27DB-BD31-4B8C-83A1-F6EECF244321}">
                <p14:modId val="3300120240"/>
              </p:ext>
            </p:extLst>
          </p:nvPr>
        </p:nvGraphicFramePr>
        <p:xfrm>
          <a:off x="0" y="2793257"/>
          <a:ext cx="6077013" cy="3291840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143560" y="1893786"/>
            <a:ext cx="4331303" cy="684803"/>
            <a:chOff x="4299896" y="1559742"/>
            <a:chExt cx="3884336" cy="684803"/>
          </a:xfrm>
        </p:grpSpPr>
        <p:sp>
          <p:nvSpPr>
            <p:cNvPr id="15" name="Textfeld 38"/>
            <p:cNvSpPr txBox="1"/>
            <p:nvPr/>
          </p:nvSpPr>
          <p:spPr>
            <a:xfrm>
              <a:off x="4299896" y="1559742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r>
                <a:rPr altLang="en-US" b="1" kern="900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feld 38"/>
            <p:cNvSpPr txBox="1"/>
            <p:nvPr/>
          </p:nvSpPr>
          <p:spPr>
            <a:xfrm>
              <a:off x="4299896" y="1898296"/>
              <a:ext cx="3884336" cy="34290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  <p:extLst>
      <p:ext uri="{BB962C8B-B14F-4D97-AF65-F5344CB8AC3E}">
        <p14:creationId val="286874287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39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六、标题文本预设</a:t>
            </a:r>
          </a:p>
        </p:txBody>
      </p:sp>
      <p:sp>
        <p:nvSpPr>
          <p:cNvPr id="5" name="직사각형 24"/>
          <p:cNvSpPr/>
          <p:nvPr/>
        </p:nvSpPr>
        <p:spPr>
          <a:xfrm>
            <a:off x="3062824" y="1247898"/>
            <a:ext cx="6043757" cy="91603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 bIns="144000" rtlCol="0"/>
          <a:lstStyle/>
          <a:p>
            <a:pPr algn="ctr">
              <a:lnSpc>
                <a:spcPct val="150000"/>
              </a:lnSpc>
              <a:defRPr/>
            </a:pPr>
            <a:r>
              <a:rPr altLang="en-US" lang="zh-CN" sz="1000">
                <a:solidFill>
                  <a:schemeClr val="bg1"/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 （建议使用主题字体）</a:t>
            </a:r>
          </a:p>
        </p:txBody>
      </p:sp>
      <p:grpSp>
        <p:nvGrpSpPr>
          <p:cNvPr id="6" name="그룹 31"/>
          <p:cNvGrpSpPr/>
          <p:nvPr/>
        </p:nvGrpSpPr>
        <p:grpSpPr>
          <a:xfrm>
            <a:off x="2449950" y="2175722"/>
            <a:ext cx="7269498" cy="1137755"/>
            <a:chOff x="1949380" y="3105010"/>
            <a:chExt cx="5260312" cy="793750"/>
          </a:xfrm>
          <a:solidFill>
            <a:schemeClr val="bg1">
              <a:lumMod val="65000"/>
            </a:schemeClr>
          </a:solidFill>
        </p:grpSpPr>
        <p:cxnSp>
          <p:nvCxnSpPr>
            <p:cNvPr id="7" name="직선 연결선 32"/>
            <p:cNvCxnSpPr/>
            <p:nvPr/>
          </p:nvCxnSpPr>
          <p:spPr>
            <a:xfrm flipH="1">
              <a:off x="1949380" y="3657600"/>
              <a:ext cx="52603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33"/>
            <p:cNvCxnSpPr/>
            <p:nvPr/>
          </p:nvCxnSpPr>
          <p:spPr>
            <a:xfrm flipH="1">
              <a:off x="1949380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34"/>
            <p:cNvCxnSpPr/>
            <p:nvPr/>
          </p:nvCxnSpPr>
          <p:spPr>
            <a:xfrm flipH="1">
              <a:off x="7209692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35"/>
            <p:cNvCxnSpPr/>
            <p:nvPr/>
          </p:nvCxnSpPr>
          <p:spPr>
            <a:xfrm flipH="1">
              <a:off x="4579538" y="3105010"/>
              <a:ext cx="0" cy="79375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직사각형 48"/>
          <p:cNvSpPr/>
          <p:nvPr/>
        </p:nvSpPr>
        <p:spPr>
          <a:xfrm>
            <a:off x="709753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1" rtlCol="0" tIns="720000"/>
          <a:lstStyle/>
          <a:p>
            <a:pPr algn="ctr"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 （建议使用主题字体）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如需更改请在（设置形状格式）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菜单下（文本选项）中调整</a:t>
            </a:r>
          </a:p>
        </p:txBody>
      </p:sp>
      <p:sp>
        <p:nvSpPr>
          <p:cNvPr id="12" name="직사각형 50"/>
          <p:cNvSpPr/>
          <p:nvPr/>
        </p:nvSpPr>
        <p:spPr>
          <a:xfrm>
            <a:off x="709755" y="3298269"/>
            <a:ext cx="3480397" cy="442389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67">
              <a:latin charset="0" panose="020f0502020204030204" pitchFamily="34" typeface="Calibri"/>
            </a:endParaRPr>
          </a:p>
        </p:txBody>
      </p:sp>
      <p:sp>
        <p:nvSpPr>
          <p:cNvPr id="13" name="speed"/>
          <p:cNvSpPr txBox="1">
            <a:spLocks noChangeArrowheads="1"/>
          </p:cNvSpPr>
          <p:nvPr/>
        </p:nvSpPr>
        <p:spPr bwMode="auto">
          <a:xfrm>
            <a:off x="1077539" y="3361314"/>
            <a:ext cx="2017725" cy="243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0" panose="020b0606030504020204" pitchFamily="34" typeface="Open Sans"/>
                <a:cs charset="0" pitchFamily="34" typeface="Arial"/>
              </a:rPr>
              <a:t>标题文本预设</a:t>
            </a: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9444045" y="3850015"/>
            <a:ext cx="536304" cy="53630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06 w 236" name="T10"/>
              <a:gd fmla="*/ 171 h 236" name="T11"/>
              <a:gd fmla="*/ 54 w 236" name="T12"/>
              <a:gd fmla="*/ 163 h 236" name="T13"/>
              <a:gd fmla="*/ 54 w 236" name="T14"/>
              <a:gd fmla="*/ 121 h 236" name="T15"/>
              <a:gd fmla="*/ 106 w 236" name="T16"/>
              <a:gd fmla="*/ 121 h 236" name="T17"/>
              <a:gd fmla="*/ 106 w 236" name="T18"/>
              <a:gd fmla="*/ 171 h 236" name="T19"/>
              <a:gd fmla="*/ 106 w 236" name="T20"/>
              <a:gd fmla="*/ 114 h 236" name="T21"/>
              <a:gd fmla="*/ 54 w 236" name="T22"/>
              <a:gd fmla="*/ 114 h 236" name="T23"/>
              <a:gd fmla="*/ 54 w 236" name="T24"/>
              <a:gd fmla="*/ 72 h 236" name="T25"/>
              <a:gd fmla="*/ 106 w 236" name="T26"/>
              <a:gd fmla="*/ 64 h 236" name="T27"/>
              <a:gd fmla="*/ 106 w 236" name="T28"/>
              <a:gd fmla="*/ 114 h 236" name="T29"/>
              <a:gd fmla="*/ 182 w 236" name="T30"/>
              <a:gd fmla="*/ 182 h 236" name="T31"/>
              <a:gd fmla="*/ 113 w 236" name="T32"/>
              <a:gd fmla="*/ 172 h 236" name="T33"/>
              <a:gd fmla="*/ 113 w 236" name="T34"/>
              <a:gd fmla="*/ 121 h 236" name="T35"/>
              <a:gd fmla="*/ 182 w 236" name="T36"/>
              <a:gd fmla="*/ 121 h 236" name="T37"/>
              <a:gd fmla="*/ 182 w 236" name="T38"/>
              <a:gd fmla="*/ 182 h 236" name="T39"/>
              <a:gd fmla="*/ 182 w 236" name="T40"/>
              <a:gd fmla="*/ 114 h 236" name="T41"/>
              <a:gd fmla="*/ 113 w 236" name="T42"/>
              <a:gd fmla="*/ 114 h 236" name="T43"/>
              <a:gd fmla="*/ 113 w 236" name="T44"/>
              <a:gd fmla="*/ 63 h 236" name="T45"/>
              <a:gd fmla="*/ 182 w 236" name="T46"/>
              <a:gd fmla="*/ 53 h 236" name="T47"/>
              <a:gd fmla="*/ 182 w 236" name="T48"/>
              <a:gd fmla="*/ 114 h 23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297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5" name="Freeform 30"/>
          <p:cNvSpPr>
            <a:spLocks noEditPoints="1"/>
          </p:cNvSpPr>
          <p:nvPr/>
        </p:nvSpPr>
        <p:spPr bwMode="auto">
          <a:xfrm>
            <a:off x="2181797" y="3850015"/>
            <a:ext cx="536304" cy="536304"/>
          </a:xfrm>
          <a:custGeom>
            <a:gdLst>
              <a:gd fmla="*/ 223 w 228" name="T0"/>
              <a:gd fmla="*/ 95 h 228" name="T1"/>
              <a:gd fmla="*/ 196 w 228" name="T2"/>
              <a:gd fmla="*/ 90 h 228" name="T3"/>
              <a:gd fmla="*/ 189 w 228" name="T4"/>
              <a:gd fmla="*/ 74 h 228" name="T5"/>
              <a:gd fmla="*/ 205 w 228" name="T6"/>
              <a:gd fmla="*/ 50 h 228" name="T7"/>
              <a:gd fmla="*/ 205 w 228" name="T8"/>
              <a:gd fmla="*/ 43 h 228" name="T9"/>
              <a:gd fmla="*/ 185 w 228" name="T10"/>
              <a:gd fmla="*/ 24 h 228" name="T11"/>
              <a:gd fmla="*/ 178 w 228" name="T12"/>
              <a:gd fmla="*/ 23 h 228" name="T13"/>
              <a:gd fmla="*/ 155 w 228" name="T14"/>
              <a:gd fmla="*/ 39 h 228" name="T15"/>
              <a:gd fmla="*/ 138 w 228" name="T16"/>
              <a:gd fmla="*/ 32 h 228" name="T17"/>
              <a:gd fmla="*/ 133 w 228" name="T18"/>
              <a:gd fmla="*/ 5 h 228" name="T19"/>
              <a:gd fmla="*/ 127 w 228" name="T20"/>
              <a:gd fmla="*/ 0 h 228" name="T21"/>
              <a:gd fmla="*/ 100 w 228" name="T22"/>
              <a:gd fmla="*/ 0 h 228" name="T23"/>
              <a:gd fmla="*/ 94 w 228" name="T24"/>
              <a:gd fmla="*/ 5 h 228" name="T25"/>
              <a:gd fmla="*/ 89 w 228" name="T26"/>
              <a:gd fmla="*/ 32 h 228" name="T27"/>
              <a:gd fmla="*/ 73 w 228" name="T28"/>
              <a:gd fmla="*/ 39 h 228" name="T29"/>
              <a:gd fmla="*/ 50 w 228" name="T30"/>
              <a:gd fmla="*/ 23 h 228" name="T31"/>
              <a:gd fmla="*/ 43 w 228" name="T32"/>
              <a:gd fmla="*/ 24 h 228" name="T33"/>
              <a:gd fmla="*/ 23 w 228" name="T34"/>
              <a:gd fmla="*/ 43 h 228" name="T35"/>
              <a:gd fmla="*/ 23 w 228" name="T36"/>
              <a:gd fmla="*/ 51 h 228" name="T37"/>
              <a:gd fmla="*/ 39 w 228" name="T38"/>
              <a:gd fmla="*/ 74 h 228" name="T39"/>
              <a:gd fmla="*/ 32 w 228" name="T40"/>
              <a:gd fmla="*/ 90 h 228" name="T41"/>
              <a:gd fmla="*/ 5 w 228" name="T42"/>
              <a:gd fmla="*/ 95 h 228" name="T43"/>
              <a:gd fmla="*/ 0 w 228" name="T44"/>
              <a:gd fmla="*/ 100 h 228" name="T45"/>
              <a:gd fmla="*/ 0 w 228" name="T46"/>
              <a:gd fmla="*/ 128 h 228" name="T47"/>
              <a:gd fmla="*/ 5 w 228" name="T48"/>
              <a:gd fmla="*/ 134 h 228" name="T49"/>
              <a:gd fmla="*/ 32 w 228" name="T50"/>
              <a:gd fmla="*/ 139 h 228" name="T51"/>
              <a:gd fmla="*/ 39 w 228" name="T52"/>
              <a:gd fmla="*/ 155 h 228" name="T53"/>
              <a:gd fmla="*/ 23 w 228" name="T54"/>
              <a:gd fmla="*/ 178 h 228" name="T55"/>
              <a:gd fmla="*/ 24 w 228" name="T56"/>
              <a:gd fmla="*/ 185 h 228" name="T57"/>
              <a:gd fmla="*/ 43 w 228" name="T58"/>
              <a:gd fmla="*/ 204 h 228" name="T59"/>
              <a:gd fmla="*/ 51 w 228" name="T60"/>
              <a:gd fmla="*/ 205 h 228" name="T61"/>
              <a:gd fmla="*/ 73 w 228" name="T62"/>
              <a:gd fmla="*/ 189 h 228" name="T63"/>
              <a:gd fmla="*/ 89 w 228" name="T64"/>
              <a:gd fmla="*/ 196 h 228" name="T65"/>
              <a:gd fmla="*/ 94 w 228" name="T66"/>
              <a:gd fmla="*/ 223 h 228" name="T67"/>
              <a:gd fmla="*/ 100 w 228" name="T68"/>
              <a:gd fmla="*/ 228 h 228" name="T69"/>
              <a:gd fmla="*/ 127 w 228" name="T70"/>
              <a:gd fmla="*/ 228 h 228" name="T71"/>
              <a:gd fmla="*/ 133 w 228" name="T72"/>
              <a:gd fmla="*/ 223 h 228" name="T73"/>
              <a:gd fmla="*/ 138 w 228" name="T74"/>
              <a:gd fmla="*/ 196 h 228" name="T75"/>
              <a:gd fmla="*/ 154 w 228" name="T76"/>
              <a:gd fmla="*/ 190 h 228" name="T77"/>
              <a:gd fmla="*/ 177 w 228" name="T78"/>
              <a:gd fmla="*/ 205 h 228" name="T79"/>
              <a:gd fmla="*/ 185 w 228" name="T80"/>
              <a:gd fmla="*/ 205 h 228" name="T81"/>
              <a:gd fmla="*/ 204 w 228" name="T82"/>
              <a:gd fmla="*/ 185 h 228" name="T83"/>
              <a:gd fmla="*/ 205 w 228" name="T84"/>
              <a:gd fmla="*/ 178 h 228" name="T85"/>
              <a:gd fmla="*/ 189 w 228" name="T86"/>
              <a:gd fmla="*/ 155 h 228" name="T87"/>
              <a:gd fmla="*/ 196 w 228" name="T88"/>
              <a:gd fmla="*/ 139 h 228" name="T89"/>
              <a:gd fmla="*/ 223 w 228" name="T90"/>
              <a:gd fmla="*/ 134 h 228" name="T91"/>
              <a:gd fmla="*/ 228 w 228" name="T92"/>
              <a:gd fmla="*/ 128 h 228" name="T93"/>
              <a:gd fmla="*/ 228 w 228" name="T94"/>
              <a:gd fmla="*/ 100 h 228" name="T95"/>
              <a:gd fmla="*/ 223 w 228" name="T96"/>
              <a:gd fmla="*/ 95 h 228" name="T97"/>
              <a:gd fmla="*/ 114 w 228" name="T98"/>
              <a:gd fmla="*/ 149 h 228" name="T99"/>
              <a:gd fmla="*/ 79 w 228" name="T100"/>
              <a:gd fmla="*/ 114 h 228" name="T101"/>
              <a:gd fmla="*/ 114 w 228" name="T102"/>
              <a:gd fmla="*/ 79 h 228" name="T103"/>
              <a:gd fmla="*/ 149 w 228" name="T104"/>
              <a:gd fmla="*/ 114 h 228" name="T105"/>
              <a:gd fmla="*/ 114 w 228" name="T106"/>
              <a:gd fmla="*/ 149 h 2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28" w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297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6" name="Freeform 65"/>
          <p:cNvSpPr>
            <a:spLocks noEditPoints="1"/>
          </p:cNvSpPr>
          <p:nvPr/>
        </p:nvSpPr>
        <p:spPr bwMode="auto">
          <a:xfrm>
            <a:off x="5816548" y="3850015"/>
            <a:ext cx="536304" cy="536304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91416" compatLnSpc="1" lIns="182832" numCol="1" rIns="182832" tIns="91416" vert="horz" wrap="square">
            <a:prstTxWarp prst="textNoShape">
              <a:avLst/>
            </a:prstTxWarp>
          </a:bodyPr>
          <a:lstStyle/>
          <a:p>
            <a:pPr defTabSz="1828297">
              <a:lnSpc>
                <a:spcPct val="150000"/>
              </a:lnSpc>
            </a:pPr>
            <a:endParaRPr kern="0" lang="en-GB" sz="3599">
              <a:solidFill>
                <a:sysClr lastClr="000000" val="windowText"/>
              </a:solidFill>
              <a:cs typeface="+mn-ea"/>
              <a:sym typeface="+mn-lt"/>
            </a:endParaRPr>
          </a:p>
        </p:txBody>
      </p:sp>
      <p:sp>
        <p:nvSpPr>
          <p:cNvPr id="17" name="직사각형 50"/>
          <p:cNvSpPr/>
          <p:nvPr/>
        </p:nvSpPr>
        <p:spPr>
          <a:xfrm>
            <a:off x="4355802" y="3298269"/>
            <a:ext cx="3480397" cy="44238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67">
              <a:latin charset="0" panose="020f0502020204030204" pitchFamily="34" typeface="Calibri"/>
            </a:endParaRP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4723583" y="3361314"/>
            <a:ext cx="2017725" cy="243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0" panose="020b0606030504020204" pitchFamily="34" typeface="Open Sans"/>
                <a:cs charset="0" pitchFamily="34" typeface="Arial"/>
              </a:rPr>
              <a:t>标题文本预设</a:t>
            </a:r>
          </a:p>
        </p:txBody>
      </p:sp>
      <p:sp>
        <p:nvSpPr>
          <p:cNvPr id="19" name="직사각형 50"/>
          <p:cNvSpPr/>
          <p:nvPr/>
        </p:nvSpPr>
        <p:spPr>
          <a:xfrm>
            <a:off x="8001846" y="3298269"/>
            <a:ext cx="3480397" cy="442389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67">
              <a:latin charset="0" panose="020f0502020204030204" pitchFamily="34" typeface="Calibri"/>
            </a:endParaRPr>
          </a:p>
        </p:txBody>
      </p:sp>
      <p:sp>
        <p:nvSpPr>
          <p:cNvPr id="20" name="speed"/>
          <p:cNvSpPr txBox="1">
            <a:spLocks noChangeArrowheads="1"/>
          </p:cNvSpPr>
          <p:nvPr/>
        </p:nvSpPr>
        <p:spPr bwMode="auto">
          <a:xfrm>
            <a:off x="8369630" y="3361314"/>
            <a:ext cx="2017725" cy="243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0" panose="020b0606030504020204" pitchFamily="34" typeface="Open Sans"/>
                <a:cs charset="0" pitchFamily="34" typeface="Arial"/>
              </a:rPr>
              <a:t>标题文本预设</a:t>
            </a:r>
          </a:p>
        </p:txBody>
      </p:sp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3062816" y="1247899"/>
            <a:ext cx="6043766" cy="38425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ctr" anchorCtr="1" bIns="0" lIns="0" rIns="0" tIns="0" wrap="square">
            <a:normAutofit/>
            <a:sp3d/>
          </a:bodyPr>
          <a:lstStyle>
            <a:defPPr>
              <a:defRPr lang="ko-KR"/>
            </a:defPPr>
            <a:lvl1pPr algn="l" fontAlgn="base" latinLnBrk="1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1pPr>
            <a:lvl2pPr algn="l" fontAlgn="base" latinLnBrk="1" marL="4572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2pPr>
            <a:lvl3pPr algn="l" fontAlgn="base" latinLnBrk="1" marL="9144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3pPr>
            <a:lvl4pPr algn="l" fontAlgn="base" latinLnBrk="1" marL="13716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4pPr>
            <a:lvl5pPr algn="l" fontAlgn="base" latinLnBrk="1" marL="1828800" rtl="0">
              <a:spcBef>
                <a:spcPct val="0"/>
              </a:spcBef>
              <a:spcAft>
                <a:spcPct val="0"/>
              </a:spcAft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5pPr>
            <a:lvl6pPr algn="l" defTabSz="914400" eaLnBrk="1" hangingPunct="1" latinLnBrk="1" marL="22860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6pPr>
            <a:lvl7pPr algn="l" defTabSz="914400" eaLnBrk="1" hangingPunct="1" latinLnBrk="1" marL="27432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7pPr>
            <a:lvl8pPr algn="l" defTabSz="914400" eaLnBrk="1" hangingPunct="1" latinLnBrk="1" marL="32004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8pPr>
            <a:lvl9pPr algn="l" defTabSz="914400" eaLnBrk="1" hangingPunct="1" latinLnBrk="1" marL="3657600" rtl="0">
              <a:defRPr kern="1200" kumimoji="1">
                <a:solidFill>
                  <a:schemeClr val="tx1"/>
                </a:solidFill>
                <a:latin charset="-127" pitchFamily="50" typeface="굴림"/>
                <a:ea charset="-127" pitchFamily="50" typeface="굴림"/>
                <a:cs typeface="+mn-cs"/>
              </a:defRPr>
            </a:lvl9pPr>
          </a:lstStyle>
          <a:p>
            <a:pPr algn="ctr">
              <a:buClr>
                <a:prstClr val="white"/>
              </a:buClr>
              <a:defRPr/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0" panose="020b0606030504020204" pitchFamily="34" typeface="Open Sans"/>
                <a:cs charset="0" pitchFamily="34" typeface="Arial"/>
              </a:rPr>
              <a:t>标题文本预设</a:t>
            </a:r>
          </a:p>
        </p:txBody>
      </p:sp>
      <p:sp>
        <p:nvSpPr>
          <p:cNvPr id="22" name="직사각형 48"/>
          <p:cNvSpPr/>
          <p:nvPr/>
        </p:nvSpPr>
        <p:spPr>
          <a:xfrm>
            <a:off x="4355801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1" rtlCol="0" tIns="720000"/>
          <a:lstStyle/>
          <a:p>
            <a:pPr algn="ctr"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 （建议使用主题字体）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如需更改请在（设置形状格式）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菜单下（文本选项）中调整</a:t>
            </a:r>
          </a:p>
        </p:txBody>
      </p:sp>
      <p:sp>
        <p:nvSpPr>
          <p:cNvPr id="23" name="직사각형 48"/>
          <p:cNvSpPr/>
          <p:nvPr/>
        </p:nvSpPr>
        <p:spPr>
          <a:xfrm>
            <a:off x="8001847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1" rtlCol="0" tIns="720000"/>
          <a:lstStyle/>
          <a:p>
            <a:pPr algn="ctr"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此部分内容作为文字排版占位显示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 （建议使用主题字体）</a:t>
            </a:r>
          </a:p>
          <a:p>
            <a:pPr algn="ctr">
              <a:lnSpc>
                <a:spcPct val="150000"/>
              </a:lnSpc>
              <a:defRPr/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如需更改请在（设置形状格式）</a:t>
            </a:r>
            <a:b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</a:b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latin charset="0" panose="020f0502020204030204" pitchFamily="34" typeface="Calibri"/>
                <a:ea charset="-122" pitchFamily="34" typeface="微软雅黑"/>
                <a:cs charset="0" pitchFamily="34" typeface="Tahoma"/>
              </a:rPr>
              <a:t>菜单下（文本选项）中调整</a:t>
            </a:r>
          </a:p>
        </p:txBody>
      </p:sp>
    </p:spTree>
    <p:extLst>
      <p:ext uri="{BB962C8B-B14F-4D97-AF65-F5344CB8AC3E}">
        <p14:creationId val="28714681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4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pPr lvl="0"/>
            <a:r>
              <a:rPr altLang="en-US" lang="zh-CN"/>
              <a:t>一、标题文本预设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872379" y="1383943"/>
            <a:ext cx="4452022" cy="4487848"/>
            <a:chOff x="3872379" y="1383943"/>
            <a:chExt cx="4452022" cy="4487848"/>
          </a:xfrm>
        </p:grpSpPr>
        <p:sp>
          <p:nvSpPr>
            <p:cNvPr id="24" name="Freeform 5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b="b" l="0" r="r" t="0"/>
              <a:pathLst>
                <a:path h="905" w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b="b" l="0" r="r" t="0"/>
              <a:pathLst>
                <a:path h="905" w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b="b" l="0" r="r" t="0"/>
              <a:pathLst>
                <a:path h="905" w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b="b" l="0" r="r" t="0"/>
              <a:pathLst>
                <a:path h="905" w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8" name="Group 44"/>
            <p:cNvGrpSpPr/>
            <p:nvPr/>
          </p:nvGrpSpPr>
          <p:grpSpPr>
            <a:xfrm>
              <a:off x="4569798" y="4627422"/>
              <a:ext cx="527842" cy="535007"/>
              <a:chOff x="3557588" y="3654425"/>
              <a:chExt cx="350838" cy="355600"/>
            </a:xfrm>
          </p:grpSpPr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3619501" y="3654425"/>
                <a:ext cx="288925" cy="163513"/>
              </a:xfrm>
              <a:custGeom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b="b" l="0" r="r" t="0"/>
                <a:pathLst>
                  <a:path h="55" w="97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3557588" y="3719513"/>
                <a:ext cx="157163" cy="254000"/>
              </a:xfrm>
              <a:custGeom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b="b" l="0" r="r" t="0"/>
                <a:pathLst>
                  <a:path h="85" w="52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3656013" y="3844925"/>
                <a:ext cx="252413" cy="165100"/>
              </a:xfrm>
              <a:custGeom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b="b" l="0" r="r" t="0"/>
                <a:pathLst>
                  <a:path h="55" w="8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48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5310188" y="1973263"/>
                <a:ext cx="282575" cy="260350"/>
              </a:xfrm>
              <a:custGeom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b="b" l="0" r="r" t="0"/>
                <a:pathLst>
                  <a:path h="87" w="95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5189538" y="2071688"/>
                <a:ext cx="280988" cy="260350"/>
              </a:xfrm>
              <a:custGeom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b="b" l="0" r="r" t="0"/>
                <a:pathLst>
                  <a:path h="87" w="94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51"/>
            <p:cNvGrpSpPr/>
            <p:nvPr/>
          </p:nvGrpSpPr>
          <p:grpSpPr>
            <a:xfrm>
              <a:off x="6984495" y="4601150"/>
              <a:ext cx="599495" cy="587552"/>
              <a:chOff x="5162551" y="3636963"/>
              <a:chExt cx="398463" cy="390525"/>
            </a:xfrm>
          </p:grpSpPr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5162551" y="3636963"/>
                <a:ext cx="233363" cy="234950"/>
              </a:xfrm>
              <a:custGeom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b="b" l="0" r="r" t="0"/>
                <a:pathLst>
                  <a:path h="79" w="78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5365751" y="3756025"/>
                <a:ext cx="195263" cy="193675"/>
              </a:xfrm>
              <a:custGeom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b="b" l="0" r="r" t="0"/>
                <a:pathLst>
                  <a:path h="65" w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5240338" y="3871913"/>
                <a:ext cx="155575" cy="155575"/>
              </a:xfrm>
              <a:custGeom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b="b" l="0" r="r" t="0"/>
                <a:pathLst>
                  <a:path h="52" w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4622344" y="2067032"/>
              <a:ext cx="422752" cy="628156"/>
            </a:xfrm>
            <a:custGeom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b="b" l="0" r="r" t="0"/>
              <a:pathLst>
                <a:path h="140" w="94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TextBox 56"/>
            <p:cNvSpPr txBox="1"/>
            <p:nvPr/>
          </p:nvSpPr>
          <p:spPr>
            <a:xfrm>
              <a:off x="4932095" y="2496031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b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3" name="TextBox 57"/>
            <p:cNvSpPr txBox="1"/>
            <p:nvPr/>
          </p:nvSpPr>
          <p:spPr>
            <a:xfrm>
              <a:off x="6005360" y="2496031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b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4" name="TextBox 58"/>
            <p:cNvSpPr txBox="1"/>
            <p:nvPr/>
          </p:nvSpPr>
          <p:spPr>
            <a:xfrm>
              <a:off x="4932095" y="3713212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b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5" name="TextBox 59"/>
            <p:cNvSpPr txBox="1"/>
            <p:nvPr/>
          </p:nvSpPr>
          <p:spPr>
            <a:xfrm>
              <a:off x="6005360" y="3713212"/>
              <a:ext cx="12496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b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24401" y="4485714"/>
            <a:ext cx="3028183" cy="856637"/>
            <a:chOff x="9055244" y="2552129"/>
            <a:chExt cx="2030438" cy="856637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80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324401" y="1949853"/>
            <a:ext cx="3155269" cy="856637"/>
            <a:chOff x="1415480" y="1651350"/>
            <a:chExt cx="2913191" cy="856637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80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9138" y="4476214"/>
            <a:ext cx="3153241" cy="866137"/>
            <a:chOff x="793990" y="1227225"/>
            <a:chExt cx="2299240" cy="866137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spcBef>
                  <a:spcPct val="0"/>
                </a:spcBef>
              </a:pPr>
              <a:r>
                <a:rPr altLang="en-US" lang="zh-CN" sz="180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r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23368" y="1940353"/>
            <a:ext cx="3149012" cy="866137"/>
            <a:chOff x="793990" y="1227225"/>
            <a:chExt cx="2299240" cy="866137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spcBef>
                  <a:spcPct val="0"/>
                </a:spcBef>
              </a:pPr>
              <a:r>
                <a:rPr altLang="en-US" lang="zh-CN" sz="180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r" latinLnBrk="0">
                <a:lnSpc>
                  <a:spcPct val="150000"/>
                </a:lnSpc>
              </a:pPr>
              <a:r>
                <a:rPr altLang="en-US" b="0" lang="zh-CN" sz="105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26291328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2286000"/>
            <a:ext cx="12192000" cy="2803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2842" compatLnSpc="1" forceAA="0" fromWordArt="0" horzOverflow="overflow" lIns="85683" numCol="1" rIns="85683" rot="0" rtlCol="0" spcCol="0" spcFirstLastPara="0" tIns="42842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4123"/>
              <a:t>THANK YOU </a:t>
            </a:r>
          </a:p>
          <a:p>
            <a:pPr algn="ctr">
              <a:lnSpc>
                <a:spcPct val="150000"/>
              </a:lnSpc>
            </a:pPr>
            <a:r>
              <a:rPr altLang="zh-CN" b="1" lang="en-US" sz="4123"/>
              <a:t>感谢评委老师批评指正！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51409" y="5801752"/>
            <a:ext cx="1183005" cy="29138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312">
                <a:solidFill>
                  <a:schemeClr val="accent1"/>
                </a:solidFill>
              </a:rPr>
              <a:t>答辩人：XXX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921736" y="5327650"/>
            <a:ext cx="442352" cy="442352"/>
            <a:chOff x="3954830" y="5669476"/>
            <a:chExt cx="552450" cy="552450"/>
          </a:xfrm>
        </p:grpSpPr>
        <p:sp>
          <p:nvSpPr>
            <p:cNvPr id="19" name="椭圆 18"/>
            <p:cNvSpPr/>
            <p:nvPr/>
          </p:nvSpPr>
          <p:spPr>
            <a:xfrm>
              <a:off x="3954830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081088" y="5784382"/>
              <a:ext cx="299934" cy="322638"/>
              <a:chOff x="1574801" y="1125538"/>
              <a:chExt cx="2894012" cy="3113087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24125" y="3284538"/>
                <a:ext cx="288925" cy="287337"/>
              </a:xfrm>
              <a:custGeom>
                <a:gdLst>
                  <a:gd fmla="*/ 0 w 264" name="T0"/>
                  <a:gd fmla="*/ 132 h 264" name="T1"/>
                  <a:gd fmla="*/ 39 w 264" name="T2"/>
                  <a:gd fmla="*/ 226 h 264" name="T3"/>
                  <a:gd fmla="*/ 132 w 264" name="T4"/>
                  <a:gd fmla="*/ 264 h 264" name="T5"/>
                  <a:gd fmla="*/ 226 w 264" name="T6"/>
                  <a:gd fmla="*/ 226 h 264" name="T7"/>
                  <a:gd fmla="*/ 264 w 264" name="T8"/>
                  <a:gd fmla="*/ 132 h 264" name="T9"/>
                  <a:gd fmla="*/ 226 w 264" name="T10"/>
                  <a:gd fmla="*/ 39 h 264" name="T11"/>
                  <a:gd fmla="*/ 132 w 264" name="T12"/>
                  <a:gd fmla="*/ 0 h 264" name="T13"/>
                  <a:gd fmla="*/ 39 w 264" name="T14"/>
                  <a:gd fmla="*/ 39 h 264" name="T15"/>
                  <a:gd fmla="*/ 0 w 264" name="T16"/>
                  <a:gd fmla="*/ 132 h 264" name="T17"/>
                  <a:gd fmla="*/ 0 w 264" name="T18"/>
                  <a:gd fmla="*/ 132 h 264" name="T19"/>
                  <a:gd fmla="*/ 0 w 264" name="T20"/>
                  <a:gd fmla="*/ 132 h 264" name="T21"/>
                  <a:gd fmla="*/ 0 w 264" name="T22"/>
                  <a:gd fmla="*/ 132 h 26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64" w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8" y="264"/>
                      <a:pt x="132" y="264"/>
                    </a:cubicBezTo>
                    <a:cubicBezTo>
                      <a:pt x="167" y="264"/>
                      <a:pt x="201" y="250"/>
                      <a:pt x="226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6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8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230563" y="3284538"/>
                <a:ext cx="288925" cy="287337"/>
              </a:xfrm>
              <a:custGeom>
                <a:gdLst>
                  <a:gd fmla="*/ 0 w 264" name="T0"/>
                  <a:gd fmla="*/ 132 h 264" name="T1"/>
                  <a:gd fmla="*/ 39 w 264" name="T2"/>
                  <a:gd fmla="*/ 226 h 264" name="T3"/>
                  <a:gd fmla="*/ 132 w 264" name="T4"/>
                  <a:gd fmla="*/ 264 h 264" name="T5"/>
                  <a:gd fmla="*/ 225 w 264" name="T6"/>
                  <a:gd fmla="*/ 226 h 264" name="T7"/>
                  <a:gd fmla="*/ 264 w 264" name="T8"/>
                  <a:gd fmla="*/ 132 h 264" name="T9"/>
                  <a:gd fmla="*/ 225 w 264" name="T10"/>
                  <a:gd fmla="*/ 39 h 264" name="T11"/>
                  <a:gd fmla="*/ 132 w 264" name="T12"/>
                  <a:gd fmla="*/ 0 h 264" name="T13"/>
                  <a:gd fmla="*/ 39 w 264" name="T14"/>
                  <a:gd fmla="*/ 39 h 264" name="T15"/>
                  <a:gd fmla="*/ 0 w 264" name="T16"/>
                  <a:gd fmla="*/ 132 h 264" name="T17"/>
                  <a:gd fmla="*/ 0 w 264" name="T18"/>
                  <a:gd fmla="*/ 132 h 264" name="T19"/>
                  <a:gd fmla="*/ 0 w 264" name="T20"/>
                  <a:gd fmla="*/ 132 h 264" name="T21"/>
                  <a:gd fmla="*/ 0 w 264" name="T22"/>
                  <a:gd fmla="*/ 132 h 26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64" w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7" y="264"/>
                      <a:pt x="132" y="264"/>
                    </a:cubicBezTo>
                    <a:cubicBezTo>
                      <a:pt x="167" y="264"/>
                      <a:pt x="201" y="250"/>
                      <a:pt x="225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5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7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1574801" y="1125538"/>
                <a:ext cx="2894012" cy="1349375"/>
              </a:xfrm>
              <a:custGeom>
                <a:gdLst>
                  <a:gd fmla="*/ 2649 w 2649" name="T0"/>
                  <a:gd fmla="*/ 599 h 1236" name="T1"/>
                  <a:gd fmla="*/ 1324 w 2649" name="T2"/>
                  <a:gd fmla="*/ 0 h 1236" name="T3"/>
                  <a:gd fmla="*/ 0 w 2649" name="T4"/>
                  <a:gd fmla="*/ 599 h 1236" name="T5"/>
                  <a:gd fmla="*/ 1324 w 2649" name="T6"/>
                  <a:gd fmla="*/ 1199 h 1236" name="T7"/>
                  <a:gd fmla="*/ 2495 w 2649" name="T8"/>
                  <a:gd fmla="*/ 667 h 1236" name="T9"/>
                  <a:gd fmla="*/ 2436 w 2649" name="T10"/>
                  <a:gd fmla="*/ 1236 h 1236" name="T11"/>
                  <a:gd fmla="*/ 2519 w 2649" name="T12"/>
                  <a:gd fmla="*/ 1236 h 1236" name="T13"/>
                  <a:gd fmla="*/ 2603 w 2649" name="T14"/>
                  <a:gd fmla="*/ 1236 h 1236" name="T15"/>
                  <a:gd fmla="*/ 2543 w 2649" name="T16"/>
                  <a:gd fmla="*/ 645 h 1236" name="T17"/>
                  <a:gd fmla="*/ 2649 w 2649" name="T18"/>
                  <a:gd fmla="*/ 599 h 1236" name="T19"/>
                  <a:gd fmla="*/ 2649 w 2649" name="T20"/>
                  <a:gd fmla="*/ 599 h 1236" name="T21"/>
                  <a:gd fmla="*/ 2649 w 2649" name="T22"/>
                  <a:gd fmla="*/ 599 h 1236" name="T23"/>
                  <a:gd fmla="*/ 2649 w 2649" name="T24"/>
                  <a:gd fmla="*/ 599 h 123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36" w="2649">
                    <a:moveTo>
                      <a:pt x="2649" y="599"/>
                    </a:moveTo>
                    <a:cubicBezTo>
                      <a:pt x="1324" y="0"/>
                      <a:pt x="1324" y="0"/>
                      <a:pt x="1324" y="0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1324" y="1199"/>
                      <a:pt x="1324" y="1199"/>
                      <a:pt x="1324" y="1199"/>
                    </a:cubicBezTo>
                    <a:cubicBezTo>
                      <a:pt x="2495" y="667"/>
                      <a:pt x="2495" y="667"/>
                      <a:pt x="2495" y="667"/>
                    </a:cubicBezTo>
                    <a:cubicBezTo>
                      <a:pt x="2490" y="924"/>
                      <a:pt x="2456" y="1209"/>
                      <a:pt x="2436" y="1236"/>
                    </a:cubicBezTo>
                    <a:cubicBezTo>
                      <a:pt x="2519" y="1236"/>
                      <a:pt x="2519" y="1236"/>
                      <a:pt x="2519" y="1236"/>
                    </a:cubicBezTo>
                    <a:cubicBezTo>
                      <a:pt x="2603" y="1236"/>
                      <a:pt x="2603" y="1236"/>
                      <a:pt x="2603" y="1236"/>
                    </a:cubicBezTo>
                    <a:cubicBezTo>
                      <a:pt x="2582" y="1209"/>
                      <a:pt x="2547" y="908"/>
                      <a:pt x="2543" y="645"/>
                    </a:cubicBezTo>
                    <a:cubicBezTo>
                      <a:pt x="2649" y="599"/>
                      <a:pt x="2649" y="599"/>
                      <a:pt x="2649" y="599"/>
                    </a:cubicBezTo>
                    <a:cubicBezTo>
                      <a:pt x="2649" y="599"/>
                      <a:pt x="2649" y="599"/>
                      <a:pt x="2649" y="599"/>
                    </a:cubicBezTo>
                    <a:moveTo>
                      <a:pt x="2649" y="599"/>
                    </a:moveTo>
                    <a:cubicBezTo>
                      <a:pt x="2649" y="599"/>
                      <a:pt x="2649" y="599"/>
                      <a:pt x="2649" y="5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1787525" y="2146300"/>
                <a:ext cx="2470150" cy="2092325"/>
              </a:xfrm>
              <a:custGeom>
                <a:gdLst>
                  <a:gd fmla="*/ 1130 w 2261" name="T0"/>
                  <a:gd fmla="*/ 392 h 1918" name="T1"/>
                  <a:gd fmla="*/ 313 w 2261" name="T2"/>
                  <a:gd fmla="*/ 9 h 1918" name="T3"/>
                  <a:gd fmla="*/ 0 w 2261" name="T4"/>
                  <a:gd fmla="*/ 788 h 1918" name="T5"/>
                  <a:gd fmla="*/ 1130 w 2261" name="T6"/>
                  <a:gd fmla="*/ 1918 h 1918" name="T7"/>
                  <a:gd fmla="*/ 2261 w 2261" name="T8"/>
                  <a:gd fmla="*/ 788 h 1918" name="T9"/>
                  <a:gd fmla="*/ 1939 w 2261" name="T10"/>
                  <a:gd fmla="*/ 0 h 1918" name="T11"/>
                  <a:gd fmla="*/ 1130 w 2261" name="T12"/>
                  <a:gd fmla="*/ 392 h 1918" name="T13"/>
                  <a:gd fmla="*/ 1130 w 2261" name="T14"/>
                  <a:gd fmla="*/ 392 h 1918" name="T15"/>
                  <a:gd fmla="*/ 2084 w 2261" name="T16"/>
                  <a:gd fmla="*/ 782 h 1918" name="T17"/>
                  <a:gd fmla="*/ 2084 w 2261" name="T18"/>
                  <a:gd fmla="*/ 788 h 1918" name="T19"/>
                  <a:gd fmla="*/ 1130 w 2261" name="T20"/>
                  <a:gd fmla="*/ 1742 h 1918" name="T21"/>
                  <a:gd fmla="*/ 177 w 2261" name="T22"/>
                  <a:gd fmla="*/ 821 h 1918" name="T23"/>
                  <a:gd fmla="*/ 189 w 2261" name="T24"/>
                  <a:gd fmla="*/ 837 h 1918" name="T25"/>
                  <a:gd fmla="*/ 1115 w 2261" name="T26"/>
                  <a:gd fmla="*/ 767 h 1918" name="T27"/>
                  <a:gd fmla="*/ 1247 w 2261" name="T28"/>
                  <a:gd fmla="*/ 649 h 1918" name="T29"/>
                  <a:gd fmla="*/ 1094 w 2261" name="T30"/>
                  <a:gd fmla="*/ 1043 h 1918" name="T31"/>
                  <a:gd fmla="*/ 1398 w 2261" name="T32"/>
                  <a:gd fmla="*/ 695 h 1918" name="T33"/>
                  <a:gd fmla="*/ 2060 w 2261" name="T34"/>
                  <a:gd fmla="*/ 811 h 1918" name="T35"/>
                  <a:gd fmla="*/ 2084 w 2261" name="T36"/>
                  <a:gd fmla="*/ 782 h 1918" name="T37"/>
                  <a:gd fmla="*/ 2084 w 2261" name="T38"/>
                  <a:gd fmla="*/ 782 h 1918" name="T39"/>
                  <a:gd fmla="*/ 2084 w 2261" name="T40"/>
                  <a:gd fmla="*/ 782 h 1918" name="T41"/>
                  <a:gd fmla="*/ 2084 w 2261" name="T42"/>
                  <a:gd fmla="*/ 782 h 191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918" w="2261">
                    <a:moveTo>
                      <a:pt x="1130" y="392"/>
                    </a:moveTo>
                    <a:cubicBezTo>
                      <a:pt x="313" y="9"/>
                      <a:pt x="313" y="9"/>
                      <a:pt x="313" y="9"/>
                    </a:cubicBezTo>
                    <a:cubicBezTo>
                      <a:pt x="120" y="212"/>
                      <a:pt x="0" y="486"/>
                      <a:pt x="0" y="788"/>
                    </a:cubicBezTo>
                    <a:cubicBezTo>
                      <a:pt x="0" y="1411"/>
                      <a:pt x="507" y="1918"/>
                      <a:pt x="1130" y="1918"/>
                    </a:cubicBezTo>
                    <a:cubicBezTo>
                      <a:pt x="1754" y="1918"/>
                      <a:pt x="2261" y="1411"/>
                      <a:pt x="2261" y="788"/>
                    </a:cubicBezTo>
                    <a:cubicBezTo>
                      <a:pt x="2261" y="482"/>
                      <a:pt x="2137" y="204"/>
                      <a:pt x="1939" y="0"/>
                    </a:cubicBezTo>
                    <a:cubicBezTo>
                      <a:pt x="1130" y="392"/>
                      <a:pt x="1130" y="392"/>
                      <a:pt x="1130" y="392"/>
                    </a:cubicBezTo>
                    <a:cubicBezTo>
                      <a:pt x="1130" y="392"/>
                      <a:pt x="1130" y="392"/>
                      <a:pt x="1130" y="392"/>
                    </a:cubicBezTo>
                    <a:moveTo>
                      <a:pt x="2084" y="782"/>
                    </a:moveTo>
                    <a:cubicBezTo>
                      <a:pt x="2084" y="784"/>
                      <a:pt x="2084" y="786"/>
                      <a:pt x="2084" y="788"/>
                    </a:cubicBezTo>
                    <a:cubicBezTo>
                      <a:pt x="2084" y="1314"/>
                      <a:pt x="1656" y="1742"/>
                      <a:pt x="1130" y="1742"/>
                    </a:cubicBezTo>
                    <a:cubicBezTo>
                      <a:pt x="616" y="1742"/>
                      <a:pt x="195" y="1332"/>
                      <a:pt x="177" y="821"/>
                    </a:cubicBezTo>
                    <a:cubicBezTo>
                      <a:pt x="181" y="826"/>
                      <a:pt x="185" y="832"/>
                      <a:pt x="189" y="837"/>
                    </a:cubicBezTo>
                    <a:cubicBezTo>
                      <a:pt x="358" y="1059"/>
                      <a:pt x="773" y="1028"/>
                      <a:pt x="1115" y="767"/>
                    </a:cubicBezTo>
                    <a:cubicBezTo>
                      <a:pt x="1163" y="730"/>
                      <a:pt x="1207" y="690"/>
                      <a:pt x="1247" y="649"/>
                    </a:cubicBezTo>
                    <a:cubicBezTo>
                      <a:pt x="1242" y="834"/>
                      <a:pt x="1210" y="951"/>
                      <a:pt x="1094" y="1043"/>
                    </a:cubicBezTo>
                    <a:cubicBezTo>
                      <a:pt x="1251" y="974"/>
                      <a:pt x="1343" y="834"/>
                      <a:pt x="1398" y="695"/>
                    </a:cubicBezTo>
                    <a:cubicBezTo>
                      <a:pt x="1626" y="902"/>
                      <a:pt x="1917" y="956"/>
                      <a:pt x="2060" y="811"/>
                    </a:cubicBezTo>
                    <a:cubicBezTo>
                      <a:pt x="2069" y="802"/>
                      <a:pt x="2077" y="792"/>
                      <a:pt x="2084" y="782"/>
                    </a:cubicBezTo>
                    <a:cubicBezTo>
                      <a:pt x="2084" y="782"/>
                      <a:pt x="2084" y="782"/>
                      <a:pt x="2084" y="782"/>
                    </a:cubicBezTo>
                    <a:moveTo>
                      <a:pt x="2084" y="782"/>
                    </a:moveTo>
                    <a:cubicBezTo>
                      <a:pt x="2084" y="782"/>
                      <a:pt x="2084" y="782"/>
                      <a:pt x="2084" y="7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6290085" y="5801752"/>
            <a:ext cx="1349692" cy="29138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312">
                <a:solidFill>
                  <a:schemeClr val="accent1"/>
                </a:solidFill>
              </a:rPr>
              <a:t>指导老师：XXX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743755" y="5327650"/>
            <a:ext cx="442352" cy="442352"/>
            <a:chOff x="5853219" y="5669476"/>
            <a:chExt cx="552450" cy="552450"/>
          </a:xfrm>
        </p:grpSpPr>
        <p:sp>
          <p:nvSpPr>
            <p:cNvPr id="14" name="椭圆 13"/>
            <p:cNvSpPr/>
            <p:nvPr/>
          </p:nvSpPr>
          <p:spPr>
            <a:xfrm>
              <a:off x="5853219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967384" y="5780269"/>
              <a:ext cx="324120" cy="330864"/>
              <a:chOff x="5649913" y="2301875"/>
              <a:chExt cx="3127375" cy="3192463"/>
            </a:xfrm>
            <a:solidFill>
              <a:schemeClr val="bg1"/>
            </a:solidFill>
          </p:grpSpPr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6657975" y="3275013"/>
                <a:ext cx="1139825" cy="384175"/>
              </a:xfrm>
              <a:custGeom>
                <a:gdLst>
                  <a:gd fmla="*/ 126 w 1039" name="T0"/>
                  <a:gd fmla="*/ 334 h 350" name="T1"/>
                  <a:gd fmla="*/ 46 w 1039" name="T2"/>
                  <a:gd fmla="*/ 187 h 350" name="T3"/>
                  <a:gd fmla="*/ 39 w 1039" name="T4"/>
                  <a:gd fmla="*/ 157 h 350" name="T5"/>
                  <a:gd fmla="*/ 37 w 1039" name="T6"/>
                  <a:gd fmla="*/ 150 h 350" name="T7"/>
                  <a:gd fmla="*/ 31 w 1039" name="T8"/>
                  <a:gd fmla="*/ 127 h 350" name="T9"/>
                  <a:gd fmla="*/ 1 w 1039" name="T10"/>
                  <a:gd fmla="*/ 87 h 350" name="T11"/>
                  <a:gd fmla="*/ 2 w 1039" name="T12"/>
                  <a:gd fmla="*/ 39 h 350" name="T13"/>
                  <a:gd fmla="*/ 11 w 1039" name="T14"/>
                  <a:gd fmla="*/ 21 h 350" name="T15"/>
                  <a:gd fmla="*/ 222 w 1039" name="T16"/>
                  <a:gd fmla="*/ 1 h 350" name="T17"/>
                  <a:gd fmla="*/ 373 w 1039" name="T18"/>
                  <a:gd fmla="*/ 14 h 350" name="T19"/>
                  <a:gd fmla="*/ 514 w 1039" name="T20"/>
                  <a:gd fmla="*/ 49 h 350" name="T21"/>
                  <a:gd fmla="*/ 381 w 1039" name="T22"/>
                  <a:gd fmla="*/ 307 h 350" name="T23"/>
                  <a:gd fmla="*/ 220 w 1039" name="T24"/>
                  <a:gd fmla="*/ 350 h 350" name="T25"/>
                  <a:gd fmla="*/ 225 w 1039" name="T26"/>
                  <a:gd fmla="*/ 329 h 350" name="T27"/>
                  <a:gd fmla="*/ 395 w 1039" name="T28"/>
                  <a:gd fmla="*/ 249 h 350" name="T29"/>
                  <a:gd fmla="*/ 431 w 1039" name="T30"/>
                  <a:gd fmla="*/ 71 h 350" name="T31"/>
                  <a:gd fmla="*/ 358 w 1039" name="T32"/>
                  <a:gd fmla="*/ 42 h 350" name="T33"/>
                  <a:gd fmla="*/ 238 w 1039" name="T34"/>
                  <a:gd fmla="*/ 31 h 350" name="T35"/>
                  <a:gd fmla="*/ 91 w 1039" name="T36"/>
                  <a:gd fmla="*/ 56 h 350" name="T37"/>
                  <a:gd fmla="*/ 80 w 1039" name="T38"/>
                  <a:gd fmla="*/ 111 h 350" name="T39"/>
                  <a:gd fmla="*/ 90 w 1039" name="T40"/>
                  <a:gd fmla="*/ 237 h 350" name="T41"/>
                  <a:gd fmla="*/ 148 w 1039" name="T42"/>
                  <a:gd fmla="*/ 322 h 350" name="T43"/>
                  <a:gd fmla="*/ 815 w 1039" name="T44"/>
                  <a:gd fmla="*/ 348 h 350" name="T45"/>
                  <a:gd fmla="*/ 609 w 1039" name="T46"/>
                  <a:gd fmla="*/ 254 h 350" name="T47"/>
                  <a:gd fmla="*/ 564 w 1039" name="T48"/>
                  <a:gd fmla="*/ 40 h 350" name="T49"/>
                  <a:gd fmla="*/ 699 w 1039" name="T50"/>
                  <a:gd fmla="*/ 6 h 350" name="T51"/>
                  <a:gd fmla="*/ 852 w 1039" name="T52"/>
                  <a:gd fmla="*/ 1 h 350" name="T53"/>
                  <a:gd fmla="*/ 1032 w 1039" name="T54"/>
                  <a:gd fmla="*/ 19 h 350" name="T55"/>
                  <a:gd fmla="*/ 1038 w 1039" name="T56"/>
                  <a:gd fmla="*/ 32 h 350" name="T57"/>
                  <a:gd fmla="*/ 1039 w 1039" name="T58"/>
                  <a:gd fmla="*/ 73 h 350" name="T59"/>
                  <a:gd fmla="*/ 1016 w 1039" name="T60"/>
                  <a:gd fmla="*/ 103 h 350" name="T61"/>
                  <a:gd fmla="*/ 990 w 1039" name="T62"/>
                  <a:gd fmla="*/ 205 h 350" name="T63"/>
                  <a:gd fmla="*/ 898 w 1039" name="T64"/>
                  <a:gd fmla="*/ 338 h 350" name="T65"/>
                  <a:gd fmla="*/ 784 w 1039" name="T66"/>
                  <a:gd fmla="*/ 30 h 350" name="T67"/>
                  <a:gd fmla="*/ 645 w 1039" name="T68"/>
                  <a:gd fmla="*/ 51 h 350" name="T69"/>
                  <a:gd fmla="*/ 601 w 1039" name="T70"/>
                  <a:gd fmla="*/ 116 h 350" name="T71"/>
                  <a:gd fmla="*/ 727 w 1039" name="T72"/>
                  <a:gd fmla="*/ 314 h 350" name="T73"/>
                  <a:gd fmla="*/ 877 w 1039" name="T74"/>
                  <a:gd fmla="*/ 317 h 350" name="T75"/>
                  <a:gd fmla="*/ 961 w 1039" name="T76"/>
                  <a:gd fmla="*/ 156 h 350" name="T77"/>
                  <a:gd fmla="*/ 960 w 1039" name="T78"/>
                  <a:gd fmla="*/ 113 h 350" name="T79"/>
                  <a:gd fmla="*/ 955 w 1039" name="T80"/>
                  <a:gd fmla="*/ 84 h 350" name="T81"/>
                  <a:gd fmla="*/ 911 w 1039" name="T82"/>
                  <a:gd fmla="*/ 45 h 350" name="T83"/>
                  <a:gd fmla="*/ 784 w 1039" name="T84"/>
                  <a:gd fmla="*/ 30 h 35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50" w="1039">
                    <a:moveTo>
                      <a:pt x="220" y="350"/>
                    </a:moveTo>
                    <a:cubicBezTo>
                      <a:pt x="202" y="350"/>
                      <a:pt x="185" y="348"/>
                      <a:pt x="169" y="346"/>
                    </a:cubicBezTo>
                    <a:cubicBezTo>
                      <a:pt x="153" y="343"/>
                      <a:pt x="139" y="339"/>
                      <a:pt x="126" y="334"/>
                    </a:cubicBezTo>
                    <a:cubicBezTo>
                      <a:pt x="104" y="325"/>
                      <a:pt x="88" y="309"/>
                      <a:pt x="76" y="286"/>
                    </a:cubicBezTo>
                    <a:cubicBezTo>
                      <a:pt x="67" y="269"/>
                      <a:pt x="60" y="250"/>
                      <a:pt x="54" y="225"/>
                    </a:cubicBezTo>
                    <a:cubicBezTo>
                      <a:pt x="51" y="212"/>
                      <a:pt x="48" y="198"/>
                      <a:pt x="46" y="187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3" y="176"/>
                      <a:pt x="41" y="167"/>
                      <a:pt x="40" y="158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8" y="154"/>
                      <a:pt x="38" y="152"/>
                      <a:pt x="37" y="150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6" y="148"/>
                      <a:pt x="36" y="146"/>
                      <a:pt x="35" y="144"/>
                    </a:cubicBezTo>
                    <a:cubicBezTo>
                      <a:pt x="35" y="142"/>
                      <a:pt x="34" y="139"/>
                      <a:pt x="33" y="137"/>
                    </a:cubicBezTo>
                    <a:cubicBezTo>
                      <a:pt x="32" y="133"/>
                      <a:pt x="31" y="130"/>
                      <a:pt x="31" y="127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2" y="90"/>
                      <a:pt x="2" y="89"/>
                      <a:pt x="1" y="87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3"/>
                      <a:pt x="0" y="81"/>
                      <a:pt x="0" y="79"/>
                    </a:cubicBezTo>
                    <a:cubicBezTo>
                      <a:pt x="1" y="66"/>
                      <a:pt x="1" y="52"/>
                      <a:pt x="2" y="3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5"/>
                      <a:pt x="4" y="23"/>
                      <a:pt x="7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0"/>
                      <a:pt x="21" y="18"/>
                      <a:pt x="26" y="17"/>
                    </a:cubicBezTo>
                    <a:cubicBezTo>
                      <a:pt x="53" y="14"/>
                      <a:pt x="82" y="10"/>
                      <a:pt x="112" y="6"/>
                    </a:cubicBezTo>
                    <a:cubicBezTo>
                      <a:pt x="144" y="2"/>
                      <a:pt x="178" y="1"/>
                      <a:pt x="222" y="1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24" y="1"/>
                      <a:pt x="227" y="1"/>
                      <a:pt x="229" y="1"/>
                    </a:cubicBezTo>
                    <a:cubicBezTo>
                      <a:pt x="277" y="1"/>
                      <a:pt x="325" y="5"/>
                      <a:pt x="373" y="14"/>
                    </a:cubicBezTo>
                    <a:cubicBezTo>
                      <a:pt x="400" y="19"/>
                      <a:pt x="427" y="28"/>
                      <a:pt x="450" y="35"/>
                    </a:cubicBezTo>
                    <a:cubicBezTo>
                      <a:pt x="468" y="41"/>
                      <a:pt x="481" y="44"/>
                      <a:pt x="493" y="47"/>
                    </a:cubicBezTo>
                    <a:cubicBezTo>
                      <a:pt x="500" y="48"/>
                      <a:pt x="507" y="48"/>
                      <a:pt x="514" y="49"/>
                    </a:cubicBezTo>
                    <a:cubicBezTo>
                      <a:pt x="457" y="195"/>
                      <a:pt x="457" y="195"/>
                      <a:pt x="457" y="195"/>
                    </a:cubicBezTo>
                    <a:cubicBezTo>
                      <a:pt x="451" y="210"/>
                      <a:pt x="445" y="224"/>
                      <a:pt x="439" y="236"/>
                    </a:cubicBezTo>
                    <a:cubicBezTo>
                      <a:pt x="424" y="264"/>
                      <a:pt x="405" y="288"/>
                      <a:pt x="381" y="307"/>
                    </a:cubicBezTo>
                    <a:cubicBezTo>
                      <a:pt x="368" y="319"/>
                      <a:pt x="351" y="328"/>
                      <a:pt x="328" y="335"/>
                    </a:cubicBezTo>
                    <a:cubicBezTo>
                      <a:pt x="305" y="342"/>
                      <a:pt x="278" y="346"/>
                      <a:pt x="249" y="349"/>
                    </a:cubicBezTo>
                    <a:cubicBezTo>
                      <a:pt x="239" y="349"/>
                      <a:pt x="229" y="350"/>
                      <a:pt x="220" y="350"/>
                    </a:cubicBezTo>
                    <a:close/>
                    <a:moveTo>
                      <a:pt x="161" y="322"/>
                    </a:moveTo>
                    <a:cubicBezTo>
                      <a:pt x="167" y="323"/>
                      <a:pt x="173" y="325"/>
                      <a:pt x="179" y="326"/>
                    </a:cubicBezTo>
                    <a:cubicBezTo>
                      <a:pt x="194" y="328"/>
                      <a:pt x="210" y="329"/>
                      <a:pt x="225" y="329"/>
                    </a:cubicBezTo>
                    <a:cubicBezTo>
                      <a:pt x="253" y="329"/>
                      <a:pt x="281" y="325"/>
                      <a:pt x="308" y="318"/>
                    </a:cubicBezTo>
                    <a:cubicBezTo>
                      <a:pt x="332" y="312"/>
                      <a:pt x="350" y="302"/>
                      <a:pt x="365" y="288"/>
                    </a:cubicBezTo>
                    <a:cubicBezTo>
                      <a:pt x="376" y="278"/>
                      <a:pt x="385" y="266"/>
                      <a:pt x="395" y="249"/>
                    </a:cubicBezTo>
                    <a:cubicBezTo>
                      <a:pt x="410" y="222"/>
                      <a:pt x="422" y="194"/>
                      <a:pt x="429" y="165"/>
                    </a:cubicBezTo>
                    <a:cubicBezTo>
                      <a:pt x="434" y="144"/>
                      <a:pt x="435" y="125"/>
                      <a:pt x="434" y="107"/>
                    </a:cubicBezTo>
                    <a:cubicBezTo>
                      <a:pt x="431" y="71"/>
                      <a:pt x="431" y="71"/>
                      <a:pt x="431" y="71"/>
                    </a:cubicBezTo>
                    <a:cubicBezTo>
                      <a:pt x="399" y="54"/>
                      <a:pt x="399" y="54"/>
                      <a:pt x="399" y="54"/>
                    </a:cubicBezTo>
                    <a:cubicBezTo>
                      <a:pt x="388" y="49"/>
                      <a:pt x="377" y="46"/>
                      <a:pt x="362" y="42"/>
                    </a:cubicBezTo>
                    <a:cubicBezTo>
                      <a:pt x="358" y="42"/>
                      <a:pt x="358" y="42"/>
                      <a:pt x="358" y="42"/>
                    </a:cubicBezTo>
                    <a:cubicBezTo>
                      <a:pt x="328" y="35"/>
                      <a:pt x="296" y="31"/>
                      <a:pt x="251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7" y="32"/>
                      <a:pt x="214" y="33"/>
                      <a:pt x="201" y="34"/>
                    </a:cubicBezTo>
                    <a:cubicBezTo>
                      <a:pt x="175" y="36"/>
                      <a:pt x="152" y="40"/>
                      <a:pt x="130" y="4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1" y="99"/>
                      <a:pt x="81" y="105"/>
                      <a:pt x="80" y="111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0" y="113"/>
                      <a:pt x="79" y="115"/>
                      <a:pt x="79" y="116"/>
                    </a:cubicBezTo>
                    <a:cubicBezTo>
                      <a:pt x="77" y="131"/>
                      <a:pt x="77" y="146"/>
                      <a:pt x="79" y="161"/>
                    </a:cubicBezTo>
                    <a:cubicBezTo>
                      <a:pt x="81" y="182"/>
                      <a:pt x="84" y="209"/>
                      <a:pt x="90" y="237"/>
                    </a:cubicBezTo>
                    <a:cubicBezTo>
                      <a:pt x="95" y="258"/>
                      <a:pt x="103" y="276"/>
                      <a:pt x="113" y="290"/>
                    </a:cubicBezTo>
                    <a:cubicBezTo>
                      <a:pt x="118" y="298"/>
                      <a:pt x="124" y="305"/>
                      <a:pt x="131" y="310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lose/>
                    <a:moveTo>
                      <a:pt x="815" y="348"/>
                    </a:moveTo>
                    <a:cubicBezTo>
                      <a:pt x="787" y="348"/>
                      <a:pt x="762" y="346"/>
                      <a:pt x="738" y="341"/>
                    </a:cubicBezTo>
                    <a:cubicBezTo>
                      <a:pt x="714" y="336"/>
                      <a:pt x="693" y="329"/>
                      <a:pt x="674" y="319"/>
                    </a:cubicBezTo>
                    <a:cubicBezTo>
                      <a:pt x="648" y="304"/>
                      <a:pt x="626" y="282"/>
                      <a:pt x="609" y="254"/>
                    </a:cubicBezTo>
                    <a:cubicBezTo>
                      <a:pt x="598" y="234"/>
                      <a:pt x="588" y="214"/>
                      <a:pt x="579" y="193"/>
                    </a:cubicBezTo>
                    <a:cubicBezTo>
                      <a:pt x="518" y="49"/>
                      <a:pt x="518" y="49"/>
                      <a:pt x="518" y="49"/>
                    </a:cubicBezTo>
                    <a:cubicBezTo>
                      <a:pt x="533" y="48"/>
                      <a:pt x="548" y="46"/>
                      <a:pt x="564" y="40"/>
                    </a:cubicBezTo>
                    <a:cubicBezTo>
                      <a:pt x="572" y="38"/>
                      <a:pt x="580" y="35"/>
                      <a:pt x="588" y="33"/>
                    </a:cubicBezTo>
                    <a:cubicBezTo>
                      <a:pt x="595" y="30"/>
                      <a:pt x="602" y="28"/>
                      <a:pt x="609" y="25"/>
                    </a:cubicBezTo>
                    <a:cubicBezTo>
                      <a:pt x="635" y="17"/>
                      <a:pt x="664" y="11"/>
                      <a:pt x="699" y="6"/>
                    </a:cubicBezTo>
                    <a:cubicBezTo>
                      <a:pt x="733" y="2"/>
                      <a:pt x="767" y="0"/>
                      <a:pt x="803" y="0"/>
                    </a:cubicBezTo>
                    <a:cubicBezTo>
                      <a:pt x="818" y="0"/>
                      <a:pt x="834" y="0"/>
                      <a:pt x="850" y="1"/>
                    </a:cubicBezTo>
                    <a:cubicBezTo>
                      <a:pt x="852" y="1"/>
                      <a:pt x="852" y="1"/>
                      <a:pt x="852" y="1"/>
                    </a:cubicBezTo>
                    <a:cubicBezTo>
                      <a:pt x="877" y="2"/>
                      <a:pt x="903" y="4"/>
                      <a:pt x="928" y="5"/>
                    </a:cubicBezTo>
                    <a:cubicBezTo>
                      <a:pt x="960" y="7"/>
                      <a:pt x="991" y="12"/>
                      <a:pt x="1026" y="18"/>
                    </a:cubicBezTo>
                    <a:cubicBezTo>
                      <a:pt x="1028" y="18"/>
                      <a:pt x="1030" y="18"/>
                      <a:pt x="1032" y="19"/>
                    </a:cubicBezTo>
                    <a:cubicBezTo>
                      <a:pt x="1033" y="19"/>
                      <a:pt x="1033" y="19"/>
                      <a:pt x="1033" y="19"/>
                    </a:cubicBezTo>
                    <a:cubicBezTo>
                      <a:pt x="1036" y="20"/>
                      <a:pt x="1037" y="21"/>
                      <a:pt x="1038" y="25"/>
                    </a:cubicBezTo>
                    <a:cubicBezTo>
                      <a:pt x="1038" y="27"/>
                      <a:pt x="1038" y="30"/>
                      <a:pt x="1038" y="32"/>
                    </a:cubicBezTo>
                    <a:cubicBezTo>
                      <a:pt x="1038" y="33"/>
                      <a:pt x="1038" y="33"/>
                      <a:pt x="1038" y="33"/>
                    </a:cubicBezTo>
                    <a:cubicBezTo>
                      <a:pt x="1039" y="38"/>
                      <a:pt x="1039" y="43"/>
                      <a:pt x="1039" y="47"/>
                    </a:cubicBezTo>
                    <a:cubicBezTo>
                      <a:pt x="1039" y="56"/>
                      <a:pt x="1039" y="64"/>
                      <a:pt x="1039" y="73"/>
                    </a:cubicBezTo>
                    <a:cubicBezTo>
                      <a:pt x="1030" y="55"/>
                      <a:pt x="1030" y="55"/>
                      <a:pt x="1030" y="55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09" y="126"/>
                      <a:pt x="1009" y="126"/>
                      <a:pt x="1009" y="126"/>
                    </a:cubicBezTo>
                    <a:cubicBezTo>
                      <a:pt x="986" y="208"/>
                      <a:pt x="986" y="208"/>
                      <a:pt x="986" y="208"/>
                    </a:cubicBezTo>
                    <a:cubicBezTo>
                      <a:pt x="990" y="205"/>
                      <a:pt x="990" y="205"/>
                      <a:pt x="990" y="205"/>
                    </a:cubicBezTo>
                    <a:cubicBezTo>
                      <a:pt x="984" y="227"/>
                      <a:pt x="978" y="249"/>
                      <a:pt x="970" y="270"/>
                    </a:cubicBezTo>
                    <a:cubicBezTo>
                      <a:pt x="964" y="284"/>
                      <a:pt x="957" y="296"/>
                      <a:pt x="949" y="305"/>
                    </a:cubicBezTo>
                    <a:cubicBezTo>
                      <a:pt x="937" y="321"/>
                      <a:pt x="921" y="331"/>
                      <a:pt x="898" y="338"/>
                    </a:cubicBezTo>
                    <a:cubicBezTo>
                      <a:pt x="881" y="343"/>
                      <a:pt x="861" y="346"/>
                      <a:pt x="838" y="347"/>
                    </a:cubicBezTo>
                    <a:cubicBezTo>
                      <a:pt x="830" y="348"/>
                      <a:pt x="823" y="348"/>
                      <a:pt x="815" y="348"/>
                    </a:cubicBezTo>
                    <a:close/>
                    <a:moveTo>
                      <a:pt x="784" y="30"/>
                    </a:moveTo>
                    <a:cubicBezTo>
                      <a:pt x="775" y="30"/>
                      <a:pt x="763" y="31"/>
                      <a:pt x="751" y="31"/>
                    </a:cubicBezTo>
                    <a:cubicBezTo>
                      <a:pt x="732" y="33"/>
                      <a:pt x="711" y="35"/>
                      <a:pt x="689" y="40"/>
                    </a:cubicBezTo>
                    <a:cubicBezTo>
                      <a:pt x="676" y="42"/>
                      <a:pt x="660" y="46"/>
                      <a:pt x="645" y="51"/>
                    </a:cubicBezTo>
                    <a:cubicBezTo>
                      <a:pt x="604" y="65"/>
                      <a:pt x="604" y="65"/>
                      <a:pt x="604" y="65"/>
                    </a:cubicBezTo>
                    <a:cubicBezTo>
                      <a:pt x="601" y="108"/>
                      <a:pt x="601" y="108"/>
                      <a:pt x="601" y="108"/>
                    </a:cubicBezTo>
                    <a:cubicBezTo>
                      <a:pt x="601" y="110"/>
                      <a:pt x="601" y="113"/>
                      <a:pt x="601" y="116"/>
                    </a:cubicBezTo>
                    <a:cubicBezTo>
                      <a:pt x="600" y="132"/>
                      <a:pt x="603" y="149"/>
                      <a:pt x="607" y="168"/>
                    </a:cubicBezTo>
                    <a:cubicBezTo>
                      <a:pt x="616" y="207"/>
                      <a:pt x="632" y="240"/>
                      <a:pt x="655" y="269"/>
                    </a:cubicBezTo>
                    <a:cubicBezTo>
                      <a:pt x="674" y="293"/>
                      <a:pt x="698" y="308"/>
                      <a:pt x="727" y="314"/>
                    </a:cubicBezTo>
                    <a:cubicBezTo>
                      <a:pt x="758" y="320"/>
                      <a:pt x="786" y="324"/>
                      <a:pt x="814" y="324"/>
                    </a:cubicBezTo>
                    <a:cubicBezTo>
                      <a:pt x="817" y="324"/>
                      <a:pt x="817" y="324"/>
                      <a:pt x="817" y="324"/>
                    </a:cubicBezTo>
                    <a:cubicBezTo>
                      <a:pt x="835" y="323"/>
                      <a:pt x="856" y="323"/>
                      <a:pt x="877" y="317"/>
                    </a:cubicBezTo>
                    <a:cubicBezTo>
                      <a:pt x="896" y="312"/>
                      <a:pt x="908" y="305"/>
                      <a:pt x="919" y="295"/>
                    </a:cubicBezTo>
                    <a:cubicBezTo>
                      <a:pt x="928" y="286"/>
                      <a:pt x="936" y="274"/>
                      <a:pt x="941" y="259"/>
                    </a:cubicBezTo>
                    <a:cubicBezTo>
                      <a:pt x="953" y="227"/>
                      <a:pt x="960" y="193"/>
                      <a:pt x="961" y="156"/>
                    </a:cubicBezTo>
                    <a:cubicBezTo>
                      <a:pt x="961" y="154"/>
                      <a:pt x="961" y="154"/>
                      <a:pt x="961" y="154"/>
                    </a:cubicBezTo>
                    <a:cubicBezTo>
                      <a:pt x="961" y="142"/>
                      <a:pt x="961" y="130"/>
                      <a:pt x="960" y="118"/>
                    </a:cubicBezTo>
                    <a:cubicBezTo>
                      <a:pt x="960" y="113"/>
                      <a:pt x="960" y="113"/>
                      <a:pt x="960" y="113"/>
                    </a:cubicBezTo>
                    <a:cubicBezTo>
                      <a:pt x="960" y="108"/>
                      <a:pt x="960" y="105"/>
                      <a:pt x="959" y="102"/>
                    </a:cubicBezTo>
                    <a:cubicBezTo>
                      <a:pt x="958" y="93"/>
                      <a:pt x="958" y="93"/>
                      <a:pt x="958" y="93"/>
                    </a:cubicBezTo>
                    <a:cubicBezTo>
                      <a:pt x="955" y="84"/>
                      <a:pt x="955" y="84"/>
                      <a:pt x="955" y="84"/>
                    </a:cubicBezTo>
                    <a:cubicBezTo>
                      <a:pt x="955" y="83"/>
                      <a:pt x="954" y="82"/>
                      <a:pt x="954" y="81"/>
                    </a:cubicBezTo>
                    <a:cubicBezTo>
                      <a:pt x="941" y="53"/>
                      <a:pt x="941" y="53"/>
                      <a:pt x="941" y="53"/>
                    </a:cubicBezTo>
                    <a:cubicBezTo>
                      <a:pt x="911" y="45"/>
                      <a:pt x="911" y="45"/>
                      <a:pt x="911" y="45"/>
                    </a:cubicBezTo>
                    <a:cubicBezTo>
                      <a:pt x="877" y="35"/>
                      <a:pt x="842" y="32"/>
                      <a:pt x="798" y="30"/>
                    </a:cubicBezTo>
                    <a:cubicBezTo>
                      <a:pt x="795" y="29"/>
                      <a:pt x="795" y="29"/>
                      <a:pt x="795" y="29"/>
                    </a:cubicBezTo>
                    <a:cubicBezTo>
                      <a:pt x="784" y="30"/>
                      <a:pt x="784" y="30"/>
                      <a:pt x="78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5649913" y="4264025"/>
                <a:ext cx="3127375" cy="1230313"/>
              </a:xfrm>
              <a:custGeom>
                <a:gdLst>
                  <a:gd fmla="*/ 2002 w 2852" name="T0"/>
                  <a:gd fmla="*/ 0 h 1123" name="T1"/>
                  <a:gd fmla="*/ 1595 w 2852" name="T2"/>
                  <a:gd fmla="*/ 742 h 1123" name="T3"/>
                  <a:gd fmla="*/ 1535 w 2852" name="T4"/>
                  <a:gd fmla="*/ 565 h 1123" name="T5"/>
                  <a:gd fmla="*/ 1646 w 2852" name="T6"/>
                  <a:gd fmla="*/ 342 h 1123" name="T7"/>
                  <a:gd fmla="*/ 1423 w 2852" name="T8"/>
                  <a:gd fmla="*/ 119 h 1123" name="T9"/>
                  <a:gd fmla="*/ 1200 w 2852" name="T10"/>
                  <a:gd fmla="*/ 342 h 1123" name="T11"/>
                  <a:gd fmla="*/ 1312 w 2852" name="T12"/>
                  <a:gd fmla="*/ 565 h 1123" name="T13"/>
                  <a:gd fmla="*/ 1240 w 2852" name="T14"/>
                  <a:gd fmla="*/ 746 h 1123" name="T15"/>
                  <a:gd fmla="*/ 844 w 2852" name="T16"/>
                  <a:gd fmla="*/ 0 h 1123" name="T17"/>
                  <a:gd fmla="*/ 0 w 2852" name="T18"/>
                  <a:gd fmla="*/ 889 h 1123" name="T19"/>
                  <a:gd fmla="*/ 173 w 2852" name="T20"/>
                  <a:gd fmla="*/ 1123 h 1123" name="T21"/>
                  <a:gd fmla="*/ 2678 w 2852" name="T22"/>
                  <a:gd fmla="*/ 1123 h 1123" name="T23"/>
                  <a:gd fmla="*/ 2852 w 2852" name="T24"/>
                  <a:gd fmla="*/ 890 h 1123" name="T25"/>
                  <a:gd fmla="*/ 2002 w 2852" name="T26"/>
                  <a:gd fmla="*/ 0 h 1123" name="T27"/>
                  <a:gd fmla="*/ 2586 w 2852" name="T28"/>
                  <a:gd fmla="*/ 447 h 1123" name="T29"/>
                  <a:gd fmla="*/ 2586 w 2852" name="T30"/>
                  <a:gd fmla="*/ 447 h 1123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23" w="2852">
                    <a:moveTo>
                      <a:pt x="2002" y="0"/>
                    </a:moveTo>
                    <a:cubicBezTo>
                      <a:pt x="1595" y="742"/>
                      <a:pt x="1595" y="742"/>
                      <a:pt x="1595" y="742"/>
                    </a:cubicBezTo>
                    <a:cubicBezTo>
                      <a:pt x="1535" y="565"/>
                      <a:pt x="1535" y="565"/>
                      <a:pt x="1535" y="565"/>
                    </a:cubicBezTo>
                    <a:cubicBezTo>
                      <a:pt x="1646" y="342"/>
                      <a:pt x="1646" y="342"/>
                      <a:pt x="1646" y="342"/>
                    </a:cubicBezTo>
                    <a:cubicBezTo>
                      <a:pt x="1423" y="119"/>
                      <a:pt x="1423" y="119"/>
                      <a:pt x="1423" y="119"/>
                    </a:cubicBezTo>
                    <a:cubicBezTo>
                      <a:pt x="1200" y="342"/>
                      <a:pt x="1200" y="342"/>
                      <a:pt x="1200" y="342"/>
                    </a:cubicBezTo>
                    <a:cubicBezTo>
                      <a:pt x="1312" y="565"/>
                      <a:pt x="1312" y="565"/>
                      <a:pt x="1312" y="565"/>
                    </a:cubicBezTo>
                    <a:cubicBezTo>
                      <a:pt x="1240" y="746"/>
                      <a:pt x="1240" y="746"/>
                      <a:pt x="1240" y="746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844" y="0"/>
                      <a:pt x="0" y="447"/>
                      <a:pt x="0" y="889"/>
                    </a:cubicBezTo>
                    <a:cubicBezTo>
                      <a:pt x="0" y="1011"/>
                      <a:pt x="50" y="1123"/>
                      <a:pt x="173" y="1123"/>
                    </a:cubicBezTo>
                    <a:cubicBezTo>
                      <a:pt x="2678" y="1123"/>
                      <a:pt x="2678" y="1123"/>
                      <a:pt x="2678" y="1123"/>
                    </a:cubicBezTo>
                    <a:cubicBezTo>
                      <a:pt x="2800" y="1123"/>
                      <a:pt x="2852" y="1012"/>
                      <a:pt x="2852" y="890"/>
                    </a:cubicBezTo>
                    <a:cubicBezTo>
                      <a:pt x="2852" y="475"/>
                      <a:pt x="2002" y="0"/>
                      <a:pt x="2002" y="0"/>
                    </a:cubicBezTo>
                    <a:moveTo>
                      <a:pt x="2586" y="447"/>
                    </a:moveTo>
                    <a:cubicBezTo>
                      <a:pt x="2586" y="447"/>
                      <a:pt x="2586" y="447"/>
                      <a:pt x="2586" y="4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6415088" y="2301875"/>
                <a:ext cx="1603375" cy="1984375"/>
              </a:xfrm>
              <a:custGeom>
                <a:gdLst>
                  <a:gd fmla="*/ 1460 w 1462" name="T0"/>
                  <a:gd fmla="*/ 878 h 1812" name="T1"/>
                  <a:gd fmla="*/ 1460 w 1462" name="T2"/>
                  <a:gd fmla="*/ 844 h 1812" name="T3"/>
                  <a:gd fmla="*/ 1430 w 1462" name="T4"/>
                  <a:gd fmla="*/ 824 h 1812" name="T5"/>
                  <a:gd fmla="*/ 1420 w 1462" name="T6"/>
                  <a:gd fmla="*/ 817 h 1812" name="T7"/>
                  <a:gd fmla="*/ 764 w 1462" name="T8"/>
                  <a:gd fmla="*/ 90 h 1812" name="T9"/>
                  <a:gd fmla="*/ 193 w 1462" name="T10"/>
                  <a:gd fmla="*/ 151 h 1812" name="T11"/>
                  <a:gd fmla="*/ 61 w 1462" name="T12"/>
                  <a:gd fmla="*/ 806 h 1812" name="T13"/>
                  <a:gd fmla="*/ 31 w 1462" name="T14"/>
                  <a:gd fmla="*/ 824 h 1812" name="T15"/>
                  <a:gd fmla="*/ 2 w 1462" name="T16"/>
                  <a:gd fmla="*/ 844 h 1812" name="T17"/>
                  <a:gd fmla="*/ 2 w 1462" name="T18"/>
                  <a:gd fmla="*/ 878 h 1812" name="T19"/>
                  <a:gd fmla="*/ 36 w 1462" name="T20"/>
                  <a:gd fmla="*/ 1103 h 1812" name="T21"/>
                  <a:gd fmla="*/ 135 w 1462" name="T22"/>
                  <a:gd fmla="*/ 1219 h 1812" name="T23"/>
                  <a:gd fmla="*/ 356 w 1462" name="T24"/>
                  <a:gd fmla="*/ 1624 h 1812" name="T25"/>
                  <a:gd fmla="*/ 722 w 1462" name="T26"/>
                  <a:gd fmla="*/ 1810 h 1812" name="T27"/>
                  <a:gd fmla="*/ 734 w 1462" name="T28"/>
                  <a:gd fmla="*/ 1812 h 1812" name="T29"/>
                  <a:gd fmla="*/ 747 w 1462" name="T30"/>
                  <a:gd fmla="*/ 1810 h 1812" name="T31"/>
                  <a:gd fmla="*/ 1123 w 1462" name="T32"/>
                  <a:gd fmla="*/ 1613 h 1812" name="T33"/>
                  <a:gd fmla="*/ 1332 w 1462" name="T34"/>
                  <a:gd fmla="*/ 1216 h 1812" name="T35"/>
                  <a:gd fmla="*/ 1427 w 1462" name="T36"/>
                  <a:gd fmla="*/ 1099 h 1812" name="T37"/>
                  <a:gd fmla="*/ 1460 w 1462" name="T38"/>
                  <a:gd fmla="*/ 878 h 1812" name="T39"/>
                  <a:gd fmla="*/ 1301 w 1462" name="T40"/>
                  <a:gd fmla="*/ 1049 h 1812" name="T41"/>
                  <a:gd fmla="*/ 1252 w 1462" name="T42"/>
                  <a:gd fmla="*/ 1105 h 1812" name="T43"/>
                  <a:gd fmla="*/ 1218 w 1462" name="T44"/>
                  <a:gd fmla="*/ 1117 h 1812" name="T45"/>
                  <a:gd fmla="*/ 1209 w 1462" name="T46"/>
                  <a:gd fmla="*/ 1151 h 1812" name="T47"/>
                  <a:gd fmla="*/ 1024 w 1462" name="T48"/>
                  <a:gd fmla="*/ 1520 h 1812" name="T49"/>
                  <a:gd fmla="*/ 732 w 1462" name="T50"/>
                  <a:gd fmla="*/ 1675 h 1812" name="T51"/>
                  <a:gd fmla="*/ 454 w 1462" name="T52"/>
                  <a:gd fmla="*/ 1530 h 1812" name="T53"/>
                  <a:gd fmla="*/ 257 w 1462" name="T54"/>
                  <a:gd fmla="*/ 1153 h 1812" name="T55"/>
                  <a:gd fmla="*/ 248 w 1462" name="T56"/>
                  <a:gd fmla="*/ 1117 h 1812" name="T57"/>
                  <a:gd fmla="*/ 212 w 1462" name="T58"/>
                  <a:gd fmla="*/ 1106 h 1812" name="T59"/>
                  <a:gd fmla="*/ 162 w 1462" name="T60"/>
                  <a:gd fmla="*/ 1051 h 1812" name="T61"/>
                  <a:gd fmla="*/ 139 w 1462" name="T62"/>
                  <a:gd fmla="*/ 942 h 1812" name="T63"/>
                  <a:gd fmla="*/ 227 w 1462" name="T64"/>
                  <a:gd fmla="*/ 939 h 1812" name="T65"/>
                  <a:gd fmla="*/ 233 w 1462" name="T66"/>
                  <a:gd fmla="*/ 918 h 1812" name="T67"/>
                  <a:gd fmla="*/ 234 w 1462" name="T68"/>
                  <a:gd fmla="*/ 919 h 1812" name="T69"/>
                  <a:gd fmla="*/ 237 w 1462" name="T70"/>
                  <a:gd fmla="*/ 904 h 1812" name="T71"/>
                  <a:gd fmla="*/ 268 w 1462" name="T72"/>
                  <a:gd fmla="*/ 579 h 1812" name="T73"/>
                  <a:gd fmla="*/ 281 w 1462" name="T74"/>
                  <a:gd fmla="*/ 545 h 1812" name="T75"/>
                  <a:gd fmla="*/ 908 w 1462" name="T76"/>
                  <a:gd fmla="*/ 472 h 1812" name="T77"/>
                  <a:gd fmla="*/ 868 w 1462" name="T78"/>
                  <a:gd fmla="*/ 579 h 1812" name="T79"/>
                  <a:gd fmla="*/ 908 w 1462" name="T80"/>
                  <a:gd fmla="*/ 586 h 1812" name="T81"/>
                  <a:gd fmla="*/ 954 w 1462" name="T82"/>
                  <a:gd fmla="*/ 514 h 1812" name="T83"/>
                  <a:gd fmla="*/ 948 w 1462" name="T84"/>
                  <a:gd fmla="*/ 565 h 1812" name="T85"/>
                  <a:gd fmla="*/ 991 w 1462" name="T86"/>
                  <a:gd fmla="*/ 570 h 1812" name="T87"/>
                  <a:gd fmla="*/ 1018 w 1462" name="T88"/>
                  <a:gd fmla="*/ 488 h 1812" name="T89"/>
                  <a:gd fmla="*/ 1181 w 1462" name="T90"/>
                  <a:gd fmla="*/ 536 h 1812" name="T91"/>
                  <a:gd fmla="*/ 1220 w 1462" name="T92"/>
                  <a:gd fmla="*/ 858 h 1812" name="T93"/>
                  <a:gd fmla="*/ 1231 w 1462" name="T94"/>
                  <a:gd fmla="*/ 916 h 1812" name="T95"/>
                  <a:gd fmla="*/ 1251 w 1462" name="T96"/>
                  <a:gd fmla="*/ 915 h 1812" name="T97"/>
                  <a:gd fmla="*/ 1260 w 1462" name="T98"/>
                  <a:gd fmla="*/ 946 h 1812" name="T99"/>
                  <a:gd fmla="*/ 1323 w 1462" name="T100"/>
                  <a:gd fmla="*/ 942 h 1812" name="T101"/>
                  <a:gd fmla="*/ 1301 w 1462" name="T102"/>
                  <a:gd fmla="*/ 1049 h 1812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811" w="1462">
                    <a:moveTo>
                      <a:pt x="1460" y="878"/>
                    </a:moveTo>
                    <a:cubicBezTo>
                      <a:pt x="1460" y="844"/>
                      <a:pt x="1460" y="844"/>
                      <a:pt x="1460" y="844"/>
                    </a:cubicBezTo>
                    <a:cubicBezTo>
                      <a:pt x="1430" y="824"/>
                      <a:pt x="1430" y="824"/>
                      <a:pt x="1430" y="824"/>
                    </a:cubicBezTo>
                    <a:cubicBezTo>
                      <a:pt x="1427" y="822"/>
                      <a:pt x="1423" y="819"/>
                      <a:pt x="1420" y="817"/>
                    </a:cubicBezTo>
                    <a:cubicBezTo>
                      <a:pt x="1360" y="303"/>
                      <a:pt x="1364" y="0"/>
                      <a:pt x="764" y="90"/>
                    </a:cubicBezTo>
                    <a:cubicBezTo>
                      <a:pt x="553" y="121"/>
                      <a:pt x="323" y="56"/>
                      <a:pt x="193" y="151"/>
                    </a:cubicBezTo>
                    <a:cubicBezTo>
                      <a:pt x="28" y="305"/>
                      <a:pt x="16" y="535"/>
                      <a:pt x="61" y="806"/>
                    </a:cubicBezTo>
                    <a:cubicBezTo>
                      <a:pt x="51" y="811"/>
                      <a:pt x="41" y="817"/>
                      <a:pt x="31" y="824"/>
                    </a:cubicBezTo>
                    <a:cubicBezTo>
                      <a:pt x="2" y="844"/>
                      <a:pt x="2" y="844"/>
                      <a:pt x="2" y="844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0" y="969"/>
                      <a:pt x="11" y="1045"/>
                      <a:pt x="36" y="1103"/>
                    </a:cubicBezTo>
                    <a:cubicBezTo>
                      <a:pt x="58" y="1156"/>
                      <a:pt x="91" y="1195"/>
                      <a:pt x="135" y="1219"/>
                    </a:cubicBezTo>
                    <a:cubicBezTo>
                      <a:pt x="187" y="1396"/>
                      <a:pt x="262" y="1528"/>
                      <a:pt x="356" y="1624"/>
                    </a:cubicBezTo>
                    <a:cubicBezTo>
                      <a:pt x="459" y="1728"/>
                      <a:pt x="582" y="1787"/>
                      <a:pt x="722" y="1810"/>
                    </a:cubicBezTo>
                    <a:cubicBezTo>
                      <a:pt x="734" y="1812"/>
                      <a:pt x="734" y="1812"/>
                      <a:pt x="734" y="1812"/>
                    </a:cubicBezTo>
                    <a:cubicBezTo>
                      <a:pt x="747" y="1810"/>
                      <a:pt x="747" y="1810"/>
                      <a:pt x="747" y="1810"/>
                    </a:cubicBezTo>
                    <a:cubicBezTo>
                      <a:pt x="901" y="1777"/>
                      <a:pt x="1024" y="1716"/>
                      <a:pt x="1123" y="1613"/>
                    </a:cubicBezTo>
                    <a:cubicBezTo>
                      <a:pt x="1214" y="1517"/>
                      <a:pt x="1282" y="1388"/>
                      <a:pt x="1332" y="1216"/>
                    </a:cubicBezTo>
                    <a:cubicBezTo>
                      <a:pt x="1374" y="1192"/>
                      <a:pt x="1406" y="1152"/>
                      <a:pt x="1427" y="1099"/>
                    </a:cubicBezTo>
                    <a:cubicBezTo>
                      <a:pt x="1451" y="1042"/>
                      <a:pt x="1462" y="967"/>
                      <a:pt x="1460" y="878"/>
                    </a:cubicBezTo>
                    <a:close/>
                    <a:moveTo>
                      <a:pt x="1301" y="1049"/>
                    </a:moveTo>
                    <a:cubicBezTo>
                      <a:pt x="1289" y="1078"/>
                      <a:pt x="1273" y="1098"/>
                      <a:pt x="1252" y="1105"/>
                    </a:cubicBezTo>
                    <a:cubicBezTo>
                      <a:pt x="1218" y="1117"/>
                      <a:pt x="1218" y="1117"/>
                      <a:pt x="1218" y="1117"/>
                    </a:cubicBezTo>
                    <a:cubicBezTo>
                      <a:pt x="1209" y="1151"/>
                      <a:pt x="1209" y="1151"/>
                      <a:pt x="1209" y="1151"/>
                    </a:cubicBezTo>
                    <a:cubicBezTo>
                      <a:pt x="1164" y="1316"/>
                      <a:pt x="1104" y="1436"/>
                      <a:pt x="1024" y="1520"/>
                    </a:cubicBezTo>
                    <a:cubicBezTo>
                      <a:pt x="948" y="1599"/>
                      <a:pt x="852" y="1648"/>
                      <a:pt x="732" y="1675"/>
                    </a:cubicBezTo>
                    <a:cubicBezTo>
                      <a:pt x="625" y="1655"/>
                      <a:pt x="532" y="1609"/>
                      <a:pt x="454" y="1530"/>
                    </a:cubicBezTo>
                    <a:cubicBezTo>
                      <a:pt x="370" y="1445"/>
                      <a:pt x="304" y="1322"/>
                      <a:pt x="257" y="1153"/>
                    </a:cubicBezTo>
                    <a:cubicBezTo>
                      <a:pt x="248" y="1117"/>
                      <a:pt x="248" y="1117"/>
                      <a:pt x="248" y="1117"/>
                    </a:cubicBezTo>
                    <a:cubicBezTo>
                      <a:pt x="212" y="1106"/>
                      <a:pt x="212" y="1106"/>
                      <a:pt x="212" y="1106"/>
                    </a:cubicBezTo>
                    <a:cubicBezTo>
                      <a:pt x="191" y="1099"/>
                      <a:pt x="174" y="1080"/>
                      <a:pt x="162" y="1051"/>
                    </a:cubicBezTo>
                    <a:cubicBezTo>
                      <a:pt x="150" y="1022"/>
                      <a:pt x="142" y="986"/>
                      <a:pt x="139" y="942"/>
                    </a:cubicBezTo>
                    <a:cubicBezTo>
                      <a:pt x="172" y="937"/>
                      <a:pt x="209" y="927"/>
                      <a:pt x="227" y="939"/>
                    </a:cubicBezTo>
                    <a:cubicBezTo>
                      <a:pt x="229" y="933"/>
                      <a:pt x="231" y="926"/>
                      <a:pt x="233" y="918"/>
                    </a:cubicBezTo>
                    <a:cubicBezTo>
                      <a:pt x="234" y="919"/>
                      <a:pt x="234" y="919"/>
                      <a:pt x="234" y="919"/>
                    </a:cubicBezTo>
                    <a:cubicBezTo>
                      <a:pt x="237" y="904"/>
                      <a:pt x="237" y="904"/>
                      <a:pt x="237" y="904"/>
                    </a:cubicBezTo>
                    <a:cubicBezTo>
                      <a:pt x="247" y="865"/>
                      <a:pt x="258" y="619"/>
                      <a:pt x="268" y="579"/>
                    </a:cubicBezTo>
                    <a:cubicBezTo>
                      <a:pt x="272" y="568"/>
                      <a:pt x="274" y="554"/>
                      <a:pt x="281" y="545"/>
                    </a:cubicBezTo>
                    <a:cubicBezTo>
                      <a:pt x="330" y="611"/>
                      <a:pt x="695" y="618"/>
                      <a:pt x="908" y="472"/>
                    </a:cubicBezTo>
                    <a:cubicBezTo>
                      <a:pt x="868" y="579"/>
                      <a:pt x="868" y="579"/>
                      <a:pt x="868" y="579"/>
                    </a:cubicBezTo>
                    <a:cubicBezTo>
                      <a:pt x="908" y="586"/>
                      <a:pt x="908" y="586"/>
                      <a:pt x="908" y="586"/>
                    </a:cubicBezTo>
                    <a:cubicBezTo>
                      <a:pt x="954" y="514"/>
                      <a:pt x="954" y="514"/>
                      <a:pt x="954" y="514"/>
                    </a:cubicBezTo>
                    <a:cubicBezTo>
                      <a:pt x="948" y="565"/>
                      <a:pt x="948" y="565"/>
                      <a:pt x="948" y="565"/>
                    </a:cubicBezTo>
                    <a:cubicBezTo>
                      <a:pt x="991" y="570"/>
                      <a:pt x="991" y="570"/>
                      <a:pt x="991" y="570"/>
                    </a:cubicBezTo>
                    <a:cubicBezTo>
                      <a:pt x="1018" y="488"/>
                      <a:pt x="1018" y="488"/>
                      <a:pt x="1018" y="488"/>
                    </a:cubicBezTo>
                    <a:cubicBezTo>
                      <a:pt x="1070" y="518"/>
                      <a:pt x="1129" y="558"/>
                      <a:pt x="1181" y="536"/>
                    </a:cubicBezTo>
                    <a:cubicBezTo>
                      <a:pt x="1198" y="575"/>
                      <a:pt x="1211" y="812"/>
                      <a:pt x="1220" y="858"/>
                    </a:cubicBezTo>
                    <a:cubicBezTo>
                      <a:pt x="1231" y="916"/>
                      <a:pt x="1231" y="916"/>
                      <a:pt x="1231" y="916"/>
                    </a:cubicBezTo>
                    <a:cubicBezTo>
                      <a:pt x="1251" y="915"/>
                      <a:pt x="1251" y="915"/>
                      <a:pt x="1251" y="915"/>
                    </a:cubicBezTo>
                    <a:cubicBezTo>
                      <a:pt x="1260" y="946"/>
                      <a:pt x="1260" y="946"/>
                      <a:pt x="1260" y="946"/>
                    </a:cubicBezTo>
                    <a:cubicBezTo>
                      <a:pt x="1283" y="943"/>
                      <a:pt x="1303" y="942"/>
                      <a:pt x="1323" y="942"/>
                    </a:cubicBezTo>
                    <a:cubicBezTo>
                      <a:pt x="1320" y="985"/>
                      <a:pt x="1312" y="1021"/>
                      <a:pt x="1301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sp>
        <p:nvSpPr>
          <p:cNvPr id="26" name="Rectangle 6"/>
          <p:cNvSpPr/>
          <p:nvPr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939807" y="2098347"/>
            <a:ext cx="312387" cy="1876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2842" compatLnSpc="1" forceAA="0" fromWordArt="0" horzOverflow="overflow" lIns="85683" numCol="1" rIns="85683" rot="0" rtlCol="0" spcCol="0" spcFirstLastPara="0" tIns="42842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1581"/>
          </a:p>
        </p:txBody>
      </p:sp>
    </p:spTree>
    <p:extLst>
      <p:ext uri="{BB962C8B-B14F-4D97-AF65-F5344CB8AC3E}">
        <p14:creationId val="303349391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1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75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31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75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41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0"/>
      <p:bldP grpId="0" spid="12"/>
      <p:bldP grpId="0" spid="26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5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5" name="Rectangle 12"/>
          <p:cNvSpPr/>
          <p:nvPr/>
        </p:nvSpPr>
        <p:spPr>
          <a:xfrm>
            <a:off x="-1" y="2867563"/>
            <a:ext cx="12192000" cy="9206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719138" y="2970851"/>
            <a:ext cx="2822348" cy="71408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z="2800">
                <a:solidFill>
                  <a:schemeClr val="bg1">
                    <a:lumMod val="95000"/>
                  </a:schemeClr>
                </a:solidFill>
                <a:latin typeface="+mn-ea"/>
              </a:rPr>
              <a:t>标题文本预设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541486" y="3103018"/>
            <a:ext cx="7931377" cy="449755"/>
          </a:xfrm>
          <a:prstGeom prst="rect">
            <a:avLst/>
          </a:prstGeom>
        </p:spPr>
        <p:txBody>
          <a:bodyPr anchor="ctr" anchorCtr="1" bIns="45720" lIns="91440" rIns="91440" rtlCol="0" tIns="45720" vert="horz" wrap="square">
            <a:norm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val="18312746"/>
              </p:ext>
            </p:extLst>
          </p:nvPr>
        </p:nvGraphicFramePr>
        <p:xfrm>
          <a:off x="-2" y="0"/>
          <a:ext cx="12192001" cy="2867563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aphicFrame>
        <p:nvGraphicFramePr>
          <p:cNvPr id="9" name="图示 8"/>
          <p:cNvGraphicFramePr/>
          <p:nvPr>
            <p:extLst>
              <p:ext uri="{D42A27DB-BD31-4B8C-83A1-F6EECF244321}">
                <p14:modId val="1097192728"/>
              </p:ext>
            </p:extLst>
          </p:nvPr>
        </p:nvGraphicFramePr>
        <p:xfrm>
          <a:off x="1335025" y="4206637"/>
          <a:ext cx="1578694" cy="1323219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graphicFrame>
        <p:nvGraphicFramePr>
          <p:cNvPr id="10" name="图示 9"/>
          <p:cNvGraphicFramePr/>
          <p:nvPr>
            <p:extLst>
              <p:ext uri="{D42A27DB-BD31-4B8C-83A1-F6EECF244321}">
                <p14:modId val="3893509388"/>
              </p:ext>
            </p:extLst>
          </p:nvPr>
        </p:nvGraphicFramePr>
        <p:xfrm>
          <a:off x="6199422" y="4206637"/>
          <a:ext cx="1578694" cy="1323219"/>
        </p:xfrm>
        <a:graphic>
          <a:graphicData uri="http://schemas.openxmlformats.org/drawingml/2006/diagram">
            <dgm:relIds xmlns:dgm="http://schemas.openxmlformats.org/drawingml/2006/diagram" r:cs="rId16" r:dm="rId13" r:lo="rId14" r:qs="rId15"/>
          </a:graphicData>
        </a:graphic>
      </p:graphicFrame>
      <p:sp>
        <p:nvSpPr>
          <p:cNvPr id="12" name="Textfeld 38"/>
          <p:cNvSpPr txBox="1"/>
          <p:nvPr/>
        </p:nvSpPr>
        <p:spPr>
          <a:xfrm>
            <a:off x="2999656" y="4493601"/>
            <a:ext cx="2520280" cy="243840"/>
          </a:xfrm>
          <a:prstGeom prst="rect">
            <a:avLst/>
          </a:prstGeom>
        </p:spPr>
        <p:txBody>
          <a:bodyPr anchor="b" anchorCtr="0" bIns="0" lIns="72000" rIns="72000" rtlCol="0" tIns="0" vert="horz" wrap="square">
            <a:spAutoFit/>
          </a:bodyPr>
          <a:lstStyle/>
          <a:p>
            <a:r>
              <a:rPr altLang="en-US" b="1" kern="900" lang="zh-CN" sz="160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Textfeld 38"/>
          <p:cNvSpPr txBox="1"/>
          <p:nvPr/>
        </p:nvSpPr>
        <p:spPr>
          <a:xfrm>
            <a:off x="2999656" y="4737441"/>
            <a:ext cx="2520280" cy="502920"/>
          </a:xfrm>
          <a:prstGeom prst="rect">
            <a:avLst/>
          </a:prstGeom>
        </p:spPr>
        <p:txBody>
          <a:bodyPr anchor="t" anchorCtr="0" bIns="0" lIns="72000" rIns="72000" rtlCol="0" tIns="0"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Textfeld 38"/>
          <p:cNvSpPr txBox="1"/>
          <p:nvPr/>
        </p:nvSpPr>
        <p:spPr>
          <a:xfrm>
            <a:off x="7788621" y="4493601"/>
            <a:ext cx="2520280" cy="243840"/>
          </a:xfrm>
          <a:prstGeom prst="rect">
            <a:avLst/>
          </a:prstGeom>
        </p:spPr>
        <p:txBody>
          <a:bodyPr anchor="b" anchorCtr="0" bIns="0" lIns="72000" rIns="72000" rtlCol="0" tIns="0" vert="horz" wrap="square">
            <a:spAutoFit/>
          </a:bodyPr>
          <a:lstStyle/>
          <a:p>
            <a:r>
              <a:rPr altLang="en-US" b="1" kern="900" lang="zh-CN" sz="160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feld 38"/>
          <p:cNvSpPr txBox="1"/>
          <p:nvPr/>
        </p:nvSpPr>
        <p:spPr>
          <a:xfrm>
            <a:off x="7788621" y="4737441"/>
            <a:ext cx="2520280" cy="502920"/>
          </a:xfrm>
          <a:prstGeom prst="rect">
            <a:avLst/>
          </a:prstGeom>
        </p:spPr>
        <p:txBody>
          <a:bodyPr anchor="t" anchorCtr="0" bIns="0" lIns="72000" rIns="72000" rtlCol="0" tIns="0"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lvl="0">
              <a:lnSpc>
                <a:spcPct val="150000"/>
              </a:lnSpc>
            </a:pPr>
            <a:r>
              <a:rPr altLang="en-US" lang="zh-CN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  <p:extLst>
      <p:ext uri="{BB962C8B-B14F-4D97-AF65-F5344CB8AC3E}">
        <p14:creationId val="34985803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6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一、标题文本预设</a:t>
            </a:r>
          </a:p>
        </p:txBody>
      </p:sp>
      <p:sp>
        <p:nvSpPr>
          <p:cNvPr id="5" name="Arc 45"/>
          <p:cNvSpPr/>
          <p:nvPr/>
        </p:nvSpPr>
        <p:spPr>
          <a:xfrm rot="16200000">
            <a:off x="3168882" y="2230176"/>
            <a:ext cx="2800035" cy="2800037"/>
          </a:xfrm>
          <a:prstGeom prst="arc">
            <a:avLst>
              <a:gd fmla="val 10736977" name="adj1"/>
              <a:gd fmla="val 0" name="adj2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Arc 44"/>
          <p:cNvSpPr/>
          <p:nvPr/>
        </p:nvSpPr>
        <p:spPr>
          <a:xfrm flipH="1" rot="5400000">
            <a:off x="5935053" y="2230175"/>
            <a:ext cx="2800035" cy="2800037"/>
          </a:xfrm>
          <a:prstGeom prst="arc">
            <a:avLst>
              <a:gd fmla="val 10736977" name="adj1"/>
              <a:gd fmla="val 0" name="adj2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6793233" y="1677452"/>
            <a:ext cx="1089152" cy="1086547"/>
            <a:chOff x="5202936" y="2014498"/>
            <a:chExt cx="816864" cy="814910"/>
          </a:xfrm>
        </p:grpSpPr>
        <p:sp>
          <p:nvSpPr>
            <p:cNvPr id="8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9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b="b" l="0" r="r" t="0"/>
              <a:pathLst>
                <a:path h="363" w="386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4021585" y="1677452"/>
            <a:ext cx="1089152" cy="1086547"/>
            <a:chOff x="3124200" y="2014498"/>
            <a:chExt cx="816864" cy="814910"/>
          </a:xfrm>
        </p:grpSpPr>
        <p:sp>
          <p:nvSpPr>
            <p:cNvPr id="11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2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b="b" l="0" r="r" t="0"/>
              <a:pathLst>
                <a:path h="134" w="120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6793233" y="4496388"/>
            <a:ext cx="1089152" cy="1086547"/>
            <a:chOff x="5202936" y="3768269"/>
            <a:chExt cx="816864" cy="814910"/>
          </a:xfrm>
        </p:grpSpPr>
        <p:sp>
          <p:nvSpPr>
            <p:cNvPr id="14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5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b="b" l="0" r="r" t="0"/>
              <a:pathLst>
                <a:path h="331" w="399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4021585" y="4496388"/>
            <a:ext cx="1089152" cy="1086547"/>
            <a:chOff x="3124200" y="3768269"/>
            <a:chExt cx="816864" cy="814910"/>
          </a:xfrm>
        </p:grpSpPr>
        <p:sp>
          <p:nvSpPr>
            <p:cNvPr id="17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b="b" l="0" r="r" t="0"/>
              <a:pathLst>
                <a:path h="334" w="399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4428611" y="2106819"/>
            <a:ext cx="3046749" cy="3046749"/>
            <a:chOff x="3429469" y="1996868"/>
            <a:chExt cx="2285062" cy="2285062"/>
          </a:xfrm>
        </p:grpSpPr>
        <p:sp>
          <p:nvSpPr>
            <p:cNvPr id="20" name="Pie 17"/>
            <p:cNvSpPr/>
            <p:nvPr/>
          </p:nvSpPr>
          <p:spPr>
            <a:xfrm>
              <a:off x="3429469" y="1996868"/>
              <a:ext cx="1116740" cy="1116740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Pie 25"/>
            <p:cNvSpPr/>
            <p:nvPr/>
          </p:nvSpPr>
          <p:spPr>
            <a:xfrm rot="5400000">
              <a:off x="4597791" y="1996868"/>
              <a:ext cx="1116740" cy="1116740"/>
            </a:xfrm>
            <a:prstGeom prst="pieWedg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Pie 26"/>
            <p:cNvSpPr/>
            <p:nvPr/>
          </p:nvSpPr>
          <p:spPr>
            <a:xfrm rot="10800000">
              <a:off x="4597791" y="3165190"/>
              <a:ext cx="1116740" cy="1116740"/>
            </a:xfrm>
            <a:prstGeom prst="pieWedg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Pie 27"/>
            <p:cNvSpPr/>
            <p:nvPr/>
          </p:nvSpPr>
          <p:spPr>
            <a:xfrm rot="16200000">
              <a:off x="3429469" y="3165190"/>
              <a:ext cx="1116740" cy="1116740"/>
            </a:xfrm>
            <a:prstGeom prst="pieWedg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grpSp>
        <p:nvGrpSpPr>
          <p:cNvPr id="24" name="Group 41"/>
          <p:cNvGrpSpPr/>
          <p:nvPr/>
        </p:nvGrpSpPr>
        <p:grpSpPr>
          <a:xfrm>
            <a:off x="4935985" y="2614193"/>
            <a:ext cx="2032000" cy="2032000"/>
            <a:chOff x="3810000" y="2377399"/>
            <a:chExt cx="1524000" cy="1524000"/>
          </a:xfrm>
        </p:grpSpPr>
        <p:grpSp>
          <p:nvGrpSpPr>
            <p:cNvPr id="25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27" name="Oval 29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200"/>
              </a:p>
            </p:txBody>
          </p:sp>
          <p:sp>
            <p:nvSpPr>
              <p:cNvPr id="28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26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b="b" l="0" r="r" t="0"/>
              <a:pathLst>
                <a:path h="55" w="64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48476" y="1796874"/>
            <a:ext cx="2573109" cy="847702"/>
            <a:chOff x="2653530" y="5074715"/>
            <a:chExt cx="2262955" cy="847702"/>
          </a:xfrm>
        </p:grpSpPr>
        <p:sp>
          <p:nvSpPr>
            <p:cNvPr id="30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1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anchor="ctr" anchorCtr="0" bIns="0" lIns="0" rIns="360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2385" y="1796874"/>
            <a:ext cx="2861139" cy="847702"/>
            <a:chOff x="7284132" y="5074715"/>
            <a:chExt cx="2262955" cy="847702"/>
          </a:xfrm>
        </p:grpSpPr>
        <p:sp>
          <p:nvSpPr>
            <p:cNvPr id="33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288000" rIns="288000" rtlCol="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4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anchor="ctr" anchorCtr="0" bIns="0" lIns="288000" rIns="288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8476" y="4577632"/>
            <a:ext cx="2573109" cy="847702"/>
            <a:chOff x="2653530" y="5074715"/>
            <a:chExt cx="2262955" cy="847702"/>
          </a:xfrm>
        </p:grpSpPr>
        <p:sp>
          <p:nvSpPr>
            <p:cNvPr id="36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0" rIns="360000" rtlCol="0" tIns="0" wrap="squar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3">
                      <a:lumMod val="7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7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anchor="ctr" anchorCtr="0" bIns="0" lIns="0" rIns="360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82385" y="4577632"/>
            <a:ext cx="2861139" cy="847702"/>
            <a:chOff x="7284132" y="5074715"/>
            <a:chExt cx="2262955" cy="847702"/>
          </a:xfrm>
        </p:grpSpPr>
        <p:sp>
          <p:nvSpPr>
            <p:cNvPr id="39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round/>
              <a:headEnd len="med" type="none" w="med"/>
              <a:tailEnd len="med" type="none" w="med"/>
            </a:ln>
            <a:extLst>
              <a:ext uri="{91240B29-F687-4F45-9708-019B960494DF}">
                <a14:hiddenLine algn="ctr" cap="flat" cmpd="sng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anchorCtr="0" bIns="0" lIns="288000" rIns="288000" rtlCol="0" tIns="0" wrap="square">
              <a:normAutofit/>
            </a:bodyPr>
            <a:lstStyle/>
            <a:p>
              <a:r>
                <a:rPr altLang="en-US" b="1" lang="zh-CN" sz="1600">
                  <a:solidFill>
                    <a:schemeClr val="accent4">
                      <a:lumMod val="7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anchor="ctr" anchorCtr="0" bIns="0" lIns="288000" rIns="288000" rtlCol="0" tIns="0" vert="horz" wrap="square">
              <a:normAutofit/>
            </a:bodyPr>
            <a:lstStyle>
              <a:lvl1pPr algn="ctr" defTabSz="457200" eaLnBrk="1" hangingPunct="1" latinLnBrk="0" rtl="0">
                <a:spcBef>
                  <a:spcPct val="0"/>
                </a:spcBef>
                <a:buNone/>
                <a:defRPr kern="1200" sz="29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11269210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7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3127428532"/>
              </p:ext>
            </p:extLst>
          </p:nvPr>
        </p:nvGraphicFramePr>
        <p:xfrm>
          <a:off x="0" y="3"/>
          <a:ext cx="12203008" cy="3303487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6" name="Rectangle 6"/>
          <p:cNvSpPr/>
          <p:nvPr/>
        </p:nvSpPr>
        <p:spPr>
          <a:xfrm>
            <a:off x="-8284" y="4"/>
            <a:ext cx="12211295" cy="33091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Anillo 6"/>
          <p:cNvSpPr/>
          <p:nvPr/>
        </p:nvSpPr>
        <p:spPr>
          <a:xfrm>
            <a:off x="1720807" y="2677176"/>
            <a:ext cx="1719674" cy="1719674"/>
          </a:xfrm>
          <a:prstGeom prst="donut">
            <a:avLst>
              <a:gd fmla="val 2381" name="adj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val="1191052675"/>
              </p:ext>
            </p:extLst>
          </p:nvPr>
        </p:nvGraphicFramePr>
        <p:xfrm>
          <a:off x="1766412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sp>
        <p:nvSpPr>
          <p:cNvPr id="9" name="Anillo 6"/>
          <p:cNvSpPr/>
          <p:nvPr/>
        </p:nvSpPr>
        <p:spPr>
          <a:xfrm>
            <a:off x="4064378" y="2677176"/>
            <a:ext cx="1719674" cy="1719674"/>
          </a:xfrm>
          <a:prstGeom prst="donut">
            <a:avLst>
              <a:gd fmla="val 2381" name="adj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val="486470993"/>
              </p:ext>
            </p:extLst>
          </p:nvPr>
        </p:nvGraphicFramePr>
        <p:xfrm>
          <a:off x="4109983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r:cs="rId16" r:dm="rId13" r:lo="rId14" r:qs="rId15"/>
          </a:graphicData>
        </a:graphic>
      </p:graphicFrame>
      <p:sp>
        <p:nvSpPr>
          <p:cNvPr id="11" name="Anillo 6"/>
          <p:cNvSpPr/>
          <p:nvPr/>
        </p:nvSpPr>
        <p:spPr>
          <a:xfrm>
            <a:off x="6407949" y="2677176"/>
            <a:ext cx="1719674" cy="1719674"/>
          </a:xfrm>
          <a:prstGeom prst="donut">
            <a:avLst>
              <a:gd fmla="val 2381" name="adj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val="263695463"/>
              </p:ext>
            </p:extLst>
          </p:nvPr>
        </p:nvGraphicFramePr>
        <p:xfrm>
          <a:off x="6453554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r:cs="rId21" r:dm="rId18" r:lo="rId19" r:qs="rId20"/>
          </a:graphicData>
        </a:graphic>
      </p:graphicFrame>
      <p:sp>
        <p:nvSpPr>
          <p:cNvPr id="13" name="Anillo 6"/>
          <p:cNvSpPr/>
          <p:nvPr/>
        </p:nvSpPr>
        <p:spPr>
          <a:xfrm>
            <a:off x="8751520" y="2677176"/>
            <a:ext cx="1719674" cy="1719674"/>
          </a:xfrm>
          <a:prstGeom prst="donut">
            <a:avLst>
              <a:gd fmla="val 2381" name="adj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val="2502956637"/>
              </p:ext>
            </p:extLst>
          </p:nvPr>
        </p:nvGraphicFramePr>
        <p:xfrm>
          <a:off x="8797125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r:cs="rId26" r:dm="rId23" r:lo="rId24" r:qs="rId25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1320504" y="4653136"/>
            <a:ext cx="2520280" cy="938718"/>
            <a:chOff x="4299896" y="1559742"/>
            <a:chExt cx="3884336" cy="938718"/>
          </a:xfrm>
        </p:grpSpPr>
        <p:sp>
          <p:nvSpPr>
            <p:cNvPr id="16" name="Textfeld 38"/>
            <p:cNvSpPr txBox="1"/>
            <p:nvPr/>
          </p:nvSpPr>
          <p:spPr>
            <a:xfrm>
              <a:off x="4299896" y="1559742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feld 38"/>
            <p:cNvSpPr txBox="1"/>
            <p:nvPr/>
          </p:nvSpPr>
          <p:spPr>
            <a:xfrm>
              <a:off x="4299896" y="1898295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4075" y="4653136"/>
            <a:ext cx="2520280" cy="938718"/>
            <a:chOff x="4299896" y="1559742"/>
            <a:chExt cx="3884336" cy="938718"/>
          </a:xfrm>
        </p:grpSpPr>
        <p:sp>
          <p:nvSpPr>
            <p:cNvPr id="19" name="Textfeld 38"/>
            <p:cNvSpPr txBox="1"/>
            <p:nvPr/>
          </p:nvSpPr>
          <p:spPr>
            <a:xfrm>
              <a:off x="4299896" y="1559742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Textfeld 38"/>
            <p:cNvSpPr txBox="1"/>
            <p:nvPr/>
          </p:nvSpPr>
          <p:spPr>
            <a:xfrm>
              <a:off x="4299896" y="1898295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07646" y="4653136"/>
            <a:ext cx="2520280" cy="938718"/>
            <a:chOff x="4299896" y="1559742"/>
            <a:chExt cx="3884336" cy="938718"/>
          </a:xfrm>
        </p:grpSpPr>
        <p:sp>
          <p:nvSpPr>
            <p:cNvPr id="22" name="Textfeld 38"/>
            <p:cNvSpPr txBox="1"/>
            <p:nvPr/>
          </p:nvSpPr>
          <p:spPr>
            <a:xfrm>
              <a:off x="4299896" y="1559742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4299896" y="1898295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51217" y="4653136"/>
            <a:ext cx="2520280" cy="938718"/>
            <a:chOff x="4299896" y="1559742"/>
            <a:chExt cx="3884336" cy="938718"/>
          </a:xfrm>
        </p:grpSpPr>
        <p:sp>
          <p:nvSpPr>
            <p:cNvPr id="25" name="Textfeld 38"/>
            <p:cNvSpPr txBox="1"/>
            <p:nvPr/>
          </p:nvSpPr>
          <p:spPr>
            <a:xfrm>
              <a:off x="4299896" y="1559742"/>
              <a:ext cx="3884336" cy="33528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/>
              <a:r>
                <a:rPr altLang="en-US" b="1" kern="900" lang="zh-CN" sz="16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feld 38"/>
            <p:cNvSpPr txBox="1"/>
            <p:nvPr/>
          </p:nvSpPr>
          <p:spPr>
            <a:xfrm>
              <a:off x="4299896" y="1898295"/>
              <a:ext cx="3884336" cy="594360"/>
            </a:xfrm>
            <a:prstGeom prst="rect">
              <a:avLst/>
            </a:prstGeom>
          </p:spPr>
          <p:txBody>
            <a:bodyPr lIns="0" rtlCol="0" vert="horz" wrap="square">
              <a:spAutoFit/>
            </a:bodyPr>
            <a:lstStyle/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 lvl="0">
                <a:lnSpc>
                  <a:spcPct val="150000"/>
                </a:lnSpc>
              </a:pPr>
              <a:r>
                <a:rPr altLang="en-US" lang="zh-CN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802633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8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/>
              <a:t>一、标题文本预设</a:t>
            </a:r>
          </a:p>
        </p:txBody>
      </p:sp>
      <p:sp>
        <p:nvSpPr>
          <p:cNvPr id="6" name="Freeform 164"/>
          <p:cNvSpPr/>
          <p:nvPr/>
        </p:nvSpPr>
        <p:spPr bwMode="auto">
          <a:xfrm>
            <a:off x="5196122" y="3996319"/>
            <a:ext cx="891206" cy="1609822"/>
          </a:xfrm>
          <a:custGeom>
            <a:cxnLst>
              <a:cxn ang="0">
                <a:pos x="284" y="513"/>
              </a:cxn>
              <a:cxn ang="0">
                <a:pos x="0" y="314"/>
              </a:cxn>
              <a:cxn ang="0">
                <a:pos x="0" y="0"/>
              </a:cxn>
              <a:cxn ang="0">
                <a:pos x="284" y="200"/>
              </a:cxn>
              <a:cxn ang="0">
                <a:pos x="284" y="513"/>
              </a:cxn>
            </a:cxnLst>
            <a:rect b="b" l="0" r="r" t="0"/>
            <a:pathLst>
              <a:path h="513" w="284">
                <a:moveTo>
                  <a:pt x="284" y="513"/>
                </a:moveTo>
                <a:lnTo>
                  <a:pt x="0" y="314"/>
                </a:lnTo>
                <a:lnTo>
                  <a:pt x="0" y="0"/>
                </a:lnTo>
                <a:lnTo>
                  <a:pt x="284" y="200"/>
                </a:lnTo>
                <a:lnTo>
                  <a:pt x="284" y="51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 anchorCtr="1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b="1" lang="en-US" sz="20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Freeform 165"/>
          <p:cNvSpPr/>
          <p:nvPr/>
        </p:nvSpPr>
        <p:spPr bwMode="auto">
          <a:xfrm>
            <a:off x="6087328" y="3996319"/>
            <a:ext cx="897483" cy="1609822"/>
          </a:xfrm>
          <a:custGeom>
            <a:cxnLst>
              <a:cxn ang="0">
                <a:pos x="0" y="513"/>
              </a:cxn>
              <a:cxn ang="0">
                <a:pos x="286" y="314"/>
              </a:cxn>
              <a:cxn ang="0">
                <a:pos x="286" y="0"/>
              </a:cxn>
              <a:cxn ang="0">
                <a:pos x="0" y="200"/>
              </a:cxn>
              <a:cxn ang="0">
                <a:pos x="0" y="513"/>
              </a:cxn>
            </a:cxnLst>
            <a:rect b="b" l="0" r="r" t="0"/>
            <a:pathLst>
              <a:path h="513" w="286">
                <a:moveTo>
                  <a:pt x="0" y="513"/>
                </a:moveTo>
                <a:lnTo>
                  <a:pt x="286" y="314"/>
                </a:lnTo>
                <a:lnTo>
                  <a:pt x="286" y="0"/>
                </a:lnTo>
                <a:lnTo>
                  <a:pt x="0" y="200"/>
                </a:lnTo>
                <a:lnTo>
                  <a:pt x="0" y="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b="1" lang="en-US" sz="20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8" name="Freeform 166"/>
          <p:cNvSpPr/>
          <p:nvPr/>
        </p:nvSpPr>
        <p:spPr bwMode="auto">
          <a:xfrm>
            <a:off x="5196122" y="3371846"/>
            <a:ext cx="1788689" cy="1252084"/>
          </a:xfrm>
          <a:custGeom>
            <a:cxnLst>
              <a:cxn ang="0">
                <a:pos x="0" y="199"/>
              </a:cxn>
              <a:cxn ang="0">
                <a:pos x="284" y="399"/>
              </a:cxn>
              <a:cxn ang="0">
                <a:pos x="570" y="199"/>
              </a:cxn>
              <a:cxn ang="0">
                <a:pos x="284" y="0"/>
              </a:cxn>
              <a:cxn ang="0">
                <a:pos x="0" y="199"/>
              </a:cxn>
            </a:cxnLst>
            <a:rect b="b" l="0" r="r" t="0"/>
            <a:pathLst>
              <a:path h="399" w="570">
                <a:moveTo>
                  <a:pt x="0" y="199"/>
                </a:moveTo>
                <a:lnTo>
                  <a:pt x="284" y="399"/>
                </a:lnTo>
                <a:lnTo>
                  <a:pt x="570" y="199"/>
                </a:lnTo>
                <a:lnTo>
                  <a:pt x="284" y="0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164"/>
          <p:cNvSpPr/>
          <p:nvPr/>
        </p:nvSpPr>
        <p:spPr bwMode="auto">
          <a:xfrm>
            <a:off x="5196122" y="2542277"/>
            <a:ext cx="891206" cy="1609822"/>
          </a:xfrm>
          <a:custGeom>
            <a:cxnLst>
              <a:cxn ang="0">
                <a:pos x="284" y="513"/>
              </a:cxn>
              <a:cxn ang="0">
                <a:pos x="0" y="314"/>
              </a:cxn>
              <a:cxn ang="0">
                <a:pos x="0" y="0"/>
              </a:cxn>
              <a:cxn ang="0">
                <a:pos x="284" y="200"/>
              </a:cxn>
              <a:cxn ang="0">
                <a:pos x="284" y="513"/>
              </a:cxn>
            </a:cxnLst>
            <a:rect b="b" l="0" r="r" t="0"/>
            <a:pathLst>
              <a:path h="513" w="284">
                <a:moveTo>
                  <a:pt x="284" y="513"/>
                </a:moveTo>
                <a:lnTo>
                  <a:pt x="0" y="314"/>
                </a:lnTo>
                <a:lnTo>
                  <a:pt x="0" y="0"/>
                </a:lnTo>
                <a:lnTo>
                  <a:pt x="284" y="200"/>
                </a:lnTo>
                <a:lnTo>
                  <a:pt x="284" y="51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 anchorCtr="1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b="1" lang="en-US" sz="20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" name="Freeform 165"/>
          <p:cNvSpPr/>
          <p:nvPr/>
        </p:nvSpPr>
        <p:spPr bwMode="auto">
          <a:xfrm>
            <a:off x="6087328" y="2542277"/>
            <a:ext cx="897483" cy="1609822"/>
          </a:xfrm>
          <a:custGeom>
            <a:cxnLst>
              <a:cxn ang="0">
                <a:pos x="0" y="513"/>
              </a:cxn>
              <a:cxn ang="0">
                <a:pos x="286" y="314"/>
              </a:cxn>
              <a:cxn ang="0">
                <a:pos x="286" y="0"/>
              </a:cxn>
              <a:cxn ang="0">
                <a:pos x="0" y="200"/>
              </a:cxn>
              <a:cxn ang="0">
                <a:pos x="0" y="513"/>
              </a:cxn>
            </a:cxnLst>
            <a:rect b="b" l="0" r="r" t="0"/>
            <a:pathLst>
              <a:path h="513" w="286">
                <a:moveTo>
                  <a:pt x="0" y="513"/>
                </a:moveTo>
                <a:lnTo>
                  <a:pt x="286" y="314"/>
                </a:lnTo>
                <a:lnTo>
                  <a:pt x="286" y="0"/>
                </a:lnTo>
                <a:lnTo>
                  <a:pt x="0" y="200"/>
                </a:lnTo>
                <a:lnTo>
                  <a:pt x="0" y="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r>
              <a:rPr b="1" lang="en-US" sz="20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Freeform 166"/>
          <p:cNvSpPr/>
          <p:nvPr/>
        </p:nvSpPr>
        <p:spPr bwMode="auto">
          <a:xfrm>
            <a:off x="5196122" y="1917804"/>
            <a:ext cx="1788689" cy="1252084"/>
          </a:xfrm>
          <a:custGeom>
            <a:cxnLst>
              <a:cxn ang="0">
                <a:pos x="0" y="199"/>
              </a:cxn>
              <a:cxn ang="0">
                <a:pos x="284" y="399"/>
              </a:cxn>
              <a:cxn ang="0">
                <a:pos x="570" y="199"/>
              </a:cxn>
              <a:cxn ang="0">
                <a:pos x="284" y="0"/>
              </a:cxn>
              <a:cxn ang="0">
                <a:pos x="0" y="199"/>
              </a:cxn>
            </a:cxnLst>
            <a:rect b="b" l="0" r="r" t="0"/>
            <a:pathLst>
              <a:path h="399" w="570">
                <a:moveTo>
                  <a:pt x="0" y="199"/>
                </a:moveTo>
                <a:lnTo>
                  <a:pt x="284" y="399"/>
                </a:lnTo>
                <a:lnTo>
                  <a:pt x="570" y="199"/>
                </a:lnTo>
                <a:lnTo>
                  <a:pt x="284" y="0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18"/>
          <p:cNvSpPr/>
          <p:nvPr/>
        </p:nvSpPr>
        <p:spPr bwMode="auto">
          <a:xfrm>
            <a:off x="3859712" y="2544649"/>
            <a:ext cx="1337851" cy="9824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 119"/>
          <p:cNvSpPr/>
          <p:nvPr/>
        </p:nvSpPr>
        <p:spPr bwMode="auto">
          <a:xfrm>
            <a:off x="6986349" y="2544649"/>
            <a:ext cx="1337851" cy="98248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 120"/>
          <p:cNvSpPr/>
          <p:nvPr/>
        </p:nvSpPr>
        <p:spPr bwMode="auto">
          <a:xfrm>
            <a:off x="3859712" y="3998691"/>
            <a:ext cx="1337851" cy="98248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Rectangle 121"/>
          <p:cNvSpPr/>
          <p:nvPr/>
        </p:nvSpPr>
        <p:spPr bwMode="auto">
          <a:xfrm>
            <a:off x="6986349" y="3998691"/>
            <a:ext cx="1337851" cy="98248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</a:ln>
        </p:spPr>
        <p:txBody>
          <a:bodyPr anchor="ctr" anchorCtr="1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7" name="Group 122"/>
          <p:cNvGrpSpPr/>
          <p:nvPr/>
        </p:nvGrpSpPr>
        <p:grpSpPr>
          <a:xfrm>
            <a:off x="5829666" y="2272897"/>
            <a:ext cx="521603" cy="473822"/>
            <a:chOff x="3757613" y="3040063"/>
            <a:chExt cx="415925" cy="377825"/>
          </a:xfrm>
          <a:solidFill>
            <a:schemeClr val="accent1"/>
          </a:solidFill>
        </p:grpSpPr>
        <p:sp>
          <p:nvSpPr>
            <p:cNvPr id="18" name="Freeform 54"/>
            <p:cNvSpPr/>
            <p:nvPr/>
          </p:nvSpPr>
          <p:spPr bwMode="auto">
            <a:xfrm>
              <a:off x="3757613" y="3113088"/>
              <a:ext cx="415925" cy="304800"/>
            </a:xfrm>
            <a:custGeom>
              <a:cxnLst>
                <a:cxn ang="0">
                  <a:pos x="181" y="127"/>
                </a:cxn>
                <a:cxn ang="0">
                  <a:pos x="9" y="127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1"/>
                </a:cxn>
                <a:cxn ang="0">
                  <a:pos x="4" y="136"/>
                </a:cxn>
                <a:cxn ang="0">
                  <a:pos x="6" y="135"/>
                </a:cxn>
                <a:cxn ang="0">
                  <a:pos x="7" y="136"/>
                </a:cxn>
                <a:cxn ang="0">
                  <a:pos x="181" y="136"/>
                </a:cxn>
                <a:cxn ang="0">
                  <a:pos x="185" y="131"/>
                </a:cxn>
                <a:cxn ang="0">
                  <a:pos x="181" y="127"/>
                </a:cxn>
              </a:cxnLst>
              <a:rect b="b" l="0" r="r" t="0"/>
              <a:pathLst>
                <a:path h="136" w="185">
                  <a:moveTo>
                    <a:pt x="181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6" y="135"/>
                    <a:pt x="7" y="136"/>
                    <a:pt x="7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6"/>
                    <a:pt x="185" y="134"/>
                    <a:pt x="185" y="131"/>
                  </a:cubicBezTo>
                  <a:cubicBezTo>
                    <a:pt x="185" y="129"/>
                    <a:pt x="183" y="127"/>
                    <a:pt x="181" y="1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3814763" y="3276600"/>
              <a:ext cx="82550" cy="1095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3929063" y="3243263"/>
              <a:ext cx="8255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4043363" y="3184525"/>
              <a:ext cx="82550" cy="201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58"/>
            <p:cNvSpPr/>
            <p:nvPr/>
          </p:nvSpPr>
          <p:spPr bwMode="auto">
            <a:xfrm>
              <a:off x="3811588" y="3040063"/>
              <a:ext cx="306388" cy="166688"/>
            </a:xfrm>
            <a:custGeom>
              <a:cxnLst>
                <a:cxn ang="0">
                  <a:pos x="136" y="0"/>
                </a:cxn>
                <a:cxn ang="0">
                  <a:pos x="98" y="22"/>
                </a:cxn>
                <a:cxn ang="0">
                  <a:pos x="111" y="24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5" y="74"/>
                </a:cxn>
                <a:cxn ang="0">
                  <a:pos x="13" y="74"/>
                </a:cxn>
                <a:cxn ang="0">
                  <a:pos x="119" y="30"/>
                </a:cxn>
                <a:cxn ang="0">
                  <a:pos x="124" y="43"/>
                </a:cxn>
                <a:cxn ang="0">
                  <a:pos x="136" y="0"/>
                </a:cxn>
              </a:cxnLst>
              <a:rect b="b" l="0" r="r" t="0"/>
              <a:pathLst>
                <a:path h="74" w="136">
                  <a:moveTo>
                    <a:pt x="136" y="0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6" y="69"/>
                    <a:pt x="6" y="64"/>
                    <a:pt x="6" y="64"/>
                  </a:cubicBezTo>
                  <a:cubicBezTo>
                    <a:pt x="3" y="64"/>
                    <a:pt x="0" y="66"/>
                    <a:pt x="0" y="68"/>
                  </a:cubicBezTo>
                  <a:cubicBezTo>
                    <a:pt x="0" y="71"/>
                    <a:pt x="2" y="74"/>
                    <a:pt x="5" y="74"/>
                  </a:cubicBezTo>
                  <a:cubicBezTo>
                    <a:pt x="5" y="74"/>
                    <a:pt x="8" y="74"/>
                    <a:pt x="13" y="74"/>
                  </a:cubicBezTo>
                  <a:cubicBezTo>
                    <a:pt x="32" y="74"/>
                    <a:pt x="80" y="70"/>
                    <a:pt x="119" y="30"/>
                  </a:cubicBezTo>
                  <a:cubicBezTo>
                    <a:pt x="124" y="43"/>
                    <a:pt x="124" y="43"/>
                    <a:pt x="124" y="43"/>
                  </a:cubicBezTo>
                  <a:lnTo>
                    <a:pt x="1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59"/>
            <p:cNvSpPr/>
            <p:nvPr/>
          </p:nvSpPr>
          <p:spPr bwMode="auto">
            <a:xfrm>
              <a:off x="3757613" y="3113088"/>
              <a:ext cx="415925" cy="304800"/>
            </a:xfrm>
            <a:custGeom>
              <a:cxnLst>
                <a:cxn ang="0">
                  <a:pos x="181" y="127"/>
                </a:cxn>
                <a:cxn ang="0">
                  <a:pos x="9" y="127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1"/>
                </a:cxn>
                <a:cxn ang="0">
                  <a:pos x="4" y="136"/>
                </a:cxn>
                <a:cxn ang="0">
                  <a:pos x="6" y="135"/>
                </a:cxn>
                <a:cxn ang="0">
                  <a:pos x="7" y="136"/>
                </a:cxn>
                <a:cxn ang="0">
                  <a:pos x="181" y="136"/>
                </a:cxn>
                <a:cxn ang="0">
                  <a:pos x="185" y="131"/>
                </a:cxn>
                <a:cxn ang="0">
                  <a:pos x="181" y="127"/>
                </a:cxn>
              </a:cxnLst>
              <a:rect b="b" l="0" r="r" t="0"/>
              <a:pathLst>
                <a:path h="136" w="185">
                  <a:moveTo>
                    <a:pt x="181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6" y="135"/>
                    <a:pt x="7" y="136"/>
                    <a:pt x="7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6"/>
                    <a:pt x="185" y="134"/>
                    <a:pt x="185" y="131"/>
                  </a:cubicBezTo>
                  <a:cubicBezTo>
                    <a:pt x="185" y="129"/>
                    <a:pt x="183" y="127"/>
                    <a:pt x="181" y="1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3814763" y="3276600"/>
              <a:ext cx="82550" cy="1095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ectangle 61"/>
            <p:cNvSpPr>
              <a:spLocks noChangeArrowheads="1"/>
            </p:cNvSpPr>
            <p:nvPr/>
          </p:nvSpPr>
          <p:spPr bwMode="auto">
            <a:xfrm>
              <a:off x="3929063" y="3243263"/>
              <a:ext cx="8255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4043363" y="3184525"/>
              <a:ext cx="82550" cy="201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63"/>
            <p:cNvSpPr/>
            <p:nvPr/>
          </p:nvSpPr>
          <p:spPr bwMode="auto">
            <a:xfrm>
              <a:off x="3811588" y="3040063"/>
              <a:ext cx="306388" cy="166688"/>
            </a:xfrm>
            <a:custGeom>
              <a:cxnLst>
                <a:cxn ang="0">
                  <a:pos x="136" y="0"/>
                </a:cxn>
                <a:cxn ang="0">
                  <a:pos x="98" y="22"/>
                </a:cxn>
                <a:cxn ang="0">
                  <a:pos x="111" y="24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5" y="74"/>
                </a:cxn>
                <a:cxn ang="0">
                  <a:pos x="13" y="74"/>
                </a:cxn>
                <a:cxn ang="0">
                  <a:pos x="119" y="30"/>
                </a:cxn>
                <a:cxn ang="0">
                  <a:pos x="124" y="43"/>
                </a:cxn>
                <a:cxn ang="0">
                  <a:pos x="136" y="0"/>
                </a:cxn>
              </a:cxnLst>
              <a:rect b="b" l="0" r="r" t="0"/>
              <a:pathLst>
                <a:path h="74" w="136">
                  <a:moveTo>
                    <a:pt x="136" y="0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6" y="69"/>
                    <a:pt x="6" y="64"/>
                    <a:pt x="6" y="64"/>
                  </a:cubicBezTo>
                  <a:cubicBezTo>
                    <a:pt x="3" y="64"/>
                    <a:pt x="0" y="66"/>
                    <a:pt x="0" y="68"/>
                  </a:cubicBezTo>
                  <a:cubicBezTo>
                    <a:pt x="0" y="71"/>
                    <a:pt x="2" y="74"/>
                    <a:pt x="5" y="74"/>
                  </a:cubicBezTo>
                  <a:cubicBezTo>
                    <a:pt x="5" y="74"/>
                    <a:pt x="8" y="74"/>
                    <a:pt x="13" y="74"/>
                  </a:cubicBezTo>
                  <a:cubicBezTo>
                    <a:pt x="32" y="74"/>
                    <a:pt x="80" y="70"/>
                    <a:pt x="119" y="30"/>
                  </a:cubicBezTo>
                  <a:cubicBezTo>
                    <a:pt x="124" y="43"/>
                    <a:pt x="124" y="43"/>
                    <a:pt x="124" y="43"/>
                  </a:cubicBezTo>
                  <a:lnTo>
                    <a:pt x="1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40"/>
          <p:cNvGrpSpPr/>
          <p:nvPr/>
        </p:nvGrpSpPr>
        <p:grpSpPr>
          <a:xfrm>
            <a:off x="4254379" y="4280894"/>
            <a:ext cx="548518" cy="418079"/>
            <a:chOff x="3908425" y="1439863"/>
            <a:chExt cx="260350" cy="198438"/>
          </a:xfrm>
          <a:solidFill>
            <a:schemeClr val="bg1"/>
          </a:solidFill>
        </p:grpSpPr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4044950" y="1600200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4044950" y="1600200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56"/>
            <p:cNvSpPr>
              <a:spLocks noEditPoints="1"/>
            </p:cNvSpPr>
            <p:nvPr/>
          </p:nvSpPr>
          <p:spPr bwMode="auto">
            <a:xfrm>
              <a:off x="3908425" y="1439863"/>
              <a:ext cx="260350" cy="198438"/>
            </a:xfrm>
            <a:custGeom>
              <a:cxnLst>
                <a:cxn ang="0">
                  <a:pos x="80" y="6"/>
                </a:cxn>
                <a:cxn ang="0">
                  <a:pos x="78" y="3"/>
                </a:cxn>
                <a:cxn ang="0">
                  <a:pos x="53" y="0"/>
                </a:cxn>
                <a:cxn ang="0">
                  <a:pos x="42" y="5"/>
                </a:cxn>
                <a:cxn ang="0">
                  <a:pos x="35" y="0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0" y="42"/>
                </a:cxn>
                <a:cxn ang="0">
                  <a:pos x="2" y="61"/>
                </a:cxn>
                <a:cxn ang="0">
                  <a:pos x="28" y="61"/>
                </a:cxn>
                <a:cxn ang="0">
                  <a:pos x="32" y="61"/>
                </a:cxn>
                <a:cxn ang="0">
                  <a:pos x="36" y="64"/>
                </a:cxn>
                <a:cxn ang="0">
                  <a:pos x="46" y="64"/>
                </a:cxn>
                <a:cxn ang="0">
                  <a:pos x="50" y="62"/>
                </a:cxn>
                <a:cxn ang="0">
                  <a:pos x="51" y="61"/>
                </a:cxn>
                <a:cxn ang="0">
                  <a:pos x="74" y="61"/>
                </a:cxn>
                <a:cxn ang="0">
                  <a:pos x="84" y="58"/>
                </a:cxn>
                <a:cxn ang="0">
                  <a:pos x="84" y="10"/>
                </a:cxn>
                <a:cxn ang="0">
                  <a:pos x="35" y="57"/>
                </a:cxn>
                <a:cxn ang="0">
                  <a:pos x="6" y="54"/>
                </a:cxn>
                <a:cxn ang="0">
                  <a:pos x="20" y="51"/>
                </a:cxn>
                <a:cxn ang="0">
                  <a:pos x="39" y="56"/>
                </a:cxn>
                <a:cxn ang="0">
                  <a:pos x="40" y="8"/>
                </a:cxn>
                <a:cxn ang="0">
                  <a:pos x="40" y="50"/>
                </a:cxn>
                <a:cxn ang="0">
                  <a:pos x="33" y="48"/>
                </a:cxn>
                <a:cxn ang="0">
                  <a:pos x="6" y="51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22" y="3"/>
                </a:cxn>
                <a:cxn ang="0">
                  <a:pos x="39" y="5"/>
                </a:cxn>
                <a:cxn ang="0">
                  <a:pos x="40" y="8"/>
                </a:cxn>
                <a:cxn ang="0">
                  <a:pos x="43" y="20"/>
                </a:cxn>
                <a:cxn ang="0">
                  <a:pos x="43" y="7"/>
                </a:cxn>
                <a:cxn ang="0">
                  <a:pos x="46" y="4"/>
                </a:cxn>
                <a:cxn ang="0">
                  <a:pos x="48" y="21"/>
                </a:cxn>
                <a:cxn ang="0">
                  <a:pos x="52" y="21"/>
                </a:cxn>
                <a:cxn ang="0">
                  <a:pos x="54" y="2"/>
                </a:cxn>
                <a:cxn ang="0">
                  <a:pos x="78" y="5"/>
                </a:cxn>
                <a:cxn ang="0">
                  <a:pos x="78" y="7"/>
                </a:cxn>
                <a:cxn ang="0">
                  <a:pos x="78" y="51"/>
                </a:cxn>
                <a:cxn ang="0">
                  <a:pos x="51" y="48"/>
                </a:cxn>
                <a:cxn ang="0">
                  <a:pos x="49" y="57"/>
                </a:cxn>
                <a:cxn ang="0">
                  <a:pos x="49" y="51"/>
                </a:cxn>
                <a:cxn ang="0">
                  <a:pos x="75" y="54"/>
                </a:cxn>
                <a:cxn ang="0">
                  <a:pos x="78" y="57"/>
                </a:cxn>
              </a:cxnLst>
              <a:rect b="b" l="0" r="r" t="0"/>
              <a:pathLst>
                <a:path h="64" w="84">
                  <a:moveTo>
                    <a:pt x="81" y="6"/>
                  </a:moveTo>
                  <a:cubicBezTo>
                    <a:pt x="81" y="6"/>
                    <a:pt x="81" y="6"/>
                    <a:pt x="80" y="6"/>
                  </a:cubicBezTo>
                  <a:cubicBezTo>
                    <a:pt x="80" y="6"/>
                    <a:pt x="80" y="6"/>
                    <a:pt x="80" y="5"/>
                  </a:cubicBezTo>
                  <a:cubicBezTo>
                    <a:pt x="80" y="4"/>
                    <a:pt x="79" y="3"/>
                    <a:pt x="78" y="3"/>
                  </a:cubicBezTo>
                  <a:cubicBezTo>
                    <a:pt x="74" y="3"/>
                    <a:pt x="71" y="2"/>
                    <a:pt x="67" y="1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51" y="0"/>
                    <a:pt x="49" y="0"/>
                    <a:pt x="47" y="1"/>
                  </a:cubicBezTo>
                  <a:cubicBezTo>
                    <a:pt x="45" y="1"/>
                    <a:pt x="43" y="3"/>
                    <a:pt x="42" y="5"/>
                  </a:cubicBezTo>
                  <a:cubicBezTo>
                    <a:pt x="41" y="4"/>
                    <a:pt x="40" y="2"/>
                    <a:pt x="39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0" y="1"/>
                    <a:pt x="14" y="2"/>
                    <a:pt x="8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22"/>
                    <a:pt x="0" y="30"/>
                    <a:pt x="0" y="42"/>
                  </a:cubicBezTo>
                  <a:cubicBezTo>
                    <a:pt x="0" y="47"/>
                    <a:pt x="0" y="52"/>
                    <a:pt x="0" y="57"/>
                  </a:cubicBezTo>
                  <a:cubicBezTo>
                    <a:pt x="0" y="59"/>
                    <a:pt x="0" y="61"/>
                    <a:pt x="2" y="61"/>
                  </a:cubicBezTo>
                  <a:cubicBezTo>
                    <a:pt x="4" y="61"/>
                    <a:pt x="6" y="61"/>
                    <a:pt x="8" y="61"/>
                  </a:cubicBezTo>
                  <a:cubicBezTo>
                    <a:pt x="15" y="61"/>
                    <a:pt x="22" y="61"/>
                    <a:pt x="28" y="61"/>
                  </a:cubicBezTo>
                  <a:cubicBezTo>
                    <a:pt x="30" y="61"/>
                    <a:pt x="31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3" y="61"/>
                    <a:pt x="33" y="62"/>
                  </a:cubicBezTo>
                  <a:cubicBezTo>
                    <a:pt x="34" y="64"/>
                    <a:pt x="35" y="64"/>
                    <a:pt x="36" y="64"/>
                  </a:cubicBezTo>
                  <a:cubicBezTo>
                    <a:pt x="38" y="64"/>
                    <a:pt x="39" y="64"/>
                    <a:pt x="41" y="64"/>
                  </a:cubicBezTo>
                  <a:cubicBezTo>
                    <a:pt x="43" y="64"/>
                    <a:pt x="44" y="64"/>
                    <a:pt x="46" y="64"/>
                  </a:cubicBezTo>
                  <a:cubicBezTo>
                    <a:pt x="47" y="64"/>
                    <a:pt x="48" y="64"/>
                    <a:pt x="49" y="64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3" y="61"/>
                    <a:pt x="54" y="61"/>
                  </a:cubicBezTo>
                  <a:cubicBezTo>
                    <a:pt x="60" y="61"/>
                    <a:pt x="67" y="61"/>
                    <a:pt x="74" y="61"/>
                  </a:cubicBezTo>
                  <a:cubicBezTo>
                    <a:pt x="76" y="61"/>
                    <a:pt x="79" y="61"/>
                    <a:pt x="81" y="61"/>
                  </a:cubicBezTo>
                  <a:cubicBezTo>
                    <a:pt x="83" y="61"/>
                    <a:pt x="84" y="60"/>
                    <a:pt x="84" y="58"/>
                  </a:cubicBezTo>
                  <a:cubicBezTo>
                    <a:pt x="84" y="53"/>
                    <a:pt x="84" y="49"/>
                    <a:pt x="84" y="44"/>
                  </a:cubicBezTo>
                  <a:cubicBezTo>
                    <a:pt x="84" y="31"/>
                    <a:pt x="84" y="23"/>
                    <a:pt x="84" y="10"/>
                  </a:cubicBezTo>
                  <a:cubicBezTo>
                    <a:pt x="84" y="8"/>
                    <a:pt x="84" y="6"/>
                    <a:pt x="81" y="6"/>
                  </a:cubicBezTo>
                  <a:close/>
                  <a:moveTo>
                    <a:pt x="35" y="57"/>
                  </a:moveTo>
                  <a:cubicBezTo>
                    <a:pt x="25" y="57"/>
                    <a:pt x="15" y="57"/>
                    <a:pt x="5" y="57"/>
                  </a:cubicBezTo>
                  <a:cubicBezTo>
                    <a:pt x="5" y="57"/>
                    <a:pt x="6" y="54"/>
                    <a:pt x="6" y="54"/>
                  </a:cubicBezTo>
                  <a:cubicBezTo>
                    <a:pt x="7" y="54"/>
                    <a:pt x="8" y="54"/>
                    <a:pt x="8" y="54"/>
                  </a:cubicBezTo>
                  <a:cubicBezTo>
                    <a:pt x="12" y="53"/>
                    <a:pt x="16" y="52"/>
                    <a:pt x="20" y="51"/>
                  </a:cubicBezTo>
                  <a:cubicBezTo>
                    <a:pt x="25" y="51"/>
                    <a:pt x="30" y="50"/>
                    <a:pt x="34" y="51"/>
                  </a:cubicBezTo>
                  <a:cubicBezTo>
                    <a:pt x="36" y="52"/>
                    <a:pt x="38" y="53"/>
                    <a:pt x="39" y="56"/>
                  </a:cubicBezTo>
                  <a:cubicBezTo>
                    <a:pt x="38" y="56"/>
                    <a:pt x="36" y="56"/>
                    <a:pt x="35" y="57"/>
                  </a:cubicBezTo>
                  <a:close/>
                  <a:moveTo>
                    <a:pt x="40" y="8"/>
                  </a:moveTo>
                  <a:cubicBezTo>
                    <a:pt x="40" y="11"/>
                    <a:pt x="40" y="10"/>
                    <a:pt x="40" y="12"/>
                  </a:cubicBezTo>
                  <a:cubicBezTo>
                    <a:pt x="40" y="25"/>
                    <a:pt x="40" y="37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38" y="50"/>
                    <a:pt x="36" y="48"/>
                    <a:pt x="33" y="48"/>
                  </a:cubicBezTo>
                  <a:cubicBezTo>
                    <a:pt x="30" y="47"/>
                    <a:pt x="27" y="47"/>
                    <a:pt x="24" y="47"/>
                  </a:cubicBezTo>
                  <a:cubicBezTo>
                    <a:pt x="18" y="48"/>
                    <a:pt x="12" y="49"/>
                    <a:pt x="6" y="51"/>
                  </a:cubicBezTo>
                  <a:cubicBezTo>
                    <a:pt x="6" y="40"/>
                    <a:pt x="6" y="29"/>
                    <a:pt x="6" y="18"/>
                  </a:cubicBezTo>
                  <a:cubicBezTo>
                    <a:pt x="6" y="12"/>
                    <a:pt x="6" y="11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5" y="2"/>
                    <a:pt x="28" y="2"/>
                    <a:pt x="31" y="2"/>
                  </a:cubicBezTo>
                  <a:cubicBezTo>
                    <a:pt x="34" y="2"/>
                    <a:pt x="37" y="3"/>
                    <a:pt x="39" y="5"/>
                  </a:cubicBezTo>
                  <a:cubicBezTo>
                    <a:pt x="40" y="5"/>
                    <a:pt x="40" y="6"/>
                    <a:pt x="40" y="6"/>
                  </a:cubicBezTo>
                  <a:cubicBezTo>
                    <a:pt x="40" y="7"/>
                    <a:pt x="40" y="8"/>
                    <a:pt x="40" y="8"/>
                  </a:cubicBezTo>
                  <a:close/>
                  <a:moveTo>
                    <a:pt x="43" y="52"/>
                  </a:moveTo>
                  <a:cubicBezTo>
                    <a:pt x="43" y="41"/>
                    <a:pt x="43" y="31"/>
                    <a:pt x="43" y="20"/>
                  </a:cubicBezTo>
                  <a:cubicBezTo>
                    <a:pt x="43" y="15"/>
                    <a:pt x="43" y="15"/>
                    <a:pt x="43" y="11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5"/>
                    <a:pt x="45" y="4"/>
                    <a:pt x="46" y="4"/>
                  </a:cubicBezTo>
                  <a:cubicBezTo>
                    <a:pt x="46" y="11"/>
                    <a:pt x="46" y="15"/>
                    <a:pt x="46" y="23"/>
                  </a:cubicBezTo>
                  <a:cubicBezTo>
                    <a:pt x="46" y="22"/>
                    <a:pt x="47" y="22"/>
                    <a:pt x="48" y="21"/>
                  </a:cubicBezTo>
                  <a:cubicBezTo>
                    <a:pt x="48" y="21"/>
                    <a:pt x="50" y="20"/>
                    <a:pt x="50" y="20"/>
                  </a:cubicBezTo>
                  <a:cubicBezTo>
                    <a:pt x="51" y="20"/>
                    <a:pt x="52" y="21"/>
                    <a:pt x="52" y="21"/>
                  </a:cubicBezTo>
                  <a:cubicBezTo>
                    <a:pt x="53" y="22"/>
                    <a:pt x="54" y="22"/>
                    <a:pt x="54" y="23"/>
                  </a:cubicBezTo>
                  <a:cubicBezTo>
                    <a:pt x="54" y="14"/>
                    <a:pt x="54" y="10"/>
                    <a:pt x="54" y="2"/>
                  </a:cubicBezTo>
                  <a:cubicBezTo>
                    <a:pt x="61" y="2"/>
                    <a:pt x="68" y="4"/>
                    <a:pt x="74" y="5"/>
                  </a:cubicBezTo>
                  <a:cubicBezTo>
                    <a:pt x="75" y="5"/>
                    <a:pt x="76" y="5"/>
                    <a:pt x="78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13"/>
                    <a:pt x="78" y="14"/>
                    <a:pt x="78" y="19"/>
                  </a:cubicBezTo>
                  <a:cubicBezTo>
                    <a:pt x="78" y="30"/>
                    <a:pt x="78" y="40"/>
                    <a:pt x="78" y="51"/>
                  </a:cubicBezTo>
                  <a:cubicBezTo>
                    <a:pt x="72" y="49"/>
                    <a:pt x="66" y="48"/>
                    <a:pt x="60" y="48"/>
                  </a:cubicBezTo>
                  <a:cubicBezTo>
                    <a:pt x="57" y="47"/>
                    <a:pt x="54" y="47"/>
                    <a:pt x="51" y="48"/>
                  </a:cubicBezTo>
                  <a:cubicBezTo>
                    <a:pt x="48" y="48"/>
                    <a:pt x="45" y="50"/>
                    <a:pt x="43" y="52"/>
                  </a:cubicBezTo>
                  <a:close/>
                  <a:moveTo>
                    <a:pt x="49" y="57"/>
                  </a:moveTo>
                  <a:cubicBezTo>
                    <a:pt x="48" y="56"/>
                    <a:pt x="46" y="56"/>
                    <a:pt x="44" y="56"/>
                  </a:cubicBezTo>
                  <a:cubicBezTo>
                    <a:pt x="45" y="53"/>
                    <a:pt x="47" y="52"/>
                    <a:pt x="49" y="51"/>
                  </a:cubicBezTo>
                  <a:cubicBezTo>
                    <a:pt x="54" y="50"/>
                    <a:pt x="59" y="51"/>
                    <a:pt x="63" y="51"/>
                  </a:cubicBezTo>
                  <a:cubicBezTo>
                    <a:pt x="67" y="52"/>
                    <a:pt x="71" y="53"/>
                    <a:pt x="75" y="54"/>
                  </a:cubicBezTo>
                  <a:cubicBezTo>
                    <a:pt x="76" y="54"/>
                    <a:pt x="77" y="54"/>
                    <a:pt x="78" y="54"/>
                  </a:cubicBezTo>
                  <a:cubicBezTo>
                    <a:pt x="78" y="54"/>
                    <a:pt x="78" y="57"/>
                    <a:pt x="78" y="57"/>
                  </a:cubicBezTo>
                  <a:cubicBezTo>
                    <a:pt x="69" y="57"/>
                    <a:pt x="59" y="57"/>
                    <a:pt x="49" y="5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4044950" y="1600200"/>
              <a:ext cx="1588" cy="1588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4041775" y="1600200"/>
              <a:ext cx="3175" cy="1588"/>
            </a:xfrm>
            <a:custGeom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b="b" l="0" r="r" t="0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59"/>
            <p:cNvSpPr/>
            <p:nvPr/>
          </p:nvSpPr>
          <p:spPr bwMode="auto">
            <a:xfrm>
              <a:off x="4041775" y="1600200"/>
              <a:ext cx="1588" cy="1588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5" name="Freeform 60"/>
          <p:cNvSpPr>
            <a:spLocks noEditPoints="1"/>
          </p:cNvSpPr>
          <p:nvPr/>
        </p:nvSpPr>
        <p:spPr bwMode="auto">
          <a:xfrm>
            <a:off x="4273371" y="2745815"/>
            <a:ext cx="510534" cy="580153"/>
          </a:xfrm>
          <a:custGeom>
            <a:cxnLst>
              <a:cxn ang="0">
                <a:pos x="3" y="50"/>
              </a:cxn>
              <a:cxn ang="0">
                <a:pos x="7" y="60"/>
              </a:cxn>
              <a:cxn ang="0">
                <a:pos x="26" y="77"/>
              </a:cxn>
              <a:cxn ang="0">
                <a:pos x="33" y="0"/>
              </a:cxn>
              <a:cxn ang="0">
                <a:pos x="50" y="12"/>
              </a:cxn>
              <a:cxn ang="0">
                <a:pos x="57" y="16"/>
              </a:cxn>
              <a:cxn ang="0">
                <a:pos x="49" y="22"/>
              </a:cxn>
              <a:cxn ang="0">
                <a:pos x="51" y="16"/>
              </a:cxn>
              <a:cxn ang="0">
                <a:pos x="48" y="11"/>
              </a:cxn>
              <a:cxn ang="0">
                <a:pos x="46" y="20"/>
              </a:cxn>
              <a:cxn ang="0">
                <a:pos x="44" y="18"/>
              </a:cxn>
              <a:cxn ang="0">
                <a:pos x="45" y="15"/>
              </a:cxn>
              <a:cxn ang="0">
                <a:pos x="29" y="16"/>
              </a:cxn>
              <a:cxn ang="0">
                <a:pos x="34" y="16"/>
              </a:cxn>
              <a:cxn ang="0">
                <a:pos x="36" y="10"/>
              </a:cxn>
              <a:cxn ang="0">
                <a:pos x="34" y="10"/>
              </a:cxn>
              <a:cxn ang="0">
                <a:pos x="42" y="16"/>
              </a:cxn>
              <a:cxn ang="0">
                <a:pos x="37" y="23"/>
              </a:cxn>
              <a:cxn ang="0">
                <a:pos x="32" y="22"/>
              </a:cxn>
              <a:cxn ang="0">
                <a:pos x="27" y="25"/>
              </a:cxn>
              <a:cxn ang="0">
                <a:pos x="23" y="23"/>
              </a:cxn>
              <a:cxn ang="0">
                <a:pos x="27" y="20"/>
              </a:cxn>
              <a:cxn ang="0">
                <a:pos x="27" y="16"/>
              </a:cxn>
              <a:cxn ang="0">
                <a:pos x="32" y="24"/>
              </a:cxn>
              <a:cxn ang="0">
                <a:pos x="15" y="16"/>
              </a:cxn>
              <a:cxn ang="0">
                <a:pos x="22" y="16"/>
              </a:cxn>
              <a:cxn ang="0">
                <a:pos x="21" y="10"/>
              </a:cxn>
              <a:cxn ang="0">
                <a:pos x="27" y="11"/>
              </a:cxn>
              <a:cxn ang="0">
                <a:pos x="22" y="12"/>
              </a:cxn>
              <a:cxn ang="0">
                <a:pos x="24" y="15"/>
              </a:cxn>
              <a:cxn ang="0">
                <a:pos x="25" y="15"/>
              </a:cxn>
              <a:cxn ang="0">
                <a:pos x="18" y="22"/>
              </a:cxn>
              <a:cxn ang="0">
                <a:pos x="17" y="24"/>
              </a:cxn>
              <a:cxn ang="0">
                <a:pos x="23" y="26"/>
              </a:cxn>
              <a:cxn ang="0">
                <a:pos x="23" y="28"/>
              </a:cxn>
              <a:cxn ang="0">
                <a:pos x="42" y="39"/>
              </a:cxn>
              <a:cxn ang="0">
                <a:pos x="48" y="39"/>
              </a:cxn>
              <a:cxn ang="0">
                <a:pos x="49" y="32"/>
              </a:cxn>
              <a:cxn ang="0">
                <a:pos x="60" y="24"/>
              </a:cxn>
              <a:cxn ang="0">
                <a:pos x="51" y="25"/>
              </a:cxn>
              <a:cxn ang="0">
                <a:pos x="53" y="30"/>
              </a:cxn>
              <a:cxn ang="0">
                <a:pos x="54" y="28"/>
              </a:cxn>
              <a:cxn ang="0">
                <a:pos x="53" y="26"/>
              </a:cxn>
              <a:cxn ang="0">
                <a:pos x="56" y="33"/>
              </a:cxn>
              <a:cxn ang="0">
                <a:pos x="52" y="31"/>
              </a:cxn>
              <a:cxn ang="0">
                <a:pos x="42" y="31"/>
              </a:cxn>
              <a:cxn ang="0">
                <a:pos x="47" y="26"/>
              </a:cxn>
              <a:cxn ang="0">
                <a:pos x="39" y="28"/>
              </a:cxn>
              <a:cxn ang="0">
                <a:pos x="41" y="31"/>
              </a:cxn>
              <a:cxn ang="0">
                <a:pos x="40" y="35"/>
              </a:cxn>
              <a:cxn ang="0">
                <a:pos x="32" y="36"/>
              </a:cxn>
              <a:cxn ang="0">
                <a:pos x="25" y="32"/>
              </a:cxn>
              <a:cxn ang="0">
                <a:pos x="30" y="30"/>
              </a:cxn>
              <a:cxn ang="0">
                <a:pos x="37" y="30"/>
              </a:cxn>
              <a:cxn ang="0">
                <a:pos x="31" y="28"/>
              </a:cxn>
              <a:cxn ang="0">
                <a:pos x="38" y="25"/>
              </a:cxn>
              <a:cxn ang="0">
                <a:pos x="39" y="25"/>
              </a:cxn>
              <a:cxn ang="0">
                <a:pos x="44" y="23"/>
              </a:cxn>
              <a:cxn ang="0">
                <a:pos x="48" y="23"/>
              </a:cxn>
              <a:cxn ang="0">
                <a:pos x="57" y="19"/>
              </a:cxn>
            </a:cxnLst>
            <a:rect b="b" l="0" r="r" t="0"/>
            <a:pathLst>
              <a:path h="77" w="68">
                <a:moveTo>
                  <a:pt x="33" y="0"/>
                </a:moveTo>
                <a:cubicBezTo>
                  <a:pt x="17" y="0"/>
                  <a:pt x="6" y="13"/>
                  <a:pt x="6" y="29"/>
                </a:cubicBezTo>
                <a:cubicBezTo>
                  <a:pt x="6" y="30"/>
                  <a:pt x="6" y="31"/>
                  <a:pt x="6" y="33"/>
                </a:cubicBezTo>
                <a:cubicBezTo>
                  <a:pt x="6" y="35"/>
                  <a:pt x="2" y="44"/>
                  <a:pt x="1" y="46"/>
                </a:cubicBezTo>
                <a:cubicBezTo>
                  <a:pt x="0" y="47"/>
                  <a:pt x="1" y="50"/>
                  <a:pt x="3" y="50"/>
                </a:cubicBezTo>
                <a:cubicBezTo>
                  <a:pt x="6" y="50"/>
                  <a:pt x="6" y="51"/>
                  <a:pt x="5" y="52"/>
                </a:cubicBezTo>
                <a:cubicBezTo>
                  <a:pt x="4" y="53"/>
                  <a:pt x="5" y="55"/>
                  <a:pt x="5" y="55"/>
                </a:cubicBezTo>
                <a:cubicBezTo>
                  <a:pt x="5" y="55"/>
                  <a:pt x="8" y="56"/>
                  <a:pt x="8" y="56"/>
                </a:cubicBezTo>
                <a:cubicBezTo>
                  <a:pt x="8" y="56"/>
                  <a:pt x="7" y="57"/>
                  <a:pt x="7" y="58"/>
                </a:cubicBezTo>
                <a:cubicBezTo>
                  <a:pt x="7" y="58"/>
                  <a:pt x="7" y="60"/>
                  <a:pt x="7" y="60"/>
                </a:cubicBezTo>
                <a:cubicBezTo>
                  <a:pt x="7" y="60"/>
                  <a:pt x="8" y="61"/>
                  <a:pt x="9" y="62"/>
                </a:cubicBezTo>
                <a:cubicBezTo>
                  <a:pt x="11" y="63"/>
                  <a:pt x="10" y="66"/>
                  <a:pt x="10" y="67"/>
                </a:cubicBezTo>
                <a:cubicBezTo>
                  <a:pt x="10" y="68"/>
                  <a:pt x="11" y="72"/>
                  <a:pt x="15" y="72"/>
                </a:cubicBezTo>
                <a:cubicBezTo>
                  <a:pt x="18" y="72"/>
                  <a:pt x="24" y="69"/>
                  <a:pt x="24" y="69"/>
                </a:cubicBezTo>
                <a:cubicBezTo>
                  <a:pt x="26" y="77"/>
                  <a:pt x="26" y="77"/>
                  <a:pt x="26" y="77"/>
                </a:cubicBezTo>
                <a:cubicBezTo>
                  <a:pt x="27" y="77"/>
                  <a:pt x="47" y="70"/>
                  <a:pt x="52" y="69"/>
                </a:cubicBezTo>
                <a:cubicBezTo>
                  <a:pt x="53" y="69"/>
                  <a:pt x="53" y="68"/>
                  <a:pt x="54" y="68"/>
                </a:cubicBezTo>
                <a:cubicBezTo>
                  <a:pt x="52" y="58"/>
                  <a:pt x="52" y="58"/>
                  <a:pt x="52" y="58"/>
                </a:cubicBezTo>
                <a:cubicBezTo>
                  <a:pt x="56" y="52"/>
                  <a:pt x="64" y="43"/>
                  <a:pt x="65" y="34"/>
                </a:cubicBezTo>
                <a:cubicBezTo>
                  <a:pt x="68" y="12"/>
                  <a:pt x="52" y="0"/>
                  <a:pt x="33" y="0"/>
                </a:cubicBezTo>
                <a:close/>
                <a:moveTo>
                  <a:pt x="50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4"/>
                  <a:pt x="50" y="13"/>
                </a:cubicBezTo>
                <a:cubicBezTo>
                  <a:pt x="50" y="13"/>
                  <a:pt x="50" y="12"/>
                  <a:pt x="50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2"/>
                  <a:pt x="56" y="14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7"/>
                  <a:pt x="57" y="17"/>
                  <a:pt x="56" y="18"/>
                </a:cubicBezTo>
                <a:cubicBezTo>
                  <a:pt x="55" y="18"/>
                  <a:pt x="55" y="18"/>
                  <a:pt x="54" y="19"/>
                </a:cubicBezTo>
                <a:cubicBezTo>
                  <a:pt x="53" y="20"/>
                  <a:pt x="53" y="21"/>
                  <a:pt x="52" y="22"/>
                </a:cubicBezTo>
                <a:cubicBezTo>
                  <a:pt x="51" y="22"/>
                  <a:pt x="51" y="22"/>
                  <a:pt x="50" y="22"/>
                </a:cubicBezTo>
                <a:cubicBezTo>
                  <a:pt x="50" y="22"/>
                  <a:pt x="49" y="22"/>
                  <a:pt x="49" y="22"/>
                </a:cubicBezTo>
                <a:cubicBezTo>
                  <a:pt x="49" y="22"/>
                  <a:pt x="49" y="21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8" y="19"/>
                  <a:pt x="48" y="19"/>
                  <a:pt x="48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0" y="16"/>
                </a:cubicBezTo>
                <a:close/>
                <a:moveTo>
                  <a:pt x="43" y="7"/>
                </a:moveTo>
                <a:cubicBezTo>
                  <a:pt x="43" y="7"/>
                  <a:pt x="43" y="7"/>
                  <a:pt x="43" y="7"/>
                </a:cubicBezTo>
                <a:cubicBezTo>
                  <a:pt x="45" y="7"/>
                  <a:pt x="46" y="8"/>
                  <a:pt x="48" y="9"/>
                </a:cubicBezTo>
                <a:cubicBezTo>
                  <a:pt x="48" y="9"/>
                  <a:pt x="49" y="10"/>
                  <a:pt x="48" y="11"/>
                </a:cubicBezTo>
                <a:cubicBezTo>
                  <a:pt x="48" y="12"/>
                  <a:pt x="48" y="13"/>
                  <a:pt x="48" y="13"/>
                </a:cubicBezTo>
                <a:cubicBezTo>
                  <a:pt x="48" y="14"/>
                  <a:pt x="48" y="15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7" y="17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3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19"/>
                  <a:pt x="44" y="18"/>
                  <a:pt x="44" y="18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39" y="13"/>
                  <a:pt x="40" y="8"/>
                  <a:pt x="43" y="7"/>
                </a:cubicBezTo>
                <a:close/>
                <a:moveTo>
                  <a:pt x="29" y="16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6"/>
                </a:cubicBezTo>
                <a:cubicBezTo>
                  <a:pt x="32" y="15"/>
                  <a:pt x="30" y="14"/>
                  <a:pt x="29" y="13"/>
                </a:cubicBezTo>
                <a:cubicBezTo>
                  <a:pt x="27" y="8"/>
                  <a:pt x="31" y="6"/>
                  <a:pt x="31" y="6"/>
                </a:cubicBezTo>
                <a:cubicBezTo>
                  <a:pt x="32" y="6"/>
                  <a:pt x="34" y="6"/>
                  <a:pt x="35" y="6"/>
                </a:cubicBezTo>
                <a:cubicBezTo>
                  <a:pt x="37" y="6"/>
                  <a:pt x="39" y="6"/>
                  <a:pt x="40" y="7"/>
                </a:cubicBezTo>
                <a:cubicBezTo>
                  <a:pt x="40" y="11"/>
                  <a:pt x="36" y="12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3"/>
                  <a:pt x="37" y="13"/>
                </a:cubicBezTo>
                <a:cubicBezTo>
                  <a:pt x="38" y="14"/>
                  <a:pt x="39" y="14"/>
                  <a:pt x="40" y="15"/>
                </a:cubicBezTo>
                <a:cubicBezTo>
                  <a:pt x="41" y="15"/>
                  <a:pt x="41" y="15"/>
                  <a:pt x="42" y="16"/>
                </a:cubicBezTo>
                <a:cubicBezTo>
                  <a:pt x="42" y="16"/>
                  <a:pt x="42" y="17"/>
                  <a:pt x="42" y="18"/>
                </a:cubicBezTo>
                <a:cubicBezTo>
                  <a:pt x="42" y="18"/>
                  <a:pt x="42" y="19"/>
                  <a:pt x="42" y="19"/>
                </a:cubicBezTo>
                <a:cubicBezTo>
                  <a:pt x="41" y="20"/>
                  <a:pt x="41" y="21"/>
                  <a:pt x="40" y="22"/>
                </a:cubicBezTo>
                <a:cubicBezTo>
                  <a:pt x="40" y="22"/>
                  <a:pt x="39" y="22"/>
                  <a:pt x="39" y="23"/>
                </a:cubicBezTo>
                <a:cubicBezTo>
                  <a:pt x="38" y="23"/>
                  <a:pt x="37" y="23"/>
                  <a:pt x="37" y="23"/>
                </a:cubicBezTo>
                <a:cubicBezTo>
                  <a:pt x="36" y="23"/>
                  <a:pt x="34" y="23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3"/>
                  <a:pt x="31" y="23"/>
                  <a:pt x="31" y="24"/>
                </a:cubicBezTo>
                <a:cubicBezTo>
                  <a:pt x="30" y="24"/>
                  <a:pt x="30" y="25"/>
                  <a:pt x="29" y="25"/>
                </a:cubicBezTo>
                <a:cubicBezTo>
                  <a:pt x="29" y="25"/>
                  <a:pt x="28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5"/>
                  <a:pt x="25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3" y="24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2"/>
                  <a:pt x="23" y="22"/>
                  <a:pt x="24" y="21"/>
                </a:cubicBezTo>
                <a:cubicBezTo>
                  <a:pt x="24" y="21"/>
                  <a:pt x="25" y="21"/>
                  <a:pt x="25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8"/>
                  <a:pt x="26" y="18"/>
                </a:cubicBezTo>
                <a:cubicBezTo>
                  <a:pt x="26" y="18"/>
                  <a:pt x="26" y="18"/>
                  <a:pt x="25" y="19"/>
                </a:cubicBezTo>
                <a:cubicBezTo>
                  <a:pt x="25" y="18"/>
                  <a:pt x="26" y="17"/>
                  <a:pt x="26" y="17"/>
                </a:cubicBezTo>
                <a:cubicBezTo>
                  <a:pt x="26" y="16"/>
                  <a:pt x="26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lnTo>
                  <a:pt x="29" y="16"/>
                </a:ln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15" y="22"/>
                </a:moveTo>
                <a:cubicBezTo>
                  <a:pt x="15" y="22"/>
                  <a:pt x="14" y="20"/>
                  <a:pt x="14" y="19"/>
                </a:cubicBezTo>
                <a:cubicBezTo>
                  <a:pt x="14" y="18"/>
                  <a:pt x="15" y="17"/>
                  <a:pt x="15" y="16"/>
                </a:cubicBezTo>
                <a:cubicBezTo>
                  <a:pt x="16" y="16"/>
                  <a:pt x="17" y="16"/>
                  <a:pt x="18" y="16"/>
                </a:cubicBezTo>
                <a:cubicBezTo>
                  <a:pt x="19" y="16"/>
                  <a:pt x="20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2"/>
                  <a:pt x="17" y="12"/>
                </a:cubicBezTo>
                <a:cubicBezTo>
                  <a:pt x="18" y="11"/>
                  <a:pt x="19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8" y="9"/>
                  <a:pt x="27" y="11"/>
                </a:cubicBezTo>
                <a:cubicBezTo>
                  <a:pt x="27" y="11"/>
                  <a:pt x="26" y="12"/>
                  <a:pt x="26" y="12"/>
                </a:cubicBezTo>
                <a:cubicBezTo>
                  <a:pt x="25" y="13"/>
                  <a:pt x="25" y="13"/>
                  <a:pt x="24" y="13"/>
                </a:cubicBezTo>
                <a:cubicBezTo>
                  <a:pt x="24" y="13"/>
                  <a:pt x="23" y="13"/>
                  <a:pt x="23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3" y="15"/>
                  <a:pt x="24" y="15"/>
                </a:cubicBezTo>
                <a:cubicBezTo>
                  <a:pt x="25" y="15"/>
                  <a:pt x="26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5" y="15"/>
                  <a:pt x="25" y="15"/>
                </a:cubicBezTo>
                <a:cubicBezTo>
                  <a:pt x="24" y="16"/>
                  <a:pt x="24" y="17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2" y="21"/>
                  <a:pt x="21" y="22"/>
                  <a:pt x="21" y="23"/>
                </a:cubicBezTo>
                <a:cubicBezTo>
                  <a:pt x="20" y="22"/>
                  <a:pt x="19" y="22"/>
                  <a:pt x="18" y="22"/>
                </a:cubicBezTo>
                <a:cubicBezTo>
                  <a:pt x="17" y="22"/>
                  <a:pt x="16" y="22"/>
                  <a:pt x="16" y="22"/>
                </a:cubicBezTo>
                <a:lnTo>
                  <a:pt x="15" y="22"/>
                </a:ln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1" y="28"/>
                  <a:pt x="18" y="28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20" y="24"/>
                  <a:pt x="21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4" y="26"/>
                  <a:pt x="24" y="27"/>
                  <a:pt x="25" y="27"/>
                </a:cubicBezTo>
                <a:cubicBezTo>
                  <a:pt x="25" y="27"/>
                  <a:pt x="26" y="27"/>
                  <a:pt x="27" y="27"/>
                </a:cubicBezTo>
                <a:cubicBezTo>
                  <a:pt x="26" y="27"/>
                  <a:pt x="25" y="27"/>
                  <a:pt x="24" y="28"/>
                </a:cubicBezTo>
                <a:lnTo>
                  <a:pt x="23" y="28"/>
                </a:lnTo>
                <a:close/>
                <a:moveTo>
                  <a:pt x="41" y="43"/>
                </a:moveTo>
                <a:cubicBezTo>
                  <a:pt x="37" y="38"/>
                  <a:pt x="37" y="38"/>
                  <a:pt x="37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9" y="37"/>
                  <a:pt x="40" y="37"/>
                </a:cubicBezTo>
                <a:cubicBezTo>
                  <a:pt x="40" y="37"/>
                  <a:pt x="41" y="38"/>
                  <a:pt x="42" y="39"/>
                </a:cubicBezTo>
                <a:cubicBezTo>
                  <a:pt x="43" y="40"/>
                  <a:pt x="43" y="41"/>
                  <a:pt x="43" y="41"/>
                </a:cubicBezTo>
                <a:cubicBezTo>
                  <a:pt x="43" y="41"/>
                  <a:pt x="44" y="42"/>
                  <a:pt x="45" y="43"/>
                </a:cubicBezTo>
                <a:lnTo>
                  <a:pt x="41" y="43"/>
                </a:lnTo>
                <a:close/>
                <a:moveTo>
                  <a:pt x="53" y="35"/>
                </a:moveTo>
                <a:cubicBezTo>
                  <a:pt x="52" y="37"/>
                  <a:pt x="48" y="39"/>
                  <a:pt x="48" y="39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6"/>
                  <a:pt x="42" y="36"/>
                  <a:pt x="4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3" y="34"/>
                  <a:pt x="44" y="34"/>
                  <a:pt x="44" y="33"/>
                </a:cubicBezTo>
                <a:cubicBezTo>
                  <a:pt x="46" y="33"/>
                  <a:pt x="47" y="32"/>
                  <a:pt x="49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1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5"/>
                  <a:pt x="53" y="35"/>
                </a:cubicBez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3"/>
                  <a:pt x="56" y="23"/>
                  <a:pt x="55" y="23"/>
                </a:cubicBezTo>
                <a:cubicBezTo>
                  <a:pt x="54" y="23"/>
                  <a:pt x="54" y="23"/>
                  <a:pt x="53" y="24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6"/>
                  <a:pt x="51" y="27"/>
                  <a:pt x="51" y="28"/>
                </a:cubicBezTo>
                <a:cubicBezTo>
                  <a:pt x="51" y="28"/>
                  <a:pt x="51" y="28"/>
                  <a:pt x="51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4" y="28"/>
                  <a:pt x="54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7"/>
                  <a:pt x="53" y="27"/>
                  <a:pt x="53" y="26"/>
                </a:cubicBezTo>
                <a:cubicBezTo>
                  <a:pt x="53" y="26"/>
                  <a:pt x="54" y="25"/>
                  <a:pt x="54" y="25"/>
                </a:cubicBezTo>
                <a:cubicBezTo>
                  <a:pt x="54" y="25"/>
                  <a:pt x="55" y="25"/>
                  <a:pt x="55" y="25"/>
                </a:cubicBezTo>
                <a:cubicBezTo>
                  <a:pt x="57" y="25"/>
                  <a:pt x="58" y="25"/>
                  <a:pt x="59" y="27"/>
                </a:cubicBezTo>
                <a:cubicBezTo>
                  <a:pt x="59" y="27"/>
                  <a:pt x="60" y="30"/>
                  <a:pt x="58" y="32"/>
                </a:cubicBezTo>
                <a:cubicBezTo>
                  <a:pt x="57" y="32"/>
                  <a:pt x="57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1"/>
                  <a:pt x="53" y="31"/>
                  <a:pt x="52" y="31"/>
                </a:cubicBezTo>
                <a:cubicBezTo>
                  <a:pt x="51" y="30"/>
                  <a:pt x="50" y="30"/>
                  <a:pt x="49" y="30"/>
                </a:cubicBezTo>
                <a:cubicBezTo>
                  <a:pt x="47" y="30"/>
                  <a:pt x="46" y="31"/>
                  <a:pt x="44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4" y="30"/>
                  <a:pt x="45" y="30"/>
                  <a:pt x="46" y="30"/>
                </a:cubicBezTo>
                <a:cubicBezTo>
                  <a:pt x="46" y="30"/>
                  <a:pt x="47" y="29"/>
                  <a:pt x="47" y="29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6"/>
                  <a:pt x="48" y="25"/>
                  <a:pt x="47" y="25"/>
                </a:cubicBezTo>
                <a:cubicBezTo>
                  <a:pt x="47" y="25"/>
                  <a:pt x="47" y="26"/>
                  <a:pt x="47" y="26"/>
                </a:cubicBezTo>
                <a:cubicBezTo>
                  <a:pt x="47" y="27"/>
                  <a:pt x="46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3" y="29"/>
                </a:cubicBezTo>
                <a:cubicBezTo>
                  <a:pt x="41" y="29"/>
                  <a:pt x="40" y="28"/>
                  <a:pt x="40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9"/>
                  <a:pt x="38" y="29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40" y="30"/>
                  <a:pt x="41" y="31"/>
                </a:cubicBezTo>
                <a:cubicBezTo>
                  <a:pt x="41" y="31"/>
                  <a:pt x="41" y="31"/>
                  <a:pt x="41" y="32"/>
                </a:cubicBezTo>
                <a:cubicBezTo>
                  <a:pt x="41" y="32"/>
                  <a:pt x="41" y="33"/>
                  <a:pt x="40" y="34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6"/>
                  <a:pt x="38" y="36"/>
                  <a:pt x="37" y="36"/>
                </a:cubicBezTo>
                <a:cubicBezTo>
                  <a:pt x="37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3" y="36"/>
                  <a:pt x="32" y="36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1" y="36"/>
                  <a:pt x="30" y="36"/>
                </a:cubicBezTo>
                <a:cubicBezTo>
                  <a:pt x="29" y="36"/>
                  <a:pt x="28" y="35"/>
                  <a:pt x="27" y="35"/>
                </a:cubicBezTo>
                <a:cubicBezTo>
                  <a:pt x="26" y="34"/>
                  <a:pt x="25" y="34"/>
                  <a:pt x="25" y="32"/>
                </a:cubicBezTo>
                <a:cubicBezTo>
                  <a:pt x="25" y="32"/>
                  <a:pt x="25" y="30"/>
                  <a:pt x="25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29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1"/>
                  <a:pt x="33" y="31"/>
                  <a:pt x="35" y="31"/>
                </a:cubicBezTo>
                <a:cubicBezTo>
                  <a:pt x="35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30"/>
                  <a:pt x="36" y="29"/>
                  <a:pt x="3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3" y="30"/>
                  <a:pt x="32" y="29"/>
                  <a:pt x="32" y="29"/>
                </a:cubicBezTo>
                <a:cubicBezTo>
                  <a:pt x="32" y="29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6"/>
                  <a:pt x="33" y="26"/>
                  <a:pt x="33" y="25"/>
                </a:cubicBezTo>
                <a:cubicBezTo>
                  <a:pt x="34" y="25"/>
                  <a:pt x="35" y="25"/>
                  <a:pt x="35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1" y="25"/>
                  <a:pt x="41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3"/>
                  <a:pt x="43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2"/>
                  <a:pt x="46" y="22"/>
                  <a:pt x="46" y="22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3"/>
                  <a:pt x="48" y="23"/>
                  <a:pt x="48" y="23"/>
                </a:cubicBezTo>
                <a:cubicBezTo>
                  <a:pt x="49" y="24"/>
                  <a:pt x="49" y="24"/>
                  <a:pt x="50" y="24"/>
                </a:cubicBezTo>
                <a:cubicBezTo>
                  <a:pt x="51" y="24"/>
                  <a:pt x="52" y="24"/>
                  <a:pt x="53" y="23"/>
                </a:cubicBezTo>
                <a:cubicBezTo>
                  <a:pt x="54" y="22"/>
                  <a:pt x="55" y="21"/>
                  <a:pt x="55" y="20"/>
                </a:cubicBezTo>
                <a:cubicBezTo>
                  <a:pt x="56" y="20"/>
                  <a:pt x="56" y="19"/>
                  <a:pt x="57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8" y="19"/>
                  <a:pt x="59" y="20"/>
                  <a:pt x="59" y="20"/>
                </a:cubicBezTo>
                <a:cubicBezTo>
                  <a:pt x="60" y="21"/>
                  <a:pt x="60" y="22"/>
                  <a:pt x="60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 anchorCtr="1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6" name="Group 48"/>
          <p:cNvGrpSpPr/>
          <p:nvPr/>
        </p:nvGrpSpPr>
        <p:grpSpPr>
          <a:xfrm>
            <a:off x="7401083" y="2826852"/>
            <a:ext cx="508385" cy="418079"/>
            <a:chOff x="4492625" y="1965325"/>
            <a:chExt cx="241301" cy="198438"/>
          </a:xfrm>
          <a:solidFill>
            <a:schemeClr val="bg1"/>
          </a:solidFill>
        </p:grpSpPr>
        <p:sp>
          <p:nvSpPr>
            <p:cNvPr id="37" name="Freeform 61"/>
            <p:cNvSpPr/>
            <p:nvPr/>
          </p:nvSpPr>
          <p:spPr bwMode="auto">
            <a:xfrm>
              <a:off x="4600575" y="2039938"/>
              <a:ext cx="19050" cy="39688"/>
            </a:xfrm>
            <a:custGeom>
              <a:cxnLst>
                <a:cxn ang="0">
                  <a:pos x="0" y="2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12" y="25"/>
                </a:cxn>
                <a:cxn ang="0">
                  <a:pos x="12" y="2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2" y="0"/>
                </a:cxn>
                <a:cxn ang="0">
                  <a:pos x="0" y="2"/>
                </a:cxn>
              </a:cxnLst>
              <a:rect b="b" l="0" r="r" t="0"/>
              <a:pathLst>
                <a:path h="25" w="12">
                  <a:moveTo>
                    <a:pt x="0" y="2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62"/>
            <p:cNvSpPr/>
            <p:nvPr/>
          </p:nvSpPr>
          <p:spPr bwMode="auto">
            <a:xfrm>
              <a:off x="4629150" y="2020888"/>
              <a:ext cx="19050" cy="58738"/>
            </a:xfrm>
            <a:custGeom>
              <a:cxnLst>
                <a:cxn ang="0">
                  <a:pos x="10" y="37"/>
                </a:cxn>
                <a:cxn ang="0">
                  <a:pos x="12" y="35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0" y="37"/>
                </a:cxn>
              </a:cxnLst>
              <a:rect b="b" l="0" r="r" t="0"/>
              <a:pathLst>
                <a:path h="37" w="12">
                  <a:moveTo>
                    <a:pt x="10" y="37"/>
                  </a:moveTo>
                  <a:lnTo>
                    <a:pt x="12" y="3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0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63"/>
            <p:cNvSpPr/>
            <p:nvPr/>
          </p:nvSpPr>
          <p:spPr bwMode="auto">
            <a:xfrm>
              <a:off x="4654550" y="2046288"/>
              <a:ext cx="17463" cy="33338"/>
            </a:xfrm>
            <a:custGeom>
              <a:cxnLst>
                <a:cxn ang="0">
                  <a:pos x="11" y="21"/>
                </a:cxn>
                <a:cxn ang="0">
                  <a:pos x="11" y="19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9"/>
                </a:cxn>
                <a:cxn ang="0">
                  <a:pos x="1" y="21"/>
                </a:cxn>
                <a:cxn ang="0">
                  <a:pos x="11" y="21"/>
                </a:cxn>
              </a:cxnLst>
              <a:rect b="b" l="0" r="r" t="0"/>
              <a:pathLst>
                <a:path h="21" w="11">
                  <a:moveTo>
                    <a:pt x="11" y="21"/>
                  </a:moveTo>
                  <a:lnTo>
                    <a:pt x="11" y="1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64"/>
            <p:cNvSpPr/>
            <p:nvPr/>
          </p:nvSpPr>
          <p:spPr bwMode="auto">
            <a:xfrm>
              <a:off x="4681538" y="2030413"/>
              <a:ext cx="19050" cy="49213"/>
            </a:xfrm>
            <a:custGeom>
              <a:cxnLst>
                <a:cxn ang="0">
                  <a:pos x="10" y="31"/>
                </a:cxn>
                <a:cxn ang="0">
                  <a:pos x="12" y="29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0" y="31"/>
                </a:cxn>
              </a:cxnLst>
              <a:rect b="b" l="0" r="r" t="0"/>
              <a:pathLst>
                <a:path h="31" w="12">
                  <a:moveTo>
                    <a:pt x="10" y="31"/>
                  </a:moveTo>
                  <a:lnTo>
                    <a:pt x="12" y="29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65"/>
            <p:cNvSpPr/>
            <p:nvPr/>
          </p:nvSpPr>
          <p:spPr bwMode="auto">
            <a:xfrm>
              <a:off x="4514850" y="1971675"/>
              <a:ext cx="36513" cy="39688"/>
            </a:xfrm>
            <a:custGeom>
              <a:cxnLst>
                <a:cxn ang="0">
                  <a:pos x="1" y="9"/>
                </a:cxn>
                <a:cxn ang="0">
                  <a:pos x="6" y="13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9"/>
                </a:cxn>
              </a:cxnLst>
              <a:rect b="b" l="0" r="r" t="0"/>
              <a:pathLst>
                <a:path h="13" w="12">
                  <a:moveTo>
                    <a:pt x="1" y="9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8" y="13"/>
                    <a:pt x="10" y="11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6"/>
                    <a:pt x="11" y="6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66"/>
            <p:cNvSpPr/>
            <p:nvPr/>
          </p:nvSpPr>
          <p:spPr bwMode="auto">
            <a:xfrm>
              <a:off x="4492625" y="2005013"/>
              <a:ext cx="123825" cy="158750"/>
            </a:xfrm>
            <a:custGeom>
              <a:cxnLst>
                <a:cxn ang="0">
                  <a:pos x="25" y="16"/>
                </a:cxn>
                <a:cxn ang="0">
                  <a:pos x="26" y="16"/>
                </a:cxn>
                <a:cxn ang="0">
                  <a:pos x="27" y="16"/>
                </a:cxn>
                <a:cxn ang="0">
                  <a:pos x="29" y="15"/>
                </a:cxn>
                <a:cxn ang="0">
                  <a:pos x="35" y="9"/>
                </a:cxn>
                <a:cxn ang="0">
                  <a:pos x="40" y="1"/>
                </a:cxn>
                <a:cxn ang="0">
                  <a:pos x="39" y="0"/>
                </a:cxn>
                <a:cxn ang="0">
                  <a:pos x="32" y="6"/>
                </a:cxn>
                <a:cxn ang="0">
                  <a:pos x="28" y="10"/>
                </a:cxn>
                <a:cxn ang="0">
                  <a:pos x="25" y="10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3" y="5"/>
                </a:cxn>
                <a:cxn ang="0">
                  <a:pos x="1" y="25"/>
                </a:cxn>
                <a:cxn ang="0">
                  <a:pos x="5" y="26"/>
                </a:cxn>
                <a:cxn ang="0">
                  <a:pos x="6" y="10"/>
                </a:cxn>
                <a:cxn ang="0">
                  <a:pos x="6" y="24"/>
                </a:cxn>
                <a:cxn ang="0">
                  <a:pos x="6" y="48"/>
                </a:cxn>
                <a:cxn ang="0">
                  <a:pos x="9" y="51"/>
                </a:cxn>
                <a:cxn ang="0">
                  <a:pos x="12" y="48"/>
                </a:cxn>
                <a:cxn ang="0">
                  <a:pos x="13" y="28"/>
                </a:cxn>
                <a:cxn ang="0">
                  <a:pos x="16" y="51"/>
                </a:cxn>
                <a:cxn ang="0">
                  <a:pos x="16" y="51"/>
                </a:cxn>
                <a:cxn ang="0">
                  <a:pos x="19" y="2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3" y="14"/>
                </a:cxn>
              </a:cxnLst>
              <a:rect b="b" l="0" r="r" t="0"/>
              <a:pathLst>
                <a:path h="51" w="40">
                  <a:moveTo>
                    <a:pt x="24" y="15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3" y="12"/>
                    <a:pt x="35" y="9"/>
                    <a:pt x="35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7" y="11"/>
                    <a:pt x="26" y="11"/>
                  </a:cubicBezTo>
                  <a:cubicBezTo>
                    <a:pt x="26" y="11"/>
                    <a:pt x="26" y="10"/>
                    <a:pt x="25" y="10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7"/>
                    <a:pt x="14" y="10"/>
                  </a:cubicBezTo>
                  <a:cubicBezTo>
                    <a:pt x="14" y="8"/>
                    <a:pt x="13" y="6"/>
                    <a:pt x="13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8"/>
                    <a:pt x="11" y="10"/>
                  </a:cubicBezTo>
                  <a:cubicBezTo>
                    <a:pt x="10" y="7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3" y="6"/>
                    <a:pt x="1" y="9"/>
                    <a:pt x="0" y="17"/>
                  </a:cubicBezTo>
                  <a:cubicBezTo>
                    <a:pt x="0" y="20"/>
                    <a:pt x="1" y="25"/>
                    <a:pt x="1" y="25"/>
                  </a:cubicBezTo>
                  <a:cubicBezTo>
                    <a:pt x="1" y="27"/>
                    <a:pt x="1" y="28"/>
                    <a:pt x="3" y="28"/>
                  </a:cubicBezTo>
                  <a:cubicBezTo>
                    <a:pt x="4" y="28"/>
                    <a:pt x="5" y="27"/>
                    <a:pt x="5" y="26"/>
                  </a:cubicBezTo>
                  <a:cubicBezTo>
                    <a:pt x="5" y="26"/>
                    <a:pt x="4" y="21"/>
                    <a:pt x="5" y="18"/>
                  </a:cubicBezTo>
                  <a:cubicBezTo>
                    <a:pt x="5" y="15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7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1" y="51"/>
                    <a:pt x="12" y="49"/>
                    <a:pt x="12" y="4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8" y="51"/>
                    <a:pt x="19" y="49"/>
                    <a:pt x="19" y="4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20" y="25"/>
                    <a:pt x="20" y="2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1" y="12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67"/>
            <p:cNvSpPr/>
            <p:nvPr/>
          </p:nvSpPr>
          <p:spPr bwMode="auto">
            <a:xfrm>
              <a:off x="4598988" y="2112963"/>
              <a:ext cx="101600" cy="50800"/>
            </a:xfrm>
            <a:custGeom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7" y="2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9" y="8"/>
                </a:cxn>
                <a:cxn ang="0">
                  <a:pos x="19" y="2"/>
                </a:cxn>
                <a:cxn ang="0">
                  <a:pos x="26" y="2"/>
                </a:cxn>
                <a:cxn ang="0">
                  <a:pos x="29" y="14"/>
                </a:cxn>
                <a:cxn ang="0">
                  <a:pos x="31" y="16"/>
                </a:cxn>
                <a:cxn ang="0">
                  <a:pos x="32" y="16"/>
                </a:cxn>
                <a:cxn ang="0">
                  <a:pos x="33" y="14"/>
                </a:cxn>
                <a:cxn ang="0">
                  <a:pos x="30" y="2"/>
                </a:cxn>
                <a:cxn ang="0">
                  <a:pos x="32" y="2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0" y="1"/>
                </a:cxn>
              </a:cxnLst>
              <a:rect b="b" l="0" r="r" t="0"/>
              <a:pathLst>
                <a:path h="16" w="33">
                  <a:moveTo>
                    <a:pt x="0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5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19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30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68"/>
            <p:cNvSpPr/>
            <p:nvPr/>
          </p:nvSpPr>
          <p:spPr bwMode="auto">
            <a:xfrm>
              <a:off x="4564063" y="1965325"/>
              <a:ext cx="169863" cy="144463"/>
            </a:xfrm>
            <a:custGeom>
              <a:cxnLst>
                <a:cxn ang="0">
                  <a:pos x="52" y="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26" y="6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26" y="8"/>
                </a:cxn>
                <a:cxn ang="0">
                  <a:pos x="30" y="8"/>
                </a:cxn>
                <a:cxn ang="0">
                  <a:pos x="52" y="8"/>
                </a:cxn>
                <a:cxn ang="0">
                  <a:pos x="53" y="9"/>
                </a:cxn>
                <a:cxn ang="0">
                  <a:pos x="53" y="10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2" y="45"/>
                </a:cxn>
                <a:cxn ang="0">
                  <a:pos x="4" y="45"/>
                </a:cxn>
                <a:cxn ang="0">
                  <a:pos x="3" y="45"/>
                </a:cxn>
                <a:cxn ang="0">
                  <a:pos x="3" y="44"/>
                </a:cxn>
                <a:cxn ang="0">
                  <a:pos x="3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0" y="29"/>
                </a:cxn>
                <a:cxn ang="0">
                  <a:pos x="0" y="44"/>
                </a:cxn>
                <a:cxn ang="0">
                  <a:pos x="4" y="47"/>
                </a:cxn>
                <a:cxn ang="0">
                  <a:pos x="52" y="47"/>
                </a:cxn>
                <a:cxn ang="0">
                  <a:pos x="55" y="44"/>
                </a:cxn>
                <a:cxn ang="0">
                  <a:pos x="55" y="10"/>
                </a:cxn>
                <a:cxn ang="0">
                  <a:pos x="52" y="6"/>
                </a:cxn>
              </a:cxnLst>
              <a:rect b="b" l="0" r="r" t="0"/>
              <a:pathLst>
                <a:path h="47" w="55">
                  <a:moveTo>
                    <a:pt x="52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1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9"/>
                    <a:pt x="53" y="9"/>
                    <a:pt x="53" y="10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3" y="45"/>
                    <a:pt x="3" y="44"/>
                    <a:pt x="3" y="4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4" y="47"/>
                    <a:pt x="55" y="46"/>
                    <a:pt x="55" y="4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4" y="6"/>
                    <a:pt x="5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57"/>
          <p:cNvGrpSpPr/>
          <p:nvPr/>
        </p:nvGrpSpPr>
        <p:grpSpPr>
          <a:xfrm>
            <a:off x="7397297" y="4211151"/>
            <a:ext cx="515956" cy="557565"/>
            <a:chOff x="5099050" y="2320925"/>
            <a:chExt cx="196850" cy="212725"/>
          </a:xfrm>
          <a:solidFill>
            <a:schemeClr val="bg1"/>
          </a:solidFill>
        </p:grpSpPr>
        <p:sp>
          <p:nvSpPr>
            <p:cNvPr id="46" name="Freeform 69"/>
            <p:cNvSpPr/>
            <p:nvPr/>
          </p:nvSpPr>
          <p:spPr bwMode="auto">
            <a:xfrm>
              <a:off x="5099050" y="2503488"/>
              <a:ext cx="15875" cy="14288"/>
            </a:xfrm>
            <a:custGeom>
              <a:cxnLst>
                <a:cxn ang="0">
                  <a:pos x="3" y="5"/>
                </a:cxn>
                <a:cxn ang="0">
                  <a:pos x="5" y="5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</a:cxnLst>
              <a:rect b="b" l="0" r="r" t="0"/>
              <a:pathLst>
                <a:path h="5" w="5">
                  <a:moveTo>
                    <a:pt x="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5129213" y="2379663"/>
              <a:ext cx="111125" cy="111125"/>
            </a:xfrm>
            <a:custGeom>
              <a:cxnLst>
                <a:cxn ang="0">
                  <a:pos x="32" y="0"/>
                </a:cxn>
                <a:cxn ang="0">
                  <a:pos x="1" y="30"/>
                </a:cxn>
                <a:cxn ang="0">
                  <a:pos x="1" y="31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36" y="4"/>
                </a:cxn>
                <a:cxn ang="0">
                  <a:pos x="32" y="0"/>
                </a:cxn>
              </a:cxnLst>
              <a:rect b="b" l="0" r="r" t="0"/>
              <a:pathLst>
                <a:path h="36" w="36">
                  <a:moveTo>
                    <a:pt x="32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6"/>
                    <a:pt x="4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5111750" y="2360613"/>
              <a:ext cx="111125" cy="111125"/>
            </a:xfrm>
            <a:custGeom>
              <a:cxnLst>
                <a:cxn ang="0">
                  <a:pos x="1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36" y="4"/>
                </a:cxn>
                <a:cxn ang="0">
                  <a:pos x="32" y="0"/>
                </a:cxn>
                <a:cxn ang="0">
                  <a:pos x="0" y="31"/>
                </a:cxn>
                <a:cxn ang="0">
                  <a:pos x="1" y="35"/>
                </a:cxn>
              </a:cxnLst>
              <a:rect b="b" l="0" r="r" t="0"/>
              <a:pathLst>
                <a:path h="36" w="36">
                  <a:moveTo>
                    <a:pt x="1" y="35"/>
                  </a:moveTo>
                  <a:cubicBezTo>
                    <a:pt x="2" y="36"/>
                    <a:pt x="4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4"/>
                    <a:pt x="1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5102225" y="2468563"/>
              <a:ext cx="49213" cy="49213"/>
            </a:xfrm>
            <a:custGeom>
              <a:cxnLst>
                <a:cxn ang="0">
                  <a:pos x="16" y="14"/>
                </a:cxn>
                <a:cxn ang="0">
                  <a:pos x="16" y="1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3" y="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7" y="16"/>
                </a:cxn>
                <a:cxn ang="0">
                  <a:pos x="16" y="14"/>
                </a:cxn>
              </a:cxnLst>
              <a:rect b="b" l="0" r="r" t="0"/>
              <a:pathLst>
                <a:path h="16" w="16"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11" y="9"/>
                    <a:pt x="10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4"/>
                    <a:pt x="7" y="3"/>
                  </a:cubicBezTo>
                  <a:cubicBezTo>
                    <a:pt x="5" y="3"/>
                    <a:pt x="4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1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5148263" y="2393950"/>
              <a:ext cx="111125" cy="114300"/>
            </a:xfrm>
            <a:custGeom>
              <a:cxnLst>
                <a:cxn ang="0">
                  <a:pos x="1" y="36"/>
                </a:cxn>
                <a:cxn ang="0">
                  <a:pos x="4" y="36"/>
                </a:cxn>
                <a:cxn ang="0">
                  <a:pos x="36" y="5"/>
                </a:cxn>
                <a:cxn ang="0">
                  <a:pos x="32" y="0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1" y="36"/>
                </a:cxn>
              </a:cxnLst>
              <a:rect b="b" l="0" r="r" t="0"/>
              <a:pathLst>
                <a:path h="37" w="36">
                  <a:moveTo>
                    <a:pt x="1" y="36"/>
                  </a:moveTo>
                  <a:cubicBezTo>
                    <a:pt x="2" y="37"/>
                    <a:pt x="3" y="37"/>
                    <a:pt x="4" y="3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5232400" y="2320925"/>
              <a:ext cx="63500" cy="68263"/>
            </a:xfrm>
            <a:custGeom>
              <a:cxnLst>
                <a:cxn ang="0">
                  <a:pos x="20" y="12"/>
                </a:cxn>
                <a:cxn ang="0">
                  <a:pos x="10" y="2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16" y="22"/>
                </a:cxn>
                <a:cxn ang="0">
                  <a:pos x="20" y="18"/>
                </a:cxn>
                <a:cxn ang="0">
                  <a:pos x="20" y="12"/>
                </a:cxn>
              </a:cxnLst>
              <a:rect b="b" l="0" r="r" t="0"/>
              <a:pathLst>
                <a:path h="22" w="21">
                  <a:moveTo>
                    <a:pt x="20" y="1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5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6"/>
                    <a:pt x="21" y="14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5213350" y="2341563"/>
              <a:ext cx="61913" cy="61913"/>
            </a:xfrm>
            <a:custGeom>
              <a:cxnLst>
                <a:cxn ang="0">
                  <a:pos x="39" y="3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31" y="39"/>
                </a:cxn>
                <a:cxn ang="0">
                  <a:pos x="39" y="32"/>
                </a:cxn>
              </a:cxnLst>
              <a:rect b="b" l="0" r="r" t="0"/>
              <a:pathLst>
                <a:path h="39" w="39">
                  <a:moveTo>
                    <a:pt x="39" y="32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31" y="39"/>
                  </a:lnTo>
                  <a:lnTo>
                    <a:pt x="39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5099050" y="2524125"/>
              <a:ext cx="192088" cy="9525"/>
            </a:xfrm>
            <a:custGeom>
              <a:cxnLst>
                <a:cxn ang="0">
                  <a:pos x="6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61" y="3"/>
                </a:cxn>
                <a:cxn ang="0">
                  <a:pos x="62" y="2"/>
                </a:cxn>
                <a:cxn ang="0">
                  <a:pos x="61" y="0"/>
                </a:cxn>
              </a:cxnLst>
              <a:rect b="b" l="0" r="r" t="0"/>
              <a:pathLst>
                <a:path h="3" w="62">
                  <a:moveTo>
                    <a:pt x="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2" y="2"/>
                    <a:pt x="62" y="2"/>
                  </a:cubicBezTo>
                  <a:cubicBezTo>
                    <a:pt x="62" y="1"/>
                    <a:pt x="61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 anchorCtr="1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24200" y="2624191"/>
            <a:ext cx="2879569" cy="866137"/>
            <a:chOff x="8601584" y="1451933"/>
            <a:chExt cx="2196245" cy="866137"/>
          </a:xfrm>
        </p:grpSpPr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  <a:extLst/>
          </p:spPr>
          <p:txBody>
            <a:bodyPr bIns="0" lIns="36000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24200" y="4113076"/>
            <a:ext cx="2879569" cy="866137"/>
            <a:chOff x="8601584" y="1451933"/>
            <a:chExt cx="2196245" cy="866137"/>
          </a:xfrm>
        </p:grpSpPr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59" name="Rectangle 3"/>
            <p:cNvSpPr txBox="1">
              <a:spLocks noChangeArrowheads="1"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  <a:extLst/>
          </p:spPr>
          <p:txBody>
            <a:bodyPr bIns="0" lIns="360000" rIns="360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l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6521" y="2624191"/>
            <a:ext cx="2913191" cy="866137"/>
            <a:chOff x="1415480" y="1669738"/>
            <a:chExt cx="2913191" cy="866137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216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t" anchorCtr="0" bIns="0" lIns="360000" rIns="216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r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46521" y="4113076"/>
            <a:ext cx="2913191" cy="866137"/>
            <a:chOff x="1415480" y="1669738"/>
            <a:chExt cx="2913191" cy="866137"/>
          </a:xfrm>
        </p:grpSpPr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216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spcBef>
                  <a:spcPct val="0"/>
                </a:spcBef>
              </a:pPr>
              <a:r>
                <a:rPr altLang="en-US" lang="zh-CN" sz="140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</a:p>
          </p:txBody>
        </p:sp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anchor="t" anchorCtr="0" bIns="0" lIns="360000" rIns="216000" tIns="0" wrap="square">
              <a:norm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此部分内容作为文字排版占位显示 </a:t>
              </a:r>
            </a:p>
            <a:p>
              <a:pPr algn="r" latinLnBrk="0">
                <a:lnSpc>
                  <a:spcPct val="15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15183010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灯片编号占位符 1"/>
          <p:cNvSpPr>
            <a:spLocks noGrp="1"/>
          </p:cNvSpPr>
          <p:nvPr>
            <p:ph idx="4" sz="quarter" type="sldNum"/>
          </p:nvPr>
        </p:nvSpPr>
        <p:spPr/>
        <p:txBody>
          <a:bodyPr/>
          <a:lstStyle/>
          <a:p>
            <a:r>
              <a:rPr altLang="en-US" lang="zh-CN"/>
              <a:t>第 9 页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altLang="en-US" lang="zh-CN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gdLst>
              <a:gd fmla="*/ 0 w 6008095" name="connsiteX0"/>
              <a:gd fmla="*/ 0 h 6858000" name="connsiteY0"/>
              <a:gd fmla="*/ 5486400 w 6008095" name="connsiteX1"/>
              <a:gd fmla="*/ 0 h 6858000" name="connsiteY1"/>
              <a:gd fmla="*/ 5486400 w 6008095" name="connsiteX2"/>
              <a:gd fmla="*/ 2910632 h 6858000" name="connsiteY2"/>
              <a:gd fmla="*/ 5504569 w 6008095" name="connsiteX3"/>
              <a:gd fmla="*/ 2925475 h 6858000" name="connsiteY3"/>
              <a:gd fmla="*/ 6008095 w 6008095" name="connsiteX4"/>
              <a:gd fmla="*/ 3429001 h 6858000" name="connsiteY4"/>
              <a:gd fmla="*/ 5504569 w 6008095" name="connsiteX5"/>
              <a:gd fmla="*/ 3932527 h 6858000" name="connsiteY5"/>
              <a:gd fmla="*/ 5486400 w 6008095" name="connsiteX6"/>
              <a:gd fmla="*/ 3947370 h 6858000" name="connsiteY6"/>
              <a:gd fmla="*/ 5486400 w 6008095" name="connsiteX7"/>
              <a:gd fmla="*/ 6858000 h 6858000" name="connsiteY7"/>
              <a:gd fmla="*/ 0 w 6008095" name="connsiteX8"/>
              <a:gd fmla="*/ 6858000 h 6858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58000" w="6008095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377">
              <a:lnSpc>
                <a:spcPct val="150000"/>
              </a:lnSpc>
            </a:pPr>
            <a:r>
              <a:rPr altLang="en-US" lang="zh-CN" sz="140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7700" y="419776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/>
              <a:r>
                <a:rPr altLang="en-US" b="1" lang="zh-CN" sz="2000">
                  <a:solidFill>
                    <a:prstClr val="white"/>
                  </a:solidFill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92640"/>
            </a:xfrm>
            <a:prstGeom prst="rect">
              <a:avLst/>
            </a:prstGeom>
          </p:spPr>
          <p:txBody>
            <a:bodyPr anchor="t" anchorCtr="1" bIns="72000" tIns="72000" wrap="square">
              <a:spAutoFit/>
            </a:bodyPr>
            <a:lstStyle/>
            <a:p>
              <a:pPr algn="ctr" defTabSz="914377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7" y="3721887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377"/>
            <a:r>
              <a:rPr lang="id-ID" sz="9600">
                <a:solidFill>
                  <a:schemeClr val="accent1"/>
                </a:solidFill>
                <a:cs typeface="+mn-ea"/>
                <a:sym typeface="+mn-lt"/>
              </a:rPr>
              <a:t>”</a:t>
            </a: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val="1431233004"/>
              </p:ext>
            </p:extLst>
          </p:nvPr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</p:spTree>
    <p:extLst>
      <p:ext uri="{BB962C8B-B14F-4D97-AF65-F5344CB8AC3E}">
        <p14:creationId val="3120769966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ccumulate="none" additive="base">
                                        <p:cTn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ccumulate="none" additive="base">
                                        <p:cTn dur="250" fill="hold" id="9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交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483"/>
      </a:accent1>
      <a:accent2>
        <a:srgbClr val="025483"/>
      </a:accent2>
      <a:accent3>
        <a:srgbClr val="025483"/>
      </a:accent3>
      <a:accent4>
        <a:srgbClr val="025483"/>
      </a:accent4>
      <a:accent5>
        <a:srgbClr val="025483"/>
      </a:accent5>
      <a:accent6>
        <a:srgbClr val="025483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575</Paragraphs>
  <Slides>40</Slides>
  <Notes>0</Notes>
  <TotalTime>442</TotalTime>
  <HiddenSlides>0</HiddenSlides>
  <MMClips>0</MMClips>
  <ScaleCrop>0</ScaleCrop>
  <HeadingPairs>
    <vt:vector baseType="variant" size="6">
      <vt:variant>
        <vt:lpstr>Fonts used</vt:lpstr>
      </vt:variant>
      <vt:variant>
        <vt:i4>28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69">
      <vt:lpstr>Arial</vt:lpstr>
      <vt:lpstr>微软雅黑</vt:lpstr>
      <vt:lpstr>Wingdings</vt:lpstr>
      <vt:lpstr>Calibri</vt:lpstr>
      <vt:lpstr>宋体</vt:lpstr>
      <vt:lpstr>Calibri Light</vt:lpstr>
      <vt:lpstr>等线 Light</vt:lpstr>
      <vt:lpstr>等线</vt:lpstr>
      <vt:lpstr>Impact</vt:lpstr>
      <vt:lpstr>Tahoma</vt:lpstr>
      <vt:lpstr>Source Sans Pro ExtraLight</vt:lpstr>
      <vt:lpstr>Lato Light</vt:lpstr>
      <vt:lpstr>Neris Thin</vt:lpstr>
      <vt:lpstr>Roboto Light</vt:lpstr>
      <vt:lpstr>Helvetica Light</vt:lpstr>
      <vt:lpstr>Gill Sans</vt:lpstr>
      <vt:lpstr>Heiti SC Light</vt:lpstr>
      <vt:lpstr>Montserrat-Regular</vt:lpstr>
      <vt:lpstr>ＭＳ Ｐゴシック</vt:lpstr>
      <vt:lpstr>Lato</vt:lpstr>
      <vt:lpstr>Source Sans Pro Light</vt:lpstr>
      <vt:lpstr>Roboto</vt:lpstr>
      <vt:lpstr>맑은 고딕</vt:lpstr>
      <vt:lpstr>Microsoft Sans Serif</vt:lpstr>
      <vt:lpstr>굴림</vt:lpstr>
      <vt:lpstr>Open Sans</vt:lpstr>
      <vt:lpstr>Yoon 윤고딕 550_TT</vt:lpstr>
      <vt:lpstr>Bebas Neue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2016-10-21T05:28:12Z</dcterms:created>
  <cp:lastModifiedBy>ypppt</cp:lastModifiedBy>
  <dcterms:modified xsi:type="dcterms:W3CDTF">2021-08-20T11:23:59Z</dcterms:modified>
  <cp:revision>57</cp:revision>
</cp:coreProperties>
</file>