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Relationship Id="rId5" Target="docProps/custom.xml" Type="http://schemas.openxmlformats.org/officeDocument/2006/relationships/custom-properties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60" r:id="rId1"/>
    <p:sldMasterId id="2147483699" r:id="rId2"/>
  </p:sldMasterIdLst>
  <p:notesMasterIdLst>
    <p:notesMasterId r:id="rId3"/>
  </p:notesMasterIdLst>
  <p:sldIdLst>
    <p:sldId id="256" r:id="rId4"/>
    <p:sldId id="257" r:id="rId5"/>
    <p:sldId id="258" r:id="rId6"/>
    <p:sldId id="262" r:id="rId7"/>
    <p:sldId id="265" r:id="rId8"/>
    <p:sldId id="264" r:id="rId9"/>
    <p:sldId id="263" r:id="rId10"/>
    <p:sldId id="259" r:id="rId11"/>
    <p:sldId id="267" r:id="rId12"/>
    <p:sldId id="269" r:id="rId13"/>
    <p:sldId id="266" r:id="rId14"/>
    <p:sldId id="260" r:id="rId15"/>
    <p:sldId id="270" r:id="rId16"/>
    <p:sldId id="268" r:id="rId17"/>
    <p:sldId id="261" r:id="rId18"/>
    <p:sldId id="271" r:id="rId19"/>
    <p:sldId id="272" r:id="rId20"/>
    <p:sldId id="273" r:id="rId21"/>
  </p:sldIdLst>
  <p:sldSz cx="12192000" cy="6858000"/>
  <p:notesSz cx="6858000" cy="9144000"/>
  <p:custDataLst>
    <p:tags r:id="rId22"/>
  </p:custDataLst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795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558" y="84"/>
      </p:cViewPr>
      <p:guideLst>
        <p:guide orient="horz" pos="2160"/>
        <p:guide pos="379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tags/tag1.xml" Type="http://schemas.openxmlformats.org/officeDocument/2006/relationships/tags"/><Relationship Id="rId23" Target="presProps.xml" Type="http://schemas.openxmlformats.org/officeDocument/2006/relationships/presProps"/><Relationship Id="rId24" Target="viewProps.xml" Type="http://schemas.openxmlformats.org/officeDocument/2006/relationships/viewProps"/><Relationship Id="rId25" Target="theme/theme1.xml" Type="http://schemas.openxmlformats.org/officeDocument/2006/relationships/theme"/><Relationship Id="rId26" Target="tableStyles.xml" Type="http://schemas.openxmlformats.org/officeDocument/2006/relationships/tableStyles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3B19DF8-A7B1-427E-9DDB-DFA75113F61A}" type="datetimeFigureOut">
              <a:rPr lang="zh-CN" altLang="en-US"/>
              <a:pPr>
                <a:defRPr/>
              </a:pPr>
              <a:t>2016/6/5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29E0009-BBF4-4EE3-8AD9-E04EE0BEF23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0234282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9801424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650749832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DF670-CEEF-4127-9178-D2C5ED276A0F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val="2281796918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7683F-E3B4-4ADA-A0BB-43503CD7535A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val="2472700648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23852-48BE-4ED1-BFC1-E17715DACE2E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val="3062549281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Title Slide">
    <p:bg>
      <p:bgPr>
        <a:solidFill>
          <a:srgbClr val="1F1F1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491149477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2016/6/5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72368811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2016/6/5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37970435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2016/6/5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178364514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2016/6/5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161551446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2016/6/5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988509504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2016/6/5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06506534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2016/6/5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26593961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01832-1E12-4B52-A515-36E20B5BADA9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val="2444749184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2016/6/5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376014815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2016/6/5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5499920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2016/6/5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531111258"/>
      </p:ext>
    </p:extLst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2016/6/5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76394101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B0974-548F-4DB9-B267-FE36600F5B25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val="1938902903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111D1-0E43-43A6-8631-A23DC32363B4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val="2607807402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CBDCA-EF23-4849-9E25-149F0A6FB34D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val="1375879464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AA7C6-79E5-43BE-88C9-DF1F1AA15B31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val="183519015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38F2A-B765-470B-AC56-66A9646CDAFD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val="551645857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9F3A6-A51C-4848-A27D-55B4E5C5ABB9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val="4215762920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46C13-642D-40E6-8744-10FF847486D6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val="2486112628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3.xml" Type="http://schemas.openxmlformats.org/officeDocument/2006/relationships/slideLayout"/><Relationship Id="rId10" Target="../slideLayouts/slideLayout22.xml" Type="http://schemas.openxmlformats.org/officeDocument/2006/relationships/slideLayout"/><Relationship Id="rId11" Target="../slideLayouts/slideLayout23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4.xml" Type="http://schemas.openxmlformats.org/officeDocument/2006/relationships/slideLayout"/><Relationship Id="rId3" Target="../slideLayouts/slideLayout15.xml" Type="http://schemas.openxmlformats.org/officeDocument/2006/relationships/slideLayout"/><Relationship Id="rId4" Target="../slideLayouts/slideLayout16.xml" Type="http://schemas.openxmlformats.org/officeDocument/2006/relationships/slideLayout"/><Relationship Id="rId5" Target="../slideLayouts/slideLayout17.xml" Type="http://schemas.openxmlformats.org/officeDocument/2006/relationships/slideLayout"/><Relationship Id="rId6" Target="../slideLayouts/slideLayout18.xml" Type="http://schemas.openxmlformats.org/officeDocument/2006/relationships/slideLayout"/><Relationship Id="rId7" Target="../slideLayouts/slideLayout19.xml" Type="http://schemas.openxmlformats.org/officeDocument/2006/relationships/slideLayout"/><Relationship Id="rId8" Target="../slideLayouts/slideLayout20.xml" Type="http://schemas.openxmlformats.org/officeDocument/2006/relationships/slideLayout"/><Relationship Id="rId9" Target="../slideLayouts/slideLayout21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altLang="zh-CN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E633D7F-3F39-4443-AEE3-E4C8403FB9B8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ransition/>
  <p:timing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等线 Light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等线 Light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等线 Light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等线 Light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等线 Light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等线 Light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等线 Light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等线 Light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ct val="0"/>
              </a:spcBef>
              <a:spcAft>
                <a:spcPct val="0"/>
              </a:spcAft>
            </a:pPr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eaLnBrk="1" fontAlgn="auto" hangingPunct="1">
                <a:spcBef>
                  <a:spcPct val="0"/>
                </a:spcBef>
                <a:spcAft>
                  <a:spcPct val="0"/>
                </a:spcAft>
              </a:pPr>
              <a:t>2016/6/5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ct val="0"/>
              </a:spcBef>
              <a:spcAft>
                <a:spcPct val="0"/>
              </a:spcAft>
            </a:pPr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eaLnBrk="1" fontAlgn="auto" hangingPunct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val="3854448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6.pn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7.jpe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8.pn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.xml" Type="http://schemas.openxmlformats.org/officeDocument/2006/relationships/notesSlide"/><Relationship Id="rId3" Target="../media/image9.png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0.png" Type="http://schemas.openxmlformats.org/officeDocument/2006/relationships/image"/><Relationship Id="rId3" Target="../media/image11.png" Type="http://schemas.openxmlformats.org/officeDocument/2006/relationships/image"/><Relationship Id="rId4" Target="../media/image12.png" Type="http://schemas.openxmlformats.org/officeDocument/2006/relationships/image"/><Relationship Id="rId5" Target="../media/image13.png" Type="http://schemas.openxmlformats.org/officeDocument/2006/relationships/image"/><Relationship Id="rId6" Target="../media/image14.png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4.jpe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5.pn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 bwMode="auto">
      <p:bgPr>
        <a:solidFill>
          <a:srgbClr val="31685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等腰三角形 5"/>
          <p:cNvSpPr/>
          <p:nvPr/>
        </p:nvSpPr>
        <p:spPr>
          <a:xfrm rot="10800000">
            <a:off x="4019550" y="1895475"/>
            <a:ext cx="4103688" cy="3240088"/>
          </a:xfrm>
          <a:prstGeom prst="triangl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altLang="en-US" lang="zh-CN"/>
          </a:p>
        </p:txBody>
      </p:sp>
      <p:sp>
        <p:nvSpPr>
          <p:cNvPr id="4099" name="文本框 2"/>
          <p:cNvSpPr txBox="1">
            <a:spLocks noChangeArrowheads="1"/>
          </p:cNvSpPr>
          <p:nvPr/>
        </p:nvSpPr>
        <p:spPr bwMode="auto">
          <a:xfrm>
            <a:off x="4162425" y="2182813"/>
            <a:ext cx="4243388" cy="2286000"/>
          </a:xfrm>
          <a:prstGeom prst="rect">
            <a:avLst/>
          </a:prstGeom>
          <a:solidFill>
            <a:srgbClr val="316857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en-US" lang="zh-CN" sz="7200">
                <a:solidFill>
                  <a:schemeClr val="bg1"/>
                </a:solidFill>
                <a:latin charset="-122" pitchFamily="50" typeface="造字工房力黑（非商用）常规体"/>
                <a:ea charset="-122" pitchFamily="50" typeface="造字工房力黑（非商用）常规体"/>
              </a:rPr>
              <a:t>产品介绍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en-US" lang="zh-CN" sz="7200">
                <a:solidFill>
                  <a:schemeClr val="bg1"/>
                </a:solidFill>
                <a:latin charset="-122" pitchFamily="50" typeface="造字工房力黑（非商用）常规体"/>
                <a:ea charset="-122" pitchFamily="50" typeface="造字工房力黑（非商用）常规体"/>
              </a:rPr>
              <a:t>蓝绿简约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000375" y="5157788"/>
            <a:ext cx="6569075" cy="61962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lnSpc>
                <a:spcPct val="130000"/>
              </a:lnSpc>
              <a:defRPr/>
            </a:pPr>
            <a:r>
              <a:rPr altLang="en-US" lang="zh-CN" sz="1333">
                <a:solidFill>
                  <a:schemeClr val="bg1">
                    <a:lumMod val="95000"/>
                  </a:schemeClr>
                </a:solidFill>
                <a:latin typeface="+mn-ea"/>
                <a:ea typeface="+mn-ea"/>
              </a:rPr>
              <a:t>点击此处添加文本内容，如关键词、部分简单介绍等。点击此处添加文本内容，如关键词、部分简单介绍等。点击此处添加文本内容，如关键词、部分简单介绍等。</a:t>
            </a:r>
          </a:p>
        </p:txBody>
      </p:sp>
      <p:sp>
        <p:nvSpPr>
          <p:cNvPr id="4101" name="文本框 6"/>
          <p:cNvSpPr txBox="1">
            <a:spLocks noChangeArrowheads="1"/>
          </p:cNvSpPr>
          <p:nvPr/>
        </p:nvSpPr>
        <p:spPr bwMode="auto">
          <a:xfrm>
            <a:off x="5695950" y="6448425"/>
            <a:ext cx="1038542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zh-CN" lang="en-US" sz="1200">
                <a:solidFill>
                  <a:schemeClr val="bg1"/>
                </a:solidFill>
                <a:latin charset="0" panose="020b0604020202020204" pitchFamily="34" typeface="Arial"/>
                <a:ea charset="-122" panose="02010600030101010101" pitchFamily="2" typeface="宋体"/>
              </a:rPr>
              <a:t>@By iscuker</a:t>
            </a:r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31685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文本框 3"/>
          <p:cNvSpPr txBox="1"/>
          <p:nvPr/>
        </p:nvSpPr>
        <p:spPr>
          <a:xfrm>
            <a:off x="263525" y="867492"/>
            <a:ext cx="2879725" cy="747866"/>
          </a:xfrm>
          <a:prstGeom prst="rect">
            <a:avLst/>
          </a:prstGeom>
          <a:noFill/>
        </p:spPr>
        <p:txBody>
          <a:bodyPr anchor="ctr" bIns="60949" lIns="121899" rIns="121899" tIns="60949">
            <a:spAutoFit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altLang="zh-CN" b="1" kumimoji="1" lang="en-US" sz="1867">
                <a:solidFill>
                  <a:prstClr val="white"/>
                </a:solidFill>
                <a:latin panose="020f0502020204030204" typeface="Calibri"/>
                <a:ea typeface="宋体"/>
              </a:rPr>
              <a:t>MORE THAN TEMPLATE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altLang="zh-CN" b="1" kumimoji="1" lang="en-US" sz="1867">
                <a:solidFill>
                  <a:prstClr val="white"/>
                </a:solidFill>
                <a:latin panose="020f0502020204030204" typeface="Calibri"/>
                <a:ea typeface="宋体"/>
              </a:rPr>
              <a:t>点击此处添加副标题</a:t>
            </a:r>
          </a:p>
        </p:txBody>
      </p:sp>
      <p:sp>
        <p:nvSpPr>
          <p:cNvPr id="5" name="等腰三角形 4"/>
          <p:cNvSpPr/>
          <p:nvPr/>
        </p:nvSpPr>
        <p:spPr>
          <a:xfrm>
            <a:off x="407988" y="304800"/>
            <a:ext cx="561975" cy="536575"/>
          </a:xfrm>
          <a:prstGeom prst="triangle">
            <a:avLst/>
          </a:prstGeom>
          <a:noFill/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bIns="60949" lIns="121899" rIns="121899" tIns="60949"/>
          <a:lstStyle/>
          <a:p>
            <a:pPr algn="ctr" eaLnBrk="1" hangingPunct="1">
              <a:defRPr/>
            </a:pPr>
            <a:endParaRPr altLang="en-US" b="1" kumimoji="1" lang="zh-CN" sz="1333">
              <a:solidFill>
                <a:prstClr val="white"/>
              </a:solidFill>
              <a:ea typeface="宋体"/>
            </a:endParaRPr>
          </a:p>
        </p:txBody>
      </p:sp>
      <p:sp>
        <p:nvSpPr>
          <p:cNvPr id="14340" name="文本框 5"/>
          <p:cNvSpPr txBox="1">
            <a:spLocks noChangeArrowheads="1"/>
          </p:cNvSpPr>
          <p:nvPr/>
        </p:nvSpPr>
        <p:spPr bwMode="auto">
          <a:xfrm>
            <a:off x="263525" y="450850"/>
            <a:ext cx="843280" cy="365760"/>
          </a:xfrm>
          <a:prstGeom prst="rect">
            <a:avLst/>
          </a:prstGeom>
          <a:solidFill>
            <a:srgbClr val="316857"/>
          </a:solidFill>
          <a:ln w="9525">
            <a:solidFill>
              <a:srgbClr val="316857"/>
            </a:solidFill>
            <a:miter lim="800000"/>
          </a:ln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zh-CN" lang="en-US" sz="1800">
                <a:solidFill>
                  <a:srgbClr val="FFFFFF"/>
                </a:solidFill>
                <a:latin charset="0" panose="020b0604020202020204" pitchFamily="34" typeface="Arial"/>
                <a:ea charset="-122" panose="02010600030101010101" pitchFamily="2" typeface="宋体"/>
              </a:rPr>
              <a:t>LOGO</a:t>
            </a:r>
          </a:p>
        </p:txBody>
      </p:sp>
      <p:sp>
        <p:nvSpPr>
          <p:cNvPr id="14341" name="矩形 12"/>
          <p:cNvSpPr>
            <a:spLocks noChangeArrowheads="1"/>
          </p:cNvSpPr>
          <p:nvPr/>
        </p:nvSpPr>
        <p:spPr bwMode="auto">
          <a:xfrm>
            <a:off x="276225" y="1500188"/>
            <a:ext cx="8074025" cy="329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altLang="en-US" lang="zh-CN" sz="1200">
                <a:solidFill>
                  <a:srgbClr val="FFFFFF"/>
                </a:solidFill>
                <a:latin charset="0" panose="020b0604020202020204" pitchFamily="34" typeface="Arial"/>
                <a:ea charset="-122" panose="02010600030101010101" pitchFamily="2" typeface="宋体"/>
              </a:rPr>
              <a:t>顶部“开始”面板中可以对字体、字号、颜色、行距等进行修改。建议正文10号字，1.3倍字间距</a:t>
            </a:r>
          </a:p>
        </p:txBody>
      </p:sp>
      <p:sp>
        <p:nvSpPr>
          <p:cNvPr id="34" name="矩形 33"/>
          <p:cNvSpPr/>
          <p:nvPr/>
        </p:nvSpPr>
        <p:spPr>
          <a:xfrm>
            <a:off x="6518274" y="4914900"/>
            <a:ext cx="7966075" cy="17986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prstClr val="white"/>
                </a:solidFill>
                <a:latin charset="-122" panose="02010600030101010101" pitchFamily="2" typeface="等线"/>
                <a:ea charset="-122" pitchFamily="2" typeface="等线"/>
              </a:rPr>
              <a:t>点击此处添加标题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prstClr val="white"/>
                </a:solidFill>
                <a:latin charset="-122" panose="02010600030101010101" pitchFamily="2" typeface="等线"/>
                <a:ea charset="-122" pitchFamily="2" typeface="等线"/>
              </a:rPr>
              <a:t>点击此处添加文本信息。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prstClr val="white"/>
                </a:solidFill>
                <a:latin charset="-122" panose="02010600030101010101" pitchFamily="2" typeface="等线"/>
                <a:ea charset="-122" pitchFamily="2" typeface="等线"/>
              </a:rPr>
              <a:t>标题数字等都可以通过点击和重新输入进行更改。</a:t>
            </a:r>
          </a:p>
        </p:txBody>
      </p:sp>
      <p:pic>
        <p:nvPicPr>
          <p:cNvPr id="14343" name="图片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07988" y="2160588"/>
            <a:ext cx="4786312" cy="393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矩形 28"/>
          <p:cNvSpPr/>
          <p:nvPr/>
        </p:nvSpPr>
        <p:spPr>
          <a:xfrm>
            <a:off x="6518274" y="2159000"/>
            <a:ext cx="7966075" cy="17986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prstClr val="white"/>
                </a:solidFill>
                <a:latin charset="-122" panose="02010600030101010101" pitchFamily="2" typeface="等线"/>
                <a:ea charset="-122" pitchFamily="2" typeface="等线"/>
              </a:rPr>
              <a:t>点击此处添加标题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prstClr val="white"/>
                </a:solidFill>
                <a:latin charset="-122" panose="02010600030101010101" pitchFamily="2" typeface="等线"/>
                <a:ea charset="-122" pitchFamily="2" typeface="等线"/>
              </a:rPr>
              <a:t>点击此处添加文本信息。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prstClr val="white"/>
                </a:solidFill>
                <a:latin charset="-122" panose="02010600030101010101" pitchFamily="2" typeface="等线"/>
                <a:ea charset="-122" pitchFamily="2" typeface="等线"/>
              </a:rPr>
              <a:t>标题数字等都可以通过点击和重新输入进行更改。</a:t>
            </a:r>
          </a:p>
        </p:txBody>
      </p:sp>
      <p:sp>
        <p:nvSpPr>
          <p:cNvPr id="30" name="矩形 29"/>
          <p:cNvSpPr/>
          <p:nvPr/>
        </p:nvSpPr>
        <p:spPr>
          <a:xfrm>
            <a:off x="6518274" y="3602038"/>
            <a:ext cx="7966075" cy="17986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prstClr val="white"/>
                </a:solidFill>
                <a:latin charset="-122" panose="02010600030101010101" pitchFamily="2" typeface="等线"/>
                <a:ea charset="-122" pitchFamily="2" typeface="等线"/>
              </a:rPr>
              <a:t>点击此处添加标题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prstClr val="white"/>
                </a:solidFill>
                <a:latin charset="-122" panose="02010600030101010101" pitchFamily="2" typeface="等线"/>
                <a:ea charset="-122" pitchFamily="2" typeface="等线"/>
              </a:rPr>
              <a:t>点击此处添加文本信息。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prstClr val="white"/>
                </a:solidFill>
                <a:latin charset="-122" panose="02010600030101010101" pitchFamily="2" typeface="等线"/>
                <a:ea charset="-122" pitchFamily="2" typeface="等线"/>
              </a:rPr>
              <a:t>标题数字等都可以通过点击和重新输入进行更改。</a:t>
            </a:r>
          </a:p>
        </p:txBody>
      </p:sp>
      <p:cxnSp>
        <p:nvCxnSpPr>
          <p:cNvPr id="31" name="直接连接符 30"/>
          <p:cNvCxnSpPr/>
          <p:nvPr/>
        </p:nvCxnSpPr>
        <p:spPr>
          <a:xfrm flipV="1">
            <a:off x="5194300" y="2759075"/>
            <a:ext cx="3422650" cy="22225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>
          <a:xfrm flipV="1">
            <a:off x="5187950" y="4127500"/>
            <a:ext cx="3421063" cy="22225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/>
        </p:nvCxnSpPr>
        <p:spPr>
          <a:xfrm flipV="1">
            <a:off x="4927600" y="5491163"/>
            <a:ext cx="3681413" cy="22225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文本框 3"/>
          <p:cNvSpPr txBox="1"/>
          <p:nvPr/>
        </p:nvSpPr>
        <p:spPr>
          <a:xfrm>
            <a:off x="263525" y="867492"/>
            <a:ext cx="2879725" cy="747866"/>
          </a:xfrm>
          <a:prstGeom prst="rect">
            <a:avLst/>
          </a:prstGeom>
          <a:noFill/>
        </p:spPr>
        <p:txBody>
          <a:bodyPr anchor="ctr" bIns="60949" lIns="121899" rIns="121899" tIns="60949">
            <a:spAutoFit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altLang="zh-CN" b="1" kumimoji="1" lang="en-US" sz="1867">
                <a:solidFill>
                  <a:srgbClr val="316857"/>
                </a:solidFill>
                <a:latin panose="020f0502020204030204" typeface="Calibri"/>
                <a:ea typeface="宋体"/>
              </a:rPr>
              <a:t>MORE THAN TEMPLATE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altLang="zh-CN" b="1" kumimoji="1" lang="en-US" sz="1867">
                <a:solidFill>
                  <a:srgbClr val="316857"/>
                </a:solidFill>
                <a:latin panose="020f0502020204030204" typeface="Calibri"/>
                <a:ea typeface="宋体"/>
              </a:rPr>
              <a:t>点击此处添加副标题</a:t>
            </a:r>
          </a:p>
        </p:txBody>
      </p:sp>
      <p:sp>
        <p:nvSpPr>
          <p:cNvPr id="5" name="等腰三角形 4"/>
          <p:cNvSpPr/>
          <p:nvPr/>
        </p:nvSpPr>
        <p:spPr>
          <a:xfrm>
            <a:off x="407988" y="304800"/>
            <a:ext cx="561975" cy="536575"/>
          </a:xfrm>
          <a:prstGeom prst="triangle">
            <a:avLst/>
          </a:prstGeom>
          <a:noFill/>
          <a:ln>
            <a:solidFill>
              <a:srgbClr val="1F1F1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bIns="60949" lIns="121899" rIns="121899" tIns="60949"/>
          <a:lstStyle/>
          <a:p>
            <a:pPr algn="ctr" eaLnBrk="1" hangingPunct="1">
              <a:defRPr/>
            </a:pPr>
            <a:endParaRPr altLang="en-US" b="1" kumimoji="1" lang="zh-CN" sz="1333">
              <a:solidFill>
                <a:srgbClr val="316857"/>
              </a:solidFill>
              <a:ea typeface="宋体"/>
            </a:endParaRPr>
          </a:p>
        </p:txBody>
      </p:sp>
      <p:sp>
        <p:nvSpPr>
          <p:cNvPr id="15364" name="文本框 5"/>
          <p:cNvSpPr txBox="1">
            <a:spLocks noChangeArrowheads="1"/>
          </p:cNvSpPr>
          <p:nvPr/>
        </p:nvSpPr>
        <p:spPr bwMode="auto">
          <a:xfrm>
            <a:off x="263525" y="450850"/>
            <a:ext cx="843280" cy="36576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</a:ln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zh-CN" lang="en-US" sz="1800">
                <a:solidFill>
                  <a:srgbClr val="316857"/>
                </a:solidFill>
                <a:latin charset="0" panose="020b0604020202020204" pitchFamily="34" typeface="Arial"/>
                <a:ea charset="-122" panose="02010600030101010101" pitchFamily="2" typeface="宋体"/>
              </a:rPr>
              <a:t>LOGO</a:t>
            </a:r>
          </a:p>
        </p:txBody>
      </p:sp>
      <p:sp>
        <p:nvSpPr>
          <p:cNvPr id="15365" name="矩形 12"/>
          <p:cNvSpPr>
            <a:spLocks noChangeArrowheads="1"/>
          </p:cNvSpPr>
          <p:nvPr/>
        </p:nvSpPr>
        <p:spPr bwMode="auto">
          <a:xfrm>
            <a:off x="276225" y="1500188"/>
            <a:ext cx="5603875" cy="566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altLang="en-US" lang="zh-CN" sz="1200">
                <a:solidFill>
                  <a:srgbClr val="316857"/>
                </a:solidFill>
                <a:latin charset="0" panose="020b0604020202020204" pitchFamily="34" typeface="Arial"/>
                <a:ea charset="-122" panose="02010600030101010101" pitchFamily="2" typeface="宋体"/>
              </a:rPr>
              <a:t>顶部“开始”面板中可以对字体、字号、颜色、行距等进行修改。建议正文10号字，1.3倍字间距</a:t>
            </a:r>
          </a:p>
        </p:txBody>
      </p:sp>
      <p:pic>
        <p:nvPicPr>
          <p:cNvPr id="15366" name="图片 6"/>
          <p:cNvPicPr>
            <a:picLocks noChangeAspect="1"/>
          </p:cNvPicPr>
          <p:nvPr/>
        </p:nvPicPr>
        <p:blipFill>
          <a:blip r:embed="rId2">
            <a:grayscl/>
            <a:extLst>
              <a:ext uri="{28A0092B-C50C-407E-A947-70E740481C1C}">
                <a14:useLocalDpi val="0"/>
              </a:ext>
            </a:extLst>
          </a:blip>
          <a:srcRect l="22748" r="30592"/>
          <a:stretch>
            <a:fillRect/>
          </a:stretch>
        </p:blipFill>
        <p:spPr bwMode="auto">
          <a:xfrm>
            <a:off x="6503988" y="0"/>
            <a:ext cx="568801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Freeform 14"/>
          <p:cNvSpPr>
            <a:spLocks noEditPoints="1"/>
          </p:cNvSpPr>
          <p:nvPr/>
        </p:nvSpPr>
        <p:spPr bwMode="auto">
          <a:xfrm>
            <a:off x="996950" y="2560638"/>
            <a:ext cx="638175" cy="446087"/>
          </a:xfrm>
          <a:custGeom>
            <a:gdLst>
              <a:gd fmla="*/ 56 w 112" name="T0"/>
              <a:gd fmla="*/ 20 h 77" name="T1"/>
              <a:gd fmla="*/ 15 w 112" name="T2"/>
              <a:gd fmla="*/ 49 h 77" name="T3"/>
              <a:gd fmla="*/ 10 w 112" name="T4"/>
              <a:gd fmla="*/ 52 h 77" name="T5"/>
              <a:gd fmla="*/ 4 w 112" name="T6"/>
              <a:gd fmla="*/ 66 h 77" name="T7"/>
              <a:gd fmla="*/ 4 w 112" name="T8"/>
              <a:gd fmla="*/ 37 h 77" name="T9"/>
              <a:gd fmla="*/ 0 w 112" name="T10"/>
              <a:gd fmla="*/ 46 h 77" name="T11"/>
              <a:gd fmla="*/ 13 w 112" name="T12"/>
              <a:gd fmla="*/ 29 h 77" name="T13"/>
              <a:gd fmla="*/ 15 w 112" name="T14"/>
              <a:gd fmla="*/ 49 h 77" name="T15"/>
              <a:gd fmla="*/ 15 w 112" name="T16"/>
              <a:gd fmla="*/ 25 h 77" name="T17"/>
              <a:gd fmla="*/ 3 w 112" name="T18"/>
              <a:gd fmla="*/ 22 h 77" name="T19"/>
              <a:gd fmla="*/ 96 w 112" name="T20"/>
              <a:gd fmla="*/ 66 h 77" name="T21"/>
              <a:gd fmla="*/ 102 w 112" name="T22"/>
              <a:gd fmla="*/ 52 h 77" name="T23"/>
              <a:gd fmla="*/ 107 w 112" name="T24"/>
              <a:gd fmla="*/ 49 h 77" name="T25"/>
              <a:gd fmla="*/ 107 w 112" name="T26"/>
              <a:gd fmla="*/ 37 h 77" name="T27"/>
              <a:gd fmla="*/ 112 w 112" name="T28"/>
              <a:gd fmla="*/ 33 h 77" name="T29"/>
              <a:gd fmla="*/ 98 w 112" name="T30"/>
              <a:gd fmla="*/ 31 h 77" name="T31"/>
              <a:gd fmla="*/ 101 w 112" name="T32"/>
              <a:gd fmla="*/ 15 h 77" name="T33"/>
              <a:gd fmla="*/ 97 w 112" name="T34"/>
              <a:gd fmla="*/ 26 h 77" name="T35"/>
              <a:gd fmla="*/ 101 w 112" name="T36"/>
              <a:gd fmla="*/ 15 h 77" name="T37"/>
              <a:gd fmla="*/ 80 w 112" name="T38"/>
              <a:gd fmla="*/ 72 h 77" name="T39"/>
              <a:gd fmla="*/ 82 w 112" name="T40"/>
              <a:gd fmla="*/ 72 h 77" name="T41"/>
              <a:gd fmla="*/ 87 w 112" name="T42"/>
              <a:gd fmla="*/ 47 h 77" name="T43"/>
              <a:gd fmla="*/ 88 w 112" name="T44"/>
              <a:gd fmla="*/ 47 h 77" name="T45"/>
              <a:gd fmla="*/ 88 w 112" name="T46"/>
              <a:gd fmla="*/ 26 h 77" name="T47"/>
              <a:gd fmla="*/ 77 w 112" name="T48"/>
              <a:gd fmla="*/ 51 h 77" name="T49"/>
              <a:gd fmla="*/ 65 w 112" name="T50"/>
              <a:gd fmla="*/ 32 h 77" name="T51"/>
              <a:gd fmla="*/ 64 w 112" name="T52"/>
              <a:gd fmla="*/ 50 h 77" name="T53"/>
              <a:gd fmla="*/ 57 w 112" name="T54"/>
              <a:gd fmla="*/ 55 h 77" name="T55"/>
              <a:gd fmla="*/ 48 w 112" name="T56"/>
              <a:gd fmla="*/ 77 h 77" name="T57"/>
              <a:gd fmla="*/ 48 w 112" name="T58"/>
              <a:gd fmla="*/ 32 h 77" name="T59"/>
              <a:gd fmla="*/ 41 w 112" name="T60"/>
              <a:gd fmla="*/ 47 h 77" name="T61"/>
              <a:gd fmla="*/ 65 w 112" name="T62"/>
              <a:gd fmla="*/ 21 h 77" name="T63"/>
              <a:gd fmla="*/ 65 w 112" name="T64"/>
              <a:gd fmla="*/ 47 h 77" name="T65"/>
              <a:gd fmla="*/ 31 w 112" name="T66"/>
              <a:gd fmla="*/ 72 h 77" name="T67"/>
              <a:gd fmla="*/ 30 w 112" name="T68"/>
              <a:gd fmla="*/ 72 h 77" name="T69"/>
              <a:gd fmla="*/ 24 w 112" name="T70"/>
              <a:gd fmla="*/ 47 h 77" name="T71"/>
              <a:gd fmla="*/ 23 w 112" name="T72"/>
              <a:gd fmla="*/ 47 h 77" name="T73"/>
              <a:gd fmla="*/ 23 w 112" name="T74"/>
              <a:gd fmla="*/ 26 h 77" name="T75"/>
              <a:gd fmla="*/ 35 w 112" name="T76"/>
              <a:gd fmla="*/ 51 h 77" name="T77"/>
              <a:gd fmla="*/ 39 w 112" name="T78"/>
              <a:gd fmla="*/ 17 h 77" name="T79"/>
              <a:gd fmla="*/ 31 w 112" name="T80"/>
              <a:gd fmla="*/ 25 h 77" name="T81"/>
              <a:gd fmla="*/ 81 w 112" name="T82"/>
              <a:gd fmla="*/ 9 h 77" name="T83"/>
              <a:gd fmla="*/ 75 w 112" name="T84"/>
              <a:gd fmla="*/ 23 h 77" name="T85"/>
              <a:gd fmla="*/ 81 w 112" name="T86"/>
              <a:gd fmla="*/ 9 h 77" name="T8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b="b" l="0" r="r" t="0"/>
            <a:pathLst>
              <a:path h="77" w="112">
                <a:moveTo>
                  <a:pt x="56" y="0"/>
                </a:moveTo>
                <a:cubicBezTo>
                  <a:pt x="62" y="0"/>
                  <a:pt x="66" y="4"/>
                  <a:pt x="66" y="10"/>
                </a:cubicBezTo>
                <a:cubicBezTo>
                  <a:pt x="66" y="15"/>
                  <a:pt x="62" y="20"/>
                  <a:pt x="56" y="20"/>
                </a:cubicBezTo>
                <a:cubicBezTo>
                  <a:pt x="51" y="20"/>
                  <a:pt x="46" y="15"/>
                  <a:pt x="46" y="10"/>
                </a:cubicBezTo>
                <a:cubicBezTo>
                  <a:pt x="46" y="4"/>
                  <a:pt x="51" y="0"/>
                  <a:pt x="56" y="0"/>
                </a:cubicBezTo>
                <a:close/>
                <a:moveTo>
                  <a:pt x="15" y="49"/>
                </a:moveTo>
                <a:cubicBezTo>
                  <a:pt x="15" y="66"/>
                  <a:pt x="15" y="66"/>
                  <a:pt x="15" y="66"/>
                </a:cubicBezTo>
                <a:cubicBezTo>
                  <a:pt x="10" y="66"/>
                  <a:pt x="10" y="66"/>
                  <a:pt x="10" y="66"/>
                </a:cubicBezTo>
                <a:cubicBezTo>
                  <a:pt x="10" y="52"/>
                  <a:pt x="10" y="52"/>
                  <a:pt x="10" y="52"/>
                </a:cubicBezTo>
                <a:cubicBezTo>
                  <a:pt x="9" y="52"/>
                  <a:pt x="9" y="52"/>
                  <a:pt x="9" y="52"/>
                </a:cubicBezTo>
                <a:cubicBezTo>
                  <a:pt x="9" y="66"/>
                  <a:pt x="9" y="66"/>
                  <a:pt x="9" y="66"/>
                </a:cubicBezTo>
                <a:cubicBezTo>
                  <a:pt x="4" y="66"/>
                  <a:pt x="4" y="66"/>
                  <a:pt x="4" y="66"/>
                </a:cubicBezTo>
                <a:cubicBezTo>
                  <a:pt x="4" y="49"/>
                  <a:pt x="4" y="49"/>
                  <a:pt x="4" y="49"/>
                </a:cubicBezTo>
                <a:cubicBezTo>
                  <a:pt x="4" y="46"/>
                  <a:pt x="4" y="46"/>
                  <a:pt x="4" y="46"/>
                </a:cubicBezTo>
                <a:cubicBezTo>
                  <a:pt x="4" y="37"/>
                  <a:pt x="4" y="37"/>
                  <a:pt x="4" y="37"/>
                </a:cubicBezTo>
                <a:cubicBezTo>
                  <a:pt x="4" y="37"/>
                  <a:pt x="4" y="37"/>
                  <a:pt x="4" y="37"/>
                </a:cubicBezTo>
                <a:cubicBezTo>
                  <a:pt x="4" y="46"/>
                  <a:pt x="4" y="46"/>
                  <a:pt x="4" y="46"/>
                </a:cubicBezTo>
                <a:cubicBezTo>
                  <a:pt x="0" y="46"/>
                  <a:pt x="0" y="46"/>
                  <a:pt x="0" y="46"/>
                </a:cubicBezTo>
                <a:cubicBezTo>
                  <a:pt x="0" y="33"/>
                  <a:pt x="0" y="33"/>
                  <a:pt x="0" y="33"/>
                </a:cubicBezTo>
                <a:cubicBezTo>
                  <a:pt x="0" y="31"/>
                  <a:pt x="1" y="29"/>
                  <a:pt x="4" y="29"/>
                </a:cubicBezTo>
                <a:cubicBezTo>
                  <a:pt x="13" y="29"/>
                  <a:pt x="13" y="29"/>
                  <a:pt x="13" y="29"/>
                </a:cubicBezTo>
                <a:cubicBezTo>
                  <a:pt x="13" y="30"/>
                  <a:pt x="13" y="30"/>
                  <a:pt x="13" y="31"/>
                </a:cubicBezTo>
                <a:cubicBezTo>
                  <a:pt x="13" y="49"/>
                  <a:pt x="13" y="49"/>
                  <a:pt x="13" y="49"/>
                </a:cubicBezTo>
                <a:cubicBezTo>
                  <a:pt x="15" y="49"/>
                  <a:pt x="15" y="49"/>
                  <a:pt x="15" y="49"/>
                </a:cubicBezTo>
                <a:close/>
                <a:moveTo>
                  <a:pt x="10" y="15"/>
                </a:moveTo>
                <a:cubicBezTo>
                  <a:pt x="13" y="15"/>
                  <a:pt x="16" y="18"/>
                  <a:pt x="16" y="22"/>
                </a:cubicBezTo>
                <a:cubicBezTo>
                  <a:pt x="16" y="23"/>
                  <a:pt x="16" y="24"/>
                  <a:pt x="15" y="25"/>
                </a:cubicBezTo>
                <a:cubicBezTo>
                  <a:pt x="15" y="26"/>
                  <a:pt x="15" y="26"/>
                  <a:pt x="14" y="26"/>
                </a:cubicBezTo>
                <a:cubicBezTo>
                  <a:pt x="13" y="27"/>
                  <a:pt x="12" y="28"/>
                  <a:pt x="10" y="28"/>
                </a:cubicBezTo>
                <a:cubicBezTo>
                  <a:pt x="6" y="28"/>
                  <a:pt x="3" y="25"/>
                  <a:pt x="3" y="22"/>
                </a:cubicBezTo>
                <a:cubicBezTo>
                  <a:pt x="3" y="18"/>
                  <a:pt x="6" y="15"/>
                  <a:pt x="10" y="15"/>
                </a:cubicBezTo>
                <a:close/>
                <a:moveTo>
                  <a:pt x="96" y="49"/>
                </a:moveTo>
                <a:cubicBezTo>
                  <a:pt x="96" y="66"/>
                  <a:pt x="96" y="66"/>
                  <a:pt x="96" y="66"/>
                </a:cubicBezTo>
                <a:cubicBezTo>
                  <a:pt x="101" y="66"/>
                  <a:pt x="101" y="66"/>
                  <a:pt x="101" y="66"/>
                </a:cubicBezTo>
                <a:cubicBezTo>
                  <a:pt x="101" y="52"/>
                  <a:pt x="101" y="52"/>
                  <a:pt x="101" y="52"/>
                </a:cubicBezTo>
                <a:cubicBezTo>
                  <a:pt x="102" y="52"/>
                  <a:pt x="102" y="52"/>
                  <a:pt x="102" y="52"/>
                </a:cubicBezTo>
                <a:cubicBezTo>
                  <a:pt x="102" y="66"/>
                  <a:pt x="102" y="66"/>
                  <a:pt x="102" y="66"/>
                </a:cubicBezTo>
                <a:cubicBezTo>
                  <a:pt x="107" y="66"/>
                  <a:pt x="107" y="66"/>
                  <a:pt x="107" y="66"/>
                </a:cubicBezTo>
                <a:cubicBezTo>
                  <a:pt x="107" y="49"/>
                  <a:pt x="107" y="49"/>
                  <a:pt x="107" y="49"/>
                </a:cubicBezTo>
                <a:cubicBezTo>
                  <a:pt x="107" y="46"/>
                  <a:pt x="107" y="46"/>
                  <a:pt x="107" y="46"/>
                </a:cubicBezTo>
                <a:cubicBezTo>
                  <a:pt x="107" y="37"/>
                  <a:pt x="107" y="37"/>
                  <a:pt x="107" y="37"/>
                </a:cubicBezTo>
                <a:cubicBezTo>
                  <a:pt x="107" y="37"/>
                  <a:pt x="107" y="37"/>
                  <a:pt x="107" y="37"/>
                </a:cubicBezTo>
                <a:cubicBezTo>
                  <a:pt x="107" y="46"/>
                  <a:pt x="107" y="46"/>
                  <a:pt x="107" y="46"/>
                </a:cubicBezTo>
                <a:cubicBezTo>
                  <a:pt x="112" y="46"/>
                  <a:pt x="112" y="46"/>
                  <a:pt x="112" y="46"/>
                </a:cubicBezTo>
                <a:cubicBezTo>
                  <a:pt x="112" y="33"/>
                  <a:pt x="112" y="33"/>
                  <a:pt x="112" y="33"/>
                </a:cubicBezTo>
                <a:cubicBezTo>
                  <a:pt x="112" y="31"/>
                  <a:pt x="110" y="29"/>
                  <a:pt x="107" y="29"/>
                </a:cubicBezTo>
                <a:cubicBezTo>
                  <a:pt x="98" y="29"/>
                  <a:pt x="98" y="29"/>
                  <a:pt x="98" y="29"/>
                </a:cubicBezTo>
                <a:cubicBezTo>
                  <a:pt x="98" y="30"/>
                  <a:pt x="98" y="30"/>
                  <a:pt x="98" y="31"/>
                </a:cubicBezTo>
                <a:cubicBezTo>
                  <a:pt x="98" y="49"/>
                  <a:pt x="98" y="49"/>
                  <a:pt x="98" y="49"/>
                </a:cubicBezTo>
                <a:cubicBezTo>
                  <a:pt x="96" y="49"/>
                  <a:pt x="96" y="49"/>
                  <a:pt x="96" y="49"/>
                </a:cubicBezTo>
                <a:close/>
                <a:moveTo>
                  <a:pt x="101" y="15"/>
                </a:moveTo>
                <a:cubicBezTo>
                  <a:pt x="98" y="15"/>
                  <a:pt x="95" y="18"/>
                  <a:pt x="95" y="22"/>
                </a:cubicBezTo>
                <a:cubicBezTo>
                  <a:pt x="95" y="23"/>
                  <a:pt x="95" y="24"/>
                  <a:pt x="96" y="25"/>
                </a:cubicBezTo>
                <a:cubicBezTo>
                  <a:pt x="96" y="26"/>
                  <a:pt x="97" y="26"/>
                  <a:pt x="97" y="26"/>
                </a:cubicBezTo>
                <a:cubicBezTo>
                  <a:pt x="98" y="27"/>
                  <a:pt x="100" y="28"/>
                  <a:pt x="101" y="28"/>
                </a:cubicBezTo>
                <a:cubicBezTo>
                  <a:pt x="105" y="28"/>
                  <a:pt x="108" y="25"/>
                  <a:pt x="108" y="22"/>
                </a:cubicBezTo>
                <a:cubicBezTo>
                  <a:pt x="108" y="18"/>
                  <a:pt x="105" y="15"/>
                  <a:pt x="101" y="15"/>
                </a:cubicBezTo>
                <a:close/>
                <a:moveTo>
                  <a:pt x="75" y="51"/>
                </a:moveTo>
                <a:cubicBezTo>
                  <a:pt x="75" y="72"/>
                  <a:pt x="75" y="72"/>
                  <a:pt x="75" y="72"/>
                </a:cubicBezTo>
                <a:cubicBezTo>
                  <a:pt x="80" y="72"/>
                  <a:pt x="80" y="72"/>
                  <a:pt x="80" y="72"/>
                </a:cubicBezTo>
                <a:cubicBezTo>
                  <a:pt x="80" y="54"/>
                  <a:pt x="80" y="54"/>
                  <a:pt x="80" y="54"/>
                </a:cubicBezTo>
                <a:cubicBezTo>
                  <a:pt x="82" y="54"/>
                  <a:pt x="82" y="54"/>
                  <a:pt x="82" y="54"/>
                </a:cubicBezTo>
                <a:cubicBezTo>
                  <a:pt x="82" y="72"/>
                  <a:pt x="82" y="72"/>
                  <a:pt x="82" y="72"/>
                </a:cubicBezTo>
                <a:cubicBezTo>
                  <a:pt x="87" y="72"/>
                  <a:pt x="87" y="72"/>
                  <a:pt x="87" y="72"/>
                </a:cubicBezTo>
                <a:cubicBezTo>
                  <a:pt x="87" y="51"/>
                  <a:pt x="87" y="51"/>
                  <a:pt x="87" y="51"/>
                </a:cubicBezTo>
                <a:cubicBezTo>
                  <a:pt x="87" y="47"/>
                  <a:pt x="87" y="47"/>
                  <a:pt x="87" y="47"/>
                </a:cubicBezTo>
                <a:cubicBezTo>
                  <a:pt x="87" y="36"/>
                  <a:pt x="87" y="36"/>
                  <a:pt x="87" y="36"/>
                </a:cubicBezTo>
                <a:cubicBezTo>
                  <a:pt x="88" y="36"/>
                  <a:pt x="88" y="36"/>
                  <a:pt x="88" y="36"/>
                </a:cubicBezTo>
                <a:cubicBezTo>
                  <a:pt x="88" y="47"/>
                  <a:pt x="88" y="47"/>
                  <a:pt x="88" y="47"/>
                </a:cubicBezTo>
                <a:cubicBezTo>
                  <a:pt x="94" y="47"/>
                  <a:pt x="94" y="47"/>
                  <a:pt x="94" y="47"/>
                </a:cubicBezTo>
                <a:cubicBezTo>
                  <a:pt x="94" y="31"/>
                  <a:pt x="94" y="31"/>
                  <a:pt x="94" y="31"/>
                </a:cubicBezTo>
                <a:cubicBezTo>
                  <a:pt x="94" y="28"/>
                  <a:pt x="91" y="26"/>
                  <a:pt x="88" y="26"/>
                </a:cubicBezTo>
                <a:cubicBezTo>
                  <a:pt x="77" y="26"/>
                  <a:pt x="77" y="26"/>
                  <a:pt x="77" y="26"/>
                </a:cubicBezTo>
                <a:cubicBezTo>
                  <a:pt x="77" y="27"/>
                  <a:pt x="77" y="28"/>
                  <a:pt x="77" y="28"/>
                </a:cubicBezTo>
                <a:cubicBezTo>
                  <a:pt x="77" y="51"/>
                  <a:pt x="77" y="51"/>
                  <a:pt x="77" y="51"/>
                </a:cubicBezTo>
                <a:cubicBezTo>
                  <a:pt x="75" y="51"/>
                  <a:pt x="75" y="51"/>
                  <a:pt x="75" y="51"/>
                </a:cubicBezTo>
                <a:close/>
                <a:moveTo>
                  <a:pt x="65" y="47"/>
                </a:moveTo>
                <a:cubicBezTo>
                  <a:pt x="65" y="32"/>
                  <a:pt x="65" y="32"/>
                  <a:pt x="65" y="32"/>
                </a:cubicBezTo>
                <a:cubicBezTo>
                  <a:pt x="64" y="32"/>
                  <a:pt x="64" y="32"/>
                  <a:pt x="64" y="32"/>
                </a:cubicBezTo>
                <a:cubicBezTo>
                  <a:pt x="64" y="47"/>
                  <a:pt x="64" y="47"/>
                  <a:pt x="64" y="47"/>
                </a:cubicBezTo>
                <a:cubicBezTo>
                  <a:pt x="64" y="50"/>
                  <a:pt x="64" y="50"/>
                  <a:pt x="64" y="50"/>
                </a:cubicBezTo>
                <a:cubicBezTo>
                  <a:pt x="64" y="77"/>
                  <a:pt x="64" y="77"/>
                  <a:pt x="64" y="77"/>
                </a:cubicBezTo>
                <a:cubicBezTo>
                  <a:pt x="57" y="77"/>
                  <a:pt x="57" y="77"/>
                  <a:pt x="57" y="77"/>
                </a:cubicBezTo>
                <a:cubicBezTo>
                  <a:pt x="57" y="55"/>
                  <a:pt x="57" y="55"/>
                  <a:pt x="57" y="55"/>
                </a:cubicBezTo>
                <a:cubicBezTo>
                  <a:pt x="55" y="55"/>
                  <a:pt x="55" y="55"/>
                  <a:pt x="55" y="55"/>
                </a:cubicBezTo>
                <a:cubicBezTo>
                  <a:pt x="55" y="77"/>
                  <a:pt x="55" y="77"/>
                  <a:pt x="55" y="77"/>
                </a:cubicBezTo>
                <a:cubicBezTo>
                  <a:pt x="48" y="77"/>
                  <a:pt x="48" y="77"/>
                  <a:pt x="48" y="77"/>
                </a:cubicBezTo>
                <a:cubicBezTo>
                  <a:pt x="48" y="50"/>
                  <a:pt x="48" y="50"/>
                  <a:pt x="48" y="50"/>
                </a:cubicBezTo>
                <a:cubicBezTo>
                  <a:pt x="48" y="47"/>
                  <a:pt x="48" y="47"/>
                  <a:pt x="48" y="47"/>
                </a:cubicBezTo>
                <a:cubicBezTo>
                  <a:pt x="48" y="32"/>
                  <a:pt x="48" y="32"/>
                  <a:pt x="48" y="32"/>
                </a:cubicBezTo>
                <a:cubicBezTo>
                  <a:pt x="47" y="32"/>
                  <a:pt x="47" y="32"/>
                  <a:pt x="47" y="32"/>
                </a:cubicBezTo>
                <a:cubicBezTo>
                  <a:pt x="47" y="47"/>
                  <a:pt x="47" y="47"/>
                  <a:pt x="47" y="47"/>
                </a:cubicBezTo>
                <a:cubicBezTo>
                  <a:pt x="41" y="47"/>
                  <a:pt x="41" y="47"/>
                  <a:pt x="41" y="47"/>
                </a:cubicBezTo>
                <a:cubicBezTo>
                  <a:pt x="41" y="27"/>
                  <a:pt x="41" y="27"/>
                  <a:pt x="41" y="27"/>
                </a:cubicBezTo>
                <a:cubicBezTo>
                  <a:pt x="41" y="24"/>
                  <a:pt x="44" y="21"/>
                  <a:pt x="47" y="21"/>
                </a:cubicBezTo>
                <a:cubicBezTo>
                  <a:pt x="66" y="21"/>
                  <a:pt x="46" y="21"/>
                  <a:pt x="65" y="21"/>
                </a:cubicBezTo>
                <a:cubicBezTo>
                  <a:pt x="69" y="21"/>
                  <a:pt x="71" y="24"/>
                  <a:pt x="71" y="27"/>
                </a:cubicBezTo>
                <a:cubicBezTo>
                  <a:pt x="71" y="47"/>
                  <a:pt x="71" y="47"/>
                  <a:pt x="71" y="47"/>
                </a:cubicBezTo>
                <a:cubicBezTo>
                  <a:pt x="70" y="47"/>
                  <a:pt x="68" y="47"/>
                  <a:pt x="65" y="47"/>
                </a:cubicBezTo>
                <a:close/>
                <a:moveTo>
                  <a:pt x="37" y="51"/>
                </a:moveTo>
                <a:cubicBezTo>
                  <a:pt x="37" y="72"/>
                  <a:pt x="37" y="72"/>
                  <a:pt x="37" y="72"/>
                </a:cubicBezTo>
                <a:cubicBezTo>
                  <a:pt x="31" y="72"/>
                  <a:pt x="31" y="72"/>
                  <a:pt x="31" y="72"/>
                </a:cubicBezTo>
                <a:cubicBezTo>
                  <a:pt x="31" y="54"/>
                  <a:pt x="31" y="54"/>
                  <a:pt x="31" y="54"/>
                </a:cubicBezTo>
                <a:cubicBezTo>
                  <a:pt x="30" y="54"/>
                  <a:pt x="30" y="54"/>
                  <a:pt x="30" y="54"/>
                </a:cubicBezTo>
                <a:cubicBezTo>
                  <a:pt x="30" y="72"/>
                  <a:pt x="30" y="72"/>
                  <a:pt x="30" y="72"/>
                </a:cubicBezTo>
                <a:cubicBezTo>
                  <a:pt x="24" y="72"/>
                  <a:pt x="24" y="72"/>
                  <a:pt x="24" y="72"/>
                </a:cubicBezTo>
                <a:cubicBezTo>
                  <a:pt x="24" y="51"/>
                  <a:pt x="24" y="51"/>
                  <a:pt x="24" y="51"/>
                </a:cubicBezTo>
                <a:cubicBezTo>
                  <a:pt x="24" y="47"/>
                  <a:pt x="24" y="47"/>
                  <a:pt x="24" y="47"/>
                </a:cubicBezTo>
                <a:cubicBezTo>
                  <a:pt x="24" y="36"/>
                  <a:pt x="24" y="36"/>
                  <a:pt x="24" y="36"/>
                </a:cubicBezTo>
                <a:cubicBezTo>
                  <a:pt x="23" y="36"/>
                  <a:pt x="23" y="36"/>
                  <a:pt x="23" y="36"/>
                </a:cubicBezTo>
                <a:cubicBezTo>
                  <a:pt x="23" y="47"/>
                  <a:pt x="23" y="47"/>
                  <a:pt x="23" y="47"/>
                </a:cubicBezTo>
                <a:cubicBezTo>
                  <a:pt x="18" y="47"/>
                  <a:pt x="18" y="47"/>
                  <a:pt x="18" y="47"/>
                </a:cubicBezTo>
                <a:cubicBezTo>
                  <a:pt x="18" y="31"/>
                  <a:pt x="18" y="31"/>
                  <a:pt x="18" y="31"/>
                </a:cubicBezTo>
                <a:cubicBezTo>
                  <a:pt x="18" y="28"/>
                  <a:pt x="20" y="26"/>
                  <a:pt x="23" y="26"/>
                </a:cubicBezTo>
                <a:cubicBezTo>
                  <a:pt x="35" y="26"/>
                  <a:pt x="35" y="26"/>
                  <a:pt x="35" y="26"/>
                </a:cubicBezTo>
                <a:cubicBezTo>
                  <a:pt x="35" y="27"/>
                  <a:pt x="35" y="28"/>
                  <a:pt x="35" y="28"/>
                </a:cubicBezTo>
                <a:cubicBezTo>
                  <a:pt x="35" y="51"/>
                  <a:pt x="35" y="51"/>
                  <a:pt x="35" y="51"/>
                </a:cubicBezTo>
                <a:cubicBezTo>
                  <a:pt x="37" y="51"/>
                  <a:pt x="37" y="51"/>
                  <a:pt x="37" y="51"/>
                </a:cubicBezTo>
                <a:close/>
                <a:moveTo>
                  <a:pt x="31" y="9"/>
                </a:moveTo>
                <a:cubicBezTo>
                  <a:pt x="35" y="9"/>
                  <a:pt x="39" y="12"/>
                  <a:pt x="39" y="17"/>
                </a:cubicBezTo>
                <a:cubicBezTo>
                  <a:pt x="39" y="19"/>
                  <a:pt x="38" y="20"/>
                  <a:pt x="37" y="22"/>
                </a:cubicBezTo>
                <a:cubicBezTo>
                  <a:pt x="37" y="22"/>
                  <a:pt x="37" y="22"/>
                  <a:pt x="37" y="23"/>
                </a:cubicBezTo>
                <a:cubicBezTo>
                  <a:pt x="35" y="24"/>
                  <a:pt x="33" y="25"/>
                  <a:pt x="31" y="25"/>
                </a:cubicBezTo>
                <a:cubicBezTo>
                  <a:pt x="26" y="25"/>
                  <a:pt x="22" y="21"/>
                  <a:pt x="22" y="17"/>
                </a:cubicBezTo>
                <a:cubicBezTo>
                  <a:pt x="22" y="12"/>
                  <a:pt x="26" y="9"/>
                  <a:pt x="31" y="9"/>
                </a:cubicBezTo>
                <a:close/>
                <a:moveTo>
                  <a:pt x="81" y="9"/>
                </a:moveTo>
                <a:cubicBezTo>
                  <a:pt x="76" y="9"/>
                  <a:pt x="73" y="12"/>
                  <a:pt x="73" y="17"/>
                </a:cubicBezTo>
                <a:cubicBezTo>
                  <a:pt x="73" y="19"/>
                  <a:pt x="73" y="20"/>
                  <a:pt x="74" y="22"/>
                </a:cubicBezTo>
                <a:cubicBezTo>
                  <a:pt x="75" y="22"/>
                  <a:pt x="75" y="22"/>
                  <a:pt x="75" y="23"/>
                </a:cubicBezTo>
                <a:cubicBezTo>
                  <a:pt x="77" y="24"/>
                  <a:pt x="79" y="25"/>
                  <a:pt x="81" y="25"/>
                </a:cubicBezTo>
                <a:cubicBezTo>
                  <a:pt x="85" y="25"/>
                  <a:pt x="89" y="21"/>
                  <a:pt x="89" y="17"/>
                </a:cubicBezTo>
                <a:cubicBezTo>
                  <a:pt x="89" y="12"/>
                  <a:pt x="85" y="9"/>
                  <a:pt x="81" y="9"/>
                </a:cubicBezTo>
                <a:close/>
              </a:path>
            </a:pathLst>
          </a:custGeom>
          <a:solidFill>
            <a:sysClr lastClr="FFFFFF" val="window"/>
          </a:solidFill>
          <a:ln>
            <a:noFill/>
          </a:ln>
        </p:spPr>
        <p:txBody>
          <a:bodyPr bIns="60960" lIns="121920" rIns="121920" tIns="60960"/>
          <a:lstStyle/>
          <a:p>
            <a:pPr defTabSz="1219140">
              <a:defRPr/>
            </a:pPr>
            <a:endParaRPr altLang="en-US" kern="0" lang="zh-CN" sz="3200">
              <a:solidFill>
                <a:sysClr lastClr="000000" val="windowText"/>
              </a:solidFill>
            </a:endParaRPr>
          </a:p>
        </p:txBody>
      </p:sp>
      <p:grpSp>
        <p:nvGrpSpPr>
          <p:cNvPr id="15368" name="组合 13"/>
          <p:cNvGrpSpPr/>
          <p:nvPr/>
        </p:nvGrpSpPr>
        <p:grpSpPr>
          <a:xfrm>
            <a:off x="506413" y="2041525"/>
            <a:ext cx="5230812" cy="1471613"/>
            <a:chOff x="506488" y="2042122"/>
            <a:chExt cx="5230214" cy="1471207"/>
          </a:xfrm>
        </p:grpSpPr>
        <p:sp>
          <p:nvSpPr>
            <p:cNvPr id="33" name="矩形 32"/>
            <p:cNvSpPr/>
            <p:nvPr/>
          </p:nvSpPr>
          <p:spPr>
            <a:xfrm>
              <a:off x="1866819" y="2042122"/>
              <a:ext cx="3869883" cy="236703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lnSpc>
                  <a:spcPct val="200000"/>
                </a:lnSpc>
                <a:defRPr/>
              </a:pPr>
              <a:r>
                <a:rPr altLang="en-US" b="1" lang="zh-CN" sz="1867">
                  <a:solidFill>
                    <a:srgbClr val="316857"/>
                  </a:solidFill>
                  <a:latin typeface="+mn-ea"/>
                  <a:ea typeface="+mn-ea"/>
                </a:rPr>
                <a:t>点击此处添加标题</a:t>
              </a:r>
            </a:p>
            <a:p>
              <a:pPr eaLnBrk="1" hangingPunct="1">
                <a:lnSpc>
                  <a:spcPct val="200000"/>
                </a:lnSpc>
                <a:defRPr/>
              </a:pPr>
              <a:r>
                <a:rPr altLang="en-US" b="1" lang="zh-CN" sz="1867">
                  <a:solidFill>
                    <a:srgbClr val="316857"/>
                  </a:solidFill>
                  <a:latin typeface="+mn-ea"/>
                  <a:ea typeface="+mn-ea"/>
                </a:rPr>
                <a:t>点击此处添加文本信息。</a:t>
              </a:r>
            </a:p>
            <a:p>
              <a:pPr eaLnBrk="1" hangingPunct="1">
                <a:lnSpc>
                  <a:spcPct val="200000"/>
                </a:lnSpc>
                <a:defRPr/>
              </a:pPr>
              <a:r>
                <a:rPr altLang="en-US" b="1" lang="zh-CN" sz="1867">
                  <a:solidFill>
                    <a:srgbClr val="316857"/>
                  </a:solidFill>
                  <a:latin typeface="+mn-ea"/>
                  <a:ea typeface="+mn-ea"/>
                </a:rPr>
                <a:t>标题数字等都可以通过点击和重新输入进行更改。</a:t>
              </a:r>
            </a:p>
          </p:txBody>
        </p:sp>
        <p:grpSp>
          <p:nvGrpSpPr>
            <p:cNvPr id="15380" name="组合 12"/>
            <p:cNvGrpSpPr/>
            <p:nvPr/>
          </p:nvGrpSpPr>
          <p:grpSpPr>
            <a:xfrm>
              <a:off x="506488" y="2067117"/>
              <a:ext cx="1265626" cy="1446212"/>
              <a:chOff x="506488" y="2067117"/>
              <a:chExt cx="1265626" cy="1446212"/>
            </a:xfrm>
          </p:grpSpPr>
          <p:sp>
            <p:nvSpPr>
              <p:cNvPr id="15381" name="文本框 12"/>
              <p:cNvSpPr txBox="1">
                <a:spLocks noChangeArrowheads="1"/>
              </p:cNvSpPr>
              <p:nvPr/>
            </p:nvSpPr>
            <p:spPr bwMode="auto">
              <a:xfrm>
                <a:off x="727543" y="2067117"/>
                <a:ext cx="805088" cy="1432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charset="0" panose="020b0604020202020204" pitchFamily="34" typeface="Arial"/>
                  <a:buChar char="•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等线"/>
                  </a:defRPr>
                </a:lvl1pPr>
                <a:lvl2pPr indent="-285750" marL="74295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等线"/>
                  </a:defRPr>
                </a:lvl2pPr>
                <a:lvl3pPr indent="-228600" marL="114300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等线"/>
                  </a:defRPr>
                </a:lvl3pPr>
                <a:lvl4pPr indent="-228600" marL="160020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等线"/>
                  </a:defRPr>
                </a:lvl4pPr>
                <a:lvl5pPr indent="-228600" marL="205740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等线"/>
                  </a:defRPr>
                </a:lvl5pPr>
                <a:lvl6pPr eaLnBrk="0" fontAlgn="base" hangingPunct="0" indent="-228600" marL="25146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等线"/>
                  </a:defRPr>
                </a:lvl6pPr>
                <a:lvl7pPr eaLnBrk="0" fontAlgn="base" hangingPunct="0" indent="-228600" marL="29718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等线"/>
                  </a:defRPr>
                </a:lvl7pPr>
                <a:lvl8pPr eaLnBrk="0" fontAlgn="base" hangingPunct="0" indent="-228600" marL="34290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等线"/>
                  </a:defRPr>
                </a:lvl8pPr>
                <a:lvl9pPr eaLnBrk="0" fontAlgn="base" hangingPunct="0" indent="-228600" marL="38862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等线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altLang="zh-CN" lang="en-US" sz="8800">
                    <a:solidFill>
                      <a:srgbClr val="316857"/>
                    </a:solidFill>
                    <a:latin charset="0" panose="020b0604020202020204" pitchFamily="34" typeface="Arial"/>
                    <a:ea charset="-122" panose="02010600030101010101" pitchFamily="2" typeface="宋体"/>
                  </a:rPr>
                  <a:t>1</a:t>
                </a:r>
              </a:p>
            </p:txBody>
          </p:sp>
          <p:sp>
            <p:nvSpPr>
              <p:cNvPr id="10" name="等腰三角形 9"/>
              <p:cNvSpPr/>
              <p:nvPr/>
            </p:nvSpPr>
            <p:spPr>
              <a:xfrm>
                <a:off x="506488" y="2107192"/>
                <a:ext cx="1265092" cy="1090311"/>
              </a:xfrm>
              <a:prstGeom prst="triangle">
                <a:avLst/>
              </a:prstGeom>
              <a:noFill/>
              <a:ln>
                <a:solidFill>
                  <a:srgbClr val="31685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altLang="en-US" lang="zh-CN"/>
              </a:p>
            </p:txBody>
          </p:sp>
        </p:grpSp>
      </p:grpSp>
      <p:grpSp>
        <p:nvGrpSpPr>
          <p:cNvPr id="15369" name="组合 14"/>
          <p:cNvGrpSpPr/>
          <p:nvPr/>
        </p:nvGrpSpPr>
        <p:grpSpPr>
          <a:xfrm>
            <a:off x="538163" y="3429000"/>
            <a:ext cx="5211762" cy="1446213"/>
            <a:chOff x="526137" y="3350802"/>
            <a:chExt cx="5210565" cy="1446212"/>
          </a:xfrm>
        </p:grpSpPr>
        <p:sp>
          <p:nvSpPr>
            <p:cNvPr id="46" name="矩形 45"/>
            <p:cNvSpPr/>
            <p:nvPr/>
          </p:nvSpPr>
          <p:spPr>
            <a:xfrm>
              <a:off x="1867266" y="3390489"/>
              <a:ext cx="3869436" cy="23676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lnSpc>
                  <a:spcPct val="200000"/>
                </a:lnSpc>
                <a:defRPr/>
              </a:pPr>
              <a:r>
                <a:rPr altLang="en-US" b="1" lang="zh-CN" sz="1867">
                  <a:solidFill>
                    <a:srgbClr val="316857"/>
                  </a:solidFill>
                  <a:latin typeface="+mn-ea"/>
                  <a:ea typeface="+mn-ea"/>
                </a:rPr>
                <a:t>点击此处添加标题</a:t>
              </a:r>
            </a:p>
            <a:p>
              <a:pPr eaLnBrk="1" hangingPunct="1">
                <a:lnSpc>
                  <a:spcPct val="200000"/>
                </a:lnSpc>
                <a:defRPr/>
              </a:pPr>
              <a:r>
                <a:rPr altLang="en-US" b="1" lang="zh-CN" sz="1867">
                  <a:solidFill>
                    <a:srgbClr val="316857"/>
                  </a:solidFill>
                  <a:latin typeface="+mn-ea"/>
                  <a:ea typeface="+mn-ea"/>
                </a:rPr>
                <a:t>点击此处添加文本信息。</a:t>
              </a:r>
            </a:p>
            <a:p>
              <a:pPr eaLnBrk="1" hangingPunct="1">
                <a:lnSpc>
                  <a:spcPct val="200000"/>
                </a:lnSpc>
                <a:defRPr/>
              </a:pPr>
              <a:r>
                <a:rPr altLang="en-US" b="1" lang="zh-CN" sz="1867">
                  <a:solidFill>
                    <a:srgbClr val="316857"/>
                  </a:solidFill>
                  <a:latin typeface="+mn-ea"/>
                  <a:ea typeface="+mn-ea"/>
                </a:rPr>
                <a:t>标题数字等都可以通过点击和重新输入进行更改。</a:t>
              </a:r>
            </a:p>
          </p:txBody>
        </p:sp>
        <p:grpSp>
          <p:nvGrpSpPr>
            <p:cNvPr id="15376" name="组合 11"/>
            <p:cNvGrpSpPr/>
            <p:nvPr/>
          </p:nvGrpSpPr>
          <p:grpSpPr>
            <a:xfrm>
              <a:off x="526137" y="3350802"/>
              <a:ext cx="1265626" cy="1446212"/>
              <a:chOff x="526137" y="3350802"/>
              <a:chExt cx="1265626" cy="1446212"/>
            </a:xfrm>
          </p:grpSpPr>
          <p:sp>
            <p:nvSpPr>
              <p:cNvPr id="15377" name="文本框 12"/>
              <p:cNvSpPr txBox="1">
                <a:spLocks noChangeArrowheads="1"/>
              </p:cNvSpPr>
              <p:nvPr/>
            </p:nvSpPr>
            <p:spPr bwMode="auto">
              <a:xfrm>
                <a:off x="793602" y="3350802"/>
                <a:ext cx="804995" cy="14325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charset="0" panose="020b0604020202020204" pitchFamily="34" typeface="Arial"/>
                  <a:buChar char="•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等线"/>
                  </a:defRPr>
                </a:lvl1pPr>
                <a:lvl2pPr indent="-285750" marL="74295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等线"/>
                  </a:defRPr>
                </a:lvl2pPr>
                <a:lvl3pPr indent="-228600" marL="114300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等线"/>
                  </a:defRPr>
                </a:lvl3pPr>
                <a:lvl4pPr indent="-228600" marL="160020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等线"/>
                  </a:defRPr>
                </a:lvl4pPr>
                <a:lvl5pPr indent="-228600" marL="205740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等线"/>
                  </a:defRPr>
                </a:lvl5pPr>
                <a:lvl6pPr eaLnBrk="0" fontAlgn="base" hangingPunct="0" indent="-228600" marL="25146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等线"/>
                  </a:defRPr>
                </a:lvl6pPr>
                <a:lvl7pPr eaLnBrk="0" fontAlgn="base" hangingPunct="0" indent="-228600" marL="29718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等线"/>
                  </a:defRPr>
                </a:lvl7pPr>
                <a:lvl8pPr eaLnBrk="0" fontAlgn="base" hangingPunct="0" indent="-228600" marL="34290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等线"/>
                  </a:defRPr>
                </a:lvl8pPr>
                <a:lvl9pPr eaLnBrk="0" fontAlgn="base" hangingPunct="0" indent="-228600" marL="38862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等线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altLang="zh-CN" lang="en-US" sz="8800">
                    <a:solidFill>
                      <a:srgbClr val="316857"/>
                    </a:solidFill>
                    <a:latin charset="0" panose="020b0604020202020204" pitchFamily="34" typeface="Arial"/>
                    <a:ea charset="-122" panose="02010600030101010101" pitchFamily="2" typeface="宋体"/>
                  </a:rPr>
                  <a:t>2</a:t>
                </a:r>
              </a:p>
            </p:txBody>
          </p:sp>
          <p:sp>
            <p:nvSpPr>
              <p:cNvPr id="51" name="等腰三角形 50"/>
              <p:cNvSpPr/>
              <p:nvPr/>
            </p:nvSpPr>
            <p:spPr>
              <a:xfrm>
                <a:off x="526137" y="3398427"/>
                <a:ext cx="1264946" cy="1092199"/>
              </a:xfrm>
              <a:prstGeom prst="triangle">
                <a:avLst/>
              </a:prstGeom>
              <a:noFill/>
              <a:ln>
                <a:solidFill>
                  <a:srgbClr val="31685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altLang="en-US" lang="zh-CN"/>
              </a:p>
            </p:txBody>
          </p:sp>
        </p:grpSp>
      </p:grpSp>
      <p:grpSp>
        <p:nvGrpSpPr>
          <p:cNvPr id="15370" name="组合 15"/>
          <p:cNvGrpSpPr/>
          <p:nvPr/>
        </p:nvGrpSpPr>
        <p:grpSpPr>
          <a:xfrm>
            <a:off x="577850" y="4945063"/>
            <a:ext cx="5186363" cy="1446212"/>
            <a:chOff x="601309" y="4785943"/>
            <a:chExt cx="5186556" cy="1446212"/>
          </a:xfrm>
        </p:grpSpPr>
        <p:sp>
          <p:nvSpPr>
            <p:cNvPr id="47" name="矩形 46"/>
            <p:cNvSpPr/>
            <p:nvPr/>
          </p:nvSpPr>
          <p:spPr>
            <a:xfrm>
              <a:off x="1917396" y="4789119"/>
              <a:ext cx="3870469" cy="23676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lnSpc>
                  <a:spcPct val="200000"/>
                </a:lnSpc>
                <a:defRPr/>
              </a:pPr>
              <a:r>
                <a:rPr altLang="en-US" b="1" lang="zh-CN" sz="1867">
                  <a:solidFill>
                    <a:srgbClr val="316857"/>
                  </a:solidFill>
                  <a:latin typeface="+mn-ea"/>
                  <a:ea typeface="+mn-ea"/>
                </a:rPr>
                <a:t>点击此处添加标题</a:t>
              </a:r>
            </a:p>
            <a:p>
              <a:pPr eaLnBrk="1" hangingPunct="1">
                <a:lnSpc>
                  <a:spcPct val="200000"/>
                </a:lnSpc>
                <a:defRPr/>
              </a:pPr>
              <a:r>
                <a:rPr altLang="en-US" b="1" lang="zh-CN" sz="1867">
                  <a:solidFill>
                    <a:srgbClr val="316857"/>
                  </a:solidFill>
                  <a:latin typeface="+mn-ea"/>
                  <a:ea typeface="+mn-ea"/>
                </a:rPr>
                <a:t>点击此处添加文本信息。</a:t>
              </a:r>
            </a:p>
            <a:p>
              <a:pPr eaLnBrk="1" hangingPunct="1">
                <a:lnSpc>
                  <a:spcPct val="200000"/>
                </a:lnSpc>
                <a:defRPr/>
              </a:pPr>
              <a:r>
                <a:rPr altLang="en-US" b="1" lang="zh-CN" sz="1867">
                  <a:solidFill>
                    <a:srgbClr val="316857"/>
                  </a:solidFill>
                  <a:latin typeface="+mn-ea"/>
                  <a:ea typeface="+mn-ea"/>
                </a:rPr>
                <a:t>标题数字等都可以通过点击和重新输入进行更改。</a:t>
              </a:r>
            </a:p>
          </p:txBody>
        </p:sp>
        <p:grpSp>
          <p:nvGrpSpPr>
            <p:cNvPr id="15372" name="组合 10"/>
            <p:cNvGrpSpPr/>
            <p:nvPr/>
          </p:nvGrpSpPr>
          <p:grpSpPr>
            <a:xfrm>
              <a:off x="601309" y="4785943"/>
              <a:ext cx="1265626" cy="1446212"/>
              <a:chOff x="601309" y="4785943"/>
              <a:chExt cx="1265626" cy="1446212"/>
            </a:xfrm>
          </p:grpSpPr>
          <p:sp>
            <p:nvSpPr>
              <p:cNvPr id="15373" name="文本框 12"/>
              <p:cNvSpPr txBox="1">
                <a:spLocks noChangeArrowheads="1"/>
              </p:cNvSpPr>
              <p:nvPr/>
            </p:nvSpPr>
            <p:spPr bwMode="auto">
              <a:xfrm>
                <a:off x="859207" y="4785943"/>
                <a:ext cx="805210" cy="14325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charset="0" panose="020b0604020202020204" pitchFamily="34" typeface="Arial"/>
                  <a:buChar char="•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等线"/>
                  </a:defRPr>
                </a:lvl1pPr>
                <a:lvl2pPr indent="-285750" marL="74295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等线"/>
                  </a:defRPr>
                </a:lvl2pPr>
                <a:lvl3pPr indent="-228600" marL="114300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等线"/>
                  </a:defRPr>
                </a:lvl3pPr>
                <a:lvl4pPr indent="-228600" marL="160020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等线"/>
                  </a:defRPr>
                </a:lvl4pPr>
                <a:lvl5pPr indent="-228600" marL="205740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等线"/>
                  </a:defRPr>
                </a:lvl5pPr>
                <a:lvl6pPr eaLnBrk="0" fontAlgn="base" hangingPunct="0" indent="-228600" marL="25146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等线"/>
                  </a:defRPr>
                </a:lvl6pPr>
                <a:lvl7pPr eaLnBrk="0" fontAlgn="base" hangingPunct="0" indent="-228600" marL="29718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等线"/>
                  </a:defRPr>
                </a:lvl7pPr>
                <a:lvl8pPr eaLnBrk="0" fontAlgn="base" hangingPunct="0" indent="-228600" marL="34290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等线"/>
                  </a:defRPr>
                </a:lvl8pPr>
                <a:lvl9pPr eaLnBrk="0" fontAlgn="base" hangingPunct="0" indent="-228600" marL="38862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等线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altLang="zh-CN" lang="en-US" sz="8800">
                    <a:solidFill>
                      <a:srgbClr val="316857"/>
                    </a:solidFill>
                    <a:latin charset="0" panose="020b0604020202020204" pitchFamily="34" typeface="Arial"/>
                    <a:ea charset="-122" panose="02010600030101010101" pitchFamily="2" typeface="宋体"/>
                  </a:rPr>
                  <a:t>3</a:t>
                </a:r>
              </a:p>
            </p:txBody>
          </p:sp>
          <p:sp>
            <p:nvSpPr>
              <p:cNvPr id="52" name="等腰三角形 51"/>
              <p:cNvSpPr/>
              <p:nvPr/>
            </p:nvSpPr>
            <p:spPr>
              <a:xfrm>
                <a:off x="601309" y="4838330"/>
                <a:ext cx="1265285" cy="1090613"/>
              </a:xfrm>
              <a:prstGeom prst="triangle">
                <a:avLst/>
              </a:prstGeom>
              <a:noFill/>
              <a:ln>
                <a:solidFill>
                  <a:srgbClr val="31685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altLang="en-US" lang="zh-CN"/>
              </a:p>
            </p:txBody>
          </p:sp>
        </p:grpSp>
      </p:grpSp>
    </p:spTree>
  </p:cSld>
  <p:clrMapOvr>
    <a:masterClrMapping/>
  </p:clrMapOvr>
  <p:transition/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31685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5764212" y="3771900"/>
            <a:ext cx="6375400" cy="619628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lnSpc>
                <a:spcPct val="130000"/>
              </a:lnSpc>
              <a:defRPr/>
            </a:pPr>
            <a:r>
              <a:rPr altLang="en-US" lang="zh-CN" sz="1333">
                <a:solidFill>
                  <a:schemeClr val="bg1">
                    <a:lumMod val="95000"/>
                  </a:schemeClr>
                </a:solidFill>
              </a:rPr>
              <a:t>点击此处添加文本内容，如关键词、部分简单介绍等。点击此处添加文本内容，如关键词、部分简单介绍等。点击此处添加文本内容，如关键词、部分简单介绍等。</a:t>
            </a:r>
          </a:p>
        </p:txBody>
      </p:sp>
      <p:grpSp>
        <p:nvGrpSpPr>
          <p:cNvPr id="16387" name="组合 9"/>
          <p:cNvGrpSpPr/>
          <p:nvPr/>
        </p:nvGrpSpPr>
        <p:grpSpPr>
          <a:xfrm rot="3489117">
            <a:off x="8796337" y="1887538"/>
            <a:ext cx="1368425" cy="1079500"/>
            <a:chOff x="9031695" y="1802352"/>
            <a:chExt cx="1064319" cy="840234"/>
          </a:xfrm>
        </p:grpSpPr>
        <p:sp>
          <p:nvSpPr>
            <p:cNvPr id="7" name="任意多边形 6"/>
            <p:cNvSpPr/>
            <p:nvPr/>
          </p:nvSpPr>
          <p:spPr>
            <a:xfrm>
              <a:off x="9132586" y="2364674"/>
              <a:ext cx="635875" cy="200173"/>
            </a:xfrm>
            <a:custGeom>
              <a:gdLst>
                <a:gd fmla="*/ 0 w 788790" name="connsiteX0"/>
                <a:gd fmla="*/ 415946 h 415946" name="connsiteY0"/>
                <a:gd fmla="*/ 210116 w 788790" name="connsiteX1"/>
                <a:gd fmla="*/ 22225 h 415946" name="connsiteY1"/>
                <a:gd fmla="*/ 424482 w 788790" name="connsiteX2"/>
                <a:gd fmla="*/ 0 h 415946" name="connsiteY2"/>
                <a:gd fmla="*/ 344406 w 788790" name="connsiteX3"/>
                <a:gd fmla="*/ 150048 h 415946" name="connsiteY3"/>
                <a:gd fmla="*/ 646889 w 788790" name="connsiteX4"/>
                <a:gd fmla="*/ 150048 h 415946" name="connsiteY4"/>
                <a:gd fmla="*/ 788790 w 788790" name="connsiteX5"/>
                <a:gd fmla="*/ 415946 h 415946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415946" w="788790">
                  <a:moveTo>
                    <a:pt x="0" y="415946"/>
                  </a:moveTo>
                  <a:lnTo>
                    <a:pt x="210116" y="22225"/>
                  </a:lnTo>
                  <a:lnTo>
                    <a:pt x="424482" y="0"/>
                  </a:lnTo>
                  <a:lnTo>
                    <a:pt x="344406" y="150048"/>
                  </a:lnTo>
                  <a:lnTo>
                    <a:pt x="646889" y="150048"/>
                  </a:lnTo>
                  <a:lnTo>
                    <a:pt x="788790" y="415946"/>
                  </a:lnTo>
                  <a:close/>
                </a:path>
              </a:pathLst>
            </a:custGeom>
            <a:solidFill>
              <a:srgbClr val="FFFF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altLang="en-US" lang="zh-CN"/>
            </a:p>
          </p:txBody>
        </p:sp>
        <p:sp>
          <p:nvSpPr>
            <p:cNvPr id="8" name="等腰三角形 7"/>
            <p:cNvSpPr/>
            <p:nvPr/>
          </p:nvSpPr>
          <p:spPr>
            <a:xfrm>
              <a:off x="9031695" y="1802352"/>
              <a:ext cx="1064319" cy="840234"/>
            </a:xfrm>
            <a:prstGeom prst="triangl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altLang="en-US" lang="zh-CN"/>
            </a:p>
          </p:txBody>
        </p:sp>
      </p:grpSp>
      <p:sp>
        <p:nvSpPr>
          <p:cNvPr id="9" name="矩形 8"/>
          <p:cNvSpPr/>
          <p:nvPr/>
        </p:nvSpPr>
        <p:spPr>
          <a:xfrm>
            <a:off x="9551989" y="1497013"/>
            <a:ext cx="2749550" cy="198424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altLang="zh-CN" b="1" kumimoji="1" lang="en-US" sz="13800">
                <a:solidFill>
                  <a:schemeClr val="bg1">
                    <a:lumMod val="95000"/>
                  </a:schemeClr>
                </a:solidFill>
              </a:rPr>
              <a:t>03</a:t>
            </a:r>
          </a:p>
        </p:txBody>
      </p:sp>
      <p:sp>
        <p:nvSpPr>
          <p:cNvPr id="5" name="矩形 4"/>
          <p:cNvSpPr/>
          <p:nvPr/>
        </p:nvSpPr>
        <p:spPr>
          <a:xfrm>
            <a:off x="9625014" y="3038475"/>
            <a:ext cx="2348230" cy="741731"/>
          </a:xfrm>
          <a:prstGeom prst="rect">
            <a:avLst/>
          </a:prstGeom>
          <a:solidFill>
            <a:srgbClr val="316857"/>
          </a:solidFill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altLang="en-US" kumimoji="1" lang="zh-CN" sz="4267">
                <a:solidFill>
                  <a:schemeClr val="bg1">
                    <a:lumMod val="9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产品展示</a:t>
            </a:r>
          </a:p>
        </p:txBody>
      </p:sp>
      <p:sp>
        <p:nvSpPr>
          <p:cNvPr id="11" name="等腰三角形 10"/>
          <p:cNvSpPr/>
          <p:nvPr/>
        </p:nvSpPr>
        <p:spPr>
          <a:xfrm>
            <a:off x="8675688" y="3043238"/>
            <a:ext cx="768350" cy="663575"/>
          </a:xfrm>
          <a:prstGeom prst="triangl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altLang="en-US" lang="zh-CN"/>
          </a:p>
        </p:txBody>
      </p:sp>
    </p:spTree>
  </p:cSld>
  <p:clrMapOvr>
    <a:masterClrMapping/>
  </p:clrMapOvr>
  <p:transition/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文本框 3"/>
          <p:cNvSpPr txBox="1"/>
          <p:nvPr/>
        </p:nvSpPr>
        <p:spPr>
          <a:xfrm>
            <a:off x="263525" y="867492"/>
            <a:ext cx="2879725" cy="747866"/>
          </a:xfrm>
          <a:prstGeom prst="rect">
            <a:avLst/>
          </a:prstGeom>
          <a:noFill/>
        </p:spPr>
        <p:txBody>
          <a:bodyPr anchor="ctr" bIns="60949" lIns="121899" rIns="121899" tIns="60949">
            <a:spAutoFit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altLang="zh-CN" b="1" kumimoji="1" lang="en-US" sz="1867">
                <a:solidFill>
                  <a:srgbClr val="316857"/>
                </a:solidFill>
                <a:latin panose="020f0502020204030204" typeface="Calibri"/>
                <a:ea typeface="宋体"/>
              </a:rPr>
              <a:t>MORE THAN TEMPLATE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altLang="zh-CN" b="1" kumimoji="1" lang="en-US" sz="1867">
                <a:solidFill>
                  <a:srgbClr val="316857"/>
                </a:solidFill>
                <a:latin panose="020f0502020204030204" typeface="Calibri"/>
                <a:ea typeface="宋体"/>
              </a:rPr>
              <a:t>点击此处添加副标题</a:t>
            </a:r>
          </a:p>
        </p:txBody>
      </p:sp>
      <p:sp>
        <p:nvSpPr>
          <p:cNvPr id="5" name="等腰三角形 4"/>
          <p:cNvSpPr/>
          <p:nvPr/>
        </p:nvSpPr>
        <p:spPr>
          <a:xfrm>
            <a:off x="407988" y="304800"/>
            <a:ext cx="561975" cy="536575"/>
          </a:xfrm>
          <a:prstGeom prst="triangle">
            <a:avLst/>
          </a:prstGeom>
          <a:noFill/>
          <a:ln>
            <a:solidFill>
              <a:srgbClr val="1F1F1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bIns="60949" lIns="121899" rIns="121899" tIns="60949"/>
          <a:lstStyle/>
          <a:p>
            <a:pPr algn="ctr" eaLnBrk="1" hangingPunct="1">
              <a:defRPr/>
            </a:pPr>
            <a:endParaRPr altLang="en-US" b="1" kumimoji="1" lang="zh-CN" sz="1333">
              <a:solidFill>
                <a:srgbClr val="316857"/>
              </a:solidFill>
              <a:ea typeface="宋体"/>
            </a:endParaRPr>
          </a:p>
        </p:txBody>
      </p:sp>
      <p:sp>
        <p:nvSpPr>
          <p:cNvPr id="17412" name="文本框 5"/>
          <p:cNvSpPr txBox="1">
            <a:spLocks noChangeArrowheads="1"/>
          </p:cNvSpPr>
          <p:nvPr/>
        </p:nvSpPr>
        <p:spPr bwMode="auto">
          <a:xfrm>
            <a:off x="263525" y="450850"/>
            <a:ext cx="843280" cy="36576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</a:ln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zh-CN" lang="en-US" sz="1800">
                <a:solidFill>
                  <a:srgbClr val="316857"/>
                </a:solidFill>
                <a:latin charset="0" panose="020b0604020202020204" pitchFamily="34" typeface="Arial"/>
                <a:ea charset="-122" panose="02010600030101010101" pitchFamily="2" typeface="宋体"/>
              </a:rPr>
              <a:t>LOGO</a:t>
            </a:r>
          </a:p>
        </p:txBody>
      </p:sp>
      <p:sp>
        <p:nvSpPr>
          <p:cNvPr id="17413" name="矩形 12"/>
          <p:cNvSpPr>
            <a:spLocks noChangeArrowheads="1"/>
          </p:cNvSpPr>
          <p:nvPr/>
        </p:nvSpPr>
        <p:spPr bwMode="auto">
          <a:xfrm>
            <a:off x="276225" y="1500188"/>
            <a:ext cx="5603875" cy="566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altLang="en-US" lang="zh-CN" sz="1200">
                <a:solidFill>
                  <a:srgbClr val="316857"/>
                </a:solidFill>
                <a:latin charset="0" panose="020b0604020202020204" pitchFamily="34" typeface="Arial"/>
                <a:ea charset="-122" panose="02010600030101010101" pitchFamily="2" typeface="宋体"/>
              </a:rPr>
              <a:t>顶部“开始”面板中可以对字体、字号、颜色、行距等进行修改。建议正文10号字，1.3倍字间距</a:t>
            </a:r>
          </a:p>
        </p:txBody>
      </p:sp>
      <p:sp>
        <p:nvSpPr>
          <p:cNvPr id="30" name="Freeform 14"/>
          <p:cNvSpPr>
            <a:spLocks noEditPoints="1"/>
          </p:cNvSpPr>
          <p:nvPr/>
        </p:nvSpPr>
        <p:spPr bwMode="auto">
          <a:xfrm>
            <a:off x="6657975" y="2603500"/>
            <a:ext cx="638175" cy="444500"/>
          </a:xfrm>
          <a:custGeom>
            <a:gdLst>
              <a:gd fmla="*/ 56 w 112" name="T0"/>
              <a:gd fmla="*/ 20 h 77" name="T1"/>
              <a:gd fmla="*/ 15 w 112" name="T2"/>
              <a:gd fmla="*/ 49 h 77" name="T3"/>
              <a:gd fmla="*/ 10 w 112" name="T4"/>
              <a:gd fmla="*/ 52 h 77" name="T5"/>
              <a:gd fmla="*/ 4 w 112" name="T6"/>
              <a:gd fmla="*/ 66 h 77" name="T7"/>
              <a:gd fmla="*/ 4 w 112" name="T8"/>
              <a:gd fmla="*/ 37 h 77" name="T9"/>
              <a:gd fmla="*/ 0 w 112" name="T10"/>
              <a:gd fmla="*/ 46 h 77" name="T11"/>
              <a:gd fmla="*/ 13 w 112" name="T12"/>
              <a:gd fmla="*/ 29 h 77" name="T13"/>
              <a:gd fmla="*/ 15 w 112" name="T14"/>
              <a:gd fmla="*/ 49 h 77" name="T15"/>
              <a:gd fmla="*/ 15 w 112" name="T16"/>
              <a:gd fmla="*/ 25 h 77" name="T17"/>
              <a:gd fmla="*/ 3 w 112" name="T18"/>
              <a:gd fmla="*/ 22 h 77" name="T19"/>
              <a:gd fmla="*/ 96 w 112" name="T20"/>
              <a:gd fmla="*/ 66 h 77" name="T21"/>
              <a:gd fmla="*/ 102 w 112" name="T22"/>
              <a:gd fmla="*/ 52 h 77" name="T23"/>
              <a:gd fmla="*/ 107 w 112" name="T24"/>
              <a:gd fmla="*/ 49 h 77" name="T25"/>
              <a:gd fmla="*/ 107 w 112" name="T26"/>
              <a:gd fmla="*/ 37 h 77" name="T27"/>
              <a:gd fmla="*/ 112 w 112" name="T28"/>
              <a:gd fmla="*/ 33 h 77" name="T29"/>
              <a:gd fmla="*/ 98 w 112" name="T30"/>
              <a:gd fmla="*/ 31 h 77" name="T31"/>
              <a:gd fmla="*/ 101 w 112" name="T32"/>
              <a:gd fmla="*/ 15 h 77" name="T33"/>
              <a:gd fmla="*/ 97 w 112" name="T34"/>
              <a:gd fmla="*/ 26 h 77" name="T35"/>
              <a:gd fmla="*/ 101 w 112" name="T36"/>
              <a:gd fmla="*/ 15 h 77" name="T37"/>
              <a:gd fmla="*/ 80 w 112" name="T38"/>
              <a:gd fmla="*/ 72 h 77" name="T39"/>
              <a:gd fmla="*/ 82 w 112" name="T40"/>
              <a:gd fmla="*/ 72 h 77" name="T41"/>
              <a:gd fmla="*/ 87 w 112" name="T42"/>
              <a:gd fmla="*/ 47 h 77" name="T43"/>
              <a:gd fmla="*/ 88 w 112" name="T44"/>
              <a:gd fmla="*/ 47 h 77" name="T45"/>
              <a:gd fmla="*/ 88 w 112" name="T46"/>
              <a:gd fmla="*/ 26 h 77" name="T47"/>
              <a:gd fmla="*/ 77 w 112" name="T48"/>
              <a:gd fmla="*/ 51 h 77" name="T49"/>
              <a:gd fmla="*/ 65 w 112" name="T50"/>
              <a:gd fmla="*/ 32 h 77" name="T51"/>
              <a:gd fmla="*/ 64 w 112" name="T52"/>
              <a:gd fmla="*/ 50 h 77" name="T53"/>
              <a:gd fmla="*/ 57 w 112" name="T54"/>
              <a:gd fmla="*/ 55 h 77" name="T55"/>
              <a:gd fmla="*/ 48 w 112" name="T56"/>
              <a:gd fmla="*/ 77 h 77" name="T57"/>
              <a:gd fmla="*/ 48 w 112" name="T58"/>
              <a:gd fmla="*/ 32 h 77" name="T59"/>
              <a:gd fmla="*/ 41 w 112" name="T60"/>
              <a:gd fmla="*/ 47 h 77" name="T61"/>
              <a:gd fmla="*/ 65 w 112" name="T62"/>
              <a:gd fmla="*/ 21 h 77" name="T63"/>
              <a:gd fmla="*/ 65 w 112" name="T64"/>
              <a:gd fmla="*/ 47 h 77" name="T65"/>
              <a:gd fmla="*/ 31 w 112" name="T66"/>
              <a:gd fmla="*/ 72 h 77" name="T67"/>
              <a:gd fmla="*/ 30 w 112" name="T68"/>
              <a:gd fmla="*/ 72 h 77" name="T69"/>
              <a:gd fmla="*/ 24 w 112" name="T70"/>
              <a:gd fmla="*/ 47 h 77" name="T71"/>
              <a:gd fmla="*/ 23 w 112" name="T72"/>
              <a:gd fmla="*/ 47 h 77" name="T73"/>
              <a:gd fmla="*/ 23 w 112" name="T74"/>
              <a:gd fmla="*/ 26 h 77" name="T75"/>
              <a:gd fmla="*/ 35 w 112" name="T76"/>
              <a:gd fmla="*/ 51 h 77" name="T77"/>
              <a:gd fmla="*/ 39 w 112" name="T78"/>
              <a:gd fmla="*/ 17 h 77" name="T79"/>
              <a:gd fmla="*/ 31 w 112" name="T80"/>
              <a:gd fmla="*/ 25 h 77" name="T81"/>
              <a:gd fmla="*/ 81 w 112" name="T82"/>
              <a:gd fmla="*/ 9 h 77" name="T83"/>
              <a:gd fmla="*/ 75 w 112" name="T84"/>
              <a:gd fmla="*/ 23 h 77" name="T85"/>
              <a:gd fmla="*/ 81 w 112" name="T86"/>
              <a:gd fmla="*/ 9 h 77" name="T8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b="b" l="0" r="r" t="0"/>
            <a:pathLst>
              <a:path h="77" w="112">
                <a:moveTo>
                  <a:pt x="56" y="0"/>
                </a:moveTo>
                <a:cubicBezTo>
                  <a:pt x="62" y="0"/>
                  <a:pt x="66" y="4"/>
                  <a:pt x="66" y="10"/>
                </a:cubicBezTo>
                <a:cubicBezTo>
                  <a:pt x="66" y="15"/>
                  <a:pt x="62" y="20"/>
                  <a:pt x="56" y="20"/>
                </a:cubicBezTo>
                <a:cubicBezTo>
                  <a:pt x="51" y="20"/>
                  <a:pt x="46" y="15"/>
                  <a:pt x="46" y="10"/>
                </a:cubicBezTo>
                <a:cubicBezTo>
                  <a:pt x="46" y="4"/>
                  <a:pt x="51" y="0"/>
                  <a:pt x="56" y="0"/>
                </a:cubicBezTo>
                <a:close/>
                <a:moveTo>
                  <a:pt x="15" y="49"/>
                </a:moveTo>
                <a:cubicBezTo>
                  <a:pt x="15" y="66"/>
                  <a:pt x="15" y="66"/>
                  <a:pt x="15" y="66"/>
                </a:cubicBezTo>
                <a:cubicBezTo>
                  <a:pt x="10" y="66"/>
                  <a:pt x="10" y="66"/>
                  <a:pt x="10" y="66"/>
                </a:cubicBezTo>
                <a:cubicBezTo>
                  <a:pt x="10" y="52"/>
                  <a:pt x="10" y="52"/>
                  <a:pt x="10" y="52"/>
                </a:cubicBezTo>
                <a:cubicBezTo>
                  <a:pt x="9" y="52"/>
                  <a:pt x="9" y="52"/>
                  <a:pt x="9" y="52"/>
                </a:cubicBezTo>
                <a:cubicBezTo>
                  <a:pt x="9" y="66"/>
                  <a:pt x="9" y="66"/>
                  <a:pt x="9" y="66"/>
                </a:cubicBezTo>
                <a:cubicBezTo>
                  <a:pt x="4" y="66"/>
                  <a:pt x="4" y="66"/>
                  <a:pt x="4" y="66"/>
                </a:cubicBezTo>
                <a:cubicBezTo>
                  <a:pt x="4" y="49"/>
                  <a:pt x="4" y="49"/>
                  <a:pt x="4" y="49"/>
                </a:cubicBezTo>
                <a:cubicBezTo>
                  <a:pt x="4" y="46"/>
                  <a:pt x="4" y="46"/>
                  <a:pt x="4" y="46"/>
                </a:cubicBezTo>
                <a:cubicBezTo>
                  <a:pt x="4" y="37"/>
                  <a:pt x="4" y="37"/>
                  <a:pt x="4" y="37"/>
                </a:cubicBezTo>
                <a:cubicBezTo>
                  <a:pt x="4" y="37"/>
                  <a:pt x="4" y="37"/>
                  <a:pt x="4" y="37"/>
                </a:cubicBezTo>
                <a:cubicBezTo>
                  <a:pt x="4" y="46"/>
                  <a:pt x="4" y="46"/>
                  <a:pt x="4" y="46"/>
                </a:cubicBezTo>
                <a:cubicBezTo>
                  <a:pt x="0" y="46"/>
                  <a:pt x="0" y="46"/>
                  <a:pt x="0" y="46"/>
                </a:cubicBezTo>
                <a:cubicBezTo>
                  <a:pt x="0" y="33"/>
                  <a:pt x="0" y="33"/>
                  <a:pt x="0" y="33"/>
                </a:cubicBezTo>
                <a:cubicBezTo>
                  <a:pt x="0" y="31"/>
                  <a:pt x="1" y="29"/>
                  <a:pt x="4" y="29"/>
                </a:cubicBezTo>
                <a:cubicBezTo>
                  <a:pt x="13" y="29"/>
                  <a:pt x="13" y="29"/>
                  <a:pt x="13" y="29"/>
                </a:cubicBezTo>
                <a:cubicBezTo>
                  <a:pt x="13" y="30"/>
                  <a:pt x="13" y="30"/>
                  <a:pt x="13" y="31"/>
                </a:cubicBezTo>
                <a:cubicBezTo>
                  <a:pt x="13" y="49"/>
                  <a:pt x="13" y="49"/>
                  <a:pt x="13" y="49"/>
                </a:cubicBezTo>
                <a:cubicBezTo>
                  <a:pt x="15" y="49"/>
                  <a:pt x="15" y="49"/>
                  <a:pt x="15" y="49"/>
                </a:cubicBezTo>
                <a:close/>
                <a:moveTo>
                  <a:pt x="10" y="15"/>
                </a:moveTo>
                <a:cubicBezTo>
                  <a:pt x="13" y="15"/>
                  <a:pt x="16" y="18"/>
                  <a:pt x="16" y="22"/>
                </a:cubicBezTo>
                <a:cubicBezTo>
                  <a:pt x="16" y="23"/>
                  <a:pt x="16" y="24"/>
                  <a:pt x="15" y="25"/>
                </a:cubicBezTo>
                <a:cubicBezTo>
                  <a:pt x="15" y="26"/>
                  <a:pt x="15" y="26"/>
                  <a:pt x="14" y="26"/>
                </a:cubicBezTo>
                <a:cubicBezTo>
                  <a:pt x="13" y="27"/>
                  <a:pt x="12" y="28"/>
                  <a:pt x="10" y="28"/>
                </a:cubicBezTo>
                <a:cubicBezTo>
                  <a:pt x="6" y="28"/>
                  <a:pt x="3" y="25"/>
                  <a:pt x="3" y="22"/>
                </a:cubicBezTo>
                <a:cubicBezTo>
                  <a:pt x="3" y="18"/>
                  <a:pt x="6" y="15"/>
                  <a:pt x="10" y="15"/>
                </a:cubicBezTo>
                <a:close/>
                <a:moveTo>
                  <a:pt x="96" y="49"/>
                </a:moveTo>
                <a:cubicBezTo>
                  <a:pt x="96" y="66"/>
                  <a:pt x="96" y="66"/>
                  <a:pt x="96" y="66"/>
                </a:cubicBezTo>
                <a:cubicBezTo>
                  <a:pt x="101" y="66"/>
                  <a:pt x="101" y="66"/>
                  <a:pt x="101" y="66"/>
                </a:cubicBezTo>
                <a:cubicBezTo>
                  <a:pt x="101" y="52"/>
                  <a:pt x="101" y="52"/>
                  <a:pt x="101" y="52"/>
                </a:cubicBezTo>
                <a:cubicBezTo>
                  <a:pt x="102" y="52"/>
                  <a:pt x="102" y="52"/>
                  <a:pt x="102" y="52"/>
                </a:cubicBezTo>
                <a:cubicBezTo>
                  <a:pt x="102" y="66"/>
                  <a:pt x="102" y="66"/>
                  <a:pt x="102" y="66"/>
                </a:cubicBezTo>
                <a:cubicBezTo>
                  <a:pt x="107" y="66"/>
                  <a:pt x="107" y="66"/>
                  <a:pt x="107" y="66"/>
                </a:cubicBezTo>
                <a:cubicBezTo>
                  <a:pt x="107" y="49"/>
                  <a:pt x="107" y="49"/>
                  <a:pt x="107" y="49"/>
                </a:cubicBezTo>
                <a:cubicBezTo>
                  <a:pt x="107" y="46"/>
                  <a:pt x="107" y="46"/>
                  <a:pt x="107" y="46"/>
                </a:cubicBezTo>
                <a:cubicBezTo>
                  <a:pt x="107" y="37"/>
                  <a:pt x="107" y="37"/>
                  <a:pt x="107" y="37"/>
                </a:cubicBezTo>
                <a:cubicBezTo>
                  <a:pt x="107" y="37"/>
                  <a:pt x="107" y="37"/>
                  <a:pt x="107" y="37"/>
                </a:cubicBezTo>
                <a:cubicBezTo>
                  <a:pt x="107" y="46"/>
                  <a:pt x="107" y="46"/>
                  <a:pt x="107" y="46"/>
                </a:cubicBezTo>
                <a:cubicBezTo>
                  <a:pt x="112" y="46"/>
                  <a:pt x="112" y="46"/>
                  <a:pt x="112" y="46"/>
                </a:cubicBezTo>
                <a:cubicBezTo>
                  <a:pt x="112" y="33"/>
                  <a:pt x="112" y="33"/>
                  <a:pt x="112" y="33"/>
                </a:cubicBezTo>
                <a:cubicBezTo>
                  <a:pt x="112" y="31"/>
                  <a:pt x="110" y="29"/>
                  <a:pt x="107" y="29"/>
                </a:cubicBezTo>
                <a:cubicBezTo>
                  <a:pt x="98" y="29"/>
                  <a:pt x="98" y="29"/>
                  <a:pt x="98" y="29"/>
                </a:cubicBezTo>
                <a:cubicBezTo>
                  <a:pt x="98" y="30"/>
                  <a:pt x="98" y="30"/>
                  <a:pt x="98" y="31"/>
                </a:cubicBezTo>
                <a:cubicBezTo>
                  <a:pt x="98" y="49"/>
                  <a:pt x="98" y="49"/>
                  <a:pt x="98" y="49"/>
                </a:cubicBezTo>
                <a:cubicBezTo>
                  <a:pt x="96" y="49"/>
                  <a:pt x="96" y="49"/>
                  <a:pt x="96" y="49"/>
                </a:cubicBezTo>
                <a:close/>
                <a:moveTo>
                  <a:pt x="101" y="15"/>
                </a:moveTo>
                <a:cubicBezTo>
                  <a:pt x="98" y="15"/>
                  <a:pt x="95" y="18"/>
                  <a:pt x="95" y="22"/>
                </a:cubicBezTo>
                <a:cubicBezTo>
                  <a:pt x="95" y="23"/>
                  <a:pt x="95" y="24"/>
                  <a:pt x="96" y="25"/>
                </a:cubicBezTo>
                <a:cubicBezTo>
                  <a:pt x="96" y="26"/>
                  <a:pt x="97" y="26"/>
                  <a:pt x="97" y="26"/>
                </a:cubicBezTo>
                <a:cubicBezTo>
                  <a:pt x="98" y="27"/>
                  <a:pt x="100" y="28"/>
                  <a:pt x="101" y="28"/>
                </a:cubicBezTo>
                <a:cubicBezTo>
                  <a:pt x="105" y="28"/>
                  <a:pt x="108" y="25"/>
                  <a:pt x="108" y="22"/>
                </a:cubicBezTo>
                <a:cubicBezTo>
                  <a:pt x="108" y="18"/>
                  <a:pt x="105" y="15"/>
                  <a:pt x="101" y="15"/>
                </a:cubicBezTo>
                <a:close/>
                <a:moveTo>
                  <a:pt x="75" y="51"/>
                </a:moveTo>
                <a:cubicBezTo>
                  <a:pt x="75" y="72"/>
                  <a:pt x="75" y="72"/>
                  <a:pt x="75" y="72"/>
                </a:cubicBezTo>
                <a:cubicBezTo>
                  <a:pt x="80" y="72"/>
                  <a:pt x="80" y="72"/>
                  <a:pt x="80" y="72"/>
                </a:cubicBezTo>
                <a:cubicBezTo>
                  <a:pt x="80" y="54"/>
                  <a:pt x="80" y="54"/>
                  <a:pt x="80" y="54"/>
                </a:cubicBezTo>
                <a:cubicBezTo>
                  <a:pt x="82" y="54"/>
                  <a:pt x="82" y="54"/>
                  <a:pt x="82" y="54"/>
                </a:cubicBezTo>
                <a:cubicBezTo>
                  <a:pt x="82" y="72"/>
                  <a:pt x="82" y="72"/>
                  <a:pt x="82" y="72"/>
                </a:cubicBezTo>
                <a:cubicBezTo>
                  <a:pt x="87" y="72"/>
                  <a:pt x="87" y="72"/>
                  <a:pt x="87" y="72"/>
                </a:cubicBezTo>
                <a:cubicBezTo>
                  <a:pt x="87" y="51"/>
                  <a:pt x="87" y="51"/>
                  <a:pt x="87" y="51"/>
                </a:cubicBezTo>
                <a:cubicBezTo>
                  <a:pt x="87" y="47"/>
                  <a:pt x="87" y="47"/>
                  <a:pt x="87" y="47"/>
                </a:cubicBezTo>
                <a:cubicBezTo>
                  <a:pt x="87" y="36"/>
                  <a:pt x="87" y="36"/>
                  <a:pt x="87" y="36"/>
                </a:cubicBezTo>
                <a:cubicBezTo>
                  <a:pt x="88" y="36"/>
                  <a:pt x="88" y="36"/>
                  <a:pt x="88" y="36"/>
                </a:cubicBezTo>
                <a:cubicBezTo>
                  <a:pt x="88" y="47"/>
                  <a:pt x="88" y="47"/>
                  <a:pt x="88" y="47"/>
                </a:cubicBezTo>
                <a:cubicBezTo>
                  <a:pt x="94" y="47"/>
                  <a:pt x="94" y="47"/>
                  <a:pt x="94" y="47"/>
                </a:cubicBezTo>
                <a:cubicBezTo>
                  <a:pt x="94" y="31"/>
                  <a:pt x="94" y="31"/>
                  <a:pt x="94" y="31"/>
                </a:cubicBezTo>
                <a:cubicBezTo>
                  <a:pt x="94" y="28"/>
                  <a:pt x="91" y="26"/>
                  <a:pt x="88" y="26"/>
                </a:cubicBezTo>
                <a:cubicBezTo>
                  <a:pt x="77" y="26"/>
                  <a:pt x="77" y="26"/>
                  <a:pt x="77" y="26"/>
                </a:cubicBezTo>
                <a:cubicBezTo>
                  <a:pt x="77" y="27"/>
                  <a:pt x="77" y="28"/>
                  <a:pt x="77" y="28"/>
                </a:cubicBezTo>
                <a:cubicBezTo>
                  <a:pt x="77" y="51"/>
                  <a:pt x="77" y="51"/>
                  <a:pt x="77" y="51"/>
                </a:cubicBezTo>
                <a:cubicBezTo>
                  <a:pt x="75" y="51"/>
                  <a:pt x="75" y="51"/>
                  <a:pt x="75" y="51"/>
                </a:cubicBezTo>
                <a:close/>
                <a:moveTo>
                  <a:pt x="65" y="47"/>
                </a:moveTo>
                <a:cubicBezTo>
                  <a:pt x="65" y="32"/>
                  <a:pt x="65" y="32"/>
                  <a:pt x="65" y="32"/>
                </a:cubicBezTo>
                <a:cubicBezTo>
                  <a:pt x="64" y="32"/>
                  <a:pt x="64" y="32"/>
                  <a:pt x="64" y="32"/>
                </a:cubicBezTo>
                <a:cubicBezTo>
                  <a:pt x="64" y="47"/>
                  <a:pt x="64" y="47"/>
                  <a:pt x="64" y="47"/>
                </a:cubicBezTo>
                <a:cubicBezTo>
                  <a:pt x="64" y="50"/>
                  <a:pt x="64" y="50"/>
                  <a:pt x="64" y="50"/>
                </a:cubicBezTo>
                <a:cubicBezTo>
                  <a:pt x="64" y="77"/>
                  <a:pt x="64" y="77"/>
                  <a:pt x="64" y="77"/>
                </a:cubicBezTo>
                <a:cubicBezTo>
                  <a:pt x="57" y="77"/>
                  <a:pt x="57" y="77"/>
                  <a:pt x="57" y="77"/>
                </a:cubicBezTo>
                <a:cubicBezTo>
                  <a:pt x="57" y="55"/>
                  <a:pt x="57" y="55"/>
                  <a:pt x="57" y="55"/>
                </a:cubicBezTo>
                <a:cubicBezTo>
                  <a:pt x="55" y="55"/>
                  <a:pt x="55" y="55"/>
                  <a:pt x="55" y="55"/>
                </a:cubicBezTo>
                <a:cubicBezTo>
                  <a:pt x="55" y="77"/>
                  <a:pt x="55" y="77"/>
                  <a:pt x="55" y="77"/>
                </a:cubicBezTo>
                <a:cubicBezTo>
                  <a:pt x="48" y="77"/>
                  <a:pt x="48" y="77"/>
                  <a:pt x="48" y="77"/>
                </a:cubicBezTo>
                <a:cubicBezTo>
                  <a:pt x="48" y="50"/>
                  <a:pt x="48" y="50"/>
                  <a:pt x="48" y="50"/>
                </a:cubicBezTo>
                <a:cubicBezTo>
                  <a:pt x="48" y="47"/>
                  <a:pt x="48" y="47"/>
                  <a:pt x="48" y="47"/>
                </a:cubicBezTo>
                <a:cubicBezTo>
                  <a:pt x="48" y="32"/>
                  <a:pt x="48" y="32"/>
                  <a:pt x="48" y="32"/>
                </a:cubicBezTo>
                <a:cubicBezTo>
                  <a:pt x="47" y="32"/>
                  <a:pt x="47" y="32"/>
                  <a:pt x="47" y="32"/>
                </a:cubicBezTo>
                <a:cubicBezTo>
                  <a:pt x="47" y="47"/>
                  <a:pt x="47" y="47"/>
                  <a:pt x="47" y="47"/>
                </a:cubicBezTo>
                <a:cubicBezTo>
                  <a:pt x="41" y="47"/>
                  <a:pt x="41" y="47"/>
                  <a:pt x="41" y="47"/>
                </a:cubicBezTo>
                <a:cubicBezTo>
                  <a:pt x="41" y="27"/>
                  <a:pt x="41" y="27"/>
                  <a:pt x="41" y="27"/>
                </a:cubicBezTo>
                <a:cubicBezTo>
                  <a:pt x="41" y="24"/>
                  <a:pt x="44" y="21"/>
                  <a:pt x="47" y="21"/>
                </a:cubicBezTo>
                <a:cubicBezTo>
                  <a:pt x="66" y="21"/>
                  <a:pt x="46" y="21"/>
                  <a:pt x="65" y="21"/>
                </a:cubicBezTo>
                <a:cubicBezTo>
                  <a:pt x="69" y="21"/>
                  <a:pt x="71" y="24"/>
                  <a:pt x="71" y="27"/>
                </a:cubicBezTo>
                <a:cubicBezTo>
                  <a:pt x="71" y="47"/>
                  <a:pt x="71" y="47"/>
                  <a:pt x="71" y="47"/>
                </a:cubicBezTo>
                <a:cubicBezTo>
                  <a:pt x="70" y="47"/>
                  <a:pt x="68" y="47"/>
                  <a:pt x="65" y="47"/>
                </a:cubicBezTo>
                <a:close/>
                <a:moveTo>
                  <a:pt x="37" y="51"/>
                </a:moveTo>
                <a:cubicBezTo>
                  <a:pt x="37" y="72"/>
                  <a:pt x="37" y="72"/>
                  <a:pt x="37" y="72"/>
                </a:cubicBezTo>
                <a:cubicBezTo>
                  <a:pt x="31" y="72"/>
                  <a:pt x="31" y="72"/>
                  <a:pt x="31" y="72"/>
                </a:cubicBezTo>
                <a:cubicBezTo>
                  <a:pt x="31" y="54"/>
                  <a:pt x="31" y="54"/>
                  <a:pt x="31" y="54"/>
                </a:cubicBezTo>
                <a:cubicBezTo>
                  <a:pt x="30" y="54"/>
                  <a:pt x="30" y="54"/>
                  <a:pt x="30" y="54"/>
                </a:cubicBezTo>
                <a:cubicBezTo>
                  <a:pt x="30" y="72"/>
                  <a:pt x="30" y="72"/>
                  <a:pt x="30" y="72"/>
                </a:cubicBezTo>
                <a:cubicBezTo>
                  <a:pt x="24" y="72"/>
                  <a:pt x="24" y="72"/>
                  <a:pt x="24" y="72"/>
                </a:cubicBezTo>
                <a:cubicBezTo>
                  <a:pt x="24" y="51"/>
                  <a:pt x="24" y="51"/>
                  <a:pt x="24" y="51"/>
                </a:cubicBezTo>
                <a:cubicBezTo>
                  <a:pt x="24" y="47"/>
                  <a:pt x="24" y="47"/>
                  <a:pt x="24" y="47"/>
                </a:cubicBezTo>
                <a:cubicBezTo>
                  <a:pt x="24" y="36"/>
                  <a:pt x="24" y="36"/>
                  <a:pt x="24" y="36"/>
                </a:cubicBezTo>
                <a:cubicBezTo>
                  <a:pt x="23" y="36"/>
                  <a:pt x="23" y="36"/>
                  <a:pt x="23" y="36"/>
                </a:cubicBezTo>
                <a:cubicBezTo>
                  <a:pt x="23" y="47"/>
                  <a:pt x="23" y="47"/>
                  <a:pt x="23" y="47"/>
                </a:cubicBezTo>
                <a:cubicBezTo>
                  <a:pt x="18" y="47"/>
                  <a:pt x="18" y="47"/>
                  <a:pt x="18" y="47"/>
                </a:cubicBezTo>
                <a:cubicBezTo>
                  <a:pt x="18" y="31"/>
                  <a:pt x="18" y="31"/>
                  <a:pt x="18" y="31"/>
                </a:cubicBezTo>
                <a:cubicBezTo>
                  <a:pt x="18" y="28"/>
                  <a:pt x="20" y="26"/>
                  <a:pt x="23" y="26"/>
                </a:cubicBezTo>
                <a:cubicBezTo>
                  <a:pt x="35" y="26"/>
                  <a:pt x="35" y="26"/>
                  <a:pt x="35" y="26"/>
                </a:cubicBezTo>
                <a:cubicBezTo>
                  <a:pt x="35" y="27"/>
                  <a:pt x="35" y="28"/>
                  <a:pt x="35" y="28"/>
                </a:cubicBezTo>
                <a:cubicBezTo>
                  <a:pt x="35" y="51"/>
                  <a:pt x="35" y="51"/>
                  <a:pt x="35" y="51"/>
                </a:cubicBezTo>
                <a:cubicBezTo>
                  <a:pt x="37" y="51"/>
                  <a:pt x="37" y="51"/>
                  <a:pt x="37" y="51"/>
                </a:cubicBezTo>
                <a:close/>
                <a:moveTo>
                  <a:pt x="31" y="9"/>
                </a:moveTo>
                <a:cubicBezTo>
                  <a:pt x="35" y="9"/>
                  <a:pt x="39" y="12"/>
                  <a:pt x="39" y="17"/>
                </a:cubicBezTo>
                <a:cubicBezTo>
                  <a:pt x="39" y="19"/>
                  <a:pt x="38" y="20"/>
                  <a:pt x="37" y="22"/>
                </a:cubicBezTo>
                <a:cubicBezTo>
                  <a:pt x="37" y="22"/>
                  <a:pt x="37" y="22"/>
                  <a:pt x="37" y="23"/>
                </a:cubicBezTo>
                <a:cubicBezTo>
                  <a:pt x="35" y="24"/>
                  <a:pt x="33" y="25"/>
                  <a:pt x="31" y="25"/>
                </a:cubicBezTo>
                <a:cubicBezTo>
                  <a:pt x="26" y="25"/>
                  <a:pt x="22" y="21"/>
                  <a:pt x="22" y="17"/>
                </a:cubicBezTo>
                <a:cubicBezTo>
                  <a:pt x="22" y="12"/>
                  <a:pt x="26" y="9"/>
                  <a:pt x="31" y="9"/>
                </a:cubicBezTo>
                <a:close/>
                <a:moveTo>
                  <a:pt x="81" y="9"/>
                </a:moveTo>
                <a:cubicBezTo>
                  <a:pt x="76" y="9"/>
                  <a:pt x="73" y="12"/>
                  <a:pt x="73" y="17"/>
                </a:cubicBezTo>
                <a:cubicBezTo>
                  <a:pt x="73" y="19"/>
                  <a:pt x="73" y="20"/>
                  <a:pt x="74" y="22"/>
                </a:cubicBezTo>
                <a:cubicBezTo>
                  <a:pt x="75" y="22"/>
                  <a:pt x="75" y="22"/>
                  <a:pt x="75" y="23"/>
                </a:cubicBezTo>
                <a:cubicBezTo>
                  <a:pt x="77" y="24"/>
                  <a:pt x="79" y="25"/>
                  <a:pt x="81" y="25"/>
                </a:cubicBezTo>
                <a:cubicBezTo>
                  <a:pt x="85" y="25"/>
                  <a:pt x="89" y="21"/>
                  <a:pt x="89" y="17"/>
                </a:cubicBezTo>
                <a:cubicBezTo>
                  <a:pt x="89" y="12"/>
                  <a:pt x="85" y="9"/>
                  <a:pt x="81" y="9"/>
                </a:cubicBezTo>
                <a:close/>
              </a:path>
            </a:pathLst>
          </a:custGeom>
          <a:solidFill>
            <a:sysClr lastClr="FFFFFF" val="window"/>
          </a:solidFill>
          <a:ln>
            <a:noFill/>
          </a:ln>
        </p:spPr>
        <p:txBody>
          <a:bodyPr bIns="60960" lIns="121920" rIns="121920" tIns="60960"/>
          <a:lstStyle/>
          <a:p>
            <a:pPr defTabSz="1219140">
              <a:defRPr/>
            </a:pPr>
            <a:endParaRPr altLang="en-US" kern="0" lang="zh-CN" sz="3200">
              <a:solidFill>
                <a:sysClr lastClr="000000" val="windowText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0" y="2300288"/>
            <a:ext cx="12192000" cy="1773237"/>
          </a:xfrm>
          <a:prstGeom prst="rect">
            <a:avLst/>
          </a:prstGeom>
          <a:solidFill>
            <a:srgbClr val="316857"/>
          </a:solidFill>
          <a:ln algn="ctr" cap="flat" cmpd="sng" w="12700">
            <a:solidFill>
              <a:srgbClr val="316857"/>
            </a:solidFill>
            <a:prstDash val="solid"/>
            <a:miter lim="800000"/>
          </a:ln>
          <a:effectLst/>
        </p:spPr>
        <p:txBody>
          <a:bodyPr anchor="ctr" bIns="60959" lIns="121917" rIns="121917" tIns="60959"/>
          <a:lstStyle/>
          <a:p>
            <a:pPr algn="ctr" defTabSz="1219140">
              <a:defRPr/>
            </a:pPr>
            <a:endParaRPr altLang="en-US" kern="0" lang="zh-CN" sz="3200">
              <a:solidFill>
                <a:sysClr lastClr="FFFFFF" val="window"/>
              </a:solidFill>
              <a:latin panose="020f0502020204030204" typeface="Calibri"/>
              <a:ea typeface="宋体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955675" y="2520950"/>
            <a:ext cx="4171950" cy="23676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chemeClr val="bg1"/>
                </a:solidFill>
                <a:latin typeface="+mn-ea"/>
                <a:ea typeface="+mn-ea"/>
              </a:rPr>
              <a:t>点击此处添加标题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chemeClr val="bg1"/>
                </a:solidFill>
                <a:latin typeface="+mn-ea"/>
                <a:ea typeface="+mn-ea"/>
              </a:rPr>
              <a:t>点击此处添加文本信息。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chemeClr val="bg1"/>
                </a:solidFill>
                <a:latin typeface="+mn-ea"/>
                <a:ea typeface="+mn-ea"/>
              </a:rPr>
              <a:t>标题数字等都可以通过点击和重新输入进行更改。</a:t>
            </a:r>
          </a:p>
        </p:txBody>
      </p:sp>
      <p:sp>
        <p:nvSpPr>
          <p:cNvPr id="39" name="矩形 38"/>
          <p:cNvSpPr/>
          <p:nvPr/>
        </p:nvSpPr>
        <p:spPr>
          <a:xfrm>
            <a:off x="8275639" y="2520950"/>
            <a:ext cx="1638300" cy="33832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>
            <a:spAutoFit/>
          </a:bodyPr>
          <a:lstStyle/>
          <a:p>
            <a:pPr eaLnBrk="1" hangingPunct="1">
              <a:lnSpc>
                <a:spcPct val="200000"/>
              </a:lnSpc>
              <a:defRPr/>
            </a:pPr>
            <a:r>
              <a:rPr altLang="zh-CN" lang="en-US" sz="5400">
                <a:solidFill>
                  <a:schemeClr val="bg1"/>
                </a:solidFill>
                <a:latin typeface="+mn-ea"/>
                <a:ea typeface="+mn-ea"/>
              </a:rPr>
              <a:t> 50%</a:t>
            </a:r>
          </a:p>
        </p:txBody>
      </p:sp>
      <p:sp>
        <p:nvSpPr>
          <p:cNvPr id="40" name="矩形 39"/>
          <p:cNvSpPr/>
          <p:nvPr/>
        </p:nvSpPr>
        <p:spPr>
          <a:xfrm>
            <a:off x="8270874" y="4073525"/>
            <a:ext cx="1639888" cy="3383280"/>
          </a:xfrm>
          <a:prstGeom prst="rect">
            <a:avLst/>
          </a:prstGeom>
          <a:noFill/>
          <a:ln>
            <a:solidFill>
              <a:srgbClr val="316857"/>
            </a:solidFill>
          </a:ln>
        </p:spPr>
        <p:txBody>
          <a:bodyPr>
            <a:spAutoFit/>
          </a:bodyPr>
          <a:lstStyle/>
          <a:p>
            <a:pPr eaLnBrk="1" hangingPunct="1">
              <a:lnSpc>
                <a:spcPct val="200000"/>
              </a:lnSpc>
              <a:defRPr/>
            </a:pPr>
            <a:r>
              <a:rPr altLang="zh-CN" lang="en-US" sz="5400">
                <a:solidFill>
                  <a:schemeClr val="bg1"/>
                </a:solidFill>
                <a:latin typeface="+mn-ea"/>
                <a:ea typeface="+mn-ea"/>
              </a:rPr>
              <a:t> 50%</a:t>
            </a:r>
          </a:p>
        </p:txBody>
      </p:sp>
      <p:sp>
        <p:nvSpPr>
          <p:cNvPr id="17419" name="Freeform 5"/>
          <p:cNvSpPr/>
          <p:nvPr/>
        </p:nvSpPr>
        <p:spPr bwMode="auto">
          <a:xfrm>
            <a:off x="976313" y="4659313"/>
            <a:ext cx="434975" cy="411162"/>
          </a:xfrm>
          <a:custGeom>
            <a:gdLst>
              <a:gd fmla="*/ 244460458 w 772" name="T0"/>
              <a:gd fmla="*/ 186882116 h 732" name="T1"/>
              <a:gd fmla="*/ 243827152 w 772" name="T2"/>
              <a:gd fmla="*/ 181199992 h 732" name="T3"/>
              <a:gd fmla="*/ 241293930 w 772" name="T4"/>
              <a:gd fmla="*/ 176780562 h 732" name="T5"/>
              <a:gd fmla="*/ 237494096 w 772" name="T6"/>
              <a:gd fmla="*/ 172992480 h 732" name="T7"/>
              <a:gd fmla="*/ 232427652 w 772" name="T8"/>
              <a:gd fmla="*/ 170467091 h 732" name="T9"/>
              <a:gd fmla="*/ 158329210 w 772" name="T10"/>
              <a:gd fmla="*/ 147106686 h 732" name="T11"/>
              <a:gd fmla="*/ 169095968 w 772" name="T12"/>
              <a:gd fmla="*/ 131323008 h 732" name="T13"/>
              <a:gd fmla="*/ 177328940 w 772" name="T14"/>
              <a:gd fmla="*/ 112382033 h 732" name="T15"/>
              <a:gd fmla="*/ 182395385 w 772" name="T16"/>
              <a:gd fmla="*/ 91547017 h 732" name="T17"/>
              <a:gd fmla="*/ 184295301 w 772" name="T18"/>
              <a:gd fmla="*/ 70080653 h 732" name="T19"/>
              <a:gd fmla="*/ 183661996 w 772" name="T20"/>
              <a:gd fmla="*/ 62504488 h 732" name="T21"/>
              <a:gd fmla="*/ 181762079 w 772" name="T22"/>
              <a:gd fmla="*/ 47983504 h 732" name="T23"/>
              <a:gd fmla="*/ 177328940 w 772" name="T24"/>
              <a:gd fmla="*/ 35356000 h 732" name="T25"/>
              <a:gd fmla="*/ 170995885 w 772" name="T26"/>
              <a:gd fmla="*/ 23991752 h 732" name="T27"/>
              <a:gd fmla="*/ 163395654 w 772" name="T28"/>
              <a:gd fmla="*/ 15152892 h 732" name="T29"/>
              <a:gd fmla="*/ 153262765 w 772" name="T30"/>
              <a:gd fmla="*/ 7576165 h 732" name="T31"/>
              <a:gd fmla="*/ 141863265 w 772" name="T32"/>
              <a:gd fmla="*/ 3156736 h 732" name="T33"/>
              <a:gd fmla="*/ 129196590 w 772" name="T34"/>
              <a:gd fmla="*/ 631347 h 732" name="T35"/>
              <a:gd fmla="*/ 122230229 w 772" name="T36"/>
              <a:gd fmla="*/ 0 h 732" name="T37"/>
              <a:gd fmla="*/ 108930812 w 772" name="T38"/>
              <a:gd fmla="*/ 1262694 h 732" name="T39"/>
              <a:gd fmla="*/ 96897443 w 772" name="T40"/>
              <a:gd fmla="*/ 5050777 h 732" name="T41"/>
              <a:gd fmla="*/ 86131248 w 772" name="T42"/>
              <a:gd fmla="*/ 11364248 h 732" name="T43"/>
              <a:gd fmla="*/ 77264970 w 772" name="T44"/>
              <a:gd fmla="*/ 18940975 h 732" name="T45"/>
              <a:gd fmla="*/ 70298045 w 772" name="T46"/>
              <a:gd fmla="*/ 29042529 h 732" name="T47"/>
              <a:gd fmla="*/ 64598295 w 772" name="T48"/>
              <a:gd fmla="*/ 41038124 h 732" name="T49"/>
              <a:gd fmla="*/ 61431767 w 772" name="T50"/>
              <a:gd fmla="*/ 54928322 h 732" name="T51"/>
              <a:gd fmla="*/ 60165156 w 772" name="T52"/>
              <a:gd fmla="*/ 70080653 h 732" name="T53"/>
              <a:gd fmla="*/ 60798462 w 772" name="T54"/>
              <a:gd fmla="*/ 80814116 h 732" name="T55"/>
              <a:gd fmla="*/ 64598295 w 772" name="T56"/>
              <a:gd fmla="*/ 101649132 h 732" name="T57"/>
              <a:gd fmla="*/ 70931351 w 772" name="T58"/>
              <a:gd fmla="*/ 121852240 h 732" name="T59"/>
              <a:gd fmla="*/ 80431498 w 772" name="T60"/>
              <a:gd fmla="*/ 139530521 h 732" name="T61"/>
              <a:gd fmla="*/ 12032806 w 772" name="T62"/>
              <a:gd fmla="*/ 170467091 h 732" name="T63"/>
              <a:gd fmla="*/ 9499584 w 772" name="T64"/>
              <a:gd fmla="*/ 171098438 h 732" name="T65"/>
              <a:gd fmla="*/ 5066445 w 772" name="T66"/>
              <a:gd fmla="*/ 174255174 h 732" name="T67"/>
              <a:gd fmla="*/ 1899917 w 772" name="T68"/>
              <a:gd fmla="*/ 178674604 h 732" name="T69"/>
              <a:gd fmla="*/ 0 w 772" name="T70"/>
              <a:gd fmla="*/ 184356728 h 732" name="T71"/>
              <a:gd fmla="*/ 0 w 772" name="T72"/>
              <a:gd fmla="*/ 213399257 h 732" name="T73"/>
              <a:gd fmla="*/ 0 w 772" name="T74"/>
              <a:gd fmla="*/ 217187901 h 732" name="T75"/>
              <a:gd fmla="*/ 3166528 w 772" name="T76"/>
              <a:gd fmla="*/ 223501372 h 732" name="T77"/>
              <a:gd fmla="*/ 7599667 w 772" name="T78"/>
              <a:gd fmla="*/ 227920802 h 732" name="T79"/>
              <a:gd fmla="*/ 13932723 w 772" name="T80"/>
              <a:gd fmla="*/ 230446190 h 732" name="T81"/>
              <a:gd fmla="*/ 227360644 w 772" name="T82"/>
              <a:gd fmla="*/ 231077538 h 732" name="T83"/>
              <a:gd fmla="*/ 230527735 w 772" name="T84"/>
              <a:gd fmla="*/ 230446190 h 732" name="T85"/>
              <a:gd fmla="*/ 236860791 w 772" name="T86"/>
              <a:gd fmla="*/ 227920802 h 732" name="T87"/>
              <a:gd fmla="*/ 241927235 w 772" name="T88"/>
              <a:gd fmla="*/ 223501372 h 732" name="T89"/>
              <a:gd fmla="*/ 244460458 w 772" name="T90"/>
              <a:gd fmla="*/ 217187901 h 732" name="T91"/>
              <a:gd fmla="*/ 244460458 w 772" name="T92"/>
              <a:gd fmla="*/ 213399257 h 732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</a:gdLst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rgbClr val="316857"/>
          </a:solidFill>
          <a:ln w="9525">
            <a:solidFill>
              <a:srgbClr val="316857"/>
            </a:solidFill>
            <a:round/>
          </a:ln>
        </p:spPr>
        <p:txBody>
          <a:bodyPr bIns="60960" lIns="121920" rIns="121920" tIns="60960"/>
          <a:lstStyle/>
          <a:p>
            <a:endParaRPr altLang="en-US" lang="zh-CN"/>
          </a:p>
        </p:txBody>
      </p:sp>
      <p:sp>
        <p:nvSpPr>
          <p:cNvPr id="17420" name="Freeform 5"/>
          <p:cNvSpPr/>
          <p:nvPr/>
        </p:nvSpPr>
        <p:spPr bwMode="auto">
          <a:xfrm>
            <a:off x="1565275" y="4659313"/>
            <a:ext cx="434975" cy="411162"/>
          </a:xfrm>
          <a:custGeom>
            <a:gdLst>
              <a:gd fmla="*/ 244460458 w 772" name="T0"/>
              <a:gd fmla="*/ 186882116 h 732" name="T1"/>
              <a:gd fmla="*/ 243827152 w 772" name="T2"/>
              <a:gd fmla="*/ 181199992 h 732" name="T3"/>
              <a:gd fmla="*/ 241293930 w 772" name="T4"/>
              <a:gd fmla="*/ 176780562 h 732" name="T5"/>
              <a:gd fmla="*/ 237494096 w 772" name="T6"/>
              <a:gd fmla="*/ 172992480 h 732" name="T7"/>
              <a:gd fmla="*/ 232427652 w 772" name="T8"/>
              <a:gd fmla="*/ 170467091 h 732" name="T9"/>
              <a:gd fmla="*/ 158329210 w 772" name="T10"/>
              <a:gd fmla="*/ 147106686 h 732" name="T11"/>
              <a:gd fmla="*/ 169095968 w 772" name="T12"/>
              <a:gd fmla="*/ 131323008 h 732" name="T13"/>
              <a:gd fmla="*/ 177328940 w 772" name="T14"/>
              <a:gd fmla="*/ 112382033 h 732" name="T15"/>
              <a:gd fmla="*/ 182395385 w 772" name="T16"/>
              <a:gd fmla="*/ 91547017 h 732" name="T17"/>
              <a:gd fmla="*/ 184295301 w 772" name="T18"/>
              <a:gd fmla="*/ 70080653 h 732" name="T19"/>
              <a:gd fmla="*/ 183661996 w 772" name="T20"/>
              <a:gd fmla="*/ 62504488 h 732" name="T21"/>
              <a:gd fmla="*/ 181762079 w 772" name="T22"/>
              <a:gd fmla="*/ 47983504 h 732" name="T23"/>
              <a:gd fmla="*/ 177328940 w 772" name="T24"/>
              <a:gd fmla="*/ 35356000 h 732" name="T25"/>
              <a:gd fmla="*/ 170995885 w 772" name="T26"/>
              <a:gd fmla="*/ 23991752 h 732" name="T27"/>
              <a:gd fmla="*/ 163395654 w 772" name="T28"/>
              <a:gd fmla="*/ 15152892 h 732" name="T29"/>
              <a:gd fmla="*/ 153262765 w 772" name="T30"/>
              <a:gd fmla="*/ 7576165 h 732" name="T31"/>
              <a:gd fmla="*/ 141863265 w 772" name="T32"/>
              <a:gd fmla="*/ 3156736 h 732" name="T33"/>
              <a:gd fmla="*/ 129196590 w 772" name="T34"/>
              <a:gd fmla="*/ 631347 h 732" name="T35"/>
              <a:gd fmla="*/ 122230229 w 772" name="T36"/>
              <a:gd fmla="*/ 0 h 732" name="T37"/>
              <a:gd fmla="*/ 108930812 w 772" name="T38"/>
              <a:gd fmla="*/ 1262694 h 732" name="T39"/>
              <a:gd fmla="*/ 96897443 w 772" name="T40"/>
              <a:gd fmla="*/ 5050777 h 732" name="T41"/>
              <a:gd fmla="*/ 86131248 w 772" name="T42"/>
              <a:gd fmla="*/ 11364248 h 732" name="T43"/>
              <a:gd fmla="*/ 77264970 w 772" name="T44"/>
              <a:gd fmla="*/ 18940975 h 732" name="T45"/>
              <a:gd fmla="*/ 70298045 w 772" name="T46"/>
              <a:gd fmla="*/ 29042529 h 732" name="T47"/>
              <a:gd fmla="*/ 64598295 w 772" name="T48"/>
              <a:gd fmla="*/ 41038124 h 732" name="T49"/>
              <a:gd fmla="*/ 61431767 w 772" name="T50"/>
              <a:gd fmla="*/ 54928322 h 732" name="T51"/>
              <a:gd fmla="*/ 60165156 w 772" name="T52"/>
              <a:gd fmla="*/ 70080653 h 732" name="T53"/>
              <a:gd fmla="*/ 60798462 w 772" name="T54"/>
              <a:gd fmla="*/ 80814116 h 732" name="T55"/>
              <a:gd fmla="*/ 64598295 w 772" name="T56"/>
              <a:gd fmla="*/ 101649132 h 732" name="T57"/>
              <a:gd fmla="*/ 70931351 w 772" name="T58"/>
              <a:gd fmla="*/ 121852240 h 732" name="T59"/>
              <a:gd fmla="*/ 80431498 w 772" name="T60"/>
              <a:gd fmla="*/ 139530521 h 732" name="T61"/>
              <a:gd fmla="*/ 12032806 w 772" name="T62"/>
              <a:gd fmla="*/ 170467091 h 732" name="T63"/>
              <a:gd fmla="*/ 9499584 w 772" name="T64"/>
              <a:gd fmla="*/ 171098438 h 732" name="T65"/>
              <a:gd fmla="*/ 5066445 w 772" name="T66"/>
              <a:gd fmla="*/ 174255174 h 732" name="T67"/>
              <a:gd fmla="*/ 1899917 w 772" name="T68"/>
              <a:gd fmla="*/ 178674604 h 732" name="T69"/>
              <a:gd fmla="*/ 0 w 772" name="T70"/>
              <a:gd fmla="*/ 184356728 h 732" name="T71"/>
              <a:gd fmla="*/ 0 w 772" name="T72"/>
              <a:gd fmla="*/ 213399257 h 732" name="T73"/>
              <a:gd fmla="*/ 0 w 772" name="T74"/>
              <a:gd fmla="*/ 217187901 h 732" name="T75"/>
              <a:gd fmla="*/ 3166528 w 772" name="T76"/>
              <a:gd fmla="*/ 223501372 h 732" name="T77"/>
              <a:gd fmla="*/ 7599667 w 772" name="T78"/>
              <a:gd fmla="*/ 227920802 h 732" name="T79"/>
              <a:gd fmla="*/ 13932723 w 772" name="T80"/>
              <a:gd fmla="*/ 230446190 h 732" name="T81"/>
              <a:gd fmla="*/ 227360644 w 772" name="T82"/>
              <a:gd fmla="*/ 231077538 h 732" name="T83"/>
              <a:gd fmla="*/ 230527735 w 772" name="T84"/>
              <a:gd fmla="*/ 230446190 h 732" name="T85"/>
              <a:gd fmla="*/ 236860791 w 772" name="T86"/>
              <a:gd fmla="*/ 227920802 h 732" name="T87"/>
              <a:gd fmla="*/ 241927235 w 772" name="T88"/>
              <a:gd fmla="*/ 223501372 h 732" name="T89"/>
              <a:gd fmla="*/ 244460458 w 772" name="T90"/>
              <a:gd fmla="*/ 217187901 h 732" name="T91"/>
              <a:gd fmla="*/ 244460458 w 772" name="T92"/>
              <a:gd fmla="*/ 213399257 h 732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</a:gdLst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rgbClr val="316857"/>
          </a:solidFill>
          <a:ln w="9525">
            <a:solidFill>
              <a:srgbClr val="316857"/>
            </a:solidFill>
            <a:round/>
          </a:ln>
        </p:spPr>
        <p:txBody>
          <a:bodyPr bIns="60960" lIns="121920" rIns="121920" tIns="60960"/>
          <a:lstStyle/>
          <a:p>
            <a:endParaRPr altLang="en-US" lang="zh-CN"/>
          </a:p>
        </p:txBody>
      </p:sp>
      <p:sp>
        <p:nvSpPr>
          <p:cNvPr id="17421" name="Freeform 5"/>
          <p:cNvSpPr/>
          <p:nvPr/>
        </p:nvSpPr>
        <p:spPr bwMode="auto">
          <a:xfrm>
            <a:off x="2154238" y="4659313"/>
            <a:ext cx="433387" cy="411162"/>
          </a:xfrm>
          <a:custGeom>
            <a:gdLst>
              <a:gd fmla="*/ 243567985 w 772" name="T0"/>
              <a:gd fmla="*/ 186882116 h 732" name="T1"/>
              <a:gd fmla="*/ 242936992 w 772" name="T2"/>
              <a:gd fmla="*/ 181199992 h 732" name="T3"/>
              <a:gd fmla="*/ 240413018 w 772" name="T4"/>
              <a:gd fmla="*/ 176780562 h 732" name="T5"/>
              <a:gd fmla="*/ 236627056 w 772" name="T6"/>
              <a:gd fmla="*/ 172992480 h 732" name="T7"/>
              <a:gd fmla="*/ 231579108 w 772" name="T8"/>
              <a:gd fmla="*/ 170467091 h 732" name="T9"/>
              <a:gd fmla="*/ 157751184 w 772" name="T10"/>
              <a:gd fmla="*/ 147106686 h 732" name="T11"/>
              <a:gd fmla="*/ 168478635 w 772" name="T12"/>
              <a:gd fmla="*/ 131323008 h 732" name="T13"/>
              <a:gd fmla="*/ 176681550 w 772" name="T14"/>
              <a:gd fmla="*/ 112382033 h 732" name="T15"/>
              <a:gd fmla="*/ 181729499 w 772" name="T16"/>
              <a:gd fmla="*/ 91547017 h 732" name="T17"/>
              <a:gd fmla="*/ 183622479 w 772" name="T18"/>
              <a:gd fmla="*/ 70080653 h 732" name="T19"/>
              <a:gd fmla="*/ 182991486 w 772" name="T20"/>
              <a:gd fmla="*/ 62504488 h 732" name="T21"/>
              <a:gd fmla="*/ 181098505 w 772" name="T22"/>
              <a:gd fmla="*/ 47983504 h 732" name="T23"/>
              <a:gd fmla="*/ 176681550 w 772" name="T24"/>
              <a:gd fmla="*/ 35356000 h 732" name="T25"/>
              <a:gd fmla="*/ 170371615 w 772" name="T26"/>
              <a:gd fmla="*/ 23991752 h 732" name="T27"/>
              <a:gd fmla="*/ 162799132 w 772" name="T28"/>
              <a:gd fmla="*/ 15152892 h 732" name="T29"/>
              <a:gd fmla="*/ 152703236 w 772" name="T30"/>
              <a:gd fmla="*/ 7576165 h 732" name="T31"/>
              <a:gd fmla="*/ 141345353 w 772" name="T32"/>
              <a:gd fmla="*/ 3156736 h 732" name="T33"/>
              <a:gd fmla="*/ 128724921 w 772" name="T34"/>
              <a:gd fmla="*/ 631347 h 732" name="T35"/>
              <a:gd fmla="*/ 121783993 w 772" name="T36"/>
              <a:gd fmla="*/ 0 h 732" name="T37"/>
              <a:gd fmla="*/ 108533129 w 772" name="T38"/>
              <a:gd fmla="*/ 1262694 h 732" name="T39"/>
              <a:gd fmla="*/ 96543691 w 772" name="T40"/>
              <a:gd fmla="*/ 5050777 h 732" name="T41"/>
              <a:gd fmla="*/ 85816801 w 772" name="T42"/>
              <a:gd fmla="*/ 11364248 h 732" name="T43"/>
              <a:gd fmla="*/ 76982892 w 772" name="T44"/>
              <a:gd fmla="*/ 18940975 h 732" name="T45"/>
              <a:gd fmla="*/ 70041402 w 772" name="T46"/>
              <a:gd fmla="*/ 29042529 h 732" name="T47"/>
              <a:gd fmla="*/ 64362461 w 772" name="T48"/>
              <a:gd fmla="*/ 41038124 h 732" name="T49"/>
              <a:gd fmla="*/ 61207493 w 772" name="T50"/>
              <a:gd fmla="*/ 54928322 h 732" name="T51"/>
              <a:gd fmla="*/ 59945506 w 772" name="T52"/>
              <a:gd fmla="*/ 70080653 h 732" name="T53"/>
              <a:gd fmla="*/ 60576500 w 772" name="T54"/>
              <a:gd fmla="*/ 80814116 h 732" name="T55"/>
              <a:gd fmla="*/ 64362461 w 772" name="T56"/>
              <a:gd fmla="*/ 101649132 h 732" name="T57"/>
              <a:gd fmla="*/ 70672396 w 772" name="T58"/>
              <a:gd fmla="*/ 121852240 h 732" name="T59"/>
              <a:gd fmla="*/ 80137860 w 772" name="T60"/>
              <a:gd fmla="*/ 139530521 h 732" name="T61"/>
              <a:gd fmla="*/ 11988877 w 772" name="T62"/>
              <a:gd fmla="*/ 170467091 h 732" name="T63"/>
              <a:gd fmla="*/ 9464903 w 772" name="T64"/>
              <a:gd fmla="*/ 171098438 h 732" name="T65"/>
              <a:gd fmla="*/ 5047948 w 772" name="T66"/>
              <a:gd fmla="*/ 174255174 h 732" name="T67"/>
              <a:gd fmla="*/ 1892981 w 772" name="T68"/>
              <a:gd fmla="*/ 178674604 h 732" name="T69"/>
              <a:gd fmla="*/ 0 w 772" name="T70"/>
              <a:gd fmla="*/ 184356728 h 732" name="T71"/>
              <a:gd fmla="*/ 0 w 772" name="T72"/>
              <a:gd fmla="*/ 213399257 h 732" name="T73"/>
              <a:gd fmla="*/ 0 w 772" name="T74"/>
              <a:gd fmla="*/ 217187901 h 732" name="T75"/>
              <a:gd fmla="*/ 3154968 w 772" name="T76"/>
              <a:gd fmla="*/ 223501372 h 732" name="T77"/>
              <a:gd fmla="*/ 7571922 w 772" name="T78"/>
              <a:gd fmla="*/ 227920802 h 732" name="T79"/>
              <a:gd fmla="*/ 13881857 w 772" name="T80"/>
              <a:gd fmla="*/ 230446190 h 732" name="T81"/>
              <a:gd fmla="*/ 226530599 w 772" name="T82"/>
              <a:gd fmla="*/ 231077538 h 732" name="T83"/>
              <a:gd fmla="*/ 229686128 w 772" name="T84"/>
              <a:gd fmla="*/ 230446190 h 732" name="T85"/>
              <a:gd fmla="*/ 235996063 w 772" name="T86"/>
              <a:gd fmla="*/ 227920802 h 732" name="T87"/>
              <a:gd fmla="*/ 241044011 w 772" name="T88"/>
              <a:gd fmla="*/ 223501372 h 732" name="T89"/>
              <a:gd fmla="*/ 243567985 w 772" name="T90"/>
              <a:gd fmla="*/ 217187901 h 732" name="T91"/>
              <a:gd fmla="*/ 243567985 w 772" name="T92"/>
              <a:gd fmla="*/ 213399257 h 732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</a:gdLst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rgbClr val="316857"/>
          </a:solidFill>
          <a:ln w="9525">
            <a:solidFill>
              <a:srgbClr val="316857"/>
            </a:solidFill>
            <a:round/>
          </a:ln>
        </p:spPr>
        <p:txBody>
          <a:bodyPr bIns="60960" lIns="121920" rIns="121920" tIns="60960"/>
          <a:lstStyle/>
          <a:p>
            <a:endParaRPr altLang="en-US" lang="zh-CN"/>
          </a:p>
        </p:txBody>
      </p:sp>
      <p:sp>
        <p:nvSpPr>
          <p:cNvPr id="17422" name="Freeform 5"/>
          <p:cNvSpPr/>
          <p:nvPr/>
        </p:nvSpPr>
        <p:spPr bwMode="auto">
          <a:xfrm>
            <a:off x="2743200" y="4659313"/>
            <a:ext cx="433388" cy="411162"/>
          </a:xfrm>
          <a:custGeom>
            <a:gdLst>
              <a:gd fmla="*/ 243568547 w 772" name="T0"/>
              <a:gd fmla="*/ 186882116 h 732" name="T1"/>
              <a:gd fmla="*/ 242937552 w 772" name="T2"/>
              <a:gd fmla="*/ 181199992 h 732" name="T3"/>
              <a:gd fmla="*/ 240413572 w 772" name="T4"/>
              <a:gd fmla="*/ 176780562 h 732" name="T5"/>
              <a:gd fmla="*/ 236627602 w 772" name="T6"/>
              <a:gd fmla="*/ 172992480 h 732" name="T7"/>
              <a:gd fmla="*/ 231579643 w 772" name="T8"/>
              <a:gd fmla="*/ 170467091 h 732" name="T9"/>
              <a:gd fmla="*/ 157751548 w 772" name="T10"/>
              <a:gd fmla="*/ 147106686 h 732" name="T11"/>
              <a:gd fmla="*/ 168479024 w 772" name="T12"/>
              <a:gd fmla="*/ 131323008 h 732" name="T13"/>
              <a:gd fmla="*/ 176681958 w 772" name="T14"/>
              <a:gd fmla="*/ 112382033 h 732" name="T15"/>
              <a:gd fmla="*/ 181729918 w 772" name="T16"/>
              <a:gd fmla="*/ 91547017 h 732" name="T17"/>
              <a:gd fmla="*/ 183622903 w 772" name="T18"/>
              <a:gd fmla="*/ 70080653 h 732" name="T19"/>
              <a:gd fmla="*/ 182991908 w 772" name="T20"/>
              <a:gd fmla="*/ 62504488 h 732" name="T21"/>
              <a:gd fmla="*/ 181098923 w 772" name="T22"/>
              <a:gd fmla="*/ 47983504 h 732" name="T23"/>
              <a:gd fmla="*/ 176681958 w 772" name="T24"/>
              <a:gd fmla="*/ 35356000 h 732" name="T25"/>
              <a:gd fmla="*/ 170372009 w 772" name="T26"/>
              <a:gd fmla="*/ 23991752 h 732" name="T27"/>
              <a:gd fmla="*/ 162799508 w 772" name="T28"/>
              <a:gd fmla="*/ 15152892 h 732" name="T29"/>
              <a:gd fmla="*/ 152703588 w 772" name="T30"/>
              <a:gd fmla="*/ 7576165 h 732" name="T31"/>
              <a:gd fmla="*/ 141345679 w 772" name="T32"/>
              <a:gd fmla="*/ 3156736 h 732" name="T33"/>
              <a:gd fmla="*/ 128725218 w 772" name="T34"/>
              <a:gd fmla="*/ 631347 h 732" name="T35"/>
              <a:gd fmla="*/ 121784274 w 772" name="T36"/>
              <a:gd fmla="*/ 0 h 732" name="T37"/>
              <a:gd fmla="*/ 108533379 w 772" name="T38"/>
              <a:gd fmla="*/ 1262694 h 732" name="T39"/>
              <a:gd fmla="*/ 96543914 w 772" name="T40"/>
              <a:gd fmla="*/ 5050777 h 732" name="T41"/>
              <a:gd fmla="*/ 85816999 w 772" name="T42"/>
              <a:gd fmla="*/ 11364248 h 732" name="T43"/>
              <a:gd fmla="*/ 76983070 w 772" name="T44"/>
              <a:gd fmla="*/ 18940975 h 732" name="T45"/>
              <a:gd fmla="*/ 70041564 w 772" name="T46"/>
              <a:gd fmla="*/ 29042529 h 732" name="T47"/>
              <a:gd fmla="*/ 64362609 w 772" name="T48"/>
              <a:gd fmla="*/ 41038124 h 732" name="T49"/>
              <a:gd fmla="*/ 61207634 w 772" name="T50"/>
              <a:gd fmla="*/ 54928322 h 732" name="T51"/>
              <a:gd fmla="*/ 59945644 w 772" name="T52"/>
              <a:gd fmla="*/ 70080653 h 732" name="T53"/>
              <a:gd fmla="*/ 60576639 w 772" name="T54"/>
              <a:gd fmla="*/ 80814116 h 732" name="T55"/>
              <a:gd fmla="*/ 64362609 w 772" name="T56"/>
              <a:gd fmla="*/ 101649132 h 732" name="T57"/>
              <a:gd fmla="*/ 70672559 w 772" name="T58"/>
              <a:gd fmla="*/ 121852240 h 732" name="T59"/>
              <a:gd fmla="*/ 80138045 w 772" name="T60"/>
              <a:gd fmla="*/ 139530521 h 732" name="T61"/>
              <a:gd fmla="*/ 11988904 w 772" name="T62"/>
              <a:gd fmla="*/ 170467091 h 732" name="T63"/>
              <a:gd fmla="*/ 9464924 w 772" name="T64"/>
              <a:gd fmla="*/ 171098438 h 732" name="T65"/>
              <a:gd fmla="*/ 5047960 w 772" name="T66"/>
              <a:gd fmla="*/ 174255174 h 732" name="T67"/>
              <a:gd fmla="*/ 1892985 w 772" name="T68"/>
              <a:gd fmla="*/ 178674604 h 732" name="T69"/>
              <a:gd fmla="*/ 0 w 772" name="T70"/>
              <a:gd fmla="*/ 184356728 h 732" name="T71"/>
              <a:gd fmla="*/ 0 w 772" name="T72"/>
              <a:gd fmla="*/ 213399257 h 732" name="T73"/>
              <a:gd fmla="*/ 0 w 772" name="T74"/>
              <a:gd fmla="*/ 217187901 h 732" name="T75"/>
              <a:gd fmla="*/ 3154975 w 772" name="T76"/>
              <a:gd fmla="*/ 223501372 h 732" name="T77"/>
              <a:gd fmla="*/ 7571940 w 772" name="T78"/>
              <a:gd fmla="*/ 227920802 h 732" name="T79"/>
              <a:gd fmla="*/ 13881889 w 772" name="T80"/>
              <a:gd fmla="*/ 230446190 h 732" name="T81"/>
              <a:gd fmla="*/ 226531122 w 772" name="T82"/>
              <a:gd fmla="*/ 231077538 h 732" name="T83"/>
              <a:gd fmla="*/ 229686658 w 772" name="T84"/>
              <a:gd fmla="*/ 230446190 h 732" name="T85"/>
              <a:gd fmla="*/ 235996608 w 772" name="T86"/>
              <a:gd fmla="*/ 227920802 h 732" name="T87"/>
              <a:gd fmla="*/ 241044567 w 772" name="T88"/>
              <a:gd fmla="*/ 223501372 h 732" name="T89"/>
              <a:gd fmla="*/ 243568547 w 772" name="T90"/>
              <a:gd fmla="*/ 217187901 h 732" name="T91"/>
              <a:gd fmla="*/ 243568547 w 772" name="T92"/>
              <a:gd fmla="*/ 213399257 h 732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</a:gdLst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rgbClr val="316857"/>
          </a:solidFill>
          <a:ln w="9525">
            <a:solidFill>
              <a:srgbClr val="316857"/>
            </a:solidFill>
            <a:round/>
          </a:ln>
        </p:spPr>
        <p:txBody>
          <a:bodyPr bIns="60960" lIns="121920" rIns="121920" tIns="60960"/>
          <a:lstStyle/>
          <a:p>
            <a:endParaRPr altLang="en-US" lang="zh-CN"/>
          </a:p>
        </p:txBody>
      </p:sp>
      <p:sp>
        <p:nvSpPr>
          <p:cNvPr id="17423" name="Freeform 5"/>
          <p:cNvSpPr/>
          <p:nvPr/>
        </p:nvSpPr>
        <p:spPr bwMode="auto">
          <a:xfrm>
            <a:off x="3330575" y="4659313"/>
            <a:ext cx="434975" cy="411162"/>
          </a:xfrm>
          <a:custGeom>
            <a:gdLst>
              <a:gd fmla="*/ 244460458 w 772" name="T0"/>
              <a:gd fmla="*/ 186882116 h 732" name="T1"/>
              <a:gd fmla="*/ 243827152 w 772" name="T2"/>
              <a:gd fmla="*/ 181199992 h 732" name="T3"/>
              <a:gd fmla="*/ 241293930 w 772" name="T4"/>
              <a:gd fmla="*/ 176780562 h 732" name="T5"/>
              <a:gd fmla="*/ 237494096 w 772" name="T6"/>
              <a:gd fmla="*/ 172992480 h 732" name="T7"/>
              <a:gd fmla="*/ 232427652 w 772" name="T8"/>
              <a:gd fmla="*/ 170467091 h 732" name="T9"/>
              <a:gd fmla="*/ 158329210 w 772" name="T10"/>
              <a:gd fmla="*/ 147106686 h 732" name="T11"/>
              <a:gd fmla="*/ 169095968 w 772" name="T12"/>
              <a:gd fmla="*/ 131323008 h 732" name="T13"/>
              <a:gd fmla="*/ 177328940 w 772" name="T14"/>
              <a:gd fmla="*/ 112382033 h 732" name="T15"/>
              <a:gd fmla="*/ 182395385 w 772" name="T16"/>
              <a:gd fmla="*/ 91547017 h 732" name="T17"/>
              <a:gd fmla="*/ 184295301 w 772" name="T18"/>
              <a:gd fmla="*/ 70080653 h 732" name="T19"/>
              <a:gd fmla="*/ 183661996 w 772" name="T20"/>
              <a:gd fmla="*/ 62504488 h 732" name="T21"/>
              <a:gd fmla="*/ 181762079 w 772" name="T22"/>
              <a:gd fmla="*/ 47983504 h 732" name="T23"/>
              <a:gd fmla="*/ 177328940 w 772" name="T24"/>
              <a:gd fmla="*/ 35356000 h 732" name="T25"/>
              <a:gd fmla="*/ 170995885 w 772" name="T26"/>
              <a:gd fmla="*/ 23991752 h 732" name="T27"/>
              <a:gd fmla="*/ 163395654 w 772" name="T28"/>
              <a:gd fmla="*/ 15152892 h 732" name="T29"/>
              <a:gd fmla="*/ 153262765 w 772" name="T30"/>
              <a:gd fmla="*/ 7576165 h 732" name="T31"/>
              <a:gd fmla="*/ 141863265 w 772" name="T32"/>
              <a:gd fmla="*/ 3156736 h 732" name="T33"/>
              <a:gd fmla="*/ 129196590 w 772" name="T34"/>
              <a:gd fmla="*/ 631347 h 732" name="T35"/>
              <a:gd fmla="*/ 122230229 w 772" name="T36"/>
              <a:gd fmla="*/ 0 h 732" name="T37"/>
              <a:gd fmla="*/ 108930812 w 772" name="T38"/>
              <a:gd fmla="*/ 1262694 h 732" name="T39"/>
              <a:gd fmla="*/ 96897443 w 772" name="T40"/>
              <a:gd fmla="*/ 5050777 h 732" name="T41"/>
              <a:gd fmla="*/ 86131248 w 772" name="T42"/>
              <a:gd fmla="*/ 11364248 h 732" name="T43"/>
              <a:gd fmla="*/ 77264970 w 772" name="T44"/>
              <a:gd fmla="*/ 18940975 h 732" name="T45"/>
              <a:gd fmla="*/ 70298045 w 772" name="T46"/>
              <a:gd fmla="*/ 29042529 h 732" name="T47"/>
              <a:gd fmla="*/ 64598295 w 772" name="T48"/>
              <a:gd fmla="*/ 41038124 h 732" name="T49"/>
              <a:gd fmla="*/ 61431767 w 772" name="T50"/>
              <a:gd fmla="*/ 54928322 h 732" name="T51"/>
              <a:gd fmla="*/ 60165156 w 772" name="T52"/>
              <a:gd fmla="*/ 70080653 h 732" name="T53"/>
              <a:gd fmla="*/ 60798462 w 772" name="T54"/>
              <a:gd fmla="*/ 80814116 h 732" name="T55"/>
              <a:gd fmla="*/ 64598295 w 772" name="T56"/>
              <a:gd fmla="*/ 101649132 h 732" name="T57"/>
              <a:gd fmla="*/ 70931351 w 772" name="T58"/>
              <a:gd fmla="*/ 121852240 h 732" name="T59"/>
              <a:gd fmla="*/ 80431498 w 772" name="T60"/>
              <a:gd fmla="*/ 139530521 h 732" name="T61"/>
              <a:gd fmla="*/ 12032806 w 772" name="T62"/>
              <a:gd fmla="*/ 170467091 h 732" name="T63"/>
              <a:gd fmla="*/ 9499584 w 772" name="T64"/>
              <a:gd fmla="*/ 171098438 h 732" name="T65"/>
              <a:gd fmla="*/ 5066445 w 772" name="T66"/>
              <a:gd fmla="*/ 174255174 h 732" name="T67"/>
              <a:gd fmla="*/ 1899917 w 772" name="T68"/>
              <a:gd fmla="*/ 178674604 h 732" name="T69"/>
              <a:gd fmla="*/ 0 w 772" name="T70"/>
              <a:gd fmla="*/ 184356728 h 732" name="T71"/>
              <a:gd fmla="*/ 0 w 772" name="T72"/>
              <a:gd fmla="*/ 213399257 h 732" name="T73"/>
              <a:gd fmla="*/ 0 w 772" name="T74"/>
              <a:gd fmla="*/ 217187901 h 732" name="T75"/>
              <a:gd fmla="*/ 3166528 w 772" name="T76"/>
              <a:gd fmla="*/ 223501372 h 732" name="T77"/>
              <a:gd fmla="*/ 7599667 w 772" name="T78"/>
              <a:gd fmla="*/ 227920802 h 732" name="T79"/>
              <a:gd fmla="*/ 13932723 w 772" name="T80"/>
              <a:gd fmla="*/ 230446190 h 732" name="T81"/>
              <a:gd fmla="*/ 227360644 w 772" name="T82"/>
              <a:gd fmla="*/ 231077538 h 732" name="T83"/>
              <a:gd fmla="*/ 230527735 w 772" name="T84"/>
              <a:gd fmla="*/ 230446190 h 732" name="T85"/>
              <a:gd fmla="*/ 236860791 w 772" name="T86"/>
              <a:gd fmla="*/ 227920802 h 732" name="T87"/>
              <a:gd fmla="*/ 241927235 w 772" name="T88"/>
              <a:gd fmla="*/ 223501372 h 732" name="T89"/>
              <a:gd fmla="*/ 244460458 w 772" name="T90"/>
              <a:gd fmla="*/ 217187901 h 732" name="T91"/>
              <a:gd fmla="*/ 244460458 w 772" name="T92"/>
              <a:gd fmla="*/ 213399257 h 732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</a:gdLst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rgbClr val="316857"/>
          </a:solidFill>
          <a:ln w="9525">
            <a:solidFill>
              <a:srgbClr val="316857"/>
            </a:solidFill>
            <a:round/>
          </a:ln>
        </p:spPr>
        <p:txBody>
          <a:bodyPr bIns="60960" lIns="121920" rIns="121920" tIns="60960"/>
          <a:lstStyle/>
          <a:p>
            <a:endParaRPr altLang="en-US" lang="zh-CN"/>
          </a:p>
        </p:txBody>
      </p:sp>
      <p:sp>
        <p:nvSpPr>
          <p:cNvPr id="17424" name="Freeform 5"/>
          <p:cNvSpPr/>
          <p:nvPr/>
        </p:nvSpPr>
        <p:spPr bwMode="auto">
          <a:xfrm>
            <a:off x="3919538" y="4659313"/>
            <a:ext cx="434975" cy="411162"/>
          </a:xfrm>
          <a:custGeom>
            <a:gdLst>
              <a:gd fmla="*/ 244460458 w 772" name="T0"/>
              <a:gd fmla="*/ 186882116 h 732" name="T1"/>
              <a:gd fmla="*/ 243827152 w 772" name="T2"/>
              <a:gd fmla="*/ 181199992 h 732" name="T3"/>
              <a:gd fmla="*/ 241293930 w 772" name="T4"/>
              <a:gd fmla="*/ 176780562 h 732" name="T5"/>
              <a:gd fmla="*/ 237494096 w 772" name="T6"/>
              <a:gd fmla="*/ 172992480 h 732" name="T7"/>
              <a:gd fmla="*/ 232427652 w 772" name="T8"/>
              <a:gd fmla="*/ 170467091 h 732" name="T9"/>
              <a:gd fmla="*/ 158329210 w 772" name="T10"/>
              <a:gd fmla="*/ 147106686 h 732" name="T11"/>
              <a:gd fmla="*/ 169095968 w 772" name="T12"/>
              <a:gd fmla="*/ 131323008 h 732" name="T13"/>
              <a:gd fmla="*/ 177328940 w 772" name="T14"/>
              <a:gd fmla="*/ 112382033 h 732" name="T15"/>
              <a:gd fmla="*/ 182395385 w 772" name="T16"/>
              <a:gd fmla="*/ 91547017 h 732" name="T17"/>
              <a:gd fmla="*/ 184295301 w 772" name="T18"/>
              <a:gd fmla="*/ 70080653 h 732" name="T19"/>
              <a:gd fmla="*/ 183661996 w 772" name="T20"/>
              <a:gd fmla="*/ 62504488 h 732" name="T21"/>
              <a:gd fmla="*/ 181762079 w 772" name="T22"/>
              <a:gd fmla="*/ 47983504 h 732" name="T23"/>
              <a:gd fmla="*/ 177328940 w 772" name="T24"/>
              <a:gd fmla="*/ 35356000 h 732" name="T25"/>
              <a:gd fmla="*/ 170995885 w 772" name="T26"/>
              <a:gd fmla="*/ 23991752 h 732" name="T27"/>
              <a:gd fmla="*/ 163395654 w 772" name="T28"/>
              <a:gd fmla="*/ 15152892 h 732" name="T29"/>
              <a:gd fmla="*/ 153262765 w 772" name="T30"/>
              <a:gd fmla="*/ 7576165 h 732" name="T31"/>
              <a:gd fmla="*/ 141863265 w 772" name="T32"/>
              <a:gd fmla="*/ 3156736 h 732" name="T33"/>
              <a:gd fmla="*/ 129196590 w 772" name="T34"/>
              <a:gd fmla="*/ 631347 h 732" name="T35"/>
              <a:gd fmla="*/ 122230229 w 772" name="T36"/>
              <a:gd fmla="*/ 0 h 732" name="T37"/>
              <a:gd fmla="*/ 108930812 w 772" name="T38"/>
              <a:gd fmla="*/ 1262694 h 732" name="T39"/>
              <a:gd fmla="*/ 96897443 w 772" name="T40"/>
              <a:gd fmla="*/ 5050777 h 732" name="T41"/>
              <a:gd fmla="*/ 86131248 w 772" name="T42"/>
              <a:gd fmla="*/ 11364248 h 732" name="T43"/>
              <a:gd fmla="*/ 77264970 w 772" name="T44"/>
              <a:gd fmla="*/ 18940975 h 732" name="T45"/>
              <a:gd fmla="*/ 70298045 w 772" name="T46"/>
              <a:gd fmla="*/ 29042529 h 732" name="T47"/>
              <a:gd fmla="*/ 64598295 w 772" name="T48"/>
              <a:gd fmla="*/ 41038124 h 732" name="T49"/>
              <a:gd fmla="*/ 61431767 w 772" name="T50"/>
              <a:gd fmla="*/ 54928322 h 732" name="T51"/>
              <a:gd fmla="*/ 60165156 w 772" name="T52"/>
              <a:gd fmla="*/ 70080653 h 732" name="T53"/>
              <a:gd fmla="*/ 60798462 w 772" name="T54"/>
              <a:gd fmla="*/ 80814116 h 732" name="T55"/>
              <a:gd fmla="*/ 64598295 w 772" name="T56"/>
              <a:gd fmla="*/ 101649132 h 732" name="T57"/>
              <a:gd fmla="*/ 70931351 w 772" name="T58"/>
              <a:gd fmla="*/ 121852240 h 732" name="T59"/>
              <a:gd fmla="*/ 80431498 w 772" name="T60"/>
              <a:gd fmla="*/ 139530521 h 732" name="T61"/>
              <a:gd fmla="*/ 12032806 w 772" name="T62"/>
              <a:gd fmla="*/ 170467091 h 732" name="T63"/>
              <a:gd fmla="*/ 9499584 w 772" name="T64"/>
              <a:gd fmla="*/ 171098438 h 732" name="T65"/>
              <a:gd fmla="*/ 5066445 w 772" name="T66"/>
              <a:gd fmla="*/ 174255174 h 732" name="T67"/>
              <a:gd fmla="*/ 1899917 w 772" name="T68"/>
              <a:gd fmla="*/ 178674604 h 732" name="T69"/>
              <a:gd fmla="*/ 0 w 772" name="T70"/>
              <a:gd fmla="*/ 184356728 h 732" name="T71"/>
              <a:gd fmla="*/ 0 w 772" name="T72"/>
              <a:gd fmla="*/ 213399257 h 732" name="T73"/>
              <a:gd fmla="*/ 0 w 772" name="T74"/>
              <a:gd fmla="*/ 217187901 h 732" name="T75"/>
              <a:gd fmla="*/ 3166528 w 772" name="T76"/>
              <a:gd fmla="*/ 223501372 h 732" name="T77"/>
              <a:gd fmla="*/ 7599667 w 772" name="T78"/>
              <a:gd fmla="*/ 227920802 h 732" name="T79"/>
              <a:gd fmla="*/ 13932723 w 772" name="T80"/>
              <a:gd fmla="*/ 230446190 h 732" name="T81"/>
              <a:gd fmla="*/ 227360644 w 772" name="T82"/>
              <a:gd fmla="*/ 231077538 h 732" name="T83"/>
              <a:gd fmla="*/ 230527735 w 772" name="T84"/>
              <a:gd fmla="*/ 230446190 h 732" name="T85"/>
              <a:gd fmla="*/ 236860791 w 772" name="T86"/>
              <a:gd fmla="*/ 227920802 h 732" name="T87"/>
              <a:gd fmla="*/ 241927235 w 772" name="T88"/>
              <a:gd fmla="*/ 223501372 h 732" name="T89"/>
              <a:gd fmla="*/ 244460458 w 772" name="T90"/>
              <a:gd fmla="*/ 217187901 h 732" name="T91"/>
              <a:gd fmla="*/ 244460458 w 772" name="T92"/>
              <a:gd fmla="*/ 213399257 h 732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</a:gdLst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rgbClr val="316857"/>
          </a:solidFill>
          <a:ln w="9525">
            <a:solidFill>
              <a:srgbClr val="316857"/>
            </a:solidFill>
            <a:round/>
          </a:ln>
        </p:spPr>
        <p:txBody>
          <a:bodyPr bIns="60960" lIns="121920" rIns="121920" tIns="60960"/>
          <a:lstStyle/>
          <a:p>
            <a:endParaRPr altLang="en-US" lang="zh-CN"/>
          </a:p>
        </p:txBody>
      </p:sp>
      <p:sp>
        <p:nvSpPr>
          <p:cNvPr id="17425" name="Freeform 5"/>
          <p:cNvSpPr/>
          <p:nvPr/>
        </p:nvSpPr>
        <p:spPr bwMode="auto">
          <a:xfrm>
            <a:off x="4508500" y="4659313"/>
            <a:ext cx="433388" cy="411162"/>
          </a:xfrm>
          <a:custGeom>
            <a:gdLst>
              <a:gd fmla="*/ 243568547 w 772" name="T0"/>
              <a:gd fmla="*/ 186882116 h 732" name="T1"/>
              <a:gd fmla="*/ 242937552 w 772" name="T2"/>
              <a:gd fmla="*/ 181199992 h 732" name="T3"/>
              <a:gd fmla="*/ 240413572 w 772" name="T4"/>
              <a:gd fmla="*/ 176780562 h 732" name="T5"/>
              <a:gd fmla="*/ 236627602 w 772" name="T6"/>
              <a:gd fmla="*/ 172992480 h 732" name="T7"/>
              <a:gd fmla="*/ 231579643 w 772" name="T8"/>
              <a:gd fmla="*/ 170467091 h 732" name="T9"/>
              <a:gd fmla="*/ 157751548 w 772" name="T10"/>
              <a:gd fmla="*/ 147106686 h 732" name="T11"/>
              <a:gd fmla="*/ 168479024 w 772" name="T12"/>
              <a:gd fmla="*/ 131323008 h 732" name="T13"/>
              <a:gd fmla="*/ 176681958 w 772" name="T14"/>
              <a:gd fmla="*/ 112382033 h 732" name="T15"/>
              <a:gd fmla="*/ 181729918 w 772" name="T16"/>
              <a:gd fmla="*/ 91547017 h 732" name="T17"/>
              <a:gd fmla="*/ 183622903 w 772" name="T18"/>
              <a:gd fmla="*/ 70080653 h 732" name="T19"/>
              <a:gd fmla="*/ 182991908 w 772" name="T20"/>
              <a:gd fmla="*/ 62504488 h 732" name="T21"/>
              <a:gd fmla="*/ 181098923 w 772" name="T22"/>
              <a:gd fmla="*/ 47983504 h 732" name="T23"/>
              <a:gd fmla="*/ 176681958 w 772" name="T24"/>
              <a:gd fmla="*/ 35356000 h 732" name="T25"/>
              <a:gd fmla="*/ 170372009 w 772" name="T26"/>
              <a:gd fmla="*/ 23991752 h 732" name="T27"/>
              <a:gd fmla="*/ 162799508 w 772" name="T28"/>
              <a:gd fmla="*/ 15152892 h 732" name="T29"/>
              <a:gd fmla="*/ 152703588 w 772" name="T30"/>
              <a:gd fmla="*/ 7576165 h 732" name="T31"/>
              <a:gd fmla="*/ 141345679 w 772" name="T32"/>
              <a:gd fmla="*/ 3156736 h 732" name="T33"/>
              <a:gd fmla="*/ 128725218 w 772" name="T34"/>
              <a:gd fmla="*/ 631347 h 732" name="T35"/>
              <a:gd fmla="*/ 121784274 w 772" name="T36"/>
              <a:gd fmla="*/ 0 h 732" name="T37"/>
              <a:gd fmla="*/ 108533379 w 772" name="T38"/>
              <a:gd fmla="*/ 1262694 h 732" name="T39"/>
              <a:gd fmla="*/ 96543914 w 772" name="T40"/>
              <a:gd fmla="*/ 5050777 h 732" name="T41"/>
              <a:gd fmla="*/ 85816999 w 772" name="T42"/>
              <a:gd fmla="*/ 11364248 h 732" name="T43"/>
              <a:gd fmla="*/ 76983070 w 772" name="T44"/>
              <a:gd fmla="*/ 18940975 h 732" name="T45"/>
              <a:gd fmla="*/ 70041564 w 772" name="T46"/>
              <a:gd fmla="*/ 29042529 h 732" name="T47"/>
              <a:gd fmla="*/ 64362609 w 772" name="T48"/>
              <a:gd fmla="*/ 41038124 h 732" name="T49"/>
              <a:gd fmla="*/ 61207634 w 772" name="T50"/>
              <a:gd fmla="*/ 54928322 h 732" name="T51"/>
              <a:gd fmla="*/ 59945644 w 772" name="T52"/>
              <a:gd fmla="*/ 70080653 h 732" name="T53"/>
              <a:gd fmla="*/ 60576639 w 772" name="T54"/>
              <a:gd fmla="*/ 80814116 h 732" name="T55"/>
              <a:gd fmla="*/ 64362609 w 772" name="T56"/>
              <a:gd fmla="*/ 101649132 h 732" name="T57"/>
              <a:gd fmla="*/ 70672559 w 772" name="T58"/>
              <a:gd fmla="*/ 121852240 h 732" name="T59"/>
              <a:gd fmla="*/ 80138045 w 772" name="T60"/>
              <a:gd fmla="*/ 139530521 h 732" name="T61"/>
              <a:gd fmla="*/ 11988904 w 772" name="T62"/>
              <a:gd fmla="*/ 170467091 h 732" name="T63"/>
              <a:gd fmla="*/ 9464924 w 772" name="T64"/>
              <a:gd fmla="*/ 171098438 h 732" name="T65"/>
              <a:gd fmla="*/ 5047960 w 772" name="T66"/>
              <a:gd fmla="*/ 174255174 h 732" name="T67"/>
              <a:gd fmla="*/ 1892985 w 772" name="T68"/>
              <a:gd fmla="*/ 178674604 h 732" name="T69"/>
              <a:gd fmla="*/ 0 w 772" name="T70"/>
              <a:gd fmla="*/ 184356728 h 732" name="T71"/>
              <a:gd fmla="*/ 0 w 772" name="T72"/>
              <a:gd fmla="*/ 213399257 h 732" name="T73"/>
              <a:gd fmla="*/ 0 w 772" name="T74"/>
              <a:gd fmla="*/ 217187901 h 732" name="T75"/>
              <a:gd fmla="*/ 3154975 w 772" name="T76"/>
              <a:gd fmla="*/ 223501372 h 732" name="T77"/>
              <a:gd fmla="*/ 7571940 w 772" name="T78"/>
              <a:gd fmla="*/ 227920802 h 732" name="T79"/>
              <a:gd fmla="*/ 13881889 w 772" name="T80"/>
              <a:gd fmla="*/ 230446190 h 732" name="T81"/>
              <a:gd fmla="*/ 226531122 w 772" name="T82"/>
              <a:gd fmla="*/ 231077538 h 732" name="T83"/>
              <a:gd fmla="*/ 229686658 w 772" name="T84"/>
              <a:gd fmla="*/ 230446190 h 732" name="T85"/>
              <a:gd fmla="*/ 235996608 w 772" name="T86"/>
              <a:gd fmla="*/ 227920802 h 732" name="T87"/>
              <a:gd fmla="*/ 241044567 w 772" name="T88"/>
              <a:gd fmla="*/ 223501372 h 732" name="T89"/>
              <a:gd fmla="*/ 243568547 w 772" name="T90"/>
              <a:gd fmla="*/ 217187901 h 732" name="T91"/>
              <a:gd fmla="*/ 243568547 w 772" name="T92"/>
              <a:gd fmla="*/ 213399257 h 732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</a:gdLst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316857"/>
            </a:solidFill>
            <a:round/>
          </a:ln>
        </p:spPr>
        <p:txBody>
          <a:bodyPr bIns="60960" lIns="121920" rIns="121920" tIns="60960"/>
          <a:lstStyle/>
          <a:p>
            <a:endParaRPr altLang="en-US" lang="zh-CN"/>
          </a:p>
        </p:txBody>
      </p:sp>
      <p:sp>
        <p:nvSpPr>
          <p:cNvPr id="17426" name="Freeform 5"/>
          <p:cNvSpPr/>
          <p:nvPr/>
        </p:nvSpPr>
        <p:spPr bwMode="auto">
          <a:xfrm>
            <a:off x="5097463" y="4659313"/>
            <a:ext cx="433387" cy="411162"/>
          </a:xfrm>
          <a:custGeom>
            <a:gdLst>
              <a:gd fmla="*/ 243567985 w 772" name="T0"/>
              <a:gd fmla="*/ 186882116 h 732" name="T1"/>
              <a:gd fmla="*/ 242936992 w 772" name="T2"/>
              <a:gd fmla="*/ 181199992 h 732" name="T3"/>
              <a:gd fmla="*/ 240413018 w 772" name="T4"/>
              <a:gd fmla="*/ 176780562 h 732" name="T5"/>
              <a:gd fmla="*/ 236627056 w 772" name="T6"/>
              <a:gd fmla="*/ 172992480 h 732" name="T7"/>
              <a:gd fmla="*/ 231579108 w 772" name="T8"/>
              <a:gd fmla="*/ 170467091 h 732" name="T9"/>
              <a:gd fmla="*/ 157751184 w 772" name="T10"/>
              <a:gd fmla="*/ 147106686 h 732" name="T11"/>
              <a:gd fmla="*/ 168478635 w 772" name="T12"/>
              <a:gd fmla="*/ 131323008 h 732" name="T13"/>
              <a:gd fmla="*/ 176681550 w 772" name="T14"/>
              <a:gd fmla="*/ 112382033 h 732" name="T15"/>
              <a:gd fmla="*/ 181729499 w 772" name="T16"/>
              <a:gd fmla="*/ 91547017 h 732" name="T17"/>
              <a:gd fmla="*/ 183622479 w 772" name="T18"/>
              <a:gd fmla="*/ 70080653 h 732" name="T19"/>
              <a:gd fmla="*/ 182991486 w 772" name="T20"/>
              <a:gd fmla="*/ 62504488 h 732" name="T21"/>
              <a:gd fmla="*/ 181098505 w 772" name="T22"/>
              <a:gd fmla="*/ 47983504 h 732" name="T23"/>
              <a:gd fmla="*/ 176681550 w 772" name="T24"/>
              <a:gd fmla="*/ 35356000 h 732" name="T25"/>
              <a:gd fmla="*/ 170371615 w 772" name="T26"/>
              <a:gd fmla="*/ 23991752 h 732" name="T27"/>
              <a:gd fmla="*/ 162799132 w 772" name="T28"/>
              <a:gd fmla="*/ 15152892 h 732" name="T29"/>
              <a:gd fmla="*/ 152703236 w 772" name="T30"/>
              <a:gd fmla="*/ 7576165 h 732" name="T31"/>
              <a:gd fmla="*/ 141345353 w 772" name="T32"/>
              <a:gd fmla="*/ 3156736 h 732" name="T33"/>
              <a:gd fmla="*/ 128724921 w 772" name="T34"/>
              <a:gd fmla="*/ 631347 h 732" name="T35"/>
              <a:gd fmla="*/ 121783993 w 772" name="T36"/>
              <a:gd fmla="*/ 0 h 732" name="T37"/>
              <a:gd fmla="*/ 108533129 w 772" name="T38"/>
              <a:gd fmla="*/ 1262694 h 732" name="T39"/>
              <a:gd fmla="*/ 96543691 w 772" name="T40"/>
              <a:gd fmla="*/ 5050777 h 732" name="T41"/>
              <a:gd fmla="*/ 85816801 w 772" name="T42"/>
              <a:gd fmla="*/ 11364248 h 732" name="T43"/>
              <a:gd fmla="*/ 76982892 w 772" name="T44"/>
              <a:gd fmla="*/ 18940975 h 732" name="T45"/>
              <a:gd fmla="*/ 70041402 w 772" name="T46"/>
              <a:gd fmla="*/ 29042529 h 732" name="T47"/>
              <a:gd fmla="*/ 64362461 w 772" name="T48"/>
              <a:gd fmla="*/ 41038124 h 732" name="T49"/>
              <a:gd fmla="*/ 61207493 w 772" name="T50"/>
              <a:gd fmla="*/ 54928322 h 732" name="T51"/>
              <a:gd fmla="*/ 59945506 w 772" name="T52"/>
              <a:gd fmla="*/ 70080653 h 732" name="T53"/>
              <a:gd fmla="*/ 60576500 w 772" name="T54"/>
              <a:gd fmla="*/ 80814116 h 732" name="T55"/>
              <a:gd fmla="*/ 64362461 w 772" name="T56"/>
              <a:gd fmla="*/ 101649132 h 732" name="T57"/>
              <a:gd fmla="*/ 70672396 w 772" name="T58"/>
              <a:gd fmla="*/ 121852240 h 732" name="T59"/>
              <a:gd fmla="*/ 80137860 w 772" name="T60"/>
              <a:gd fmla="*/ 139530521 h 732" name="T61"/>
              <a:gd fmla="*/ 11988877 w 772" name="T62"/>
              <a:gd fmla="*/ 170467091 h 732" name="T63"/>
              <a:gd fmla="*/ 9464903 w 772" name="T64"/>
              <a:gd fmla="*/ 171098438 h 732" name="T65"/>
              <a:gd fmla="*/ 5047948 w 772" name="T66"/>
              <a:gd fmla="*/ 174255174 h 732" name="T67"/>
              <a:gd fmla="*/ 1892981 w 772" name="T68"/>
              <a:gd fmla="*/ 178674604 h 732" name="T69"/>
              <a:gd fmla="*/ 0 w 772" name="T70"/>
              <a:gd fmla="*/ 184356728 h 732" name="T71"/>
              <a:gd fmla="*/ 0 w 772" name="T72"/>
              <a:gd fmla="*/ 213399257 h 732" name="T73"/>
              <a:gd fmla="*/ 0 w 772" name="T74"/>
              <a:gd fmla="*/ 217187901 h 732" name="T75"/>
              <a:gd fmla="*/ 3154968 w 772" name="T76"/>
              <a:gd fmla="*/ 223501372 h 732" name="T77"/>
              <a:gd fmla="*/ 7571922 w 772" name="T78"/>
              <a:gd fmla="*/ 227920802 h 732" name="T79"/>
              <a:gd fmla="*/ 13881857 w 772" name="T80"/>
              <a:gd fmla="*/ 230446190 h 732" name="T81"/>
              <a:gd fmla="*/ 226530599 w 772" name="T82"/>
              <a:gd fmla="*/ 231077538 h 732" name="T83"/>
              <a:gd fmla="*/ 229686128 w 772" name="T84"/>
              <a:gd fmla="*/ 230446190 h 732" name="T85"/>
              <a:gd fmla="*/ 235996063 w 772" name="T86"/>
              <a:gd fmla="*/ 227920802 h 732" name="T87"/>
              <a:gd fmla="*/ 241044011 w 772" name="T88"/>
              <a:gd fmla="*/ 223501372 h 732" name="T89"/>
              <a:gd fmla="*/ 243567985 w 772" name="T90"/>
              <a:gd fmla="*/ 217187901 h 732" name="T91"/>
              <a:gd fmla="*/ 243567985 w 772" name="T92"/>
              <a:gd fmla="*/ 213399257 h 732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</a:gdLst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316857"/>
            </a:solidFill>
            <a:round/>
          </a:ln>
        </p:spPr>
        <p:txBody>
          <a:bodyPr bIns="60960" lIns="121920" rIns="121920" tIns="60960"/>
          <a:lstStyle/>
          <a:p>
            <a:endParaRPr altLang="en-US" lang="zh-CN"/>
          </a:p>
        </p:txBody>
      </p:sp>
      <p:sp>
        <p:nvSpPr>
          <p:cNvPr id="17427" name="Freeform 5"/>
          <p:cNvSpPr/>
          <p:nvPr/>
        </p:nvSpPr>
        <p:spPr bwMode="auto">
          <a:xfrm>
            <a:off x="976313" y="5156200"/>
            <a:ext cx="434975" cy="412750"/>
          </a:xfrm>
          <a:custGeom>
            <a:gdLst>
              <a:gd fmla="*/ 244460458 w 772" name="T0"/>
              <a:gd fmla="*/ 187603897 h 732" name="T1"/>
              <a:gd fmla="*/ 243827152 w 772" name="T2"/>
              <a:gd fmla="*/ 181899827 h 732" name="T3"/>
              <a:gd fmla="*/ 241293930 w 772" name="T4"/>
              <a:gd fmla="*/ 177463329 h 732" name="T5"/>
              <a:gd fmla="*/ 237494096 w 772" name="T6"/>
              <a:gd fmla="*/ 173660615 h 732" name="T7"/>
              <a:gd fmla="*/ 232427652 w 772" name="T8"/>
              <a:gd fmla="*/ 171125473 h 732" name="T9"/>
              <a:gd fmla="*/ 158329210 w 772" name="T10"/>
              <a:gd fmla="*/ 147674845 h 732" name="T11"/>
              <a:gd fmla="*/ 169095968 w 772" name="T12"/>
              <a:gd fmla="*/ 131830207 h 732" name="T13"/>
              <a:gd fmla="*/ 177328940 w 772" name="T14"/>
              <a:gd fmla="*/ 112816078 h 732" name="T15"/>
              <a:gd fmla="*/ 182395385 w 772" name="T16"/>
              <a:gd fmla="*/ 91900592 h 732" name="T17"/>
              <a:gd fmla="*/ 184295301 w 772" name="T18"/>
              <a:gd fmla="*/ 70351320 h 732" name="T19"/>
              <a:gd fmla="*/ 183661996 w 772" name="T20"/>
              <a:gd fmla="*/ 62745894 h 732" name="T21"/>
              <a:gd fmla="*/ 181762079 w 772" name="T22"/>
              <a:gd fmla="*/ 48168827 h 732" name="T23"/>
              <a:gd fmla="*/ 177328940 w 772" name="T24"/>
              <a:gd fmla="*/ 35492553 h 732" name="T25"/>
              <a:gd fmla="*/ 170995885 w 772" name="T26"/>
              <a:gd fmla="*/ 24084414 h 732" name="T27"/>
              <a:gd fmla="*/ 163395654 w 772" name="T28"/>
              <a:gd fmla="*/ 15211416 h 732" name="T29"/>
              <a:gd fmla="*/ 153262765 w 772" name="T30"/>
              <a:gd fmla="*/ 7605426 h 732" name="T31"/>
              <a:gd fmla="*/ 141863265 w 772" name="T32"/>
              <a:gd fmla="*/ 3168928 h 732" name="T33"/>
              <a:gd fmla="*/ 129196590 w 772" name="T34"/>
              <a:gd fmla="*/ 633786 h 732" name="T35"/>
              <a:gd fmla="*/ 122230229 w 772" name="T36"/>
              <a:gd fmla="*/ 0 h 732" name="T37"/>
              <a:gd fmla="*/ 108930812 w 772" name="T38"/>
              <a:gd fmla="*/ 1267571 h 732" name="T39"/>
              <a:gd fmla="*/ 96897443 w 772" name="T40"/>
              <a:gd fmla="*/ 5070284 h 732" name="T41"/>
              <a:gd fmla="*/ 86131248 w 772" name="T42"/>
              <a:gd fmla="*/ 11408139 h 732" name="T43"/>
              <a:gd fmla="*/ 77264970 w 772" name="T44"/>
              <a:gd fmla="*/ 19014129 h 732" name="T45"/>
              <a:gd fmla="*/ 70298045 w 772" name="T46"/>
              <a:gd fmla="*/ 29154698 h 732" name="T47"/>
              <a:gd fmla="*/ 64598295 w 772" name="T48"/>
              <a:gd fmla="*/ 41196623 h 732" name="T49"/>
              <a:gd fmla="*/ 61431767 w 772" name="T50"/>
              <a:gd fmla="*/ 55140468 h 732" name="T51"/>
              <a:gd fmla="*/ 60165156 w 772" name="T52"/>
              <a:gd fmla="*/ 70351320 h 732" name="T53"/>
              <a:gd fmla="*/ 60798462 w 772" name="T54"/>
              <a:gd fmla="*/ 81126238 h 732" name="T55"/>
              <a:gd fmla="*/ 64598295 w 772" name="T56"/>
              <a:gd fmla="*/ 102041724 h 732" name="T57"/>
              <a:gd fmla="*/ 70931351 w 772" name="T58"/>
              <a:gd fmla="*/ 122322861 h 732" name="T59"/>
              <a:gd fmla="*/ 80431498 w 772" name="T60"/>
              <a:gd fmla="*/ 140069419 h 732" name="T61"/>
              <a:gd fmla="*/ 12032806 w 772" name="T62"/>
              <a:gd fmla="*/ 171125473 h 732" name="T63"/>
              <a:gd fmla="*/ 9499584 w 772" name="T64"/>
              <a:gd fmla="*/ 171759259 h 732" name="T65"/>
              <a:gd fmla="*/ 5066445 w 772" name="T66"/>
              <a:gd fmla="*/ 174928186 h 732" name="T67"/>
              <a:gd fmla="*/ 1899917 w 772" name="T68"/>
              <a:gd fmla="*/ 179364685 h 732" name="T69"/>
              <a:gd fmla="*/ 0 w 772" name="T70"/>
              <a:gd fmla="*/ 185068755 h 732" name="T71"/>
              <a:gd fmla="*/ 0 w 772" name="T72"/>
              <a:gd fmla="*/ 214223453 h 732" name="T73"/>
              <a:gd fmla="*/ 0 w 772" name="T74"/>
              <a:gd fmla="*/ 218026730 h 732" name="T75"/>
              <a:gd fmla="*/ 3166528 w 772" name="T76"/>
              <a:gd fmla="*/ 224364585 h 732" name="T77"/>
              <a:gd fmla="*/ 7599667 w 772" name="T78"/>
              <a:gd fmla="*/ 228801083 h 732" name="T79"/>
              <a:gd fmla="*/ 13932723 w 772" name="T80"/>
              <a:gd fmla="*/ 231336225 h 732" name="T81"/>
              <a:gd fmla="*/ 227360644 w 772" name="T82"/>
              <a:gd fmla="*/ 231970011 h 732" name="T83"/>
              <a:gd fmla="*/ 230527735 w 772" name="T84"/>
              <a:gd fmla="*/ 231336225 h 732" name="T85"/>
              <a:gd fmla="*/ 236860791 w 772" name="T86"/>
              <a:gd fmla="*/ 228801083 h 732" name="T87"/>
              <a:gd fmla="*/ 241927235 w 772" name="T88"/>
              <a:gd fmla="*/ 224364585 h 732" name="T89"/>
              <a:gd fmla="*/ 244460458 w 772" name="T90"/>
              <a:gd fmla="*/ 218026730 h 732" name="T91"/>
              <a:gd fmla="*/ 244460458 w 772" name="T92"/>
              <a:gd fmla="*/ 214223453 h 732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</a:gdLst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rgbClr val="316857"/>
          </a:solidFill>
          <a:ln w="9525">
            <a:solidFill>
              <a:srgbClr val="316857"/>
            </a:solidFill>
            <a:round/>
          </a:ln>
        </p:spPr>
        <p:txBody>
          <a:bodyPr bIns="60960" lIns="121920" rIns="121920" tIns="60960"/>
          <a:lstStyle/>
          <a:p>
            <a:endParaRPr altLang="en-US" lang="zh-CN"/>
          </a:p>
        </p:txBody>
      </p:sp>
      <p:sp>
        <p:nvSpPr>
          <p:cNvPr id="17428" name="Freeform 5"/>
          <p:cNvSpPr/>
          <p:nvPr/>
        </p:nvSpPr>
        <p:spPr bwMode="auto">
          <a:xfrm>
            <a:off x="1565275" y="5156200"/>
            <a:ext cx="434975" cy="412750"/>
          </a:xfrm>
          <a:custGeom>
            <a:gdLst>
              <a:gd fmla="*/ 244460458 w 772" name="T0"/>
              <a:gd fmla="*/ 187603897 h 732" name="T1"/>
              <a:gd fmla="*/ 243827152 w 772" name="T2"/>
              <a:gd fmla="*/ 181899827 h 732" name="T3"/>
              <a:gd fmla="*/ 241293930 w 772" name="T4"/>
              <a:gd fmla="*/ 177463329 h 732" name="T5"/>
              <a:gd fmla="*/ 237494096 w 772" name="T6"/>
              <a:gd fmla="*/ 173660615 h 732" name="T7"/>
              <a:gd fmla="*/ 232427652 w 772" name="T8"/>
              <a:gd fmla="*/ 171125473 h 732" name="T9"/>
              <a:gd fmla="*/ 158329210 w 772" name="T10"/>
              <a:gd fmla="*/ 147674845 h 732" name="T11"/>
              <a:gd fmla="*/ 169095968 w 772" name="T12"/>
              <a:gd fmla="*/ 131830207 h 732" name="T13"/>
              <a:gd fmla="*/ 177328940 w 772" name="T14"/>
              <a:gd fmla="*/ 112816078 h 732" name="T15"/>
              <a:gd fmla="*/ 182395385 w 772" name="T16"/>
              <a:gd fmla="*/ 91900592 h 732" name="T17"/>
              <a:gd fmla="*/ 184295301 w 772" name="T18"/>
              <a:gd fmla="*/ 70351320 h 732" name="T19"/>
              <a:gd fmla="*/ 183661996 w 772" name="T20"/>
              <a:gd fmla="*/ 62745894 h 732" name="T21"/>
              <a:gd fmla="*/ 181762079 w 772" name="T22"/>
              <a:gd fmla="*/ 48168827 h 732" name="T23"/>
              <a:gd fmla="*/ 177328940 w 772" name="T24"/>
              <a:gd fmla="*/ 35492553 h 732" name="T25"/>
              <a:gd fmla="*/ 170995885 w 772" name="T26"/>
              <a:gd fmla="*/ 24084414 h 732" name="T27"/>
              <a:gd fmla="*/ 163395654 w 772" name="T28"/>
              <a:gd fmla="*/ 15211416 h 732" name="T29"/>
              <a:gd fmla="*/ 153262765 w 772" name="T30"/>
              <a:gd fmla="*/ 7605426 h 732" name="T31"/>
              <a:gd fmla="*/ 141863265 w 772" name="T32"/>
              <a:gd fmla="*/ 3168928 h 732" name="T33"/>
              <a:gd fmla="*/ 129196590 w 772" name="T34"/>
              <a:gd fmla="*/ 633786 h 732" name="T35"/>
              <a:gd fmla="*/ 122230229 w 772" name="T36"/>
              <a:gd fmla="*/ 0 h 732" name="T37"/>
              <a:gd fmla="*/ 108930812 w 772" name="T38"/>
              <a:gd fmla="*/ 1267571 h 732" name="T39"/>
              <a:gd fmla="*/ 96897443 w 772" name="T40"/>
              <a:gd fmla="*/ 5070284 h 732" name="T41"/>
              <a:gd fmla="*/ 86131248 w 772" name="T42"/>
              <a:gd fmla="*/ 11408139 h 732" name="T43"/>
              <a:gd fmla="*/ 77264970 w 772" name="T44"/>
              <a:gd fmla="*/ 19014129 h 732" name="T45"/>
              <a:gd fmla="*/ 70298045 w 772" name="T46"/>
              <a:gd fmla="*/ 29154698 h 732" name="T47"/>
              <a:gd fmla="*/ 64598295 w 772" name="T48"/>
              <a:gd fmla="*/ 41196623 h 732" name="T49"/>
              <a:gd fmla="*/ 61431767 w 772" name="T50"/>
              <a:gd fmla="*/ 55140468 h 732" name="T51"/>
              <a:gd fmla="*/ 60165156 w 772" name="T52"/>
              <a:gd fmla="*/ 70351320 h 732" name="T53"/>
              <a:gd fmla="*/ 60798462 w 772" name="T54"/>
              <a:gd fmla="*/ 81126238 h 732" name="T55"/>
              <a:gd fmla="*/ 64598295 w 772" name="T56"/>
              <a:gd fmla="*/ 102041724 h 732" name="T57"/>
              <a:gd fmla="*/ 70931351 w 772" name="T58"/>
              <a:gd fmla="*/ 122322861 h 732" name="T59"/>
              <a:gd fmla="*/ 80431498 w 772" name="T60"/>
              <a:gd fmla="*/ 140069419 h 732" name="T61"/>
              <a:gd fmla="*/ 12032806 w 772" name="T62"/>
              <a:gd fmla="*/ 171125473 h 732" name="T63"/>
              <a:gd fmla="*/ 9499584 w 772" name="T64"/>
              <a:gd fmla="*/ 171759259 h 732" name="T65"/>
              <a:gd fmla="*/ 5066445 w 772" name="T66"/>
              <a:gd fmla="*/ 174928186 h 732" name="T67"/>
              <a:gd fmla="*/ 1899917 w 772" name="T68"/>
              <a:gd fmla="*/ 179364685 h 732" name="T69"/>
              <a:gd fmla="*/ 0 w 772" name="T70"/>
              <a:gd fmla="*/ 185068755 h 732" name="T71"/>
              <a:gd fmla="*/ 0 w 772" name="T72"/>
              <a:gd fmla="*/ 214223453 h 732" name="T73"/>
              <a:gd fmla="*/ 0 w 772" name="T74"/>
              <a:gd fmla="*/ 218026730 h 732" name="T75"/>
              <a:gd fmla="*/ 3166528 w 772" name="T76"/>
              <a:gd fmla="*/ 224364585 h 732" name="T77"/>
              <a:gd fmla="*/ 7599667 w 772" name="T78"/>
              <a:gd fmla="*/ 228801083 h 732" name="T79"/>
              <a:gd fmla="*/ 13932723 w 772" name="T80"/>
              <a:gd fmla="*/ 231336225 h 732" name="T81"/>
              <a:gd fmla="*/ 227360644 w 772" name="T82"/>
              <a:gd fmla="*/ 231970011 h 732" name="T83"/>
              <a:gd fmla="*/ 230527735 w 772" name="T84"/>
              <a:gd fmla="*/ 231336225 h 732" name="T85"/>
              <a:gd fmla="*/ 236860791 w 772" name="T86"/>
              <a:gd fmla="*/ 228801083 h 732" name="T87"/>
              <a:gd fmla="*/ 241927235 w 772" name="T88"/>
              <a:gd fmla="*/ 224364585 h 732" name="T89"/>
              <a:gd fmla="*/ 244460458 w 772" name="T90"/>
              <a:gd fmla="*/ 218026730 h 732" name="T91"/>
              <a:gd fmla="*/ 244460458 w 772" name="T92"/>
              <a:gd fmla="*/ 214223453 h 732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</a:gdLst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rgbClr val="316857"/>
          </a:solidFill>
          <a:ln w="9525">
            <a:solidFill>
              <a:srgbClr val="316857"/>
            </a:solidFill>
            <a:round/>
          </a:ln>
        </p:spPr>
        <p:txBody>
          <a:bodyPr bIns="60960" lIns="121920" rIns="121920" tIns="60960"/>
          <a:lstStyle/>
          <a:p>
            <a:endParaRPr altLang="en-US" lang="zh-CN"/>
          </a:p>
        </p:txBody>
      </p:sp>
      <p:sp>
        <p:nvSpPr>
          <p:cNvPr id="17429" name="Freeform 5"/>
          <p:cNvSpPr/>
          <p:nvPr/>
        </p:nvSpPr>
        <p:spPr bwMode="auto">
          <a:xfrm>
            <a:off x="2154238" y="5156200"/>
            <a:ext cx="433387" cy="412750"/>
          </a:xfrm>
          <a:custGeom>
            <a:gdLst>
              <a:gd fmla="*/ 243567985 w 772" name="T0"/>
              <a:gd fmla="*/ 187603897 h 732" name="T1"/>
              <a:gd fmla="*/ 242936992 w 772" name="T2"/>
              <a:gd fmla="*/ 181899827 h 732" name="T3"/>
              <a:gd fmla="*/ 240413018 w 772" name="T4"/>
              <a:gd fmla="*/ 177463329 h 732" name="T5"/>
              <a:gd fmla="*/ 236627056 w 772" name="T6"/>
              <a:gd fmla="*/ 173660615 h 732" name="T7"/>
              <a:gd fmla="*/ 231579108 w 772" name="T8"/>
              <a:gd fmla="*/ 171125473 h 732" name="T9"/>
              <a:gd fmla="*/ 157751184 w 772" name="T10"/>
              <a:gd fmla="*/ 147674845 h 732" name="T11"/>
              <a:gd fmla="*/ 168478635 w 772" name="T12"/>
              <a:gd fmla="*/ 131830207 h 732" name="T13"/>
              <a:gd fmla="*/ 176681550 w 772" name="T14"/>
              <a:gd fmla="*/ 112816078 h 732" name="T15"/>
              <a:gd fmla="*/ 181729499 w 772" name="T16"/>
              <a:gd fmla="*/ 91900592 h 732" name="T17"/>
              <a:gd fmla="*/ 183622479 w 772" name="T18"/>
              <a:gd fmla="*/ 70351320 h 732" name="T19"/>
              <a:gd fmla="*/ 182991486 w 772" name="T20"/>
              <a:gd fmla="*/ 62745894 h 732" name="T21"/>
              <a:gd fmla="*/ 181098505 w 772" name="T22"/>
              <a:gd fmla="*/ 48168827 h 732" name="T23"/>
              <a:gd fmla="*/ 176681550 w 772" name="T24"/>
              <a:gd fmla="*/ 35492553 h 732" name="T25"/>
              <a:gd fmla="*/ 170371615 w 772" name="T26"/>
              <a:gd fmla="*/ 24084414 h 732" name="T27"/>
              <a:gd fmla="*/ 162799132 w 772" name="T28"/>
              <a:gd fmla="*/ 15211416 h 732" name="T29"/>
              <a:gd fmla="*/ 152703236 w 772" name="T30"/>
              <a:gd fmla="*/ 7605426 h 732" name="T31"/>
              <a:gd fmla="*/ 141345353 w 772" name="T32"/>
              <a:gd fmla="*/ 3168928 h 732" name="T33"/>
              <a:gd fmla="*/ 128724921 w 772" name="T34"/>
              <a:gd fmla="*/ 633786 h 732" name="T35"/>
              <a:gd fmla="*/ 121783993 w 772" name="T36"/>
              <a:gd fmla="*/ 0 h 732" name="T37"/>
              <a:gd fmla="*/ 108533129 w 772" name="T38"/>
              <a:gd fmla="*/ 1267571 h 732" name="T39"/>
              <a:gd fmla="*/ 96543691 w 772" name="T40"/>
              <a:gd fmla="*/ 5070284 h 732" name="T41"/>
              <a:gd fmla="*/ 85816801 w 772" name="T42"/>
              <a:gd fmla="*/ 11408139 h 732" name="T43"/>
              <a:gd fmla="*/ 76982892 w 772" name="T44"/>
              <a:gd fmla="*/ 19014129 h 732" name="T45"/>
              <a:gd fmla="*/ 70041402 w 772" name="T46"/>
              <a:gd fmla="*/ 29154698 h 732" name="T47"/>
              <a:gd fmla="*/ 64362461 w 772" name="T48"/>
              <a:gd fmla="*/ 41196623 h 732" name="T49"/>
              <a:gd fmla="*/ 61207493 w 772" name="T50"/>
              <a:gd fmla="*/ 55140468 h 732" name="T51"/>
              <a:gd fmla="*/ 59945506 w 772" name="T52"/>
              <a:gd fmla="*/ 70351320 h 732" name="T53"/>
              <a:gd fmla="*/ 60576500 w 772" name="T54"/>
              <a:gd fmla="*/ 81126238 h 732" name="T55"/>
              <a:gd fmla="*/ 64362461 w 772" name="T56"/>
              <a:gd fmla="*/ 102041724 h 732" name="T57"/>
              <a:gd fmla="*/ 70672396 w 772" name="T58"/>
              <a:gd fmla="*/ 122322861 h 732" name="T59"/>
              <a:gd fmla="*/ 80137860 w 772" name="T60"/>
              <a:gd fmla="*/ 140069419 h 732" name="T61"/>
              <a:gd fmla="*/ 11988877 w 772" name="T62"/>
              <a:gd fmla="*/ 171125473 h 732" name="T63"/>
              <a:gd fmla="*/ 9464903 w 772" name="T64"/>
              <a:gd fmla="*/ 171759259 h 732" name="T65"/>
              <a:gd fmla="*/ 5047948 w 772" name="T66"/>
              <a:gd fmla="*/ 174928186 h 732" name="T67"/>
              <a:gd fmla="*/ 1892981 w 772" name="T68"/>
              <a:gd fmla="*/ 179364685 h 732" name="T69"/>
              <a:gd fmla="*/ 0 w 772" name="T70"/>
              <a:gd fmla="*/ 185068755 h 732" name="T71"/>
              <a:gd fmla="*/ 0 w 772" name="T72"/>
              <a:gd fmla="*/ 214223453 h 732" name="T73"/>
              <a:gd fmla="*/ 0 w 772" name="T74"/>
              <a:gd fmla="*/ 218026730 h 732" name="T75"/>
              <a:gd fmla="*/ 3154968 w 772" name="T76"/>
              <a:gd fmla="*/ 224364585 h 732" name="T77"/>
              <a:gd fmla="*/ 7571922 w 772" name="T78"/>
              <a:gd fmla="*/ 228801083 h 732" name="T79"/>
              <a:gd fmla="*/ 13881857 w 772" name="T80"/>
              <a:gd fmla="*/ 231336225 h 732" name="T81"/>
              <a:gd fmla="*/ 226530599 w 772" name="T82"/>
              <a:gd fmla="*/ 231970011 h 732" name="T83"/>
              <a:gd fmla="*/ 229686128 w 772" name="T84"/>
              <a:gd fmla="*/ 231336225 h 732" name="T85"/>
              <a:gd fmla="*/ 235996063 w 772" name="T86"/>
              <a:gd fmla="*/ 228801083 h 732" name="T87"/>
              <a:gd fmla="*/ 241044011 w 772" name="T88"/>
              <a:gd fmla="*/ 224364585 h 732" name="T89"/>
              <a:gd fmla="*/ 243567985 w 772" name="T90"/>
              <a:gd fmla="*/ 218026730 h 732" name="T91"/>
              <a:gd fmla="*/ 243567985 w 772" name="T92"/>
              <a:gd fmla="*/ 214223453 h 732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</a:gdLst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rgbClr val="316857"/>
          </a:solidFill>
          <a:ln w="9525">
            <a:solidFill>
              <a:srgbClr val="316857"/>
            </a:solidFill>
            <a:round/>
          </a:ln>
        </p:spPr>
        <p:txBody>
          <a:bodyPr bIns="60960" lIns="121920" rIns="121920" tIns="60960"/>
          <a:lstStyle/>
          <a:p>
            <a:endParaRPr altLang="en-US" lang="zh-CN"/>
          </a:p>
        </p:txBody>
      </p:sp>
      <p:sp>
        <p:nvSpPr>
          <p:cNvPr id="17430" name="Freeform 5"/>
          <p:cNvSpPr/>
          <p:nvPr/>
        </p:nvSpPr>
        <p:spPr bwMode="auto">
          <a:xfrm>
            <a:off x="2743200" y="5156200"/>
            <a:ext cx="433388" cy="412750"/>
          </a:xfrm>
          <a:custGeom>
            <a:gdLst>
              <a:gd fmla="*/ 243568547 w 772" name="T0"/>
              <a:gd fmla="*/ 187603897 h 732" name="T1"/>
              <a:gd fmla="*/ 242937552 w 772" name="T2"/>
              <a:gd fmla="*/ 181899827 h 732" name="T3"/>
              <a:gd fmla="*/ 240413572 w 772" name="T4"/>
              <a:gd fmla="*/ 177463329 h 732" name="T5"/>
              <a:gd fmla="*/ 236627602 w 772" name="T6"/>
              <a:gd fmla="*/ 173660615 h 732" name="T7"/>
              <a:gd fmla="*/ 231579643 w 772" name="T8"/>
              <a:gd fmla="*/ 171125473 h 732" name="T9"/>
              <a:gd fmla="*/ 157751548 w 772" name="T10"/>
              <a:gd fmla="*/ 147674845 h 732" name="T11"/>
              <a:gd fmla="*/ 168479024 w 772" name="T12"/>
              <a:gd fmla="*/ 131830207 h 732" name="T13"/>
              <a:gd fmla="*/ 176681958 w 772" name="T14"/>
              <a:gd fmla="*/ 112816078 h 732" name="T15"/>
              <a:gd fmla="*/ 181729918 w 772" name="T16"/>
              <a:gd fmla="*/ 91900592 h 732" name="T17"/>
              <a:gd fmla="*/ 183622903 w 772" name="T18"/>
              <a:gd fmla="*/ 70351320 h 732" name="T19"/>
              <a:gd fmla="*/ 182991908 w 772" name="T20"/>
              <a:gd fmla="*/ 62745894 h 732" name="T21"/>
              <a:gd fmla="*/ 181098923 w 772" name="T22"/>
              <a:gd fmla="*/ 48168827 h 732" name="T23"/>
              <a:gd fmla="*/ 176681958 w 772" name="T24"/>
              <a:gd fmla="*/ 35492553 h 732" name="T25"/>
              <a:gd fmla="*/ 170372009 w 772" name="T26"/>
              <a:gd fmla="*/ 24084414 h 732" name="T27"/>
              <a:gd fmla="*/ 162799508 w 772" name="T28"/>
              <a:gd fmla="*/ 15211416 h 732" name="T29"/>
              <a:gd fmla="*/ 152703588 w 772" name="T30"/>
              <a:gd fmla="*/ 7605426 h 732" name="T31"/>
              <a:gd fmla="*/ 141345679 w 772" name="T32"/>
              <a:gd fmla="*/ 3168928 h 732" name="T33"/>
              <a:gd fmla="*/ 128725218 w 772" name="T34"/>
              <a:gd fmla="*/ 633786 h 732" name="T35"/>
              <a:gd fmla="*/ 121784274 w 772" name="T36"/>
              <a:gd fmla="*/ 0 h 732" name="T37"/>
              <a:gd fmla="*/ 108533379 w 772" name="T38"/>
              <a:gd fmla="*/ 1267571 h 732" name="T39"/>
              <a:gd fmla="*/ 96543914 w 772" name="T40"/>
              <a:gd fmla="*/ 5070284 h 732" name="T41"/>
              <a:gd fmla="*/ 85816999 w 772" name="T42"/>
              <a:gd fmla="*/ 11408139 h 732" name="T43"/>
              <a:gd fmla="*/ 76983070 w 772" name="T44"/>
              <a:gd fmla="*/ 19014129 h 732" name="T45"/>
              <a:gd fmla="*/ 70041564 w 772" name="T46"/>
              <a:gd fmla="*/ 29154698 h 732" name="T47"/>
              <a:gd fmla="*/ 64362609 w 772" name="T48"/>
              <a:gd fmla="*/ 41196623 h 732" name="T49"/>
              <a:gd fmla="*/ 61207634 w 772" name="T50"/>
              <a:gd fmla="*/ 55140468 h 732" name="T51"/>
              <a:gd fmla="*/ 59945644 w 772" name="T52"/>
              <a:gd fmla="*/ 70351320 h 732" name="T53"/>
              <a:gd fmla="*/ 60576639 w 772" name="T54"/>
              <a:gd fmla="*/ 81126238 h 732" name="T55"/>
              <a:gd fmla="*/ 64362609 w 772" name="T56"/>
              <a:gd fmla="*/ 102041724 h 732" name="T57"/>
              <a:gd fmla="*/ 70672559 w 772" name="T58"/>
              <a:gd fmla="*/ 122322861 h 732" name="T59"/>
              <a:gd fmla="*/ 80138045 w 772" name="T60"/>
              <a:gd fmla="*/ 140069419 h 732" name="T61"/>
              <a:gd fmla="*/ 11988904 w 772" name="T62"/>
              <a:gd fmla="*/ 171125473 h 732" name="T63"/>
              <a:gd fmla="*/ 9464924 w 772" name="T64"/>
              <a:gd fmla="*/ 171759259 h 732" name="T65"/>
              <a:gd fmla="*/ 5047960 w 772" name="T66"/>
              <a:gd fmla="*/ 174928186 h 732" name="T67"/>
              <a:gd fmla="*/ 1892985 w 772" name="T68"/>
              <a:gd fmla="*/ 179364685 h 732" name="T69"/>
              <a:gd fmla="*/ 0 w 772" name="T70"/>
              <a:gd fmla="*/ 185068755 h 732" name="T71"/>
              <a:gd fmla="*/ 0 w 772" name="T72"/>
              <a:gd fmla="*/ 214223453 h 732" name="T73"/>
              <a:gd fmla="*/ 0 w 772" name="T74"/>
              <a:gd fmla="*/ 218026730 h 732" name="T75"/>
              <a:gd fmla="*/ 3154975 w 772" name="T76"/>
              <a:gd fmla="*/ 224364585 h 732" name="T77"/>
              <a:gd fmla="*/ 7571940 w 772" name="T78"/>
              <a:gd fmla="*/ 228801083 h 732" name="T79"/>
              <a:gd fmla="*/ 13881889 w 772" name="T80"/>
              <a:gd fmla="*/ 231336225 h 732" name="T81"/>
              <a:gd fmla="*/ 226531122 w 772" name="T82"/>
              <a:gd fmla="*/ 231970011 h 732" name="T83"/>
              <a:gd fmla="*/ 229686658 w 772" name="T84"/>
              <a:gd fmla="*/ 231336225 h 732" name="T85"/>
              <a:gd fmla="*/ 235996608 w 772" name="T86"/>
              <a:gd fmla="*/ 228801083 h 732" name="T87"/>
              <a:gd fmla="*/ 241044567 w 772" name="T88"/>
              <a:gd fmla="*/ 224364585 h 732" name="T89"/>
              <a:gd fmla="*/ 243568547 w 772" name="T90"/>
              <a:gd fmla="*/ 218026730 h 732" name="T91"/>
              <a:gd fmla="*/ 243568547 w 772" name="T92"/>
              <a:gd fmla="*/ 214223453 h 732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</a:gdLst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rgbClr val="316857"/>
          </a:solidFill>
          <a:ln w="9525">
            <a:solidFill>
              <a:srgbClr val="316857"/>
            </a:solidFill>
            <a:round/>
          </a:ln>
        </p:spPr>
        <p:txBody>
          <a:bodyPr bIns="60960" lIns="121920" rIns="121920" tIns="60960"/>
          <a:lstStyle/>
          <a:p>
            <a:endParaRPr altLang="en-US" lang="zh-CN"/>
          </a:p>
        </p:txBody>
      </p:sp>
      <p:sp>
        <p:nvSpPr>
          <p:cNvPr id="17431" name="Freeform 5"/>
          <p:cNvSpPr/>
          <p:nvPr/>
        </p:nvSpPr>
        <p:spPr bwMode="auto">
          <a:xfrm>
            <a:off x="3330575" y="5156200"/>
            <a:ext cx="434975" cy="412750"/>
          </a:xfrm>
          <a:custGeom>
            <a:gdLst>
              <a:gd fmla="*/ 244460458 w 772" name="T0"/>
              <a:gd fmla="*/ 187603897 h 732" name="T1"/>
              <a:gd fmla="*/ 243827152 w 772" name="T2"/>
              <a:gd fmla="*/ 181899827 h 732" name="T3"/>
              <a:gd fmla="*/ 241293930 w 772" name="T4"/>
              <a:gd fmla="*/ 177463329 h 732" name="T5"/>
              <a:gd fmla="*/ 237494096 w 772" name="T6"/>
              <a:gd fmla="*/ 173660615 h 732" name="T7"/>
              <a:gd fmla="*/ 232427652 w 772" name="T8"/>
              <a:gd fmla="*/ 171125473 h 732" name="T9"/>
              <a:gd fmla="*/ 158329210 w 772" name="T10"/>
              <a:gd fmla="*/ 147674845 h 732" name="T11"/>
              <a:gd fmla="*/ 169095968 w 772" name="T12"/>
              <a:gd fmla="*/ 131830207 h 732" name="T13"/>
              <a:gd fmla="*/ 177328940 w 772" name="T14"/>
              <a:gd fmla="*/ 112816078 h 732" name="T15"/>
              <a:gd fmla="*/ 182395385 w 772" name="T16"/>
              <a:gd fmla="*/ 91900592 h 732" name="T17"/>
              <a:gd fmla="*/ 184295301 w 772" name="T18"/>
              <a:gd fmla="*/ 70351320 h 732" name="T19"/>
              <a:gd fmla="*/ 183661996 w 772" name="T20"/>
              <a:gd fmla="*/ 62745894 h 732" name="T21"/>
              <a:gd fmla="*/ 181762079 w 772" name="T22"/>
              <a:gd fmla="*/ 48168827 h 732" name="T23"/>
              <a:gd fmla="*/ 177328940 w 772" name="T24"/>
              <a:gd fmla="*/ 35492553 h 732" name="T25"/>
              <a:gd fmla="*/ 170995885 w 772" name="T26"/>
              <a:gd fmla="*/ 24084414 h 732" name="T27"/>
              <a:gd fmla="*/ 163395654 w 772" name="T28"/>
              <a:gd fmla="*/ 15211416 h 732" name="T29"/>
              <a:gd fmla="*/ 153262765 w 772" name="T30"/>
              <a:gd fmla="*/ 7605426 h 732" name="T31"/>
              <a:gd fmla="*/ 141863265 w 772" name="T32"/>
              <a:gd fmla="*/ 3168928 h 732" name="T33"/>
              <a:gd fmla="*/ 129196590 w 772" name="T34"/>
              <a:gd fmla="*/ 633786 h 732" name="T35"/>
              <a:gd fmla="*/ 122230229 w 772" name="T36"/>
              <a:gd fmla="*/ 0 h 732" name="T37"/>
              <a:gd fmla="*/ 108930812 w 772" name="T38"/>
              <a:gd fmla="*/ 1267571 h 732" name="T39"/>
              <a:gd fmla="*/ 96897443 w 772" name="T40"/>
              <a:gd fmla="*/ 5070284 h 732" name="T41"/>
              <a:gd fmla="*/ 86131248 w 772" name="T42"/>
              <a:gd fmla="*/ 11408139 h 732" name="T43"/>
              <a:gd fmla="*/ 77264970 w 772" name="T44"/>
              <a:gd fmla="*/ 19014129 h 732" name="T45"/>
              <a:gd fmla="*/ 70298045 w 772" name="T46"/>
              <a:gd fmla="*/ 29154698 h 732" name="T47"/>
              <a:gd fmla="*/ 64598295 w 772" name="T48"/>
              <a:gd fmla="*/ 41196623 h 732" name="T49"/>
              <a:gd fmla="*/ 61431767 w 772" name="T50"/>
              <a:gd fmla="*/ 55140468 h 732" name="T51"/>
              <a:gd fmla="*/ 60165156 w 772" name="T52"/>
              <a:gd fmla="*/ 70351320 h 732" name="T53"/>
              <a:gd fmla="*/ 60798462 w 772" name="T54"/>
              <a:gd fmla="*/ 81126238 h 732" name="T55"/>
              <a:gd fmla="*/ 64598295 w 772" name="T56"/>
              <a:gd fmla="*/ 102041724 h 732" name="T57"/>
              <a:gd fmla="*/ 70931351 w 772" name="T58"/>
              <a:gd fmla="*/ 122322861 h 732" name="T59"/>
              <a:gd fmla="*/ 80431498 w 772" name="T60"/>
              <a:gd fmla="*/ 140069419 h 732" name="T61"/>
              <a:gd fmla="*/ 12032806 w 772" name="T62"/>
              <a:gd fmla="*/ 171125473 h 732" name="T63"/>
              <a:gd fmla="*/ 9499584 w 772" name="T64"/>
              <a:gd fmla="*/ 171759259 h 732" name="T65"/>
              <a:gd fmla="*/ 5066445 w 772" name="T66"/>
              <a:gd fmla="*/ 174928186 h 732" name="T67"/>
              <a:gd fmla="*/ 1899917 w 772" name="T68"/>
              <a:gd fmla="*/ 179364685 h 732" name="T69"/>
              <a:gd fmla="*/ 0 w 772" name="T70"/>
              <a:gd fmla="*/ 185068755 h 732" name="T71"/>
              <a:gd fmla="*/ 0 w 772" name="T72"/>
              <a:gd fmla="*/ 214223453 h 732" name="T73"/>
              <a:gd fmla="*/ 0 w 772" name="T74"/>
              <a:gd fmla="*/ 218026730 h 732" name="T75"/>
              <a:gd fmla="*/ 3166528 w 772" name="T76"/>
              <a:gd fmla="*/ 224364585 h 732" name="T77"/>
              <a:gd fmla="*/ 7599667 w 772" name="T78"/>
              <a:gd fmla="*/ 228801083 h 732" name="T79"/>
              <a:gd fmla="*/ 13932723 w 772" name="T80"/>
              <a:gd fmla="*/ 231336225 h 732" name="T81"/>
              <a:gd fmla="*/ 227360644 w 772" name="T82"/>
              <a:gd fmla="*/ 231970011 h 732" name="T83"/>
              <a:gd fmla="*/ 230527735 w 772" name="T84"/>
              <a:gd fmla="*/ 231336225 h 732" name="T85"/>
              <a:gd fmla="*/ 236860791 w 772" name="T86"/>
              <a:gd fmla="*/ 228801083 h 732" name="T87"/>
              <a:gd fmla="*/ 241927235 w 772" name="T88"/>
              <a:gd fmla="*/ 224364585 h 732" name="T89"/>
              <a:gd fmla="*/ 244460458 w 772" name="T90"/>
              <a:gd fmla="*/ 218026730 h 732" name="T91"/>
              <a:gd fmla="*/ 244460458 w 772" name="T92"/>
              <a:gd fmla="*/ 214223453 h 732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</a:gdLst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rgbClr val="316857"/>
          </a:solidFill>
          <a:ln w="9525">
            <a:solidFill>
              <a:srgbClr val="316857"/>
            </a:solidFill>
            <a:round/>
          </a:ln>
        </p:spPr>
        <p:txBody>
          <a:bodyPr bIns="60960" lIns="121920" rIns="121920" tIns="60960"/>
          <a:lstStyle/>
          <a:p>
            <a:endParaRPr altLang="en-US" lang="zh-CN"/>
          </a:p>
        </p:txBody>
      </p:sp>
      <p:sp>
        <p:nvSpPr>
          <p:cNvPr id="17432" name="Freeform 5"/>
          <p:cNvSpPr/>
          <p:nvPr/>
        </p:nvSpPr>
        <p:spPr bwMode="auto">
          <a:xfrm>
            <a:off x="3919538" y="5156200"/>
            <a:ext cx="434975" cy="412750"/>
          </a:xfrm>
          <a:custGeom>
            <a:gdLst>
              <a:gd fmla="*/ 244460458 w 772" name="T0"/>
              <a:gd fmla="*/ 187603897 h 732" name="T1"/>
              <a:gd fmla="*/ 243827152 w 772" name="T2"/>
              <a:gd fmla="*/ 181899827 h 732" name="T3"/>
              <a:gd fmla="*/ 241293930 w 772" name="T4"/>
              <a:gd fmla="*/ 177463329 h 732" name="T5"/>
              <a:gd fmla="*/ 237494096 w 772" name="T6"/>
              <a:gd fmla="*/ 173660615 h 732" name="T7"/>
              <a:gd fmla="*/ 232427652 w 772" name="T8"/>
              <a:gd fmla="*/ 171125473 h 732" name="T9"/>
              <a:gd fmla="*/ 158329210 w 772" name="T10"/>
              <a:gd fmla="*/ 147674845 h 732" name="T11"/>
              <a:gd fmla="*/ 169095968 w 772" name="T12"/>
              <a:gd fmla="*/ 131830207 h 732" name="T13"/>
              <a:gd fmla="*/ 177328940 w 772" name="T14"/>
              <a:gd fmla="*/ 112816078 h 732" name="T15"/>
              <a:gd fmla="*/ 182395385 w 772" name="T16"/>
              <a:gd fmla="*/ 91900592 h 732" name="T17"/>
              <a:gd fmla="*/ 184295301 w 772" name="T18"/>
              <a:gd fmla="*/ 70351320 h 732" name="T19"/>
              <a:gd fmla="*/ 183661996 w 772" name="T20"/>
              <a:gd fmla="*/ 62745894 h 732" name="T21"/>
              <a:gd fmla="*/ 181762079 w 772" name="T22"/>
              <a:gd fmla="*/ 48168827 h 732" name="T23"/>
              <a:gd fmla="*/ 177328940 w 772" name="T24"/>
              <a:gd fmla="*/ 35492553 h 732" name="T25"/>
              <a:gd fmla="*/ 170995885 w 772" name="T26"/>
              <a:gd fmla="*/ 24084414 h 732" name="T27"/>
              <a:gd fmla="*/ 163395654 w 772" name="T28"/>
              <a:gd fmla="*/ 15211416 h 732" name="T29"/>
              <a:gd fmla="*/ 153262765 w 772" name="T30"/>
              <a:gd fmla="*/ 7605426 h 732" name="T31"/>
              <a:gd fmla="*/ 141863265 w 772" name="T32"/>
              <a:gd fmla="*/ 3168928 h 732" name="T33"/>
              <a:gd fmla="*/ 129196590 w 772" name="T34"/>
              <a:gd fmla="*/ 633786 h 732" name="T35"/>
              <a:gd fmla="*/ 122230229 w 772" name="T36"/>
              <a:gd fmla="*/ 0 h 732" name="T37"/>
              <a:gd fmla="*/ 108930812 w 772" name="T38"/>
              <a:gd fmla="*/ 1267571 h 732" name="T39"/>
              <a:gd fmla="*/ 96897443 w 772" name="T40"/>
              <a:gd fmla="*/ 5070284 h 732" name="T41"/>
              <a:gd fmla="*/ 86131248 w 772" name="T42"/>
              <a:gd fmla="*/ 11408139 h 732" name="T43"/>
              <a:gd fmla="*/ 77264970 w 772" name="T44"/>
              <a:gd fmla="*/ 19014129 h 732" name="T45"/>
              <a:gd fmla="*/ 70298045 w 772" name="T46"/>
              <a:gd fmla="*/ 29154698 h 732" name="T47"/>
              <a:gd fmla="*/ 64598295 w 772" name="T48"/>
              <a:gd fmla="*/ 41196623 h 732" name="T49"/>
              <a:gd fmla="*/ 61431767 w 772" name="T50"/>
              <a:gd fmla="*/ 55140468 h 732" name="T51"/>
              <a:gd fmla="*/ 60165156 w 772" name="T52"/>
              <a:gd fmla="*/ 70351320 h 732" name="T53"/>
              <a:gd fmla="*/ 60798462 w 772" name="T54"/>
              <a:gd fmla="*/ 81126238 h 732" name="T55"/>
              <a:gd fmla="*/ 64598295 w 772" name="T56"/>
              <a:gd fmla="*/ 102041724 h 732" name="T57"/>
              <a:gd fmla="*/ 70931351 w 772" name="T58"/>
              <a:gd fmla="*/ 122322861 h 732" name="T59"/>
              <a:gd fmla="*/ 80431498 w 772" name="T60"/>
              <a:gd fmla="*/ 140069419 h 732" name="T61"/>
              <a:gd fmla="*/ 12032806 w 772" name="T62"/>
              <a:gd fmla="*/ 171125473 h 732" name="T63"/>
              <a:gd fmla="*/ 9499584 w 772" name="T64"/>
              <a:gd fmla="*/ 171759259 h 732" name="T65"/>
              <a:gd fmla="*/ 5066445 w 772" name="T66"/>
              <a:gd fmla="*/ 174928186 h 732" name="T67"/>
              <a:gd fmla="*/ 1899917 w 772" name="T68"/>
              <a:gd fmla="*/ 179364685 h 732" name="T69"/>
              <a:gd fmla="*/ 0 w 772" name="T70"/>
              <a:gd fmla="*/ 185068755 h 732" name="T71"/>
              <a:gd fmla="*/ 0 w 772" name="T72"/>
              <a:gd fmla="*/ 214223453 h 732" name="T73"/>
              <a:gd fmla="*/ 0 w 772" name="T74"/>
              <a:gd fmla="*/ 218026730 h 732" name="T75"/>
              <a:gd fmla="*/ 3166528 w 772" name="T76"/>
              <a:gd fmla="*/ 224364585 h 732" name="T77"/>
              <a:gd fmla="*/ 7599667 w 772" name="T78"/>
              <a:gd fmla="*/ 228801083 h 732" name="T79"/>
              <a:gd fmla="*/ 13932723 w 772" name="T80"/>
              <a:gd fmla="*/ 231336225 h 732" name="T81"/>
              <a:gd fmla="*/ 227360644 w 772" name="T82"/>
              <a:gd fmla="*/ 231970011 h 732" name="T83"/>
              <a:gd fmla="*/ 230527735 w 772" name="T84"/>
              <a:gd fmla="*/ 231336225 h 732" name="T85"/>
              <a:gd fmla="*/ 236860791 w 772" name="T86"/>
              <a:gd fmla="*/ 228801083 h 732" name="T87"/>
              <a:gd fmla="*/ 241927235 w 772" name="T88"/>
              <a:gd fmla="*/ 224364585 h 732" name="T89"/>
              <a:gd fmla="*/ 244460458 w 772" name="T90"/>
              <a:gd fmla="*/ 218026730 h 732" name="T91"/>
              <a:gd fmla="*/ 244460458 w 772" name="T92"/>
              <a:gd fmla="*/ 214223453 h 732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</a:gdLst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rgbClr val="316857"/>
          </a:solidFill>
          <a:ln w="9525">
            <a:solidFill>
              <a:srgbClr val="316857"/>
            </a:solidFill>
            <a:round/>
          </a:ln>
        </p:spPr>
        <p:txBody>
          <a:bodyPr bIns="60960" lIns="121920" rIns="121920" tIns="60960"/>
          <a:lstStyle/>
          <a:p>
            <a:endParaRPr altLang="en-US" lang="zh-CN"/>
          </a:p>
        </p:txBody>
      </p:sp>
      <p:sp>
        <p:nvSpPr>
          <p:cNvPr id="17433" name="Freeform 5"/>
          <p:cNvSpPr/>
          <p:nvPr/>
        </p:nvSpPr>
        <p:spPr bwMode="auto">
          <a:xfrm>
            <a:off x="4508500" y="5156200"/>
            <a:ext cx="433388" cy="412750"/>
          </a:xfrm>
          <a:custGeom>
            <a:gdLst>
              <a:gd fmla="*/ 243568547 w 772" name="T0"/>
              <a:gd fmla="*/ 187603897 h 732" name="T1"/>
              <a:gd fmla="*/ 242937552 w 772" name="T2"/>
              <a:gd fmla="*/ 181899827 h 732" name="T3"/>
              <a:gd fmla="*/ 240413572 w 772" name="T4"/>
              <a:gd fmla="*/ 177463329 h 732" name="T5"/>
              <a:gd fmla="*/ 236627602 w 772" name="T6"/>
              <a:gd fmla="*/ 173660615 h 732" name="T7"/>
              <a:gd fmla="*/ 231579643 w 772" name="T8"/>
              <a:gd fmla="*/ 171125473 h 732" name="T9"/>
              <a:gd fmla="*/ 157751548 w 772" name="T10"/>
              <a:gd fmla="*/ 147674845 h 732" name="T11"/>
              <a:gd fmla="*/ 168479024 w 772" name="T12"/>
              <a:gd fmla="*/ 131830207 h 732" name="T13"/>
              <a:gd fmla="*/ 176681958 w 772" name="T14"/>
              <a:gd fmla="*/ 112816078 h 732" name="T15"/>
              <a:gd fmla="*/ 181729918 w 772" name="T16"/>
              <a:gd fmla="*/ 91900592 h 732" name="T17"/>
              <a:gd fmla="*/ 183622903 w 772" name="T18"/>
              <a:gd fmla="*/ 70351320 h 732" name="T19"/>
              <a:gd fmla="*/ 182991908 w 772" name="T20"/>
              <a:gd fmla="*/ 62745894 h 732" name="T21"/>
              <a:gd fmla="*/ 181098923 w 772" name="T22"/>
              <a:gd fmla="*/ 48168827 h 732" name="T23"/>
              <a:gd fmla="*/ 176681958 w 772" name="T24"/>
              <a:gd fmla="*/ 35492553 h 732" name="T25"/>
              <a:gd fmla="*/ 170372009 w 772" name="T26"/>
              <a:gd fmla="*/ 24084414 h 732" name="T27"/>
              <a:gd fmla="*/ 162799508 w 772" name="T28"/>
              <a:gd fmla="*/ 15211416 h 732" name="T29"/>
              <a:gd fmla="*/ 152703588 w 772" name="T30"/>
              <a:gd fmla="*/ 7605426 h 732" name="T31"/>
              <a:gd fmla="*/ 141345679 w 772" name="T32"/>
              <a:gd fmla="*/ 3168928 h 732" name="T33"/>
              <a:gd fmla="*/ 128725218 w 772" name="T34"/>
              <a:gd fmla="*/ 633786 h 732" name="T35"/>
              <a:gd fmla="*/ 121784274 w 772" name="T36"/>
              <a:gd fmla="*/ 0 h 732" name="T37"/>
              <a:gd fmla="*/ 108533379 w 772" name="T38"/>
              <a:gd fmla="*/ 1267571 h 732" name="T39"/>
              <a:gd fmla="*/ 96543914 w 772" name="T40"/>
              <a:gd fmla="*/ 5070284 h 732" name="T41"/>
              <a:gd fmla="*/ 85816999 w 772" name="T42"/>
              <a:gd fmla="*/ 11408139 h 732" name="T43"/>
              <a:gd fmla="*/ 76983070 w 772" name="T44"/>
              <a:gd fmla="*/ 19014129 h 732" name="T45"/>
              <a:gd fmla="*/ 70041564 w 772" name="T46"/>
              <a:gd fmla="*/ 29154698 h 732" name="T47"/>
              <a:gd fmla="*/ 64362609 w 772" name="T48"/>
              <a:gd fmla="*/ 41196623 h 732" name="T49"/>
              <a:gd fmla="*/ 61207634 w 772" name="T50"/>
              <a:gd fmla="*/ 55140468 h 732" name="T51"/>
              <a:gd fmla="*/ 59945644 w 772" name="T52"/>
              <a:gd fmla="*/ 70351320 h 732" name="T53"/>
              <a:gd fmla="*/ 60576639 w 772" name="T54"/>
              <a:gd fmla="*/ 81126238 h 732" name="T55"/>
              <a:gd fmla="*/ 64362609 w 772" name="T56"/>
              <a:gd fmla="*/ 102041724 h 732" name="T57"/>
              <a:gd fmla="*/ 70672559 w 772" name="T58"/>
              <a:gd fmla="*/ 122322861 h 732" name="T59"/>
              <a:gd fmla="*/ 80138045 w 772" name="T60"/>
              <a:gd fmla="*/ 140069419 h 732" name="T61"/>
              <a:gd fmla="*/ 11988904 w 772" name="T62"/>
              <a:gd fmla="*/ 171125473 h 732" name="T63"/>
              <a:gd fmla="*/ 9464924 w 772" name="T64"/>
              <a:gd fmla="*/ 171759259 h 732" name="T65"/>
              <a:gd fmla="*/ 5047960 w 772" name="T66"/>
              <a:gd fmla="*/ 174928186 h 732" name="T67"/>
              <a:gd fmla="*/ 1892985 w 772" name="T68"/>
              <a:gd fmla="*/ 179364685 h 732" name="T69"/>
              <a:gd fmla="*/ 0 w 772" name="T70"/>
              <a:gd fmla="*/ 185068755 h 732" name="T71"/>
              <a:gd fmla="*/ 0 w 772" name="T72"/>
              <a:gd fmla="*/ 214223453 h 732" name="T73"/>
              <a:gd fmla="*/ 0 w 772" name="T74"/>
              <a:gd fmla="*/ 218026730 h 732" name="T75"/>
              <a:gd fmla="*/ 3154975 w 772" name="T76"/>
              <a:gd fmla="*/ 224364585 h 732" name="T77"/>
              <a:gd fmla="*/ 7571940 w 772" name="T78"/>
              <a:gd fmla="*/ 228801083 h 732" name="T79"/>
              <a:gd fmla="*/ 13881889 w 772" name="T80"/>
              <a:gd fmla="*/ 231336225 h 732" name="T81"/>
              <a:gd fmla="*/ 226531122 w 772" name="T82"/>
              <a:gd fmla="*/ 231970011 h 732" name="T83"/>
              <a:gd fmla="*/ 229686658 w 772" name="T84"/>
              <a:gd fmla="*/ 231336225 h 732" name="T85"/>
              <a:gd fmla="*/ 235996608 w 772" name="T86"/>
              <a:gd fmla="*/ 228801083 h 732" name="T87"/>
              <a:gd fmla="*/ 241044567 w 772" name="T88"/>
              <a:gd fmla="*/ 224364585 h 732" name="T89"/>
              <a:gd fmla="*/ 243568547 w 772" name="T90"/>
              <a:gd fmla="*/ 218026730 h 732" name="T91"/>
              <a:gd fmla="*/ 243568547 w 772" name="T92"/>
              <a:gd fmla="*/ 214223453 h 732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</a:gdLst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316857"/>
            </a:solidFill>
            <a:round/>
          </a:ln>
        </p:spPr>
        <p:txBody>
          <a:bodyPr bIns="60960" lIns="121920" rIns="121920" tIns="60960"/>
          <a:lstStyle/>
          <a:p>
            <a:endParaRPr altLang="en-US" lang="zh-CN"/>
          </a:p>
        </p:txBody>
      </p:sp>
      <p:sp>
        <p:nvSpPr>
          <p:cNvPr id="17434" name="Freeform 5"/>
          <p:cNvSpPr/>
          <p:nvPr/>
        </p:nvSpPr>
        <p:spPr bwMode="auto">
          <a:xfrm>
            <a:off x="5097463" y="5156200"/>
            <a:ext cx="433387" cy="412750"/>
          </a:xfrm>
          <a:custGeom>
            <a:gdLst>
              <a:gd fmla="*/ 243567985 w 772" name="T0"/>
              <a:gd fmla="*/ 187603897 h 732" name="T1"/>
              <a:gd fmla="*/ 242936992 w 772" name="T2"/>
              <a:gd fmla="*/ 181899827 h 732" name="T3"/>
              <a:gd fmla="*/ 240413018 w 772" name="T4"/>
              <a:gd fmla="*/ 177463329 h 732" name="T5"/>
              <a:gd fmla="*/ 236627056 w 772" name="T6"/>
              <a:gd fmla="*/ 173660615 h 732" name="T7"/>
              <a:gd fmla="*/ 231579108 w 772" name="T8"/>
              <a:gd fmla="*/ 171125473 h 732" name="T9"/>
              <a:gd fmla="*/ 157751184 w 772" name="T10"/>
              <a:gd fmla="*/ 147674845 h 732" name="T11"/>
              <a:gd fmla="*/ 168478635 w 772" name="T12"/>
              <a:gd fmla="*/ 131830207 h 732" name="T13"/>
              <a:gd fmla="*/ 176681550 w 772" name="T14"/>
              <a:gd fmla="*/ 112816078 h 732" name="T15"/>
              <a:gd fmla="*/ 181729499 w 772" name="T16"/>
              <a:gd fmla="*/ 91900592 h 732" name="T17"/>
              <a:gd fmla="*/ 183622479 w 772" name="T18"/>
              <a:gd fmla="*/ 70351320 h 732" name="T19"/>
              <a:gd fmla="*/ 182991486 w 772" name="T20"/>
              <a:gd fmla="*/ 62745894 h 732" name="T21"/>
              <a:gd fmla="*/ 181098505 w 772" name="T22"/>
              <a:gd fmla="*/ 48168827 h 732" name="T23"/>
              <a:gd fmla="*/ 176681550 w 772" name="T24"/>
              <a:gd fmla="*/ 35492553 h 732" name="T25"/>
              <a:gd fmla="*/ 170371615 w 772" name="T26"/>
              <a:gd fmla="*/ 24084414 h 732" name="T27"/>
              <a:gd fmla="*/ 162799132 w 772" name="T28"/>
              <a:gd fmla="*/ 15211416 h 732" name="T29"/>
              <a:gd fmla="*/ 152703236 w 772" name="T30"/>
              <a:gd fmla="*/ 7605426 h 732" name="T31"/>
              <a:gd fmla="*/ 141345353 w 772" name="T32"/>
              <a:gd fmla="*/ 3168928 h 732" name="T33"/>
              <a:gd fmla="*/ 128724921 w 772" name="T34"/>
              <a:gd fmla="*/ 633786 h 732" name="T35"/>
              <a:gd fmla="*/ 121783993 w 772" name="T36"/>
              <a:gd fmla="*/ 0 h 732" name="T37"/>
              <a:gd fmla="*/ 108533129 w 772" name="T38"/>
              <a:gd fmla="*/ 1267571 h 732" name="T39"/>
              <a:gd fmla="*/ 96543691 w 772" name="T40"/>
              <a:gd fmla="*/ 5070284 h 732" name="T41"/>
              <a:gd fmla="*/ 85816801 w 772" name="T42"/>
              <a:gd fmla="*/ 11408139 h 732" name="T43"/>
              <a:gd fmla="*/ 76982892 w 772" name="T44"/>
              <a:gd fmla="*/ 19014129 h 732" name="T45"/>
              <a:gd fmla="*/ 70041402 w 772" name="T46"/>
              <a:gd fmla="*/ 29154698 h 732" name="T47"/>
              <a:gd fmla="*/ 64362461 w 772" name="T48"/>
              <a:gd fmla="*/ 41196623 h 732" name="T49"/>
              <a:gd fmla="*/ 61207493 w 772" name="T50"/>
              <a:gd fmla="*/ 55140468 h 732" name="T51"/>
              <a:gd fmla="*/ 59945506 w 772" name="T52"/>
              <a:gd fmla="*/ 70351320 h 732" name="T53"/>
              <a:gd fmla="*/ 60576500 w 772" name="T54"/>
              <a:gd fmla="*/ 81126238 h 732" name="T55"/>
              <a:gd fmla="*/ 64362461 w 772" name="T56"/>
              <a:gd fmla="*/ 102041724 h 732" name="T57"/>
              <a:gd fmla="*/ 70672396 w 772" name="T58"/>
              <a:gd fmla="*/ 122322861 h 732" name="T59"/>
              <a:gd fmla="*/ 80137860 w 772" name="T60"/>
              <a:gd fmla="*/ 140069419 h 732" name="T61"/>
              <a:gd fmla="*/ 11988877 w 772" name="T62"/>
              <a:gd fmla="*/ 171125473 h 732" name="T63"/>
              <a:gd fmla="*/ 9464903 w 772" name="T64"/>
              <a:gd fmla="*/ 171759259 h 732" name="T65"/>
              <a:gd fmla="*/ 5047948 w 772" name="T66"/>
              <a:gd fmla="*/ 174928186 h 732" name="T67"/>
              <a:gd fmla="*/ 1892981 w 772" name="T68"/>
              <a:gd fmla="*/ 179364685 h 732" name="T69"/>
              <a:gd fmla="*/ 0 w 772" name="T70"/>
              <a:gd fmla="*/ 185068755 h 732" name="T71"/>
              <a:gd fmla="*/ 0 w 772" name="T72"/>
              <a:gd fmla="*/ 214223453 h 732" name="T73"/>
              <a:gd fmla="*/ 0 w 772" name="T74"/>
              <a:gd fmla="*/ 218026730 h 732" name="T75"/>
              <a:gd fmla="*/ 3154968 w 772" name="T76"/>
              <a:gd fmla="*/ 224364585 h 732" name="T77"/>
              <a:gd fmla="*/ 7571922 w 772" name="T78"/>
              <a:gd fmla="*/ 228801083 h 732" name="T79"/>
              <a:gd fmla="*/ 13881857 w 772" name="T80"/>
              <a:gd fmla="*/ 231336225 h 732" name="T81"/>
              <a:gd fmla="*/ 226530599 w 772" name="T82"/>
              <a:gd fmla="*/ 231970011 h 732" name="T83"/>
              <a:gd fmla="*/ 229686128 w 772" name="T84"/>
              <a:gd fmla="*/ 231336225 h 732" name="T85"/>
              <a:gd fmla="*/ 235996063 w 772" name="T86"/>
              <a:gd fmla="*/ 228801083 h 732" name="T87"/>
              <a:gd fmla="*/ 241044011 w 772" name="T88"/>
              <a:gd fmla="*/ 224364585 h 732" name="T89"/>
              <a:gd fmla="*/ 243567985 w 772" name="T90"/>
              <a:gd fmla="*/ 218026730 h 732" name="T91"/>
              <a:gd fmla="*/ 243567985 w 772" name="T92"/>
              <a:gd fmla="*/ 214223453 h 732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</a:gdLst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316857"/>
            </a:solidFill>
            <a:round/>
          </a:ln>
        </p:spPr>
        <p:txBody>
          <a:bodyPr bIns="60960" lIns="121920" rIns="121920" tIns="60960"/>
          <a:lstStyle/>
          <a:p>
            <a:endParaRPr altLang="en-US" lang="zh-CN"/>
          </a:p>
        </p:txBody>
      </p:sp>
      <p:sp>
        <p:nvSpPr>
          <p:cNvPr id="17435" name="Freeform 5"/>
          <p:cNvSpPr/>
          <p:nvPr/>
        </p:nvSpPr>
        <p:spPr bwMode="auto">
          <a:xfrm>
            <a:off x="5684838" y="4659313"/>
            <a:ext cx="434975" cy="411162"/>
          </a:xfrm>
          <a:custGeom>
            <a:gdLst>
              <a:gd fmla="*/ 244460458 w 772" name="T0"/>
              <a:gd fmla="*/ 186882116 h 732" name="T1"/>
              <a:gd fmla="*/ 243827152 w 772" name="T2"/>
              <a:gd fmla="*/ 181199992 h 732" name="T3"/>
              <a:gd fmla="*/ 241293930 w 772" name="T4"/>
              <a:gd fmla="*/ 176780562 h 732" name="T5"/>
              <a:gd fmla="*/ 237494096 w 772" name="T6"/>
              <a:gd fmla="*/ 172992480 h 732" name="T7"/>
              <a:gd fmla="*/ 232427652 w 772" name="T8"/>
              <a:gd fmla="*/ 170467091 h 732" name="T9"/>
              <a:gd fmla="*/ 158329210 w 772" name="T10"/>
              <a:gd fmla="*/ 147106686 h 732" name="T11"/>
              <a:gd fmla="*/ 169095968 w 772" name="T12"/>
              <a:gd fmla="*/ 131323008 h 732" name="T13"/>
              <a:gd fmla="*/ 177328940 w 772" name="T14"/>
              <a:gd fmla="*/ 112382033 h 732" name="T15"/>
              <a:gd fmla="*/ 182395385 w 772" name="T16"/>
              <a:gd fmla="*/ 91547017 h 732" name="T17"/>
              <a:gd fmla="*/ 184295301 w 772" name="T18"/>
              <a:gd fmla="*/ 70080653 h 732" name="T19"/>
              <a:gd fmla="*/ 183661996 w 772" name="T20"/>
              <a:gd fmla="*/ 62504488 h 732" name="T21"/>
              <a:gd fmla="*/ 181762079 w 772" name="T22"/>
              <a:gd fmla="*/ 47983504 h 732" name="T23"/>
              <a:gd fmla="*/ 177328940 w 772" name="T24"/>
              <a:gd fmla="*/ 35356000 h 732" name="T25"/>
              <a:gd fmla="*/ 170995885 w 772" name="T26"/>
              <a:gd fmla="*/ 23991752 h 732" name="T27"/>
              <a:gd fmla="*/ 163395654 w 772" name="T28"/>
              <a:gd fmla="*/ 15152892 h 732" name="T29"/>
              <a:gd fmla="*/ 153262765 w 772" name="T30"/>
              <a:gd fmla="*/ 7576165 h 732" name="T31"/>
              <a:gd fmla="*/ 141863265 w 772" name="T32"/>
              <a:gd fmla="*/ 3156736 h 732" name="T33"/>
              <a:gd fmla="*/ 129196590 w 772" name="T34"/>
              <a:gd fmla="*/ 631347 h 732" name="T35"/>
              <a:gd fmla="*/ 122230229 w 772" name="T36"/>
              <a:gd fmla="*/ 0 h 732" name="T37"/>
              <a:gd fmla="*/ 108930812 w 772" name="T38"/>
              <a:gd fmla="*/ 1262694 h 732" name="T39"/>
              <a:gd fmla="*/ 96897443 w 772" name="T40"/>
              <a:gd fmla="*/ 5050777 h 732" name="T41"/>
              <a:gd fmla="*/ 86131248 w 772" name="T42"/>
              <a:gd fmla="*/ 11364248 h 732" name="T43"/>
              <a:gd fmla="*/ 77264970 w 772" name="T44"/>
              <a:gd fmla="*/ 18940975 h 732" name="T45"/>
              <a:gd fmla="*/ 70298045 w 772" name="T46"/>
              <a:gd fmla="*/ 29042529 h 732" name="T47"/>
              <a:gd fmla="*/ 64598295 w 772" name="T48"/>
              <a:gd fmla="*/ 41038124 h 732" name="T49"/>
              <a:gd fmla="*/ 61431767 w 772" name="T50"/>
              <a:gd fmla="*/ 54928322 h 732" name="T51"/>
              <a:gd fmla="*/ 60165156 w 772" name="T52"/>
              <a:gd fmla="*/ 70080653 h 732" name="T53"/>
              <a:gd fmla="*/ 60798462 w 772" name="T54"/>
              <a:gd fmla="*/ 80814116 h 732" name="T55"/>
              <a:gd fmla="*/ 64598295 w 772" name="T56"/>
              <a:gd fmla="*/ 101649132 h 732" name="T57"/>
              <a:gd fmla="*/ 70931351 w 772" name="T58"/>
              <a:gd fmla="*/ 121852240 h 732" name="T59"/>
              <a:gd fmla="*/ 80431498 w 772" name="T60"/>
              <a:gd fmla="*/ 139530521 h 732" name="T61"/>
              <a:gd fmla="*/ 12032806 w 772" name="T62"/>
              <a:gd fmla="*/ 170467091 h 732" name="T63"/>
              <a:gd fmla="*/ 9499584 w 772" name="T64"/>
              <a:gd fmla="*/ 171098438 h 732" name="T65"/>
              <a:gd fmla="*/ 5066445 w 772" name="T66"/>
              <a:gd fmla="*/ 174255174 h 732" name="T67"/>
              <a:gd fmla="*/ 1899917 w 772" name="T68"/>
              <a:gd fmla="*/ 178674604 h 732" name="T69"/>
              <a:gd fmla="*/ 0 w 772" name="T70"/>
              <a:gd fmla="*/ 184356728 h 732" name="T71"/>
              <a:gd fmla="*/ 0 w 772" name="T72"/>
              <a:gd fmla="*/ 213399257 h 732" name="T73"/>
              <a:gd fmla="*/ 0 w 772" name="T74"/>
              <a:gd fmla="*/ 217187901 h 732" name="T75"/>
              <a:gd fmla="*/ 3166528 w 772" name="T76"/>
              <a:gd fmla="*/ 223501372 h 732" name="T77"/>
              <a:gd fmla="*/ 7599667 w 772" name="T78"/>
              <a:gd fmla="*/ 227920802 h 732" name="T79"/>
              <a:gd fmla="*/ 13932723 w 772" name="T80"/>
              <a:gd fmla="*/ 230446190 h 732" name="T81"/>
              <a:gd fmla="*/ 227360644 w 772" name="T82"/>
              <a:gd fmla="*/ 231077538 h 732" name="T83"/>
              <a:gd fmla="*/ 230527735 w 772" name="T84"/>
              <a:gd fmla="*/ 230446190 h 732" name="T85"/>
              <a:gd fmla="*/ 236860791 w 772" name="T86"/>
              <a:gd fmla="*/ 227920802 h 732" name="T87"/>
              <a:gd fmla="*/ 241927235 w 772" name="T88"/>
              <a:gd fmla="*/ 223501372 h 732" name="T89"/>
              <a:gd fmla="*/ 244460458 w 772" name="T90"/>
              <a:gd fmla="*/ 217187901 h 732" name="T91"/>
              <a:gd fmla="*/ 244460458 w 772" name="T92"/>
              <a:gd fmla="*/ 213399257 h 732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</a:gdLst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316857"/>
            </a:solidFill>
            <a:round/>
          </a:ln>
        </p:spPr>
        <p:txBody>
          <a:bodyPr bIns="60960" lIns="121920" rIns="121920" tIns="60960"/>
          <a:lstStyle/>
          <a:p>
            <a:endParaRPr altLang="en-US" lang="zh-CN"/>
          </a:p>
        </p:txBody>
      </p:sp>
      <p:sp>
        <p:nvSpPr>
          <p:cNvPr id="17436" name="Freeform 5"/>
          <p:cNvSpPr/>
          <p:nvPr/>
        </p:nvSpPr>
        <p:spPr bwMode="auto">
          <a:xfrm>
            <a:off x="6273800" y="4659313"/>
            <a:ext cx="434975" cy="411162"/>
          </a:xfrm>
          <a:custGeom>
            <a:gdLst>
              <a:gd fmla="*/ 244460458 w 772" name="T0"/>
              <a:gd fmla="*/ 186882116 h 732" name="T1"/>
              <a:gd fmla="*/ 243827152 w 772" name="T2"/>
              <a:gd fmla="*/ 181199992 h 732" name="T3"/>
              <a:gd fmla="*/ 241293930 w 772" name="T4"/>
              <a:gd fmla="*/ 176780562 h 732" name="T5"/>
              <a:gd fmla="*/ 237494096 w 772" name="T6"/>
              <a:gd fmla="*/ 172992480 h 732" name="T7"/>
              <a:gd fmla="*/ 232427652 w 772" name="T8"/>
              <a:gd fmla="*/ 170467091 h 732" name="T9"/>
              <a:gd fmla="*/ 158329210 w 772" name="T10"/>
              <a:gd fmla="*/ 147106686 h 732" name="T11"/>
              <a:gd fmla="*/ 169095968 w 772" name="T12"/>
              <a:gd fmla="*/ 131323008 h 732" name="T13"/>
              <a:gd fmla="*/ 177328940 w 772" name="T14"/>
              <a:gd fmla="*/ 112382033 h 732" name="T15"/>
              <a:gd fmla="*/ 182395385 w 772" name="T16"/>
              <a:gd fmla="*/ 91547017 h 732" name="T17"/>
              <a:gd fmla="*/ 184295301 w 772" name="T18"/>
              <a:gd fmla="*/ 70080653 h 732" name="T19"/>
              <a:gd fmla="*/ 183661996 w 772" name="T20"/>
              <a:gd fmla="*/ 62504488 h 732" name="T21"/>
              <a:gd fmla="*/ 181762079 w 772" name="T22"/>
              <a:gd fmla="*/ 47983504 h 732" name="T23"/>
              <a:gd fmla="*/ 177328940 w 772" name="T24"/>
              <a:gd fmla="*/ 35356000 h 732" name="T25"/>
              <a:gd fmla="*/ 170995885 w 772" name="T26"/>
              <a:gd fmla="*/ 23991752 h 732" name="T27"/>
              <a:gd fmla="*/ 163395654 w 772" name="T28"/>
              <a:gd fmla="*/ 15152892 h 732" name="T29"/>
              <a:gd fmla="*/ 153262765 w 772" name="T30"/>
              <a:gd fmla="*/ 7576165 h 732" name="T31"/>
              <a:gd fmla="*/ 141863265 w 772" name="T32"/>
              <a:gd fmla="*/ 3156736 h 732" name="T33"/>
              <a:gd fmla="*/ 129196590 w 772" name="T34"/>
              <a:gd fmla="*/ 631347 h 732" name="T35"/>
              <a:gd fmla="*/ 122230229 w 772" name="T36"/>
              <a:gd fmla="*/ 0 h 732" name="T37"/>
              <a:gd fmla="*/ 108930812 w 772" name="T38"/>
              <a:gd fmla="*/ 1262694 h 732" name="T39"/>
              <a:gd fmla="*/ 96897443 w 772" name="T40"/>
              <a:gd fmla="*/ 5050777 h 732" name="T41"/>
              <a:gd fmla="*/ 86131248 w 772" name="T42"/>
              <a:gd fmla="*/ 11364248 h 732" name="T43"/>
              <a:gd fmla="*/ 77264970 w 772" name="T44"/>
              <a:gd fmla="*/ 18940975 h 732" name="T45"/>
              <a:gd fmla="*/ 70298045 w 772" name="T46"/>
              <a:gd fmla="*/ 29042529 h 732" name="T47"/>
              <a:gd fmla="*/ 64598295 w 772" name="T48"/>
              <a:gd fmla="*/ 41038124 h 732" name="T49"/>
              <a:gd fmla="*/ 61431767 w 772" name="T50"/>
              <a:gd fmla="*/ 54928322 h 732" name="T51"/>
              <a:gd fmla="*/ 60165156 w 772" name="T52"/>
              <a:gd fmla="*/ 70080653 h 732" name="T53"/>
              <a:gd fmla="*/ 60798462 w 772" name="T54"/>
              <a:gd fmla="*/ 80814116 h 732" name="T55"/>
              <a:gd fmla="*/ 64598295 w 772" name="T56"/>
              <a:gd fmla="*/ 101649132 h 732" name="T57"/>
              <a:gd fmla="*/ 70931351 w 772" name="T58"/>
              <a:gd fmla="*/ 121852240 h 732" name="T59"/>
              <a:gd fmla="*/ 80431498 w 772" name="T60"/>
              <a:gd fmla="*/ 139530521 h 732" name="T61"/>
              <a:gd fmla="*/ 12032806 w 772" name="T62"/>
              <a:gd fmla="*/ 170467091 h 732" name="T63"/>
              <a:gd fmla="*/ 9499584 w 772" name="T64"/>
              <a:gd fmla="*/ 171098438 h 732" name="T65"/>
              <a:gd fmla="*/ 5066445 w 772" name="T66"/>
              <a:gd fmla="*/ 174255174 h 732" name="T67"/>
              <a:gd fmla="*/ 1899917 w 772" name="T68"/>
              <a:gd fmla="*/ 178674604 h 732" name="T69"/>
              <a:gd fmla="*/ 0 w 772" name="T70"/>
              <a:gd fmla="*/ 184356728 h 732" name="T71"/>
              <a:gd fmla="*/ 0 w 772" name="T72"/>
              <a:gd fmla="*/ 213399257 h 732" name="T73"/>
              <a:gd fmla="*/ 0 w 772" name="T74"/>
              <a:gd fmla="*/ 217187901 h 732" name="T75"/>
              <a:gd fmla="*/ 3166528 w 772" name="T76"/>
              <a:gd fmla="*/ 223501372 h 732" name="T77"/>
              <a:gd fmla="*/ 7599667 w 772" name="T78"/>
              <a:gd fmla="*/ 227920802 h 732" name="T79"/>
              <a:gd fmla="*/ 13932723 w 772" name="T80"/>
              <a:gd fmla="*/ 230446190 h 732" name="T81"/>
              <a:gd fmla="*/ 227360644 w 772" name="T82"/>
              <a:gd fmla="*/ 231077538 h 732" name="T83"/>
              <a:gd fmla="*/ 230527735 w 772" name="T84"/>
              <a:gd fmla="*/ 230446190 h 732" name="T85"/>
              <a:gd fmla="*/ 236860791 w 772" name="T86"/>
              <a:gd fmla="*/ 227920802 h 732" name="T87"/>
              <a:gd fmla="*/ 241927235 w 772" name="T88"/>
              <a:gd fmla="*/ 223501372 h 732" name="T89"/>
              <a:gd fmla="*/ 244460458 w 772" name="T90"/>
              <a:gd fmla="*/ 217187901 h 732" name="T91"/>
              <a:gd fmla="*/ 244460458 w 772" name="T92"/>
              <a:gd fmla="*/ 213399257 h 732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</a:gdLst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316857"/>
            </a:solidFill>
            <a:round/>
          </a:ln>
        </p:spPr>
        <p:txBody>
          <a:bodyPr bIns="60960" lIns="121920" rIns="121920" tIns="60960"/>
          <a:lstStyle/>
          <a:p>
            <a:endParaRPr altLang="en-US" lang="zh-CN"/>
          </a:p>
        </p:txBody>
      </p:sp>
      <p:sp>
        <p:nvSpPr>
          <p:cNvPr id="17437" name="Freeform 5"/>
          <p:cNvSpPr/>
          <p:nvPr/>
        </p:nvSpPr>
        <p:spPr bwMode="auto">
          <a:xfrm>
            <a:off x="6862763" y="4659313"/>
            <a:ext cx="433387" cy="411162"/>
          </a:xfrm>
          <a:custGeom>
            <a:gdLst>
              <a:gd fmla="*/ 243567985 w 772" name="T0"/>
              <a:gd fmla="*/ 186882116 h 732" name="T1"/>
              <a:gd fmla="*/ 242936992 w 772" name="T2"/>
              <a:gd fmla="*/ 181199992 h 732" name="T3"/>
              <a:gd fmla="*/ 240413018 w 772" name="T4"/>
              <a:gd fmla="*/ 176780562 h 732" name="T5"/>
              <a:gd fmla="*/ 236627056 w 772" name="T6"/>
              <a:gd fmla="*/ 172992480 h 732" name="T7"/>
              <a:gd fmla="*/ 231579108 w 772" name="T8"/>
              <a:gd fmla="*/ 170467091 h 732" name="T9"/>
              <a:gd fmla="*/ 157751184 w 772" name="T10"/>
              <a:gd fmla="*/ 147106686 h 732" name="T11"/>
              <a:gd fmla="*/ 168478635 w 772" name="T12"/>
              <a:gd fmla="*/ 131323008 h 732" name="T13"/>
              <a:gd fmla="*/ 176681550 w 772" name="T14"/>
              <a:gd fmla="*/ 112382033 h 732" name="T15"/>
              <a:gd fmla="*/ 181729499 w 772" name="T16"/>
              <a:gd fmla="*/ 91547017 h 732" name="T17"/>
              <a:gd fmla="*/ 183622479 w 772" name="T18"/>
              <a:gd fmla="*/ 70080653 h 732" name="T19"/>
              <a:gd fmla="*/ 182991486 w 772" name="T20"/>
              <a:gd fmla="*/ 62504488 h 732" name="T21"/>
              <a:gd fmla="*/ 181098505 w 772" name="T22"/>
              <a:gd fmla="*/ 47983504 h 732" name="T23"/>
              <a:gd fmla="*/ 176681550 w 772" name="T24"/>
              <a:gd fmla="*/ 35356000 h 732" name="T25"/>
              <a:gd fmla="*/ 170371615 w 772" name="T26"/>
              <a:gd fmla="*/ 23991752 h 732" name="T27"/>
              <a:gd fmla="*/ 162799132 w 772" name="T28"/>
              <a:gd fmla="*/ 15152892 h 732" name="T29"/>
              <a:gd fmla="*/ 152703236 w 772" name="T30"/>
              <a:gd fmla="*/ 7576165 h 732" name="T31"/>
              <a:gd fmla="*/ 141345353 w 772" name="T32"/>
              <a:gd fmla="*/ 3156736 h 732" name="T33"/>
              <a:gd fmla="*/ 128724921 w 772" name="T34"/>
              <a:gd fmla="*/ 631347 h 732" name="T35"/>
              <a:gd fmla="*/ 121783993 w 772" name="T36"/>
              <a:gd fmla="*/ 0 h 732" name="T37"/>
              <a:gd fmla="*/ 108533129 w 772" name="T38"/>
              <a:gd fmla="*/ 1262694 h 732" name="T39"/>
              <a:gd fmla="*/ 96543691 w 772" name="T40"/>
              <a:gd fmla="*/ 5050777 h 732" name="T41"/>
              <a:gd fmla="*/ 85816801 w 772" name="T42"/>
              <a:gd fmla="*/ 11364248 h 732" name="T43"/>
              <a:gd fmla="*/ 76982892 w 772" name="T44"/>
              <a:gd fmla="*/ 18940975 h 732" name="T45"/>
              <a:gd fmla="*/ 70041402 w 772" name="T46"/>
              <a:gd fmla="*/ 29042529 h 732" name="T47"/>
              <a:gd fmla="*/ 64362461 w 772" name="T48"/>
              <a:gd fmla="*/ 41038124 h 732" name="T49"/>
              <a:gd fmla="*/ 61207493 w 772" name="T50"/>
              <a:gd fmla="*/ 54928322 h 732" name="T51"/>
              <a:gd fmla="*/ 59945506 w 772" name="T52"/>
              <a:gd fmla="*/ 70080653 h 732" name="T53"/>
              <a:gd fmla="*/ 60576500 w 772" name="T54"/>
              <a:gd fmla="*/ 80814116 h 732" name="T55"/>
              <a:gd fmla="*/ 64362461 w 772" name="T56"/>
              <a:gd fmla="*/ 101649132 h 732" name="T57"/>
              <a:gd fmla="*/ 70672396 w 772" name="T58"/>
              <a:gd fmla="*/ 121852240 h 732" name="T59"/>
              <a:gd fmla="*/ 80137860 w 772" name="T60"/>
              <a:gd fmla="*/ 139530521 h 732" name="T61"/>
              <a:gd fmla="*/ 11988877 w 772" name="T62"/>
              <a:gd fmla="*/ 170467091 h 732" name="T63"/>
              <a:gd fmla="*/ 9464903 w 772" name="T64"/>
              <a:gd fmla="*/ 171098438 h 732" name="T65"/>
              <a:gd fmla="*/ 5047948 w 772" name="T66"/>
              <a:gd fmla="*/ 174255174 h 732" name="T67"/>
              <a:gd fmla="*/ 1892981 w 772" name="T68"/>
              <a:gd fmla="*/ 178674604 h 732" name="T69"/>
              <a:gd fmla="*/ 0 w 772" name="T70"/>
              <a:gd fmla="*/ 184356728 h 732" name="T71"/>
              <a:gd fmla="*/ 0 w 772" name="T72"/>
              <a:gd fmla="*/ 213399257 h 732" name="T73"/>
              <a:gd fmla="*/ 0 w 772" name="T74"/>
              <a:gd fmla="*/ 217187901 h 732" name="T75"/>
              <a:gd fmla="*/ 3154968 w 772" name="T76"/>
              <a:gd fmla="*/ 223501372 h 732" name="T77"/>
              <a:gd fmla="*/ 7571922 w 772" name="T78"/>
              <a:gd fmla="*/ 227920802 h 732" name="T79"/>
              <a:gd fmla="*/ 13881857 w 772" name="T80"/>
              <a:gd fmla="*/ 230446190 h 732" name="T81"/>
              <a:gd fmla="*/ 226530599 w 772" name="T82"/>
              <a:gd fmla="*/ 231077538 h 732" name="T83"/>
              <a:gd fmla="*/ 229686128 w 772" name="T84"/>
              <a:gd fmla="*/ 230446190 h 732" name="T85"/>
              <a:gd fmla="*/ 235996063 w 772" name="T86"/>
              <a:gd fmla="*/ 227920802 h 732" name="T87"/>
              <a:gd fmla="*/ 241044011 w 772" name="T88"/>
              <a:gd fmla="*/ 223501372 h 732" name="T89"/>
              <a:gd fmla="*/ 243567985 w 772" name="T90"/>
              <a:gd fmla="*/ 217187901 h 732" name="T91"/>
              <a:gd fmla="*/ 243567985 w 772" name="T92"/>
              <a:gd fmla="*/ 213399257 h 732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</a:gdLst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316857"/>
            </a:solidFill>
            <a:round/>
          </a:ln>
        </p:spPr>
        <p:txBody>
          <a:bodyPr bIns="60960" lIns="121920" rIns="121920" tIns="60960"/>
          <a:lstStyle/>
          <a:p>
            <a:endParaRPr altLang="en-US" lang="zh-CN"/>
          </a:p>
        </p:txBody>
      </p:sp>
      <p:sp>
        <p:nvSpPr>
          <p:cNvPr id="17438" name="Freeform 5"/>
          <p:cNvSpPr/>
          <p:nvPr/>
        </p:nvSpPr>
        <p:spPr bwMode="auto">
          <a:xfrm>
            <a:off x="7451725" y="4659313"/>
            <a:ext cx="433388" cy="411162"/>
          </a:xfrm>
          <a:custGeom>
            <a:gdLst>
              <a:gd fmla="*/ 243568547 w 772" name="T0"/>
              <a:gd fmla="*/ 186882116 h 732" name="T1"/>
              <a:gd fmla="*/ 242937552 w 772" name="T2"/>
              <a:gd fmla="*/ 181199992 h 732" name="T3"/>
              <a:gd fmla="*/ 240413572 w 772" name="T4"/>
              <a:gd fmla="*/ 176780562 h 732" name="T5"/>
              <a:gd fmla="*/ 236627602 w 772" name="T6"/>
              <a:gd fmla="*/ 172992480 h 732" name="T7"/>
              <a:gd fmla="*/ 231579643 w 772" name="T8"/>
              <a:gd fmla="*/ 170467091 h 732" name="T9"/>
              <a:gd fmla="*/ 157751548 w 772" name="T10"/>
              <a:gd fmla="*/ 147106686 h 732" name="T11"/>
              <a:gd fmla="*/ 168479024 w 772" name="T12"/>
              <a:gd fmla="*/ 131323008 h 732" name="T13"/>
              <a:gd fmla="*/ 176681958 w 772" name="T14"/>
              <a:gd fmla="*/ 112382033 h 732" name="T15"/>
              <a:gd fmla="*/ 181729918 w 772" name="T16"/>
              <a:gd fmla="*/ 91547017 h 732" name="T17"/>
              <a:gd fmla="*/ 183622903 w 772" name="T18"/>
              <a:gd fmla="*/ 70080653 h 732" name="T19"/>
              <a:gd fmla="*/ 182991908 w 772" name="T20"/>
              <a:gd fmla="*/ 62504488 h 732" name="T21"/>
              <a:gd fmla="*/ 181098923 w 772" name="T22"/>
              <a:gd fmla="*/ 47983504 h 732" name="T23"/>
              <a:gd fmla="*/ 176681958 w 772" name="T24"/>
              <a:gd fmla="*/ 35356000 h 732" name="T25"/>
              <a:gd fmla="*/ 170372009 w 772" name="T26"/>
              <a:gd fmla="*/ 23991752 h 732" name="T27"/>
              <a:gd fmla="*/ 162799508 w 772" name="T28"/>
              <a:gd fmla="*/ 15152892 h 732" name="T29"/>
              <a:gd fmla="*/ 152703588 w 772" name="T30"/>
              <a:gd fmla="*/ 7576165 h 732" name="T31"/>
              <a:gd fmla="*/ 141345679 w 772" name="T32"/>
              <a:gd fmla="*/ 3156736 h 732" name="T33"/>
              <a:gd fmla="*/ 128725218 w 772" name="T34"/>
              <a:gd fmla="*/ 631347 h 732" name="T35"/>
              <a:gd fmla="*/ 121784274 w 772" name="T36"/>
              <a:gd fmla="*/ 0 h 732" name="T37"/>
              <a:gd fmla="*/ 108533379 w 772" name="T38"/>
              <a:gd fmla="*/ 1262694 h 732" name="T39"/>
              <a:gd fmla="*/ 96543914 w 772" name="T40"/>
              <a:gd fmla="*/ 5050777 h 732" name="T41"/>
              <a:gd fmla="*/ 85816999 w 772" name="T42"/>
              <a:gd fmla="*/ 11364248 h 732" name="T43"/>
              <a:gd fmla="*/ 76983070 w 772" name="T44"/>
              <a:gd fmla="*/ 18940975 h 732" name="T45"/>
              <a:gd fmla="*/ 70041564 w 772" name="T46"/>
              <a:gd fmla="*/ 29042529 h 732" name="T47"/>
              <a:gd fmla="*/ 64362609 w 772" name="T48"/>
              <a:gd fmla="*/ 41038124 h 732" name="T49"/>
              <a:gd fmla="*/ 61207634 w 772" name="T50"/>
              <a:gd fmla="*/ 54928322 h 732" name="T51"/>
              <a:gd fmla="*/ 59945644 w 772" name="T52"/>
              <a:gd fmla="*/ 70080653 h 732" name="T53"/>
              <a:gd fmla="*/ 60576639 w 772" name="T54"/>
              <a:gd fmla="*/ 80814116 h 732" name="T55"/>
              <a:gd fmla="*/ 64362609 w 772" name="T56"/>
              <a:gd fmla="*/ 101649132 h 732" name="T57"/>
              <a:gd fmla="*/ 70672559 w 772" name="T58"/>
              <a:gd fmla="*/ 121852240 h 732" name="T59"/>
              <a:gd fmla="*/ 80138045 w 772" name="T60"/>
              <a:gd fmla="*/ 139530521 h 732" name="T61"/>
              <a:gd fmla="*/ 11988904 w 772" name="T62"/>
              <a:gd fmla="*/ 170467091 h 732" name="T63"/>
              <a:gd fmla="*/ 9464924 w 772" name="T64"/>
              <a:gd fmla="*/ 171098438 h 732" name="T65"/>
              <a:gd fmla="*/ 5047960 w 772" name="T66"/>
              <a:gd fmla="*/ 174255174 h 732" name="T67"/>
              <a:gd fmla="*/ 1892985 w 772" name="T68"/>
              <a:gd fmla="*/ 178674604 h 732" name="T69"/>
              <a:gd fmla="*/ 0 w 772" name="T70"/>
              <a:gd fmla="*/ 184356728 h 732" name="T71"/>
              <a:gd fmla="*/ 0 w 772" name="T72"/>
              <a:gd fmla="*/ 213399257 h 732" name="T73"/>
              <a:gd fmla="*/ 0 w 772" name="T74"/>
              <a:gd fmla="*/ 217187901 h 732" name="T75"/>
              <a:gd fmla="*/ 3154975 w 772" name="T76"/>
              <a:gd fmla="*/ 223501372 h 732" name="T77"/>
              <a:gd fmla="*/ 7571940 w 772" name="T78"/>
              <a:gd fmla="*/ 227920802 h 732" name="T79"/>
              <a:gd fmla="*/ 13881889 w 772" name="T80"/>
              <a:gd fmla="*/ 230446190 h 732" name="T81"/>
              <a:gd fmla="*/ 226531122 w 772" name="T82"/>
              <a:gd fmla="*/ 231077538 h 732" name="T83"/>
              <a:gd fmla="*/ 229686658 w 772" name="T84"/>
              <a:gd fmla="*/ 230446190 h 732" name="T85"/>
              <a:gd fmla="*/ 235996608 w 772" name="T86"/>
              <a:gd fmla="*/ 227920802 h 732" name="T87"/>
              <a:gd fmla="*/ 241044567 w 772" name="T88"/>
              <a:gd fmla="*/ 223501372 h 732" name="T89"/>
              <a:gd fmla="*/ 243568547 w 772" name="T90"/>
              <a:gd fmla="*/ 217187901 h 732" name="T91"/>
              <a:gd fmla="*/ 243568547 w 772" name="T92"/>
              <a:gd fmla="*/ 213399257 h 732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</a:gdLst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316857"/>
            </a:solidFill>
            <a:round/>
          </a:ln>
        </p:spPr>
        <p:txBody>
          <a:bodyPr bIns="60960" lIns="121920" rIns="121920" tIns="60960"/>
          <a:lstStyle/>
          <a:p>
            <a:endParaRPr altLang="en-US" lang="zh-CN"/>
          </a:p>
        </p:txBody>
      </p:sp>
      <p:sp>
        <p:nvSpPr>
          <p:cNvPr id="17439" name="Freeform 5"/>
          <p:cNvSpPr/>
          <p:nvPr/>
        </p:nvSpPr>
        <p:spPr bwMode="auto">
          <a:xfrm>
            <a:off x="5684838" y="5156200"/>
            <a:ext cx="434975" cy="412750"/>
          </a:xfrm>
          <a:custGeom>
            <a:gdLst>
              <a:gd fmla="*/ 244460458 w 772" name="T0"/>
              <a:gd fmla="*/ 187603897 h 732" name="T1"/>
              <a:gd fmla="*/ 243827152 w 772" name="T2"/>
              <a:gd fmla="*/ 181899827 h 732" name="T3"/>
              <a:gd fmla="*/ 241293930 w 772" name="T4"/>
              <a:gd fmla="*/ 177463329 h 732" name="T5"/>
              <a:gd fmla="*/ 237494096 w 772" name="T6"/>
              <a:gd fmla="*/ 173660615 h 732" name="T7"/>
              <a:gd fmla="*/ 232427652 w 772" name="T8"/>
              <a:gd fmla="*/ 171125473 h 732" name="T9"/>
              <a:gd fmla="*/ 158329210 w 772" name="T10"/>
              <a:gd fmla="*/ 147674845 h 732" name="T11"/>
              <a:gd fmla="*/ 169095968 w 772" name="T12"/>
              <a:gd fmla="*/ 131830207 h 732" name="T13"/>
              <a:gd fmla="*/ 177328940 w 772" name="T14"/>
              <a:gd fmla="*/ 112816078 h 732" name="T15"/>
              <a:gd fmla="*/ 182395385 w 772" name="T16"/>
              <a:gd fmla="*/ 91900592 h 732" name="T17"/>
              <a:gd fmla="*/ 184295301 w 772" name="T18"/>
              <a:gd fmla="*/ 70351320 h 732" name="T19"/>
              <a:gd fmla="*/ 183661996 w 772" name="T20"/>
              <a:gd fmla="*/ 62745894 h 732" name="T21"/>
              <a:gd fmla="*/ 181762079 w 772" name="T22"/>
              <a:gd fmla="*/ 48168827 h 732" name="T23"/>
              <a:gd fmla="*/ 177328940 w 772" name="T24"/>
              <a:gd fmla="*/ 35492553 h 732" name="T25"/>
              <a:gd fmla="*/ 170995885 w 772" name="T26"/>
              <a:gd fmla="*/ 24084414 h 732" name="T27"/>
              <a:gd fmla="*/ 163395654 w 772" name="T28"/>
              <a:gd fmla="*/ 15211416 h 732" name="T29"/>
              <a:gd fmla="*/ 153262765 w 772" name="T30"/>
              <a:gd fmla="*/ 7605426 h 732" name="T31"/>
              <a:gd fmla="*/ 141863265 w 772" name="T32"/>
              <a:gd fmla="*/ 3168928 h 732" name="T33"/>
              <a:gd fmla="*/ 129196590 w 772" name="T34"/>
              <a:gd fmla="*/ 633786 h 732" name="T35"/>
              <a:gd fmla="*/ 122230229 w 772" name="T36"/>
              <a:gd fmla="*/ 0 h 732" name="T37"/>
              <a:gd fmla="*/ 108930812 w 772" name="T38"/>
              <a:gd fmla="*/ 1267571 h 732" name="T39"/>
              <a:gd fmla="*/ 96897443 w 772" name="T40"/>
              <a:gd fmla="*/ 5070284 h 732" name="T41"/>
              <a:gd fmla="*/ 86131248 w 772" name="T42"/>
              <a:gd fmla="*/ 11408139 h 732" name="T43"/>
              <a:gd fmla="*/ 77264970 w 772" name="T44"/>
              <a:gd fmla="*/ 19014129 h 732" name="T45"/>
              <a:gd fmla="*/ 70298045 w 772" name="T46"/>
              <a:gd fmla="*/ 29154698 h 732" name="T47"/>
              <a:gd fmla="*/ 64598295 w 772" name="T48"/>
              <a:gd fmla="*/ 41196623 h 732" name="T49"/>
              <a:gd fmla="*/ 61431767 w 772" name="T50"/>
              <a:gd fmla="*/ 55140468 h 732" name="T51"/>
              <a:gd fmla="*/ 60165156 w 772" name="T52"/>
              <a:gd fmla="*/ 70351320 h 732" name="T53"/>
              <a:gd fmla="*/ 60798462 w 772" name="T54"/>
              <a:gd fmla="*/ 81126238 h 732" name="T55"/>
              <a:gd fmla="*/ 64598295 w 772" name="T56"/>
              <a:gd fmla="*/ 102041724 h 732" name="T57"/>
              <a:gd fmla="*/ 70931351 w 772" name="T58"/>
              <a:gd fmla="*/ 122322861 h 732" name="T59"/>
              <a:gd fmla="*/ 80431498 w 772" name="T60"/>
              <a:gd fmla="*/ 140069419 h 732" name="T61"/>
              <a:gd fmla="*/ 12032806 w 772" name="T62"/>
              <a:gd fmla="*/ 171125473 h 732" name="T63"/>
              <a:gd fmla="*/ 9499584 w 772" name="T64"/>
              <a:gd fmla="*/ 171759259 h 732" name="T65"/>
              <a:gd fmla="*/ 5066445 w 772" name="T66"/>
              <a:gd fmla="*/ 174928186 h 732" name="T67"/>
              <a:gd fmla="*/ 1899917 w 772" name="T68"/>
              <a:gd fmla="*/ 179364685 h 732" name="T69"/>
              <a:gd fmla="*/ 0 w 772" name="T70"/>
              <a:gd fmla="*/ 185068755 h 732" name="T71"/>
              <a:gd fmla="*/ 0 w 772" name="T72"/>
              <a:gd fmla="*/ 214223453 h 732" name="T73"/>
              <a:gd fmla="*/ 0 w 772" name="T74"/>
              <a:gd fmla="*/ 218026730 h 732" name="T75"/>
              <a:gd fmla="*/ 3166528 w 772" name="T76"/>
              <a:gd fmla="*/ 224364585 h 732" name="T77"/>
              <a:gd fmla="*/ 7599667 w 772" name="T78"/>
              <a:gd fmla="*/ 228801083 h 732" name="T79"/>
              <a:gd fmla="*/ 13932723 w 772" name="T80"/>
              <a:gd fmla="*/ 231336225 h 732" name="T81"/>
              <a:gd fmla="*/ 227360644 w 772" name="T82"/>
              <a:gd fmla="*/ 231970011 h 732" name="T83"/>
              <a:gd fmla="*/ 230527735 w 772" name="T84"/>
              <a:gd fmla="*/ 231336225 h 732" name="T85"/>
              <a:gd fmla="*/ 236860791 w 772" name="T86"/>
              <a:gd fmla="*/ 228801083 h 732" name="T87"/>
              <a:gd fmla="*/ 241927235 w 772" name="T88"/>
              <a:gd fmla="*/ 224364585 h 732" name="T89"/>
              <a:gd fmla="*/ 244460458 w 772" name="T90"/>
              <a:gd fmla="*/ 218026730 h 732" name="T91"/>
              <a:gd fmla="*/ 244460458 w 772" name="T92"/>
              <a:gd fmla="*/ 214223453 h 732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</a:gdLst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316857"/>
            </a:solidFill>
            <a:round/>
          </a:ln>
        </p:spPr>
        <p:txBody>
          <a:bodyPr bIns="60960" lIns="121920" rIns="121920" tIns="60960"/>
          <a:lstStyle/>
          <a:p>
            <a:endParaRPr altLang="en-US" lang="zh-CN"/>
          </a:p>
        </p:txBody>
      </p:sp>
      <p:sp>
        <p:nvSpPr>
          <p:cNvPr id="17440" name="Freeform 5"/>
          <p:cNvSpPr/>
          <p:nvPr/>
        </p:nvSpPr>
        <p:spPr bwMode="auto">
          <a:xfrm>
            <a:off x="6273800" y="5156200"/>
            <a:ext cx="434975" cy="412750"/>
          </a:xfrm>
          <a:custGeom>
            <a:gdLst>
              <a:gd fmla="*/ 244460458 w 772" name="T0"/>
              <a:gd fmla="*/ 187603897 h 732" name="T1"/>
              <a:gd fmla="*/ 243827152 w 772" name="T2"/>
              <a:gd fmla="*/ 181899827 h 732" name="T3"/>
              <a:gd fmla="*/ 241293930 w 772" name="T4"/>
              <a:gd fmla="*/ 177463329 h 732" name="T5"/>
              <a:gd fmla="*/ 237494096 w 772" name="T6"/>
              <a:gd fmla="*/ 173660615 h 732" name="T7"/>
              <a:gd fmla="*/ 232427652 w 772" name="T8"/>
              <a:gd fmla="*/ 171125473 h 732" name="T9"/>
              <a:gd fmla="*/ 158329210 w 772" name="T10"/>
              <a:gd fmla="*/ 147674845 h 732" name="T11"/>
              <a:gd fmla="*/ 169095968 w 772" name="T12"/>
              <a:gd fmla="*/ 131830207 h 732" name="T13"/>
              <a:gd fmla="*/ 177328940 w 772" name="T14"/>
              <a:gd fmla="*/ 112816078 h 732" name="T15"/>
              <a:gd fmla="*/ 182395385 w 772" name="T16"/>
              <a:gd fmla="*/ 91900592 h 732" name="T17"/>
              <a:gd fmla="*/ 184295301 w 772" name="T18"/>
              <a:gd fmla="*/ 70351320 h 732" name="T19"/>
              <a:gd fmla="*/ 183661996 w 772" name="T20"/>
              <a:gd fmla="*/ 62745894 h 732" name="T21"/>
              <a:gd fmla="*/ 181762079 w 772" name="T22"/>
              <a:gd fmla="*/ 48168827 h 732" name="T23"/>
              <a:gd fmla="*/ 177328940 w 772" name="T24"/>
              <a:gd fmla="*/ 35492553 h 732" name="T25"/>
              <a:gd fmla="*/ 170995885 w 772" name="T26"/>
              <a:gd fmla="*/ 24084414 h 732" name="T27"/>
              <a:gd fmla="*/ 163395654 w 772" name="T28"/>
              <a:gd fmla="*/ 15211416 h 732" name="T29"/>
              <a:gd fmla="*/ 153262765 w 772" name="T30"/>
              <a:gd fmla="*/ 7605426 h 732" name="T31"/>
              <a:gd fmla="*/ 141863265 w 772" name="T32"/>
              <a:gd fmla="*/ 3168928 h 732" name="T33"/>
              <a:gd fmla="*/ 129196590 w 772" name="T34"/>
              <a:gd fmla="*/ 633786 h 732" name="T35"/>
              <a:gd fmla="*/ 122230229 w 772" name="T36"/>
              <a:gd fmla="*/ 0 h 732" name="T37"/>
              <a:gd fmla="*/ 108930812 w 772" name="T38"/>
              <a:gd fmla="*/ 1267571 h 732" name="T39"/>
              <a:gd fmla="*/ 96897443 w 772" name="T40"/>
              <a:gd fmla="*/ 5070284 h 732" name="T41"/>
              <a:gd fmla="*/ 86131248 w 772" name="T42"/>
              <a:gd fmla="*/ 11408139 h 732" name="T43"/>
              <a:gd fmla="*/ 77264970 w 772" name="T44"/>
              <a:gd fmla="*/ 19014129 h 732" name="T45"/>
              <a:gd fmla="*/ 70298045 w 772" name="T46"/>
              <a:gd fmla="*/ 29154698 h 732" name="T47"/>
              <a:gd fmla="*/ 64598295 w 772" name="T48"/>
              <a:gd fmla="*/ 41196623 h 732" name="T49"/>
              <a:gd fmla="*/ 61431767 w 772" name="T50"/>
              <a:gd fmla="*/ 55140468 h 732" name="T51"/>
              <a:gd fmla="*/ 60165156 w 772" name="T52"/>
              <a:gd fmla="*/ 70351320 h 732" name="T53"/>
              <a:gd fmla="*/ 60798462 w 772" name="T54"/>
              <a:gd fmla="*/ 81126238 h 732" name="T55"/>
              <a:gd fmla="*/ 64598295 w 772" name="T56"/>
              <a:gd fmla="*/ 102041724 h 732" name="T57"/>
              <a:gd fmla="*/ 70931351 w 772" name="T58"/>
              <a:gd fmla="*/ 122322861 h 732" name="T59"/>
              <a:gd fmla="*/ 80431498 w 772" name="T60"/>
              <a:gd fmla="*/ 140069419 h 732" name="T61"/>
              <a:gd fmla="*/ 12032806 w 772" name="T62"/>
              <a:gd fmla="*/ 171125473 h 732" name="T63"/>
              <a:gd fmla="*/ 9499584 w 772" name="T64"/>
              <a:gd fmla="*/ 171759259 h 732" name="T65"/>
              <a:gd fmla="*/ 5066445 w 772" name="T66"/>
              <a:gd fmla="*/ 174928186 h 732" name="T67"/>
              <a:gd fmla="*/ 1899917 w 772" name="T68"/>
              <a:gd fmla="*/ 179364685 h 732" name="T69"/>
              <a:gd fmla="*/ 0 w 772" name="T70"/>
              <a:gd fmla="*/ 185068755 h 732" name="T71"/>
              <a:gd fmla="*/ 0 w 772" name="T72"/>
              <a:gd fmla="*/ 214223453 h 732" name="T73"/>
              <a:gd fmla="*/ 0 w 772" name="T74"/>
              <a:gd fmla="*/ 218026730 h 732" name="T75"/>
              <a:gd fmla="*/ 3166528 w 772" name="T76"/>
              <a:gd fmla="*/ 224364585 h 732" name="T77"/>
              <a:gd fmla="*/ 7599667 w 772" name="T78"/>
              <a:gd fmla="*/ 228801083 h 732" name="T79"/>
              <a:gd fmla="*/ 13932723 w 772" name="T80"/>
              <a:gd fmla="*/ 231336225 h 732" name="T81"/>
              <a:gd fmla="*/ 227360644 w 772" name="T82"/>
              <a:gd fmla="*/ 231970011 h 732" name="T83"/>
              <a:gd fmla="*/ 230527735 w 772" name="T84"/>
              <a:gd fmla="*/ 231336225 h 732" name="T85"/>
              <a:gd fmla="*/ 236860791 w 772" name="T86"/>
              <a:gd fmla="*/ 228801083 h 732" name="T87"/>
              <a:gd fmla="*/ 241927235 w 772" name="T88"/>
              <a:gd fmla="*/ 224364585 h 732" name="T89"/>
              <a:gd fmla="*/ 244460458 w 772" name="T90"/>
              <a:gd fmla="*/ 218026730 h 732" name="T91"/>
              <a:gd fmla="*/ 244460458 w 772" name="T92"/>
              <a:gd fmla="*/ 214223453 h 732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</a:gdLst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316857"/>
            </a:solidFill>
            <a:round/>
          </a:ln>
        </p:spPr>
        <p:txBody>
          <a:bodyPr bIns="60960" lIns="121920" rIns="121920" tIns="60960"/>
          <a:lstStyle/>
          <a:p>
            <a:endParaRPr altLang="en-US" lang="zh-CN"/>
          </a:p>
        </p:txBody>
      </p:sp>
      <p:sp>
        <p:nvSpPr>
          <p:cNvPr id="17441" name="Freeform 5"/>
          <p:cNvSpPr/>
          <p:nvPr/>
        </p:nvSpPr>
        <p:spPr bwMode="auto">
          <a:xfrm>
            <a:off x="6862763" y="5156200"/>
            <a:ext cx="433387" cy="412750"/>
          </a:xfrm>
          <a:custGeom>
            <a:gdLst>
              <a:gd fmla="*/ 243567985 w 772" name="T0"/>
              <a:gd fmla="*/ 187603897 h 732" name="T1"/>
              <a:gd fmla="*/ 242936992 w 772" name="T2"/>
              <a:gd fmla="*/ 181899827 h 732" name="T3"/>
              <a:gd fmla="*/ 240413018 w 772" name="T4"/>
              <a:gd fmla="*/ 177463329 h 732" name="T5"/>
              <a:gd fmla="*/ 236627056 w 772" name="T6"/>
              <a:gd fmla="*/ 173660615 h 732" name="T7"/>
              <a:gd fmla="*/ 231579108 w 772" name="T8"/>
              <a:gd fmla="*/ 171125473 h 732" name="T9"/>
              <a:gd fmla="*/ 157751184 w 772" name="T10"/>
              <a:gd fmla="*/ 147674845 h 732" name="T11"/>
              <a:gd fmla="*/ 168478635 w 772" name="T12"/>
              <a:gd fmla="*/ 131830207 h 732" name="T13"/>
              <a:gd fmla="*/ 176681550 w 772" name="T14"/>
              <a:gd fmla="*/ 112816078 h 732" name="T15"/>
              <a:gd fmla="*/ 181729499 w 772" name="T16"/>
              <a:gd fmla="*/ 91900592 h 732" name="T17"/>
              <a:gd fmla="*/ 183622479 w 772" name="T18"/>
              <a:gd fmla="*/ 70351320 h 732" name="T19"/>
              <a:gd fmla="*/ 182991486 w 772" name="T20"/>
              <a:gd fmla="*/ 62745894 h 732" name="T21"/>
              <a:gd fmla="*/ 181098505 w 772" name="T22"/>
              <a:gd fmla="*/ 48168827 h 732" name="T23"/>
              <a:gd fmla="*/ 176681550 w 772" name="T24"/>
              <a:gd fmla="*/ 35492553 h 732" name="T25"/>
              <a:gd fmla="*/ 170371615 w 772" name="T26"/>
              <a:gd fmla="*/ 24084414 h 732" name="T27"/>
              <a:gd fmla="*/ 162799132 w 772" name="T28"/>
              <a:gd fmla="*/ 15211416 h 732" name="T29"/>
              <a:gd fmla="*/ 152703236 w 772" name="T30"/>
              <a:gd fmla="*/ 7605426 h 732" name="T31"/>
              <a:gd fmla="*/ 141345353 w 772" name="T32"/>
              <a:gd fmla="*/ 3168928 h 732" name="T33"/>
              <a:gd fmla="*/ 128724921 w 772" name="T34"/>
              <a:gd fmla="*/ 633786 h 732" name="T35"/>
              <a:gd fmla="*/ 121783993 w 772" name="T36"/>
              <a:gd fmla="*/ 0 h 732" name="T37"/>
              <a:gd fmla="*/ 108533129 w 772" name="T38"/>
              <a:gd fmla="*/ 1267571 h 732" name="T39"/>
              <a:gd fmla="*/ 96543691 w 772" name="T40"/>
              <a:gd fmla="*/ 5070284 h 732" name="T41"/>
              <a:gd fmla="*/ 85816801 w 772" name="T42"/>
              <a:gd fmla="*/ 11408139 h 732" name="T43"/>
              <a:gd fmla="*/ 76982892 w 772" name="T44"/>
              <a:gd fmla="*/ 19014129 h 732" name="T45"/>
              <a:gd fmla="*/ 70041402 w 772" name="T46"/>
              <a:gd fmla="*/ 29154698 h 732" name="T47"/>
              <a:gd fmla="*/ 64362461 w 772" name="T48"/>
              <a:gd fmla="*/ 41196623 h 732" name="T49"/>
              <a:gd fmla="*/ 61207493 w 772" name="T50"/>
              <a:gd fmla="*/ 55140468 h 732" name="T51"/>
              <a:gd fmla="*/ 59945506 w 772" name="T52"/>
              <a:gd fmla="*/ 70351320 h 732" name="T53"/>
              <a:gd fmla="*/ 60576500 w 772" name="T54"/>
              <a:gd fmla="*/ 81126238 h 732" name="T55"/>
              <a:gd fmla="*/ 64362461 w 772" name="T56"/>
              <a:gd fmla="*/ 102041724 h 732" name="T57"/>
              <a:gd fmla="*/ 70672396 w 772" name="T58"/>
              <a:gd fmla="*/ 122322861 h 732" name="T59"/>
              <a:gd fmla="*/ 80137860 w 772" name="T60"/>
              <a:gd fmla="*/ 140069419 h 732" name="T61"/>
              <a:gd fmla="*/ 11988877 w 772" name="T62"/>
              <a:gd fmla="*/ 171125473 h 732" name="T63"/>
              <a:gd fmla="*/ 9464903 w 772" name="T64"/>
              <a:gd fmla="*/ 171759259 h 732" name="T65"/>
              <a:gd fmla="*/ 5047948 w 772" name="T66"/>
              <a:gd fmla="*/ 174928186 h 732" name="T67"/>
              <a:gd fmla="*/ 1892981 w 772" name="T68"/>
              <a:gd fmla="*/ 179364685 h 732" name="T69"/>
              <a:gd fmla="*/ 0 w 772" name="T70"/>
              <a:gd fmla="*/ 185068755 h 732" name="T71"/>
              <a:gd fmla="*/ 0 w 772" name="T72"/>
              <a:gd fmla="*/ 214223453 h 732" name="T73"/>
              <a:gd fmla="*/ 0 w 772" name="T74"/>
              <a:gd fmla="*/ 218026730 h 732" name="T75"/>
              <a:gd fmla="*/ 3154968 w 772" name="T76"/>
              <a:gd fmla="*/ 224364585 h 732" name="T77"/>
              <a:gd fmla="*/ 7571922 w 772" name="T78"/>
              <a:gd fmla="*/ 228801083 h 732" name="T79"/>
              <a:gd fmla="*/ 13881857 w 772" name="T80"/>
              <a:gd fmla="*/ 231336225 h 732" name="T81"/>
              <a:gd fmla="*/ 226530599 w 772" name="T82"/>
              <a:gd fmla="*/ 231970011 h 732" name="T83"/>
              <a:gd fmla="*/ 229686128 w 772" name="T84"/>
              <a:gd fmla="*/ 231336225 h 732" name="T85"/>
              <a:gd fmla="*/ 235996063 w 772" name="T86"/>
              <a:gd fmla="*/ 228801083 h 732" name="T87"/>
              <a:gd fmla="*/ 241044011 w 772" name="T88"/>
              <a:gd fmla="*/ 224364585 h 732" name="T89"/>
              <a:gd fmla="*/ 243567985 w 772" name="T90"/>
              <a:gd fmla="*/ 218026730 h 732" name="T91"/>
              <a:gd fmla="*/ 243567985 w 772" name="T92"/>
              <a:gd fmla="*/ 214223453 h 732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</a:gdLst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316857"/>
            </a:solidFill>
            <a:round/>
          </a:ln>
        </p:spPr>
        <p:txBody>
          <a:bodyPr bIns="60960" lIns="121920" rIns="121920" tIns="60960"/>
          <a:lstStyle/>
          <a:p>
            <a:endParaRPr altLang="en-US" lang="zh-CN"/>
          </a:p>
        </p:txBody>
      </p:sp>
      <p:sp>
        <p:nvSpPr>
          <p:cNvPr id="17442" name="Freeform 5"/>
          <p:cNvSpPr/>
          <p:nvPr/>
        </p:nvSpPr>
        <p:spPr bwMode="auto">
          <a:xfrm>
            <a:off x="7451725" y="5156200"/>
            <a:ext cx="433388" cy="412750"/>
          </a:xfrm>
          <a:custGeom>
            <a:gdLst>
              <a:gd fmla="*/ 243568547 w 772" name="T0"/>
              <a:gd fmla="*/ 187603897 h 732" name="T1"/>
              <a:gd fmla="*/ 242937552 w 772" name="T2"/>
              <a:gd fmla="*/ 181899827 h 732" name="T3"/>
              <a:gd fmla="*/ 240413572 w 772" name="T4"/>
              <a:gd fmla="*/ 177463329 h 732" name="T5"/>
              <a:gd fmla="*/ 236627602 w 772" name="T6"/>
              <a:gd fmla="*/ 173660615 h 732" name="T7"/>
              <a:gd fmla="*/ 231579643 w 772" name="T8"/>
              <a:gd fmla="*/ 171125473 h 732" name="T9"/>
              <a:gd fmla="*/ 157751548 w 772" name="T10"/>
              <a:gd fmla="*/ 147674845 h 732" name="T11"/>
              <a:gd fmla="*/ 168479024 w 772" name="T12"/>
              <a:gd fmla="*/ 131830207 h 732" name="T13"/>
              <a:gd fmla="*/ 176681958 w 772" name="T14"/>
              <a:gd fmla="*/ 112816078 h 732" name="T15"/>
              <a:gd fmla="*/ 181729918 w 772" name="T16"/>
              <a:gd fmla="*/ 91900592 h 732" name="T17"/>
              <a:gd fmla="*/ 183622903 w 772" name="T18"/>
              <a:gd fmla="*/ 70351320 h 732" name="T19"/>
              <a:gd fmla="*/ 182991908 w 772" name="T20"/>
              <a:gd fmla="*/ 62745894 h 732" name="T21"/>
              <a:gd fmla="*/ 181098923 w 772" name="T22"/>
              <a:gd fmla="*/ 48168827 h 732" name="T23"/>
              <a:gd fmla="*/ 176681958 w 772" name="T24"/>
              <a:gd fmla="*/ 35492553 h 732" name="T25"/>
              <a:gd fmla="*/ 170372009 w 772" name="T26"/>
              <a:gd fmla="*/ 24084414 h 732" name="T27"/>
              <a:gd fmla="*/ 162799508 w 772" name="T28"/>
              <a:gd fmla="*/ 15211416 h 732" name="T29"/>
              <a:gd fmla="*/ 152703588 w 772" name="T30"/>
              <a:gd fmla="*/ 7605426 h 732" name="T31"/>
              <a:gd fmla="*/ 141345679 w 772" name="T32"/>
              <a:gd fmla="*/ 3168928 h 732" name="T33"/>
              <a:gd fmla="*/ 128725218 w 772" name="T34"/>
              <a:gd fmla="*/ 633786 h 732" name="T35"/>
              <a:gd fmla="*/ 121784274 w 772" name="T36"/>
              <a:gd fmla="*/ 0 h 732" name="T37"/>
              <a:gd fmla="*/ 108533379 w 772" name="T38"/>
              <a:gd fmla="*/ 1267571 h 732" name="T39"/>
              <a:gd fmla="*/ 96543914 w 772" name="T40"/>
              <a:gd fmla="*/ 5070284 h 732" name="T41"/>
              <a:gd fmla="*/ 85816999 w 772" name="T42"/>
              <a:gd fmla="*/ 11408139 h 732" name="T43"/>
              <a:gd fmla="*/ 76983070 w 772" name="T44"/>
              <a:gd fmla="*/ 19014129 h 732" name="T45"/>
              <a:gd fmla="*/ 70041564 w 772" name="T46"/>
              <a:gd fmla="*/ 29154698 h 732" name="T47"/>
              <a:gd fmla="*/ 64362609 w 772" name="T48"/>
              <a:gd fmla="*/ 41196623 h 732" name="T49"/>
              <a:gd fmla="*/ 61207634 w 772" name="T50"/>
              <a:gd fmla="*/ 55140468 h 732" name="T51"/>
              <a:gd fmla="*/ 59945644 w 772" name="T52"/>
              <a:gd fmla="*/ 70351320 h 732" name="T53"/>
              <a:gd fmla="*/ 60576639 w 772" name="T54"/>
              <a:gd fmla="*/ 81126238 h 732" name="T55"/>
              <a:gd fmla="*/ 64362609 w 772" name="T56"/>
              <a:gd fmla="*/ 102041724 h 732" name="T57"/>
              <a:gd fmla="*/ 70672559 w 772" name="T58"/>
              <a:gd fmla="*/ 122322861 h 732" name="T59"/>
              <a:gd fmla="*/ 80138045 w 772" name="T60"/>
              <a:gd fmla="*/ 140069419 h 732" name="T61"/>
              <a:gd fmla="*/ 11988904 w 772" name="T62"/>
              <a:gd fmla="*/ 171125473 h 732" name="T63"/>
              <a:gd fmla="*/ 9464924 w 772" name="T64"/>
              <a:gd fmla="*/ 171759259 h 732" name="T65"/>
              <a:gd fmla="*/ 5047960 w 772" name="T66"/>
              <a:gd fmla="*/ 174928186 h 732" name="T67"/>
              <a:gd fmla="*/ 1892985 w 772" name="T68"/>
              <a:gd fmla="*/ 179364685 h 732" name="T69"/>
              <a:gd fmla="*/ 0 w 772" name="T70"/>
              <a:gd fmla="*/ 185068755 h 732" name="T71"/>
              <a:gd fmla="*/ 0 w 772" name="T72"/>
              <a:gd fmla="*/ 214223453 h 732" name="T73"/>
              <a:gd fmla="*/ 0 w 772" name="T74"/>
              <a:gd fmla="*/ 218026730 h 732" name="T75"/>
              <a:gd fmla="*/ 3154975 w 772" name="T76"/>
              <a:gd fmla="*/ 224364585 h 732" name="T77"/>
              <a:gd fmla="*/ 7571940 w 772" name="T78"/>
              <a:gd fmla="*/ 228801083 h 732" name="T79"/>
              <a:gd fmla="*/ 13881889 w 772" name="T80"/>
              <a:gd fmla="*/ 231336225 h 732" name="T81"/>
              <a:gd fmla="*/ 226531122 w 772" name="T82"/>
              <a:gd fmla="*/ 231970011 h 732" name="T83"/>
              <a:gd fmla="*/ 229686658 w 772" name="T84"/>
              <a:gd fmla="*/ 231336225 h 732" name="T85"/>
              <a:gd fmla="*/ 235996608 w 772" name="T86"/>
              <a:gd fmla="*/ 228801083 h 732" name="T87"/>
              <a:gd fmla="*/ 241044567 w 772" name="T88"/>
              <a:gd fmla="*/ 224364585 h 732" name="T89"/>
              <a:gd fmla="*/ 243568547 w 772" name="T90"/>
              <a:gd fmla="*/ 218026730 h 732" name="T91"/>
              <a:gd fmla="*/ 243568547 w 772" name="T92"/>
              <a:gd fmla="*/ 214223453 h 732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</a:gdLst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316857"/>
            </a:solidFill>
            <a:round/>
          </a:ln>
        </p:spPr>
        <p:txBody>
          <a:bodyPr bIns="60960" lIns="121920" rIns="121920" tIns="60960"/>
          <a:lstStyle/>
          <a:p>
            <a:endParaRPr altLang="en-US" lang="zh-CN"/>
          </a:p>
        </p:txBody>
      </p:sp>
      <p:sp>
        <p:nvSpPr>
          <p:cNvPr id="17443" name="Freeform 5"/>
          <p:cNvSpPr/>
          <p:nvPr/>
        </p:nvSpPr>
        <p:spPr bwMode="auto">
          <a:xfrm>
            <a:off x="10245725" y="3429000"/>
            <a:ext cx="1227138" cy="1163638"/>
          </a:xfrm>
          <a:custGeom>
            <a:gdLst>
              <a:gd fmla="*/ 1950197275 w 772" name="T0"/>
              <a:gd fmla="*/ 1495595943 h 732" name="T1"/>
              <a:gd fmla="*/ 1945145663 w 772" name="T2"/>
              <a:gd fmla="*/ 1450121860 h 732" name="T3"/>
              <a:gd fmla="*/ 1924936036 w 772" name="T4"/>
              <a:gd fmla="*/ 1414753306 h 732" name="T5"/>
              <a:gd fmla="*/ 1894621594 w 772" name="T6"/>
              <a:gd fmla="*/ 1384436721 h 732" name="T7"/>
              <a:gd fmla="*/ 1854202339 w 772" name="T8"/>
              <a:gd fmla="*/ 1364225664 h 732" name="T9"/>
              <a:gd fmla="*/ 1263081063 w 772" name="T10"/>
              <a:gd fmla="*/ 1177277363 h 732" name="T11"/>
              <a:gd fmla="*/ 1348971185 w 772" name="T12"/>
              <a:gd fmla="*/ 1050959054 h 732" name="T13"/>
              <a:gd fmla="*/ 1414650091 w 772" name="T14"/>
              <a:gd fmla="*/ 899379307 h 732" name="T15"/>
              <a:gd fmla="*/ 1455069346 w 772" name="T16"/>
              <a:gd fmla="*/ 732640474 h 732" name="T17"/>
              <a:gd fmla="*/ 1470225772 w 772" name="T18"/>
              <a:gd fmla="*/ 560848081 h 732" name="T19"/>
              <a:gd fmla="*/ 1465174160 w 772" name="T20"/>
              <a:gd fmla="*/ 500216501 h 732" name="T21"/>
              <a:gd fmla="*/ 1450017734 w 772" name="T22"/>
              <a:gd fmla="*/ 384003719 h 732" name="T23"/>
              <a:gd fmla="*/ 1414650091 w 772" name="T24"/>
              <a:gd fmla="*/ 282950025 h 732" name="T25"/>
              <a:gd fmla="*/ 1364127611 w 772" name="T26"/>
              <a:gd fmla="*/ 192001860 h 732" name="T27"/>
              <a:gd fmla="*/ 1303500318 w 772" name="T28"/>
              <a:gd fmla="*/ 121264751 h 732" name="T29"/>
              <a:gd fmla="*/ 1222661808 w 772" name="T30"/>
              <a:gd fmla="*/ 60631581 h 732" name="T31"/>
              <a:gd fmla="*/ 1131720073 w 772" name="T32"/>
              <a:gd fmla="*/ 25263026 h 732" name="T33"/>
              <a:gd fmla="*/ 1030673524 w 772" name="T34"/>
              <a:gd fmla="*/ 5051969 h 732" name="T35"/>
              <a:gd fmla="*/ 975099432 w 772" name="T36"/>
              <a:gd fmla="*/ 0 h 732" name="T37"/>
              <a:gd fmla="*/ 868999682 w 772" name="T38"/>
              <a:gd fmla="*/ 10105528 h 732" name="T39"/>
              <a:gd fmla="*/ 773006335 w 772" name="T40"/>
              <a:gd fmla="*/ 40422113 h 732" name="T41"/>
              <a:gd fmla="*/ 687116213 w 772" name="T42"/>
              <a:gd fmla="*/ 90948166 h 732" name="T43"/>
              <a:gd fmla="*/ 616384105 w 772" name="T44"/>
              <a:gd fmla="*/ 151581336 h 732" name="T45"/>
              <a:gd fmla="*/ 560808424 w 772" name="T46"/>
              <a:gd fmla="*/ 232423973 h 732" name="T47"/>
              <a:gd fmla="*/ 515337557 w 772" name="T48"/>
              <a:gd fmla="*/ 328424108 h 732" name="T49"/>
              <a:gd fmla="*/ 490074728 w 772" name="T50"/>
              <a:gd fmla="*/ 439583331 h 732" name="T51"/>
              <a:gd fmla="*/ 479971503 w 772" name="T52"/>
              <a:gd fmla="*/ 560848081 h 732" name="T53"/>
              <a:gd fmla="*/ 485023115 w 772" name="T54"/>
              <a:gd fmla="*/ 646744278 h 732" name="T55"/>
              <a:gd fmla="*/ 515337557 w 772" name="T56"/>
              <a:gd fmla="*/ 813483111 h 732" name="T57"/>
              <a:gd fmla="*/ 565860036 w 772" name="T58"/>
              <a:gd fmla="*/ 975169975 h 732" name="T59"/>
              <a:gd fmla="*/ 641645345 w 772" name="T60"/>
              <a:gd fmla="*/ 1116644193 h 732" name="T61"/>
              <a:gd fmla="*/ 95994936 w 772" name="T62"/>
              <a:gd fmla="*/ 1364225664 h 732" name="T63"/>
              <a:gd fmla="*/ 75785309 w 772" name="T64"/>
              <a:gd fmla="*/ 1369279223 h 732" name="T65"/>
              <a:gd fmla="*/ 40419255 w 772" name="T66"/>
              <a:gd fmla="*/ 1394542249 h 732" name="T67"/>
              <a:gd fmla="*/ 15156426 w 772" name="T68"/>
              <a:gd fmla="*/ 1429910804 h 732" name="T69"/>
              <a:gd fmla="*/ 0 w 772" name="T70"/>
              <a:gd fmla="*/ 1475384886 h 732" name="T71"/>
              <a:gd fmla="*/ 0 w 772" name="T72"/>
              <a:gd fmla="*/ 1707808860 h 732" name="T73"/>
              <a:gd fmla="*/ 0 w 772" name="T74"/>
              <a:gd fmla="*/ 1738125445 h 732" name="T75"/>
              <a:gd fmla="*/ 25261240 w 772" name="T76"/>
              <a:gd fmla="*/ 1788653087 h 732" name="T77"/>
              <a:gd fmla="*/ 60627293 w 772" name="T78"/>
              <a:gd fmla="*/ 1824021641 h 732" name="T79"/>
              <a:gd fmla="*/ 111151362 w 772" name="T80"/>
              <a:gd fmla="*/ 1844232698 h 732" name="T81"/>
              <a:gd fmla="*/ 1813784673 w 772" name="T82"/>
              <a:gd fmla="*/ 1849284667 h 732" name="T83"/>
              <a:gd fmla="*/ 1839045913 w 772" name="T84"/>
              <a:gd fmla="*/ 1844232698 h 732" name="T85"/>
              <a:gd fmla="*/ 1889569982 w 772" name="T86"/>
              <a:gd fmla="*/ 1824021641 h 732" name="T87"/>
              <a:gd fmla="*/ 1929987648 w 772" name="T88"/>
              <a:gd fmla="*/ 1788653087 h 732" name="T89"/>
              <a:gd fmla="*/ 1950197275 w 772" name="T90"/>
              <a:gd fmla="*/ 1738125445 h 732" name="T91"/>
              <a:gd fmla="*/ 1950197275 w 772" name="T92"/>
              <a:gd fmla="*/ 1707808860 h 732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</a:gdLst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316857"/>
            </a:solidFill>
            <a:round/>
          </a:ln>
        </p:spPr>
        <p:txBody>
          <a:bodyPr bIns="60960" lIns="121920" rIns="121920" tIns="60960"/>
          <a:lstStyle/>
          <a:p>
            <a:endParaRPr altLang="en-US" lang="zh-CN"/>
          </a:p>
        </p:txBody>
      </p:sp>
      <p:sp>
        <p:nvSpPr>
          <p:cNvPr id="17444" name="矩形 5"/>
          <p:cNvSpPr>
            <a:spLocks noChangeArrowheads="1"/>
          </p:cNvSpPr>
          <p:nvPr/>
        </p:nvSpPr>
        <p:spPr bwMode="auto">
          <a:xfrm>
            <a:off x="10317164" y="4679950"/>
            <a:ext cx="135128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zh-CN" lang="en-US" sz="1800">
                <a:solidFill>
                  <a:srgbClr val="316857"/>
                </a:solidFill>
                <a:latin typeface="HelveticaNeueLT Pro 67 MdCn"/>
                <a:ea charset="-122" panose="02010600030101010101" pitchFamily="2" typeface="宋体"/>
              </a:rPr>
              <a:t>From 2016 </a:t>
            </a:r>
          </a:p>
        </p:txBody>
      </p:sp>
    </p:spTree>
  </p:cSld>
  <p:clrMapOvr>
    <a:masterClrMapping/>
  </p:clrMapOvr>
  <p:transition/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31685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文本框 3"/>
          <p:cNvSpPr txBox="1"/>
          <p:nvPr/>
        </p:nvSpPr>
        <p:spPr>
          <a:xfrm>
            <a:off x="263525" y="867492"/>
            <a:ext cx="2879725" cy="747866"/>
          </a:xfrm>
          <a:prstGeom prst="rect">
            <a:avLst/>
          </a:prstGeom>
          <a:noFill/>
        </p:spPr>
        <p:txBody>
          <a:bodyPr anchor="ctr" bIns="60949" lIns="121899" rIns="121899" tIns="60949">
            <a:spAutoFit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altLang="zh-CN" b="1" kumimoji="1" lang="en-US" sz="1867">
                <a:solidFill>
                  <a:schemeClr val="bg1"/>
                </a:solidFill>
                <a:latin panose="020f0502020204030204" typeface="Calibri"/>
                <a:ea typeface="宋体"/>
              </a:rPr>
              <a:t>MORE THAN TEMPLATE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altLang="zh-CN" b="1" kumimoji="1" lang="en-US" sz="1867">
                <a:solidFill>
                  <a:schemeClr val="bg1"/>
                </a:solidFill>
                <a:latin panose="020f0502020204030204" typeface="Calibri"/>
                <a:ea typeface="宋体"/>
              </a:rPr>
              <a:t>点击此处添加副标题</a:t>
            </a:r>
          </a:p>
        </p:txBody>
      </p:sp>
      <p:sp>
        <p:nvSpPr>
          <p:cNvPr id="5" name="等腰三角形 4"/>
          <p:cNvSpPr/>
          <p:nvPr/>
        </p:nvSpPr>
        <p:spPr>
          <a:xfrm>
            <a:off x="407988" y="304800"/>
            <a:ext cx="561975" cy="536575"/>
          </a:xfrm>
          <a:prstGeom prst="triangle">
            <a:avLst/>
          </a:prstGeom>
          <a:noFill/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bIns="60949" lIns="121899" rIns="121899" tIns="60949"/>
          <a:lstStyle/>
          <a:p>
            <a:pPr algn="ctr" eaLnBrk="1" hangingPunct="1">
              <a:defRPr/>
            </a:pPr>
            <a:endParaRPr altLang="en-US" b="1" kumimoji="1" lang="zh-CN" sz="1333">
              <a:solidFill>
                <a:schemeClr val="bg1"/>
              </a:solidFill>
              <a:ea typeface="宋体"/>
            </a:endParaRPr>
          </a:p>
        </p:txBody>
      </p:sp>
      <p:sp>
        <p:nvSpPr>
          <p:cNvPr id="18436" name="文本框 5"/>
          <p:cNvSpPr txBox="1">
            <a:spLocks noChangeArrowheads="1"/>
          </p:cNvSpPr>
          <p:nvPr/>
        </p:nvSpPr>
        <p:spPr bwMode="auto">
          <a:xfrm>
            <a:off x="263525" y="450850"/>
            <a:ext cx="843280" cy="365760"/>
          </a:xfrm>
          <a:prstGeom prst="rect">
            <a:avLst/>
          </a:prstGeom>
          <a:solidFill>
            <a:srgbClr val="316857"/>
          </a:solidFill>
          <a:ln w="9525">
            <a:solidFill>
              <a:srgbClr val="316857"/>
            </a:solidFill>
            <a:miter lim="800000"/>
          </a:ln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zh-CN" lang="en-US" sz="1800">
                <a:solidFill>
                  <a:schemeClr val="bg1"/>
                </a:solidFill>
                <a:latin charset="0" panose="020b0604020202020204" pitchFamily="34" typeface="Arial"/>
                <a:ea charset="-122" panose="02010600030101010101" pitchFamily="2" typeface="宋体"/>
              </a:rPr>
              <a:t>LOGO</a:t>
            </a:r>
          </a:p>
        </p:txBody>
      </p:sp>
      <p:sp>
        <p:nvSpPr>
          <p:cNvPr id="18437" name="矩形 12"/>
          <p:cNvSpPr>
            <a:spLocks noChangeArrowheads="1"/>
          </p:cNvSpPr>
          <p:nvPr/>
        </p:nvSpPr>
        <p:spPr bwMode="auto">
          <a:xfrm>
            <a:off x="276225" y="1500188"/>
            <a:ext cx="8074025" cy="329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altLang="en-US" lang="zh-CN" sz="1200">
                <a:solidFill>
                  <a:schemeClr val="bg1"/>
                </a:solidFill>
                <a:latin charset="0" panose="020b0604020202020204" pitchFamily="34" typeface="Arial"/>
                <a:ea charset="-122" panose="02010600030101010101" pitchFamily="2" typeface="宋体"/>
              </a:rPr>
              <a:t>顶部“开始”面板中可以对字体、字号、颜色、行距等进行修改。建议正文10号字，1.3倍字间距</a:t>
            </a:r>
          </a:p>
        </p:txBody>
      </p:sp>
      <p:sp>
        <p:nvSpPr>
          <p:cNvPr id="23" name="矩形 22"/>
          <p:cNvSpPr/>
          <p:nvPr/>
        </p:nvSpPr>
        <p:spPr>
          <a:xfrm>
            <a:off x="6024562" y="3792538"/>
            <a:ext cx="4987925" cy="23676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chemeClr val="bg1"/>
                </a:solidFill>
                <a:latin typeface="+mn-ea"/>
                <a:ea typeface="+mn-ea"/>
              </a:rPr>
              <a:t>点击此处添加标题</a:t>
            </a:r>
          </a:p>
          <a:p>
            <a:pPr algn="r"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chemeClr val="bg1"/>
                </a:solidFill>
                <a:latin typeface="+mn-ea"/>
                <a:ea typeface="+mn-ea"/>
              </a:rPr>
              <a:t>点击此处添加文本信息。</a:t>
            </a:r>
          </a:p>
          <a:p>
            <a:pPr algn="r"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chemeClr val="bg1"/>
                </a:solidFill>
                <a:latin typeface="+mn-ea"/>
                <a:ea typeface="+mn-ea"/>
              </a:rPr>
              <a:t>标题数字等都可以通过点击和重新输入进行更改。</a:t>
            </a:r>
          </a:p>
        </p:txBody>
      </p:sp>
      <p:sp>
        <p:nvSpPr>
          <p:cNvPr id="34" name="矩形 33"/>
          <p:cNvSpPr/>
          <p:nvPr/>
        </p:nvSpPr>
        <p:spPr>
          <a:xfrm>
            <a:off x="6024562" y="2590800"/>
            <a:ext cx="4987925" cy="23676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chemeClr val="bg1"/>
                </a:solidFill>
                <a:latin typeface="+mn-ea"/>
                <a:ea typeface="+mn-ea"/>
              </a:rPr>
              <a:t>点击此处添加标题</a:t>
            </a:r>
          </a:p>
          <a:p>
            <a:pPr algn="r"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chemeClr val="bg1"/>
                </a:solidFill>
                <a:latin typeface="+mn-ea"/>
                <a:ea typeface="+mn-ea"/>
              </a:rPr>
              <a:t>点击此处添加文本信息。</a:t>
            </a:r>
          </a:p>
          <a:p>
            <a:pPr algn="r"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chemeClr val="bg1"/>
                </a:solidFill>
                <a:latin typeface="+mn-ea"/>
                <a:ea typeface="+mn-ea"/>
              </a:rPr>
              <a:t>标题数字等都可以通过点击和重新输入进行更改。</a:t>
            </a:r>
          </a:p>
        </p:txBody>
      </p:sp>
      <p:sp>
        <p:nvSpPr>
          <p:cNvPr id="24" name="矩形 23"/>
          <p:cNvSpPr/>
          <p:nvPr/>
        </p:nvSpPr>
        <p:spPr>
          <a:xfrm>
            <a:off x="6024562" y="4887913"/>
            <a:ext cx="4987925" cy="23676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chemeClr val="bg1"/>
                </a:solidFill>
                <a:latin typeface="+mn-ea"/>
                <a:ea typeface="+mn-ea"/>
              </a:rPr>
              <a:t>点击此处添加标题</a:t>
            </a:r>
          </a:p>
          <a:p>
            <a:pPr algn="r"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chemeClr val="bg1"/>
                </a:solidFill>
                <a:latin typeface="+mn-ea"/>
                <a:ea typeface="+mn-ea"/>
              </a:rPr>
              <a:t>点击此处添加文本信息。</a:t>
            </a:r>
          </a:p>
          <a:p>
            <a:pPr algn="r"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chemeClr val="bg1"/>
                </a:solidFill>
                <a:latin typeface="+mn-ea"/>
                <a:ea typeface="+mn-ea"/>
              </a:rPr>
              <a:t>标题数字等都可以通过点击和重新输入进行更改。</a:t>
            </a:r>
          </a:p>
        </p:txBody>
      </p:sp>
      <p:cxnSp>
        <p:nvCxnSpPr>
          <p:cNvPr id="26" name="直接连接符 25"/>
          <p:cNvCxnSpPr/>
          <p:nvPr/>
        </p:nvCxnSpPr>
        <p:spPr>
          <a:xfrm flipV="1">
            <a:off x="6191250" y="3792538"/>
            <a:ext cx="3673475" cy="15875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/>
        </p:nvCxnSpPr>
        <p:spPr>
          <a:xfrm>
            <a:off x="6024563" y="4968875"/>
            <a:ext cx="3840162" cy="23813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443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17525" y="2439988"/>
            <a:ext cx="6419850" cy="369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5" name="直接连接符 24"/>
          <p:cNvCxnSpPr/>
          <p:nvPr/>
        </p:nvCxnSpPr>
        <p:spPr>
          <a:xfrm>
            <a:off x="6108700" y="6056313"/>
            <a:ext cx="3838575" cy="22225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/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31685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5764212" y="3771900"/>
            <a:ext cx="6375400" cy="619628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lnSpc>
                <a:spcPct val="130000"/>
              </a:lnSpc>
              <a:defRPr/>
            </a:pPr>
            <a:r>
              <a:rPr altLang="en-US" lang="zh-CN" sz="1333">
                <a:solidFill>
                  <a:schemeClr val="bg1">
                    <a:lumMod val="95000"/>
                  </a:schemeClr>
                </a:solidFill>
              </a:rPr>
              <a:t>点击此处添加文本内容，如关键词、部分简单介绍等。点击此处添加文本内容，如关键词、部分简单介绍等。点击此处添加文本内容，如关键词、部分简单介绍等。</a:t>
            </a:r>
          </a:p>
        </p:txBody>
      </p:sp>
      <p:grpSp>
        <p:nvGrpSpPr>
          <p:cNvPr id="19459" name="组合 9"/>
          <p:cNvGrpSpPr/>
          <p:nvPr/>
        </p:nvGrpSpPr>
        <p:grpSpPr>
          <a:xfrm rot="3489117">
            <a:off x="8796337" y="1887538"/>
            <a:ext cx="1368425" cy="1079500"/>
            <a:chOff x="9031695" y="1802352"/>
            <a:chExt cx="1064319" cy="840234"/>
          </a:xfrm>
        </p:grpSpPr>
        <p:sp>
          <p:nvSpPr>
            <p:cNvPr id="7" name="任意多边形 6"/>
            <p:cNvSpPr/>
            <p:nvPr/>
          </p:nvSpPr>
          <p:spPr>
            <a:xfrm>
              <a:off x="9132586" y="2364674"/>
              <a:ext cx="635875" cy="200173"/>
            </a:xfrm>
            <a:custGeom>
              <a:gdLst>
                <a:gd fmla="*/ 0 w 788790" name="connsiteX0"/>
                <a:gd fmla="*/ 415946 h 415946" name="connsiteY0"/>
                <a:gd fmla="*/ 210116 w 788790" name="connsiteX1"/>
                <a:gd fmla="*/ 22225 h 415946" name="connsiteY1"/>
                <a:gd fmla="*/ 424482 w 788790" name="connsiteX2"/>
                <a:gd fmla="*/ 0 h 415946" name="connsiteY2"/>
                <a:gd fmla="*/ 344406 w 788790" name="connsiteX3"/>
                <a:gd fmla="*/ 150048 h 415946" name="connsiteY3"/>
                <a:gd fmla="*/ 646889 w 788790" name="connsiteX4"/>
                <a:gd fmla="*/ 150048 h 415946" name="connsiteY4"/>
                <a:gd fmla="*/ 788790 w 788790" name="connsiteX5"/>
                <a:gd fmla="*/ 415946 h 415946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415946" w="788790">
                  <a:moveTo>
                    <a:pt x="0" y="415946"/>
                  </a:moveTo>
                  <a:lnTo>
                    <a:pt x="210116" y="22225"/>
                  </a:lnTo>
                  <a:lnTo>
                    <a:pt x="424482" y="0"/>
                  </a:lnTo>
                  <a:lnTo>
                    <a:pt x="344406" y="150048"/>
                  </a:lnTo>
                  <a:lnTo>
                    <a:pt x="646889" y="150048"/>
                  </a:lnTo>
                  <a:lnTo>
                    <a:pt x="788790" y="415946"/>
                  </a:lnTo>
                  <a:close/>
                </a:path>
              </a:pathLst>
            </a:custGeom>
            <a:solidFill>
              <a:srgbClr val="FFFF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altLang="en-US" lang="zh-CN"/>
            </a:p>
          </p:txBody>
        </p:sp>
        <p:sp>
          <p:nvSpPr>
            <p:cNvPr id="8" name="等腰三角形 7"/>
            <p:cNvSpPr/>
            <p:nvPr/>
          </p:nvSpPr>
          <p:spPr>
            <a:xfrm>
              <a:off x="9031695" y="1802352"/>
              <a:ext cx="1064319" cy="840234"/>
            </a:xfrm>
            <a:prstGeom prst="triangl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altLang="en-US" lang="zh-CN"/>
            </a:p>
          </p:txBody>
        </p:sp>
      </p:grpSp>
      <p:sp>
        <p:nvSpPr>
          <p:cNvPr id="9" name="矩形 8"/>
          <p:cNvSpPr/>
          <p:nvPr/>
        </p:nvSpPr>
        <p:spPr>
          <a:xfrm>
            <a:off x="9551989" y="1497013"/>
            <a:ext cx="2749550" cy="198424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altLang="zh-CN" b="1" kumimoji="1" lang="en-US" sz="13800">
                <a:solidFill>
                  <a:schemeClr val="bg1">
                    <a:lumMod val="95000"/>
                  </a:schemeClr>
                </a:solidFill>
              </a:rPr>
              <a:t>04</a:t>
            </a:r>
          </a:p>
        </p:txBody>
      </p:sp>
      <p:sp>
        <p:nvSpPr>
          <p:cNvPr id="5" name="矩形 4"/>
          <p:cNvSpPr/>
          <p:nvPr/>
        </p:nvSpPr>
        <p:spPr>
          <a:xfrm>
            <a:off x="9625014" y="3038475"/>
            <a:ext cx="2348230" cy="741731"/>
          </a:xfrm>
          <a:prstGeom prst="rect">
            <a:avLst/>
          </a:prstGeom>
          <a:solidFill>
            <a:srgbClr val="316857"/>
          </a:solidFill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altLang="en-US" kumimoji="1" lang="zh-CN" sz="4267">
                <a:solidFill>
                  <a:schemeClr val="bg1">
                    <a:lumMod val="9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未来预期</a:t>
            </a:r>
          </a:p>
        </p:txBody>
      </p:sp>
      <p:sp>
        <p:nvSpPr>
          <p:cNvPr id="11" name="等腰三角形 10"/>
          <p:cNvSpPr/>
          <p:nvPr/>
        </p:nvSpPr>
        <p:spPr>
          <a:xfrm>
            <a:off x="8675688" y="3043238"/>
            <a:ext cx="768350" cy="663575"/>
          </a:xfrm>
          <a:prstGeom prst="triangl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altLang="en-US" lang="zh-CN"/>
          </a:p>
        </p:txBody>
      </p:sp>
    </p:spTree>
  </p:cSld>
  <p:clrMapOvr>
    <a:masterClrMapping/>
  </p:clrMapOvr>
  <p:transition/>
  <p:timing/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3" name="矩形 22"/>
          <p:cNvSpPr/>
          <p:nvPr/>
        </p:nvSpPr>
        <p:spPr>
          <a:xfrm>
            <a:off x="0" y="2997200"/>
            <a:ext cx="12192000" cy="3654425"/>
          </a:xfrm>
          <a:prstGeom prst="rect">
            <a:avLst/>
          </a:prstGeom>
          <a:solidFill>
            <a:srgbClr val="316857"/>
          </a:solidFill>
          <a:ln algn="ctr" cap="flat" cmpd="sng" w="12700">
            <a:solidFill>
              <a:srgbClr val="316857"/>
            </a:solidFill>
            <a:prstDash val="solid"/>
            <a:miter lim="800000"/>
          </a:ln>
          <a:effectLst/>
        </p:spPr>
        <p:txBody>
          <a:bodyPr anchor="ctr" bIns="60959" lIns="121917" rIns="121917" tIns="60959"/>
          <a:lstStyle/>
          <a:p>
            <a:pPr algn="ctr" defTabSz="1219140">
              <a:defRPr/>
            </a:pPr>
            <a:endParaRPr altLang="en-US" kern="0" lang="zh-CN" sz="3200">
              <a:solidFill>
                <a:sysClr lastClr="FFFFFF" val="window"/>
              </a:solidFill>
              <a:latin panose="020f0502020204030204" typeface="Calibri"/>
              <a:ea typeface="宋体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63525" y="867492"/>
            <a:ext cx="2879725" cy="747866"/>
          </a:xfrm>
          <a:prstGeom prst="rect">
            <a:avLst/>
          </a:prstGeom>
          <a:noFill/>
        </p:spPr>
        <p:txBody>
          <a:bodyPr anchor="ctr" bIns="60949" lIns="121899" rIns="121899" tIns="60949">
            <a:spAutoFit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altLang="zh-CN" b="1" kumimoji="1" lang="en-US" sz="1867">
                <a:solidFill>
                  <a:srgbClr val="316857"/>
                </a:solidFill>
                <a:latin panose="020f0502020204030204" typeface="Calibri"/>
                <a:ea typeface="宋体"/>
              </a:rPr>
              <a:t>MORE THAN TEMPLATE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altLang="zh-CN" b="1" kumimoji="1" lang="en-US" sz="1867">
                <a:solidFill>
                  <a:srgbClr val="316857"/>
                </a:solidFill>
                <a:latin panose="020f0502020204030204" typeface="Calibri"/>
                <a:ea typeface="宋体"/>
              </a:rPr>
              <a:t>点击此处添加副标题</a:t>
            </a:r>
          </a:p>
        </p:txBody>
      </p:sp>
      <p:sp>
        <p:nvSpPr>
          <p:cNvPr id="5" name="等腰三角形 4"/>
          <p:cNvSpPr/>
          <p:nvPr/>
        </p:nvSpPr>
        <p:spPr>
          <a:xfrm>
            <a:off x="407988" y="304800"/>
            <a:ext cx="561975" cy="536575"/>
          </a:xfrm>
          <a:prstGeom prst="triangle">
            <a:avLst/>
          </a:prstGeom>
          <a:noFill/>
          <a:ln>
            <a:solidFill>
              <a:srgbClr val="1F1F1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bIns="60949" lIns="121899" rIns="121899" tIns="60949"/>
          <a:lstStyle/>
          <a:p>
            <a:pPr algn="ctr" eaLnBrk="1" hangingPunct="1">
              <a:defRPr/>
            </a:pPr>
            <a:endParaRPr altLang="en-US" b="1" kumimoji="1" lang="zh-CN" sz="1333">
              <a:solidFill>
                <a:srgbClr val="316857"/>
              </a:solidFill>
              <a:ea typeface="宋体"/>
            </a:endParaRPr>
          </a:p>
        </p:txBody>
      </p:sp>
      <p:sp>
        <p:nvSpPr>
          <p:cNvPr id="20485" name="文本框 5"/>
          <p:cNvSpPr txBox="1">
            <a:spLocks noChangeArrowheads="1"/>
          </p:cNvSpPr>
          <p:nvPr/>
        </p:nvSpPr>
        <p:spPr bwMode="auto">
          <a:xfrm>
            <a:off x="263525" y="450850"/>
            <a:ext cx="843280" cy="36576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</a:ln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zh-CN" lang="en-US" sz="1800">
                <a:solidFill>
                  <a:srgbClr val="316857"/>
                </a:solidFill>
                <a:latin charset="0" panose="020b0604020202020204" pitchFamily="34" typeface="Arial"/>
                <a:ea charset="-122" panose="02010600030101010101" pitchFamily="2" typeface="宋体"/>
              </a:rPr>
              <a:t>LOGO</a:t>
            </a:r>
          </a:p>
        </p:txBody>
      </p:sp>
      <p:sp>
        <p:nvSpPr>
          <p:cNvPr id="20486" name="矩形 12"/>
          <p:cNvSpPr>
            <a:spLocks noChangeArrowheads="1"/>
          </p:cNvSpPr>
          <p:nvPr/>
        </p:nvSpPr>
        <p:spPr bwMode="auto">
          <a:xfrm>
            <a:off x="276225" y="1500188"/>
            <a:ext cx="5603875" cy="566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altLang="en-US" lang="zh-CN" sz="1200">
                <a:solidFill>
                  <a:srgbClr val="316857"/>
                </a:solidFill>
                <a:latin charset="0" panose="020b0604020202020204" pitchFamily="34" typeface="Arial"/>
                <a:ea charset="-122" panose="02010600030101010101" pitchFamily="2" typeface="宋体"/>
              </a:rPr>
              <a:t>顶部“开始”面板中可以对字体、字号、颜色、行距等进行修改。建议正文10号字，1.3倍字间距</a:t>
            </a:r>
          </a:p>
        </p:txBody>
      </p:sp>
      <p:sp>
        <p:nvSpPr>
          <p:cNvPr id="33" name="矩形 32"/>
          <p:cNvSpPr/>
          <p:nvPr/>
        </p:nvSpPr>
        <p:spPr>
          <a:xfrm>
            <a:off x="679450" y="3630613"/>
            <a:ext cx="4184650" cy="23676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chemeClr val="bg1"/>
                </a:solidFill>
                <a:latin typeface="+mn-ea"/>
                <a:ea typeface="+mn-ea"/>
              </a:rPr>
              <a:t>点击此处添加标题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chemeClr val="bg1"/>
                </a:solidFill>
                <a:latin typeface="+mn-ea"/>
                <a:ea typeface="+mn-ea"/>
              </a:rPr>
              <a:t>点击此处添加文本信息。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chemeClr val="bg1"/>
                </a:solidFill>
                <a:latin typeface="+mn-ea"/>
                <a:ea typeface="+mn-ea"/>
              </a:rPr>
              <a:t>标题数字等都可以通过点击和重新输入进行更改。</a:t>
            </a:r>
          </a:p>
        </p:txBody>
      </p:sp>
      <p:sp>
        <p:nvSpPr>
          <p:cNvPr id="46" name="矩形 45"/>
          <p:cNvSpPr/>
          <p:nvPr/>
        </p:nvSpPr>
        <p:spPr>
          <a:xfrm>
            <a:off x="692150" y="5135563"/>
            <a:ext cx="4171950" cy="23676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chemeClr val="bg1"/>
                </a:solidFill>
                <a:latin typeface="+mn-ea"/>
                <a:ea typeface="+mn-ea"/>
              </a:rPr>
              <a:t>点击此处添加标题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chemeClr val="bg1"/>
                </a:solidFill>
                <a:latin typeface="+mn-ea"/>
                <a:ea typeface="+mn-ea"/>
              </a:rPr>
              <a:t>点击此处添加文本信息。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chemeClr val="bg1"/>
                </a:solidFill>
                <a:latin typeface="+mn-ea"/>
                <a:ea typeface="+mn-ea"/>
              </a:rPr>
              <a:t>标题数字等都可以通过点击和重新输入进行更改。</a:t>
            </a:r>
          </a:p>
        </p:txBody>
      </p:sp>
      <p:sp>
        <p:nvSpPr>
          <p:cNvPr id="39" name="矩形 38"/>
          <p:cNvSpPr/>
          <p:nvPr/>
        </p:nvSpPr>
        <p:spPr>
          <a:xfrm>
            <a:off x="5861050" y="1177925"/>
            <a:ext cx="1639888" cy="66751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eaLnBrk="1" hangingPunct="1">
              <a:lnSpc>
                <a:spcPct val="200000"/>
              </a:lnSpc>
              <a:defRPr/>
            </a:pPr>
            <a:r>
              <a:rPr altLang="zh-CN" lang="en-US" sz="7200">
                <a:solidFill>
                  <a:schemeClr val="bg1"/>
                </a:solidFill>
                <a:latin typeface="+mn-ea"/>
                <a:ea typeface="+mn-ea"/>
              </a:rPr>
              <a:t> 40%</a:t>
            </a:r>
          </a:p>
        </p:txBody>
      </p:sp>
      <p:cxnSp>
        <p:nvCxnSpPr>
          <p:cNvPr id="7" name="直接连接符 6"/>
          <p:cNvCxnSpPr/>
          <p:nvPr/>
        </p:nvCxnSpPr>
        <p:spPr>
          <a:xfrm flipV="1">
            <a:off x="766763" y="5135563"/>
            <a:ext cx="4598987" cy="1428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1" name="矩形 31"/>
          <p:cNvSpPr>
            <a:spLocks noChangeArrowheads="1"/>
          </p:cNvSpPr>
          <p:nvPr/>
        </p:nvSpPr>
        <p:spPr bwMode="auto">
          <a:xfrm>
            <a:off x="6103939" y="5291138"/>
            <a:ext cx="135128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zh-CN" lang="en-US" sz="1800">
                <a:solidFill>
                  <a:schemeClr val="bg1"/>
                </a:solidFill>
                <a:latin typeface="HelveticaNeueLT Pro 67 MdCn"/>
                <a:ea charset="-122" panose="02010600030101010101" pitchFamily="2" typeface="宋体"/>
              </a:rPr>
              <a:t>From 2016 </a:t>
            </a:r>
          </a:p>
        </p:txBody>
      </p:sp>
      <p:pic>
        <p:nvPicPr>
          <p:cNvPr id="20492" name="图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t="21797"/>
          <a:stretch>
            <a:fillRect/>
          </a:stretch>
        </p:blipFill>
        <p:spPr bwMode="auto">
          <a:xfrm>
            <a:off x="8229600" y="1120775"/>
            <a:ext cx="3435350" cy="516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/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31685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文本框 3"/>
          <p:cNvSpPr txBox="1"/>
          <p:nvPr/>
        </p:nvSpPr>
        <p:spPr>
          <a:xfrm>
            <a:off x="263525" y="867492"/>
            <a:ext cx="2879725" cy="747866"/>
          </a:xfrm>
          <a:prstGeom prst="rect">
            <a:avLst/>
          </a:prstGeom>
          <a:noFill/>
        </p:spPr>
        <p:txBody>
          <a:bodyPr anchor="ctr" bIns="60949" lIns="121899" rIns="121899" tIns="60949">
            <a:spAutoFit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altLang="zh-CN" b="1" kumimoji="1" lang="en-US" sz="1867">
                <a:solidFill>
                  <a:schemeClr val="bg1"/>
                </a:solidFill>
                <a:latin panose="020f0502020204030204" typeface="Calibri"/>
                <a:ea typeface="宋体"/>
              </a:rPr>
              <a:t>MORE THAN TEMPLATE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altLang="zh-CN" b="1" kumimoji="1" lang="en-US" sz="1867">
                <a:solidFill>
                  <a:schemeClr val="bg1"/>
                </a:solidFill>
                <a:latin panose="020f0502020204030204" typeface="Calibri"/>
                <a:ea typeface="宋体"/>
              </a:rPr>
              <a:t>点击此处添加副标题</a:t>
            </a:r>
          </a:p>
        </p:txBody>
      </p:sp>
      <p:sp>
        <p:nvSpPr>
          <p:cNvPr id="5" name="等腰三角形 4"/>
          <p:cNvSpPr/>
          <p:nvPr/>
        </p:nvSpPr>
        <p:spPr>
          <a:xfrm>
            <a:off x="407988" y="304800"/>
            <a:ext cx="561975" cy="536575"/>
          </a:xfrm>
          <a:prstGeom prst="triangle">
            <a:avLst/>
          </a:prstGeom>
          <a:noFill/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bIns="60949" lIns="121899" rIns="121899" tIns="60949"/>
          <a:lstStyle/>
          <a:p>
            <a:pPr algn="ctr" eaLnBrk="1" hangingPunct="1">
              <a:defRPr/>
            </a:pPr>
            <a:endParaRPr altLang="en-US" b="1" kumimoji="1" lang="zh-CN" sz="1333">
              <a:solidFill>
                <a:schemeClr val="bg1"/>
              </a:solidFill>
              <a:ea typeface="宋体"/>
            </a:endParaRPr>
          </a:p>
        </p:txBody>
      </p:sp>
      <p:sp>
        <p:nvSpPr>
          <p:cNvPr id="22532" name="文本框 5"/>
          <p:cNvSpPr txBox="1">
            <a:spLocks noChangeArrowheads="1"/>
          </p:cNvSpPr>
          <p:nvPr/>
        </p:nvSpPr>
        <p:spPr bwMode="auto">
          <a:xfrm>
            <a:off x="263525" y="450850"/>
            <a:ext cx="843280" cy="365760"/>
          </a:xfrm>
          <a:prstGeom prst="rect">
            <a:avLst/>
          </a:prstGeom>
          <a:solidFill>
            <a:srgbClr val="316857"/>
          </a:solidFill>
          <a:ln w="9525">
            <a:solidFill>
              <a:srgbClr val="316857"/>
            </a:solidFill>
            <a:miter lim="800000"/>
          </a:ln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zh-CN" lang="en-US" sz="1800">
                <a:solidFill>
                  <a:schemeClr val="bg1"/>
                </a:solidFill>
                <a:latin charset="0" panose="020b0604020202020204" pitchFamily="34" typeface="Arial"/>
                <a:ea charset="-122" panose="02010600030101010101" pitchFamily="2" typeface="宋体"/>
              </a:rPr>
              <a:t>LOGO</a:t>
            </a:r>
          </a:p>
        </p:txBody>
      </p:sp>
      <p:sp>
        <p:nvSpPr>
          <p:cNvPr id="22533" name="矩形 12"/>
          <p:cNvSpPr>
            <a:spLocks noChangeArrowheads="1"/>
          </p:cNvSpPr>
          <p:nvPr/>
        </p:nvSpPr>
        <p:spPr bwMode="auto">
          <a:xfrm>
            <a:off x="276225" y="1500188"/>
            <a:ext cx="8074025" cy="329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altLang="en-US" lang="zh-CN" sz="1200">
                <a:solidFill>
                  <a:schemeClr val="bg1"/>
                </a:solidFill>
                <a:latin charset="0" panose="020b0604020202020204" pitchFamily="34" typeface="Arial"/>
                <a:ea charset="-122" panose="02010600030101010101" pitchFamily="2" typeface="宋体"/>
              </a:rPr>
              <a:t>顶部“开始”面板中可以对字体、字号、颜色、行距等进行修改。建议正文10号字，1.3倍字间距</a:t>
            </a:r>
          </a:p>
        </p:txBody>
      </p:sp>
      <p:cxnSp>
        <p:nvCxnSpPr>
          <p:cNvPr id="6" name="直接连接符 5"/>
          <p:cNvCxnSpPr>
            <a:endCxn id="35" idx="3"/>
          </p:cNvCxnSpPr>
          <p:nvPr/>
        </p:nvCxnSpPr>
        <p:spPr>
          <a:xfrm>
            <a:off x="58738" y="2241418"/>
            <a:ext cx="3959225" cy="288766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>
            <a:stCxn id="35" idx="3"/>
          </p:cNvCxnSpPr>
          <p:nvPr/>
        </p:nvCxnSpPr>
        <p:spPr>
          <a:xfrm flipV="1">
            <a:off x="4017963" y="2995480"/>
            <a:ext cx="1417637" cy="2133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 flipH="1" flipV="1">
            <a:off x="5435600" y="2997200"/>
            <a:ext cx="1812925" cy="228123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 flipV="1">
            <a:off x="7248525" y="2595563"/>
            <a:ext cx="4032250" cy="2682875"/>
          </a:xfrm>
          <a:prstGeom prst="line">
            <a:avLst/>
          </a:prstGeom>
          <a:ln w="19050">
            <a:solidFill>
              <a:schemeClr val="bg1"/>
            </a:solidFill>
            <a:headEnd len="med" type="none" w="med"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8"/>
          <p:cNvSpPr txBox="1"/>
          <p:nvPr/>
        </p:nvSpPr>
        <p:spPr>
          <a:xfrm>
            <a:off x="5475288" y="2311400"/>
            <a:ext cx="1639887" cy="375971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altLang="zh-CN" b="1" lang="en-US" sz="1867">
                <a:solidFill>
                  <a:schemeClr val="bg1"/>
                </a:solidFill>
              </a:rPr>
              <a:t>TEXT HERE</a:t>
            </a:r>
          </a:p>
        </p:txBody>
      </p:sp>
      <p:sp>
        <p:nvSpPr>
          <p:cNvPr id="30" name="文本框 8"/>
          <p:cNvSpPr txBox="1"/>
          <p:nvPr/>
        </p:nvSpPr>
        <p:spPr>
          <a:xfrm>
            <a:off x="5480050" y="2608263"/>
            <a:ext cx="2890838" cy="61962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altLang="en-US" lang="zh-CN" sz="1333">
                <a:solidFill>
                  <a:schemeClr val="bg1"/>
                </a:solidFill>
              </a:rPr>
              <a:t>顶部“开始”面板中可以对字体、字号、颜色、行距等进行修改。</a:t>
            </a:r>
          </a:p>
        </p:txBody>
      </p:sp>
      <p:pic>
        <p:nvPicPr>
          <p:cNvPr id="22" name="图片 21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866482" y="2293673"/>
            <a:ext cx="671679" cy="671679"/>
          </a:xfrm>
          <a:prstGeom prst="rect">
            <a:avLst/>
          </a:prstGeom>
        </p:spPr>
      </p:pic>
      <p:sp>
        <p:nvSpPr>
          <p:cNvPr id="35" name="文本框 8"/>
          <p:cNvSpPr txBox="1"/>
          <p:nvPr/>
        </p:nvSpPr>
        <p:spPr>
          <a:xfrm>
            <a:off x="2378075" y="4941888"/>
            <a:ext cx="1639888" cy="375971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altLang="zh-CN" b="1" lang="en-US" sz="1867">
                <a:solidFill>
                  <a:schemeClr val="bg1"/>
                </a:solidFill>
              </a:rPr>
              <a:t>TEXT HERE</a:t>
            </a:r>
          </a:p>
        </p:txBody>
      </p:sp>
      <p:sp>
        <p:nvSpPr>
          <p:cNvPr id="36" name="文本框 8"/>
          <p:cNvSpPr txBox="1"/>
          <p:nvPr/>
        </p:nvSpPr>
        <p:spPr>
          <a:xfrm>
            <a:off x="2382838" y="5238750"/>
            <a:ext cx="2889250" cy="61962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altLang="en-US" lang="zh-CN" sz="1333">
                <a:solidFill>
                  <a:schemeClr val="bg1"/>
                </a:solidFill>
              </a:rPr>
              <a:t>顶部“开始”面板中可以对字体、字号、颜色、行距等进行修改。</a:t>
            </a:r>
          </a:p>
        </p:txBody>
      </p:sp>
      <p:sp>
        <p:nvSpPr>
          <p:cNvPr id="38" name="文本框 8"/>
          <p:cNvSpPr txBox="1"/>
          <p:nvPr/>
        </p:nvSpPr>
        <p:spPr>
          <a:xfrm>
            <a:off x="5881688" y="5024438"/>
            <a:ext cx="1639887" cy="375971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altLang="zh-CN" b="1" lang="en-US" sz="1867">
                <a:solidFill>
                  <a:schemeClr val="bg1"/>
                </a:solidFill>
              </a:rPr>
              <a:t>TEXT HERE</a:t>
            </a:r>
          </a:p>
        </p:txBody>
      </p:sp>
      <p:sp>
        <p:nvSpPr>
          <p:cNvPr id="39" name="文本框 8"/>
          <p:cNvSpPr txBox="1"/>
          <p:nvPr/>
        </p:nvSpPr>
        <p:spPr>
          <a:xfrm>
            <a:off x="5886450" y="5321300"/>
            <a:ext cx="2890838" cy="61962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altLang="en-US" lang="zh-CN" sz="1333">
                <a:solidFill>
                  <a:schemeClr val="bg1"/>
                </a:solidFill>
              </a:rPr>
              <a:t>顶部“开始”面板中可以对字体、字号、颜色、行距等进行修改。</a:t>
            </a:r>
          </a:p>
        </p:txBody>
      </p:sp>
      <p:pic>
        <p:nvPicPr>
          <p:cNvPr id="42" name="图片 41"/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5830033" y="4381970"/>
            <a:ext cx="733333" cy="733333"/>
          </a:xfrm>
          <a:prstGeom prst="rect">
            <a:avLst/>
          </a:prstGeom>
        </p:spPr>
      </p:pic>
      <p:pic>
        <p:nvPicPr>
          <p:cNvPr id="43" name="图片 42"/>
          <p:cNvPicPr>
            <a:picLocks noChangeAspect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204953" y="4359725"/>
            <a:ext cx="657143" cy="657143"/>
          </a:xfrm>
          <a:prstGeom prst="rect">
            <a:avLst/>
          </a:prstGeom>
        </p:spPr>
      </p:pic>
      <p:sp>
        <p:nvSpPr>
          <p:cNvPr id="46" name="文本框 8"/>
          <p:cNvSpPr txBox="1"/>
          <p:nvPr/>
        </p:nvSpPr>
        <p:spPr>
          <a:xfrm>
            <a:off x="1535113" y="2278063"/>
            <a:ext cx="1639887" cy="375971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altLang="zh-CN" b="1" lang="en-US" sz="1867">
                <a:solidFill>
                  <a:schemeClr val="bg1"/>
                </a:solidFill>
              </a:rPr>
              <a:t>TEXT HERE</a:t>
            </a:r>
          </a:p>
        </p:txBody>
      </p:sp>
      <p:sp>
        <p:nvSpPr>
          <p:cNvPr id="47" name="文本框 8"/>
          <p:cNvSpPr txBox="1"/>
          <p:nvPr/>
        </p:nvSpPr>
        <p:spPr>
          <a:xfrm>
            <a:off x="1539875" y="2574925"/>
            <a:ext cx="2890838" cy="61962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altLang="en-US" lang="zh-CN" sz="1333">
                <a:solidFill>
                  <a:schemeClr val="bg1"/>
                </a:solidFill>
              </a:rPr>
              <a:t>顶部“开始”面板中可以对字体、字号、颜色、行距等进行修改。</a:t>
            </a:r>
          </a:p>
        </p:txBody>
      </p:sp>
      <p:sp>
        <p:nvSpPr>
          <p:cNvPr id="49" name="文本框 8"/>
          <p:cNvSpPr txBox="1"/>
          <p:nvPr/>
        </p:nvSpPr>
        <p:spPr>
          <a:xfrm>
            <a:off x="9085264" y="4046538"/>
            <a:ext cx="1555750" cy="375971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altLang="zh-CN" b="1" lang="en-US" sz="1867">
                <a:solidFill>
                  <a:schemeClr val="bg1"/>
                </a:solidFill>
              </a:rPr>
              <a:t>TEXT HERE</a:t>
            </a:r>
          </a:p>
        </p:txBody>
      </p:sp>
      <p:sp>
        <p:nvSpPr>
          <p:cNvPr id="50" name="文本框 8"/>
          <p:cNvSpPr txBox="1"/>
          <p:nvPr/>
        </p:nvSpPr>
        <p:spPr>
          <a:xfrm>
            <a:off x="9090024" y="4305300"/>
            <a:ext cx="2743200" cy="61962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altLang="en-US" lang="zh-CN" sz="1333">
                <a:solidFill>
                  <a:schemeClr val="bg1"/>
                </a:solidFill>
              </a:rPr>
              <a:t>顶部“开始”面板中可以对字体、字号、颜色、行距等进行修改。</a:t>
            </a:r>
          </a:p>
        </p:txBody>
      </p:sp>
      <p:pic>
        <p:nvPicPr>
          <p:cNvPr id="44" name="图片 43"/>
          <p:cNvPicPr>
            <a:picLocks noChangeAspect="1"/>
          </p:cNvPicPr>
          <p:nvPr/>
        </p:nvPicPr>
        <p:blipFill>
          <a:blip r:embed="rId5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0381546" y="3418706"/>
            <a:ext cx="596299" cy="1060086"/>
          </a:xfrm>
          <a:prstGeom prst="rect">
            <a:avLst/>
          </a:prstGeom>
        </p:spPr>
      </p:pic>
      <p:pic>
        <p:nvPicPr>
          <p:cNvPr id="45" name="图片 44"/>
          <p:cNvPicPr>
            <a:picLocks noChangeAspect="1"/>
          </p:cNvPicPr>
          <p:nvPr/>
        </p:nvPicPr>
        <p:blipFill>
          <a:blip r:embed="rId6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86527" y="2053845"/>
            <a:ext cx="775991" cy="775991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31685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/>
        </p:nvSpPr>
        <p:spPr>
          <a:xfrm>
            <a:off x="568960" y="3721100"/>
            <a:ext cx="3637280" cy="228569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altLang="zh-CN" b="1" kumimoji="1" lang="en-US" sz="7199">
                <a:solidFill>
                  <a:schemeClr val="bg1">
                    <a:lumMod val="95000"/>
                  </a:schemeClr>
                </a:solidFill>
              </a:rPr>
              <a:t>THANK </a:t>
            </a:r>
          </a:p>
          <a:p>
            <a:pPr algn="ctr">
              <a:defRPr/>
            </a:pPr>
            <a:r>
              <a:rPr altLang="zh-CN" b="1" kumimoji="1" lang="en-US" sz="7199">
                <a:solidFill>
                  <a:schemeClr val="bg1">
                    <a:lumMod val="95000"/>
                  </a:schemeClr>
                </a:solidFill>
              </a:rPr>
              <a:t>YOU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95325" y="5876925"/>
            <a:ext cx="6569075" cy="61962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altLang="en-US" lang="zh-CN" sz="1333">
                <a:solidFill>
                  <a:schemeClr val="bg1">
                    <a:lumMod val="95000"/>
                  </a:schemeClr>
                </a:solidFill>
              </a:rPr>
              <a:t>点击此处添加文本内容，如关键词、部分简单介绍等。点击此处添加文本内容，如关键词、部分简单介绍等。点击此处添加文本内容，如关键词、部分简单介绍等。</a:t>
            </a:r>
          </a:p>
        </p:txBody>
      </p:sp>
    </p:spTree>
  </p:cSld>
  <p:clrMapOvr>
    <a:masterClrMapping/>
  </p:clrMapOvr>
  <p:transition spd="slow">
    <p:fade/>
  </p:transition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任意多边形 6"/>
          <p:cNvSpPr/>
          <p:nvPr/>
        </p:nvSpPr>
        <p:spPr>
          <a:xfrm>
            <a:off x="292100" y="836613"/>
            <a:ext cx="635000" cy="200025"/>
          </a:xfrm>
          <a:custGeom>
            <a:gdLst>
              <a:gd fmla="*/ 0 w 788790" name="connsiteX0"/>
              <a:gd fmla="*/ 415946 h 415946" name="connsiteY0"/>
              <a:gd fmla="*/ 210116 w 788790" name="connsiteX1"/>
              <a:gd fmla="*/ 22225 h 415946" name="connsiteY1"/>
              <a:gd fmla="*/ 424482 w 788790" name="connsiteX2"/>
              <a:gd fmla="*/ 0 h 415946" name="connsiteY2"/>
              <a:gd fmla="*/ 344406 w 788790" name="connsiteX3"/>
              <a:gd fmla="*/ 150048 h 415946" name="connsiteY3"/>
              <a:gd fmla="*/ 646889 w 788790" name="connsiteX4"/>
              <a:gd fmla="*/ 150048 h 415946" name="connsiteY4"/>
              <a:gd fmla="*/ 788790 w 788790" name="connsiteX5"/>
              <a:gd fmla="*/ 415946 h 415946" name="connsiteY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415946" w="788790">
                <a:moveTo>
                  <a:pt x="0" y="415946"/>
                </a:moveTo>
                <a:lnTo>
                  <a:pt x="210116" y="22225"/>
                </a:lnTo>
                <a:lnTo>
                  <a:pt x="424482" y="0"/>
                </a:lnTo>
                <a:lnTo>
                  <a:pt x="344406" y="150048"/>
                </a:lnTo>
                <a:lnTo>
                  <a:pt x="646889" y="150048"/>
                </a:lnTo>
                <a:lnTo>
                  <a:pt x="788790" y="415946"/>
                </a:lnTo>
                <a:close/>
              </a:path>
            </a:pathLst>
          </a:custGeom>
          <a:solidFill>
            <a:srgbClr val="316857"/>
          </a:solidFill>
          <a:ln>
            <a:solidFill>
              <a:srgbClr val="3168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altLang="en-US" lang="zh-CN"/>
          </a:p>
        </p:txBody>
      </p:sp>
      <p:sp>
        <p:nvSpPr>
          <p:cNvPr id="8" name="文本框 7"/>
          <p:cNvSpPr txBox="1"/>
          <p:nvPr/>
        </p:nvSpPr>
        <p:spPr>
          <a:xfrm>
            <a:off x="192088" y="1036638"/>
            <a:ext cx="1265555" cy="7417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altLang="en-US" b="1" kumimoji="1" lang="zh-CN" sz="4267">
                <a:solidFill>
                  <a:srgbClr val="31685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目录</a:t>
            </a:r>
          </a:p>
        </p:txBody>
      </p:sp>
      <p:sp>
        <p:nvSpPr>
          <p:cNvPr id="9" name="等腰三角形 8"/>
          <p:cNvSpPr/>
          <p:nvPr/>
        </p:nvSpPr>
        <p:spPr>
          <a:xfrm>
            <a:off x="279400" y="222250"/>
            <a:ext cx="1063625" cy="841375"/>
          </a:xfrm>
          <a:prstGeom prst="triangle">
            <a:avLst/>
          </a:prstGeom>
          <a:noFill/>
          <a:ln>
            <a:solidFill>
              <a:srgbClr val="3168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altLang="en-US" lang="zh-CN"/>
          </a:p>
        </p:txBody>
      </p:sp>
      <p:cxnSp>
        <p:nvCxnSpPr>
          <p:cNvPr id="19" name="直线连接符 11"/>
          <p:cNvCxnSpPr/>
          <p:nvPr/>
        </p:nvCxnSpPr>
        <p:spPr>
          <a:xfrm flipH="1">
            <a:off x="6005513" y="2295525"/>
            <a:ext cx="0" cy="3167063"/>
          </a:xfrm>
          <a:prstGeom prst="line">
            <a:avLst/>
          </a:prstGeom>
          <a:ln algn="ctr" cap="flat" cmpd="sng" w="9525">
            <a:solidFill>
              <a:schemeClr val="accent2"/>
            </a:solidFill>
            <a:prstDash val="dash"/>
            <a:round/>
            <a:headEnd len="med" type="none" w="med"/>
            <a:tailEnd len="med" type="none" w="med"/>
          </a:ln>
        </p:spPr>
        <p:style>
          <a:lnRef idx="0">
            <a:scrgbClr b="0" g="0" r="0"/>
          </a:lnRef>
          <a:fillRef idx="0">
            <a:scrgbClr b="0" g="0" r="0"/>
          </a:fillRef>
          <a:effectRef idx="0">
            <a:scrgbClr b="0" g="0" r="0"/>
          </a:effectRef>
          <a:fontRef idx="minor">
            <a:schemeClr val="tx1"/>
          </a:fontRef>
        </p:style>
      </p:cxnSp>
      <p:grpSp>
        <p:nvGrpSpPr>
          <p:cNvPr id="5126" name="组合 20"/>
          <p:cNvGrpSpPr/>
          <p:nvPr/>
        </p:nvGrpSpPr>
        <p:grpSpPr>
          <a:xfrm>
            <a:off x="6675438" y="4149725"/>
            <a:ext cx="3716337" cy="1487488"/>
            <a:chOff x="6675891" y="4150283"/>
            <a:chExt cx="3715508" cy="1486401"/>
          </a:xfrm>
        </p:grpSpPr>
        <p:sp>
          <p:nvSpPr>
            <p:cNvPr id="5139" name="文本框 15"/>
            <p:cNvSpPr>
              <a:spLocks noChangeArrowheads="1"/>
            </p:cNvSpPr>
            <p:nvPr/>
          </p:nvSpPr>
          <p:spPr bwMode="auto">
            <a:xfrm>
              <a:off x="6768842" y="4150283"/>
              <a:ext cx="354894" cy="456866"/>
            </a:xfrm>
            <a:prstGeom prst="triangle">
              <a:avLst>
                <a:gd fmla="val 50000" name="adj"/>
              </a:avLst>
            </a:prstGeom>
            <a:noFill/>
            <a:ln w="9525">
              <a:solidFill>
                <a:srgbClr val="316857"/>
              </a:solidFill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altLang="en-US" b="1" kumimoji="1" lang="zh-CN" sz="2400">
                <a:solidFill>
                  <a:srgbClr val="1F1F1F"/>
                </a:solidFill>
                <a:latin charset="0" panose="020b0604020202020204" pitchFamily="34" typeface="Arial"/>
                <a:ea charset="-122" panose="02010600030101010101" pitchFamily="2" typeface="宋体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6675890" y="4743574"/>
              <a:ext cx="3715508" cy="883076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eaLnBrk="1" hangingPunct="1">
                <a:lnSpc>
                  <a:spcPct val="130000"/>
                </a:lnSpc>
                <a:defRPr/>
              </a:pPr>
              <a:r>
                <a:rPr altLang="en-US" lang="zh-CN" sz="1333">
                  <a:solidFill>
                    <a:srgbClr val="1F1F1F"/>
                  </a:solidFill>
                  <a:latin typeface="+mn-ea"/>
                  <a:ea typeface="+mn-ea"/>
                </a:rPr>
                <a:t>点击此处添加文本内容，如关键词、部分简单介绍等。点击此处添加文本内容，如关键词、部分简单介绍等。</a:t>
              </a:r>
            </a:p>
          </p:txBody>
        </p:sp>
        <p:sp>
          <p:nvSpPr>
            <p:cNvPr id="5141" name="矩形 19"/>
            <p:cNvSpPr>
              <a:spLocks noChangeArrowheads="1"/>
            </p:cNvSpPr>
            <p:nvPr/>
          </p:nvSpPr>
          <p:spPr bwMode="auto">
            <a:xfrm>
              <a:off x="7089364" y="4361199"/>
              <a:ext cx="2174987" cy="36549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zh-CN" b="1" kumimoji="1" lang="en-US" sz="1800">
                  <a:solidFill>
                    <a:srgbClr val="316857"/>
                  </a:solidFill>
                  <a:latin charset="0" panose="020b0604020202020204" pitchFamily="34" typeface="Arial"/>
                  <a:ea charset="-122" panose="02010600030101010101" pitchFamily="2" typeface="宋体"/>
                </a:rPr>
                <a:t>FOUR  未来预期</a:t>
              </a:r>
            </a:p>
          </p:txBody>
        </p:sp>
      </p:grpSp>
      <p:grpSp>
        <p:nvGrpSpPr>
          <p:cNvPr id="5127" name="组合 21"/>
          <p:cNvGrpSpPr/>
          <p:nvPr/>
        </p:nvGrpSpPr>
        <p:grpSpPr>
          <a:xfrm>
            <a:off x="6634163" y="2284413"/>
            <a:ext cx="3714750" cy="1487487"/>
            <a:chOff x="6675891" y="4150283"/>
            <a:chExt cx="3715508" cy="1486401"/>
          </a:xfrm>
        </p:grpSpPr>
        <p:sp>
          <p:nvSpPr>
            <p:cNvPr id="5136" name="文本框 22"/>
            <p:cNvSpPr>
              <a:spLocks noChangeArrowheads="1"/>
            </p:cNvSpPr>
            <p:nvPr/>
          </p:nvSpPr>
          <p:spPr bwMode="auto">
            <a:xfrm>
              <a:off x="6768843" y="4150283"/>
              <a:ext cx="354894" cy="456866"/>
            </a:xfrm>
            <a:prstGeom prst="triangle">
              <a:avLst>
                <a:gd fmla="val 50000" name="adj"/>
              </a:avLst>
            </a:prstGeom>
            <a:noFill/>
            <a:ln w="9525">
              <a:solidFill>
                <a:srgbClr val="316857"/>
              </a:solidFill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altLang="en-US" b="1" kumimoji="1" lang="zh-CN" sz="2400">
                <a:solidFill>
                  <a:srgbClr val="1F1F1F"/>
                </a:solidFill>
                <a:latin charset="0" panose="020b0604020202020204" pitchFamily="34" typeface="Arial"/>
                <a:ea charset="-122" panose="02010600030101010101" pitchFamily="2" typeface="宋体"/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6675892" y="4743575"/>
              <a:ext cx="3715508" cy="88307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eaLnBrk="1" hangingPunct="1">
                <a:lnSpc>
                  <a:spcPct val="130000"/>
                </a:lnSpc>
                <a:defRPr/>
              </a:pPr>
              <a:r>
                <a:rPr altLang="en-US" lang="zh-CN" sz="1333">
                  <a:solidFill>
                    <a:srgbClr val="1F1F1F"/>
                  </a:solidFill>
                  <a:latin typeface="+mn-ea"/>
                  <a:ea typeface="+mn-ea"/>
                </a:rPr>
                <a:t>点击此处添加文本内容，如关键词、部分简单介绍等。点击此处添加文本内容，如关键词、部分简单介绍等。</a:t>
              </a:r>
            </a:p>
          </p:txBody>
        </p:sp>
        <p:sp>
          <p:nvSpPr>
            <p:cNvPr id="5138" name="矩形 24"/>
            <p:cNvSpPr>
              <a:spLocks noChangeArrowheads="1"/>
            </p:cNvSpPr>
            <p:nvPr/>
          </p:nvSpPr>
          <p:spPr bwMode="auto">
            <a:xfrm>
              <a:off x="7089364" y="4361200"/>
              <a:ext cx="2174987" cy="36549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zh-CN" b="1" kumimoji="1" lang="en-US" sz="1800">
                  <a:solidFill>
                    <a:srgbClr val="316857"/>
                  </a:solidFill>
                  <a:latin charset="0" panose="020b0604020202020204" pitchFamily="34" typeface="Arial"/>
                  <a:ea charset="-122" panose="02010600030101010101" pitchFamily="2" typeface="宋体"/>
                </a:rPr>
                <a:t>THREE 产品展示</a:t>
              </a:r>
            </a:p>
          </p:txBody>
        </p:sp>
      </p:grpSp>
      <p:grpSp>
        <p:nvGrpSpPr>
          <p:cNvPr id="5128" name="组合 25"/>
          <p:cNvGrpSpPr/>
          <p:nvPr/>
        </p:nvGrpSpPr>
        <p:grpSpPr>
          <a:xfrm>
            <a:off x="1355725" y="2295525"/>
            <a:ext cx="3714750" cy="1485900"/>
            <a:chOff x="6675891" y="4150283"/>
            <a:chExt cx="3715508" cy="1486401"/>
          </a:xfrm>
        </p:grpSpPr>
        <p:sp>
          <p:nvSpPr>
            <p:cNvPr id="5133" name="文本框 26"/>
            <p:cNvSpPr>
              <a:spLocks noChangeArrowheads="1"/>
            </p:cNvSpPr>
            <p:nvPr/>
          </p:nvSpPr>
          <p:spPr bwMode="auto">
            <a:xfrm>
              <a:off x="6768842" y="4150283"/>
              <a:ext cx="354894" cy="457354"/>
            </a:xfrm>
            <a:prstGeom prst="triangle">
              <a:avLst>
                <a:gd fmla="val 50000" name="adj"/>
              </a:avLst>
            </a:prstGeom>
            <a:noFill/>
            <a:ln w="9525">
              <a:solidFill>
                <a:srgbClr val="316857"/>
              </a:solidFill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altLang="en-US" b="1" kumimoji="1" lang="zh-CN" sz="2400">
                <a:solidFill>
                  <a:srgbClr val="1F1F1F"/>
                </a:solidFill>
                <a:latin charset="0" panose="020b0604020202020204" pitchFamily="34" typeface="Arial"/>
                <a:ea charset="-122" panose="02010600030101010101" pitchFamily="2" typeface="宋体"/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>
              <a:off x="6675891" y="4744207"/>
              <a:ext cx="3715508" cy="88402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eaLnBrk="1" hangingPunct="1">
                <a:lnSpc>
                  <a:spcPct val="130000"/>
                </a:lnSpc>
                <a:defRPr/>
              </a:pPr>
              <a:r>
                <a:rPr altLang="en-US" lang="zh-CN" sz="1333">
                  <a:solidFill>
                    <a:srgbClr val="1F1F1F"/>
                  </a:solidFill>
                  <a:latin typeface="+mn-ea"/>
                  <a:ea typeface="+mn-ea"/>
                </a:rPr>
                <a:t>点击此处添加文本内容，如关键词、部分简单介绍等。点击此处添加文本内容，如关键词、部分简单介绍等。</a:t>
              </a:r>
            </a:p>
          </p:txBody>
        </p:sp>
        <p:sp>
          <p:nvSpPr>
            <p:cNvPr id="5135" name="矩形 28"/>
            <p:cNvSpPr>
              <a:spLocks noChangeArrowheads="1"/>
            </p:cNvSpPr>
            <p:nvPr/>
          </p:nvSpPr>
          <p:spPr bwMode="auto">
            <a:xfrm>
              <a:off x="7089365" y="4361199"/>
              <a:ext cx="2174987" cy="36588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zh-CN" b="1" kumimoji="1" lang="en-US" sz="1800">
                  <a:solidFill>
                    <a:srgbClr val="316857"/>
                  </a:solidFill>
                  <a:latin charset="0" panose="020b0604020202020204" pitchFamily="34" typeface="Arial"/>
                  <a:ea charset="-122" panose="02010600030101010101" pitchFamily="2" typeface="宋体"/>
                </a:rPr>
                <a:t>ONE 问题场景</a:t>
              </a:r>
            </a:p>
          </p:txBody>
        </p:sp>
      </p:grpSp>
      <p:grpSp>
        <p:nvGrpSpPr>
          <p:cNvPr id="5129" name="组合 29"/>
          <p:cNvGrpSpPr/>
          <p:nvPr/>
        </p:nvGrpSpPr>
        <p:grpSpPr>
          <a:xfrm>
            <a:off x="1343025" y="4100513"/>
            <a:ext cx="3716338" cy="1485900"/>
            <a:chOff x="6675891" y="4150283"/>
            <a:chExt cx="3715508" cy="1486401"/>
          </a:xfrm>
        </p:grpSpPr>
        <p:sp>
          <p:nvSpPr>
            <p:cNvPr id="5130" name="文本框 30"/>
            <p:cNvSpPr>
              <a:spLocks noChangeArrowheads="1"/>
            </p:cNvSpPr>
            <p:nvPr/>
          </p:nvSpPr>
          <p:spPr bwMode="auto">
            <a:xfrm>
              <a:off x="6768842" y="4150283"/>
              <a:ext cx="354895" cy="457354"/>
            </a:xfrm>
            <a:prstGeom prst="triangle">
              <a:avLst>
                <a:gd fmla="val 50000" name="adj"/>
              </a:avLst>
            </a:prstGeom>
            <a:noFill/>
            <a:ln w="9525">
              <a:solidFill>
                <a:srgbClr val="316857"/>
              </a:solidFill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altLang="en-US" b="1" kumimoji="1" lang="zh-CN" sz="2400">
                <a:solidFill>
                  <a:srgbClr val="1F1F1F"/>
                </a:solidFill>
                <a:latin charset="0" panose="020b0604020202020204" pitchFamily="34" typeface="Arial"/>
                <a:ea charset="-122" panose="02010600030101010101" pitchFamily="2" typeface="宋体"/>
              </a:endParaRPr>
            </a:p>
          </p:txBody>
        </p:sp>
        <p:sp>
          <p:nvSpPr>
            <p:cNvPr id="32" name="矩形 31"/>
            <p:cNvSpPr/>
            <p:nvPr/>
          </p:nvSpPr>
          <p:spPr>
            <a:xfrm>
              <a:off x="6675891" y="4744208"/>
              <a:ext cx="3715508" cy="88402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eaLnBrk="1" hangingPunct="1">
                <a:lnSpc>
                  <a:spcPct val="130000"/>
                </a:lnSpc>
                <a:defRPr/>
              </a:pPr>
              <a:r>
                <a:rPr altLang="en-US" lang="zh-CN" sz="1333">
                  <a:solidFill>
                    <a:srgbClr val="1F1F1F"/>
                  </a:solidFill>
                  <a:latin typeface="+mn-ea"/>
                  <a:ea typeface="+mn-ea"/>
                </a:rPr>
                <a:t>点击此处添加文本内容，如关键词、部分简单介绍等。点击此处添加文本内容，如关键词、部分简单介绍等。</a:t>
              </a:r>
            </a:p>
          </p:txBody>
        </p:sp>
        <p:sp>
          <p:nvSpPr>
            <p:cNvPr id="5132" name="矩形 32"/>
            <p:cNvSpPr>
              <a:spLocks noChangeArrowheads="1"/>
            </p:cNvSpPr>
            <p:nvPr/>
          </p:nvSpPr>
          <p:spPr bwMode="auto">
            <a:xfrm>
              <a:off x="7089365" y="4361199"/>
              <a:ext cx="2174987" cy="36588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等线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zh-CN" b="1" kumimoji="1" lang="en-US" sz="1800">
                  <a:solidFill>
                    <a:srgbClr val="316857"/>
                  </a:solidFill>
                  <a:latin charset="0" panose="020b0604020202020204" pitchFamily="34" typeface="Arial"/>
                  <a:ea charset="-122" panose="02010600030101010101" pitchFamily="2" typeface="宋体"/>
                </a:rPr>
                <a:t>TWO 用户需求</a:t>
              </a:r>
            </a:p>
          </p:txBody>
        </p:sp>
      </p:grp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31685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5591175" y="3771900"/>
            <a:ext cx="6375400" cy="619628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lnSpc>
                <a:spcPct val="130000"/>
              </a:lnSpc>
              <a:defRPr/>
            </a:pPr>
            <a:r>
              <a:rPr altLang="en-US" lang="zh-CN" sz="1333">
                <a:solidFill>
                  <a:schemeClr val="bg1">
                    <a:lumMod val="95000"/>
                  </a:schemeClr>
                </a:solidFill>
                <a:latin typeface="+mn-ea"/>
                <a:ea typeface="+mn-ea"/>
              </a:rPr>
              <a:t>点击此处添加文本内容，如关键词、部分简单介绍等。点击此处添加文本内容，如关键词、部分简单介绍等。点击此处添加文本内容，如关键词、部分简单介绍等。</a:t>
            </a:r>
          </a:p>
        </p:txBody>
      </p:sp>
      <p:grpSp>
        <p:nvGrpSpPr>
          <p:cNvPr id="7171" name="组合 9"/>
          <p:cNvGrpSpPr/>
          <p:nvPr/>
        </p:nvGrpSpPr>
        <p:grpSpPr>
          <a:xfrm rot="3489117">
            <a:off x="8796337" y="1887538"/>
            <a:ext cx="1368425" cy="1079500"/>
            <a:chOff x="9031695" y="1802352"/>
            <a:chExt cx="1064319" cy="840234"/>
          </a:xfrm>
        </p:grpSpPr>
        <p:sp>
          <p:nvSpPr>
            <p:cNvPr id="7" name="任意多边形 6"/>
            <p:cNvSpPr/>
            <p:nvPr/>
          </p:nvSpPr>
          <p:spPr>
            <a:xfrm>
              <a:off x="9132586" y="2364674"/>
              <a:ext cx="635875" cy="200173"/>
            </a:xfrm>
            <a:custGeom>
              <a:gdLst>
                <a:gd fmla="*/ 0 w 788790" name="connsiteX0"/>
                <a:gd fmla="*/ 415946 h 415946" name="connsiteY0"/>
                <a:gd fmla="*/ 210116 w 788790" name="connsiteX1"/>
                <a:gd fmla="*/ 22225 h 415946" name="connsiteY1"/>
                <a:gd fmla="*/ 424482 w 788790" name="connsiteX2"/>
                <a:gd fmla="*/ 0 h 415946" name="connsiteY2"/>
                <a:gd fmla="*/ 344406 w 788790" name="connsiteX3"/>
                <a:gd fmla="*/ 150048 h 415946" name="connsiteY3"/>
                <a:gd fmla="*/ 646889 w 788790" name="connsiteX4"/>
                <a:gd fmla="*/ 150048 h 415946" name="connsiteY4"/>
                <a:gd fmla="*/ 788790 w 788790" name="connsiteX5"/>
                <a:gd fmla="*/ 415946 h 415946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415946" w="788790">
                  <a:moveTo>
                    <a:pt x="0" y="415946"/>
                  </a:moveTo>
                  <a:lnTo>
                    <a:pt x="210116" y="22225"/>
                  </a:lnTo>
                  <a:lnTo>
                    <a:pt x="424482" y="0"/>
                  </a:lnTo>
                  <a:lnTo>
                    <a:pt x="344406" y="150048"/>
                  </a:lnTo>
                  <a:lnTo>
                    <a:pt x="646889" y="150048"/>
                  </a:lnTo>
                  <a:lnTo>
                    <a:pt x="788790" y="415946"/>
                  </a:lnTo>
                  <a:close/>
                </a:path>
              </a:pathLst>
            </a:custGeom>
            <a:solidFill>
              <a:srgbClr val="FFFF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altLang="en-US" lang="zh-CN"/>
            </a:p>
          </p:txBody>
        </p:sp>
        <p:sp>
          <p:nvSpPr>
            <p:cNvPr id="8" name="等腰三角形 7"/>
            <p:cNvSpPr/>
            <p:nvPr/>
          </p:nvSpPr>
          <p:spPr>
            <a:xfrm>
              <a:off x="9031695" y="1802352"/>
              <a:ext cx="1064319" cy="840234"/>
            </a:xfrm>
            <a:prstGeom prst="triangl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altLang="en-US" lang="zh-CN"/>
            </a:p>
          </p:txBody>
        </p:sp>
      </p:grpSp>
      <p:sp>
        <p:nvSpPr>
          <p:cNvPr id="9" name="矩形 8"/>
          <p:cNvSpPr/>
          <p:nvPr/>
        </p:nvSpPr>
        <p:spPr>
          <a:xfrm>
            <a:off x="9625014" y="1497013"/>
            <a:ext cx="2747962" cy="198424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altLang="zh-CN" b="1" kumimoji="1" lang="en-US" sz="13800">
                <a:solidFill>
                  <a:schemeClr val="bg1">
                    <a:lumMod val="95000"/>
                  </a:schemeClr>
                </a:solidFill>
              </a:rPr>
              <a:t>01</a:t>
            </a:r>
          </a:p>
        </p:txBody>
      </p:sp>
      <p:sp>
        <p:nvSpPr>
          <p:cNvPr id="5" name="矩形 4"/>
          <p:cNvSpPr/>
          <p:nvPr/>
        </p:nvSpPr>
        <p:spPr>
          <a:xfrm>
            <a:off x="9625014" y="3038475"/>
            <a:ext cx="2348230" cy="741731"/>
          </a:xfrm>
          <a:prstGeom prst="rect">
            <a:avLst/>
          </a:prstGeom>
          <a:solidFill>
            <a:srgbClr val="316857"/>
          </a:solidFill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altLang="en-US" kumimoji="1" lang="zh-CN" sz="4267">
                <a:solidFill>
                  <a:schemeClr val="bg1">
                    <a:lumMod val="9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问题场景</a:t>
            </a:r>
          </a:p>
        </p:txBody>
      </p:sp>
      <p:sp>
        <p:nvSpPr>
          <p:cNvPr id="11" name="等腰三角形 10"/>
          <p:cNvSpPr/>
          <p:nvPr/>
        </p:nvSpPr>
        <p:spPr>
          <a:xfrm>
            <a:off x="8675688" y="3043238"/>
            <a:ext cx="768350" cy="663575"/>
          </a:xfrm>
          <a:prstGeom prst="triangl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altLang="en-US" lang="zh-CN"/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文本框 3"/>
          <p:cNvSpPr txBox="1"/>
          <p:nvPr/>
        </p:nvSpPr>
        <p:spPr>
          <a:xfrm>
            <a:off x="263525" y="867492"/>
            <a:ext cx="2879725" cy="747866"/>
          </a:xfrm>
          <a:prstGeom prst="rect">
            <a:avLst/>
          </a:prstGeom>
          <a:noFill/>
        </p:spPr>
        <p:txBody>
          <a:bodyPr anchor="ctr" bIns="60949" lIns="121899" rIns="121899" tIns="60949">
            <a:spAutoFit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altLang="zh-CN" b="1" kumimoji="1" lang="en-US" sz="1867">
                <a:solidFill>
                  <a:srgbClr val="316857"/>
                </a:solidFill>
                <a:latin panose="020f0502020204030204" typeface="Calibri"/>
                <a:ea typeface="宋体"/>
              </a:rPr>
              <a:t>MORE THAN TEMPLATE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altLang="zh-CN" b="1" kumimoji="1" lang="en-US" sz="1867">
                <a:solidFill>
                  <a:srgbClr val="316857"/>
                </a:solidFill>
                <a:latin panose="020f0502020204030204" typeface="Calibri"/>
                <a:ea typeface="宋体"/>
              </a:rPr>
              <a:t>点击此处添加副标题</a:t>
            </a:r>
          </a:p>
        </p:txBody>
      </p:sp>
      <p:sp>
        <p:nvSpPr>
          <p:cNvPr id="5" name="等腰三角形 4"/>
          <p:cNvSpPr/>
          <p:nvPr/>
        </p:nvSpPr>
        <p:spPr>
          <a:xfrm>
            <a:off x="407988" y="304800"/>
            <a:ext cx="561975" cy="536575"/>
          </a:xfrm>
          <a:prstGeom prst="triangle">
            <a:avLst/>
          </a:prstGeom>
          <a:noFill/>
          <a:ln>
            <a:solidFill>
              <a:srgbClr val="1F1F1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bIns="60949" lIns="121899" rIns="121899" tIns="60949"/>
          <a:lstStyle/>
          <a:p>
            <a:pPr algn="ctr" eaLnBrk="1" hangingPunct="1">
              <a:defRPr/>
            </a:pPr>
            <a:endParaRPr altLang="en-US" b="1" kumimoji="1" lang="zh-CN" sz="1333">
              <a:solidFill>
                <a:srgbClr val="316857"/>
              </a:solidFill>
              <a:ea typeface="宋体"/>
            </a:endParaRPr>
          </a:p>
        </p:txBody>
      </p:sp>
      <p:sp>
        <p:nvSpPr>
          <p:cNvPr id="8196" name="文本框 5"/>
          <p:cNvSpPr txBox="1">
            <a:spLocks noChangeArrowheads="1"/>
          </p:cNvSpPr>
          <p:nvPr/>
        </p:nvSpPr>
        <p:spPr bwMode="auto">
          <a:xfrm>
            <a:off x="263525" y="450850"/>
            <a:ext cx="843280" cy="36576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</a:ln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zh-CN" lang="en-US" sz="1800">
                <a:solidFill>
                  <a:srgbClr val="316857"/>
                </a:solidFill>
                <a:latin charset="0" panose="020b0604020202020204" pitchFamily="34" typeface="Arial"/>
                <a:ea charset="-122" panose="02010600030101010101" pitchFamily="2" typeface="宋体"/>
              </a:rPr>
              <a:t>LOGO</a:t>
            </a:r>
          </a:p>
        </p:txBody>
      </p:sp>
      <p:sp>
        <p:nvSpPr>
          <p:cNvPr id="7" name="等腰三角形 6"/>
          <p:cNvSpPr/>
          <p:nvPr/>
        </p:nvSpPr>
        <p:spPr>
          <a:xfrm>
            <a:off x="2235200" y="2432050"/>
            <a:ext cx="3789363" cy="3622675"/>
          </a:xfrm>
          <a:prstGeom prst="triangle">
            <a:avLst/>
          </a:prstGeom>
          <a:solidFill>
            <a:srgbClr val="316857"/>
          </a:solidFill>
          <a:ln>
            <a:solidFill>
              <a:srgbClr val="31685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bIns="60949" lIns="121899" rIns="121899" tIns="60949"/>
          <a:lstStyle/>
          <a:p>
            <a:pPr algn="ctr" eaLnBrk="1" hangingPunct="1">
              <a:defRPr/>
            </a:pPr>
            <a:endParaRPr altLang="en-US" b="1" kumimoji="1" lang="zh-CN" sz="1333">
              <a:solidFill>
                <a:srgbClr val="316857"/>
              </a:solidFill>
              <a:ea typeface="宋体"/>
            </a:endParaRPr>
          </a:p>
        </p:txBody>
      </p:sp>
      <p:sp>
        <p:nvSpPr>
          <p:cNvPr id="8" name="等腰三角形 7"/>
          <p:cNvSpPr/>
          <p:nvPr/>
        </p:nvSpPr>
        <p:spPr>
          <a:xfrm rot="10800000">
            <a:off x="4346575" y="2486025"/>
            <a:ext cx="3676650" cy="3516313"/>
          </a:xfrm>
          <a:prstGeom prst="triangle">
            <a:avLst/>
          </a:prstGeom>
          <a:noFill/>
          <a:ln>
            <a:solidFill>
              <a:srgbClr val="31685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bIns="60949" lIns="121899" rIns="121899" tIns="60949"/>
          <a:lstStyle/>
          <a:p>
            <a:pPr algn="ctr" eaLnBrk="1" hangingPunct="1">
              <a:defRPr/>
            </a:pPr>
            <a:endParaRPr altLang="en-US" b="1" kumimoji="1" lang="zh-CN" sz="1333">
              <a:solidFill>
                <a:srgbClr val="316857"/>
              </a:solidFill>
              <a:ea typeface="宋体"/>
            </a:endParaRPr>
          </a:p>
        </p:txBody>
      </p:sp>
      <p:sp>
        <p:nvSpPr>
          <p:cNvPr id="9" name="等腰三角形 8"/>
          <p:cNvSpPr/>
          <p:nvPr/>
        </p:nvSpPr>
        <p:spPr>
          <a:xfrm>
            <a:off x="6308725" y="2506663"/>
            <a:ext cx="3740150" cy="3576637"/>
          </a:xfrm>
          <a:prstGeom prst="triangle">
            <a:avLst/>
          </a:prstGeom>
          <a:solidFill>
            <a:srgbClr val="316857"/>
          </a:solidFill>
          <a:ln>
            <a:solidFill>
              <a:srgbClr val="31685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bIns="60949" lIns="121899" rIns="121899" tIns="60949"/>
          <a:lstStyle/>
          <a:p>
            <a:pPr algn="ctr" eaLnBrk="1" hangingPunct="1">
              <a:defRPr/>
            </a:pPr>
            <a:endParaRPr altLang="en-US" b="1" kumimoji="1" lang="zh-CN" sz="1333">
              <a:solidFill>
                <a:srgbClr val="316857"/>
              </a:solidFill>
              <a:ea typeface="宋体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067050" y="4443412"/>
            <a:ext cx="2265363" cy="350580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chemeClr val="bg1"/>
                </a:solidFill>
              </a:rPr>
              <a:t>点击此处添加标题</a:t>
            </a:r>
          </a:p>
          <a:p>
            <a:pPr algn="ctr"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chemeClr val="bg1"/>
                </a:solidFill>
              </a:rPr>
              <a:t>点击此处添加文本信息。</a:t>
            </a:r>
          </a:p>
          <a:p>
            <a:pPr algn="ctr"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chemeClr val="bg1"/>
                </a:solidFill>
              </a:rPr>
              <a:t>标题数字等都可以通过点击和重新输入进行更改。</a:t>
            </a:r>
          </a:p>
        </p:txBody>
      </p:sp>
      <p:sp>
        <p:nvSpPr>
          <p:cNvPr id="7177" name="矩形 12"/>
          <p:cNvSpPr>
            <a:spLocks noChangeArrowheads="1"/>
          </p:cNvSpPr>
          <p:nvPr/>
        </p:nvSpPr>
        <p:spPr bwMode="auto">
          <a:xfrm>
            <a:off x="276225" y="1500188"/>
            <a:ext cx="8074025" cy="329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  <a:defRPr/>
            </a:pPr>
            <a:r>
              <a:rPr altLang="en-US" lang="zh-CN" smtClean="0" sz="1200">
                <a:solidFill>
                  <a:srgbClr val="316857"/>
                </a:solidFill>
                <a:latin typeface="+mn-ea"/>
                <a:ea typeface="+mn-ea"/>
              </a:rPr>
              <a:t>顶部“开始”面板中可以对字体、字号、颜色、行距等进行修改。建议正文10号字，1.3倍字间距</a:t>
            </a:r>
          </a:p>
        </p:txBody>
      </p:sp>
      <p:sp>
        <p:nvSpPr>
          <p:cNvPr id="14" name="矩形 13"/>
          <p:cNvSpPr/>
          <p:nvPr/>
        </p:nvSpPr>
        <p:spPr>
          <a:xfrm>
            <a:off x="5078413" y="2576513"/>
            <a:ext cx="2235200" cy="35058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rgbClr val="316857"/>
                </a:solidFill>
                <a:latin typeface="+mn-ea"/>
                <a:ea typeface="+mn-ea"/>
              </a:rPr>
              <a:t>点击此处添加标题</a:t>
            </a:r>
          </a:p>
          <a:p>
            <a:pPr algn="ctr"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rgbClr val="316857"/>
                </a:solidFill>
                <a:latin typeface="+mn-ea"/>
                <a:ea typeface="+mn-ea"/>
              </a:rPr>
              <a:t>点击此处添加文本信息。</a:t>
            </a:r>
          </a:p>
          <a:p>
            <a:pPr algn="ctr"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rgbClr val="316857"/>
                </a:solidFill>
                <a:latin typeface="+mn-ea"/>
                <a:ea typeface="+mn-ea"/>
              </a:rPr>
              <a:t>标题数字等都可以通过点击和重新输入进行更改。</a:t>
            </a:r>
          </a:p>
        </p:txBody>
      </p:sp>
      <p:sp>
        <p:nvSpPr>
          <p:cNvPr id="15" name="矩形 14"/>
          <p:cNvSpPr/>
          <p:nvPr/>
        </p:nvSpPr>
        <p:spPr>
          <a:xfrm>
            <a:off x="7058024" y="4491038"/>
            <a:ext cx="2265363" cy="350580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chemeClr val="bg1"/>
                </a:solidFill>
              </a:rPr>
              <a:t>点击此处添加标题</a:t>
            </a:r>
          </a:p>
          <a:p>
            <a:pPr algn="ctr"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chemeClr val="bg1"/>
                </a:solidFill>
              </a:rPr>
              <a:t>点击此处添加文本信息。</a:t>
            </a:r>
          </a:p>
          <a:p>
            <a:pPr algn="ctr"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chemeClr val="bg1"/>
                </a:solidFill>
              </a:rPr>
              <a:t>标题数字等都可以通过点击和重新输入进行更改。</a:t>
            </a:r>
          </a:p>
        </p:txBody>
      </p:sp>
      <p:sp>
        <p:nvSpPr>
          <p:cNvPr id="23" name="矩形 22"/>
          <p:cNvSpPr/>
          <p:nvPr/>
        </p:nvSpPr>
        <p:spPr>
          <a:xfrm>
            <a:off x="9302749" y="2657475"/>
            <a:ext cx="2235200" cy="35058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rgbClr val="316857"/>
                </a:solidFill>
                <a:latin typeface="+mn-ea"/>
                <a:ea typeface="+mn-ea"/>
              </a:rPr>
              <a:t>点击此处添加标题</a:t>
            </a:r>
          </a:p>
          <a:p>
            <a:pPr algn="ctr"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rgbClr val="316857"/>
                </a:solidFill>
                <a:latin typeface="+mn-ea"/>
                <a:ea typeface="+mn-ea"/>
              </a:rPr>
              <a:t>点击此处添加文本信息。</a:t>
            </a:r>
          </a:p>
          <a:p>
            <a:pPr algn="ctr"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rgbClr val="316857"/>
                </a:solidFill>
                <a:latin typeface="+mn-ea"/>
                <a:ea typeface="+mn-ea"/>
              </a:rPr>
              <a:t>标题数字等都可以通过点击和重新输入进行更改。</a:t>
            </a:r>
          </a:p>
        </p:txBody>
      </p:sp>
      <p:sp>
        <p:nvSpPr>
          <p:cNvPr id="24" name="矩形 23"/>
          <p:cNvSpPr/>
          <p:nvPr/>
        </p:nvSpPr>
        <p:spPr>
          <a:xfrm>
            <a:off x="679450" y="2657475"/>
            <a:ext cx="2235200" cy="35058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rgbClr val="316857"/>
                </a:solidFill>
                <a:latin typeface="+mn-ea"/>
                <a:ea typeface="+mn-ea"/>
              </a:rPr>
              <a:t>点击此处添加标题</a:t>
            </a:r>
          </a:p>
          <a:p>
            <a:pPr algn="ctr"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rgbClr val="316857"/>
                </a:solidFill>
                <a:latin typeface="+mn-ea"/>
                <a:ea typeface="+mn-ea"/>
              </a:rPr>
              <a:t>点击此处添加文本信息。</a:t>
            </a:r>
          </a:p>
          <a:p>
            <a:pPr algn="ctr"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rgbClr val="316857"/>
                </a:solidFill>
                <a:latin typeface="+mn-ea"/>
                <a:ea typeface="+mn-ea"/>
              </a:rPr>
              <a:t>标题数字等都可以通过点击和重新输入进行更改。</a:t>
            </a:r>
          </a:p>
        </p:txBody>
      </p:sp>
      <p:pic>
        <p:nvPicPr>
          <p:cNvPr id="25" name="图片 24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5962046" y="4124805"/>
            <a:ext cx="612862" cy="817149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451308" y="4205392"/>
            <a:ext cx="736562" cy="736562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0126913" y="4146105"/>
            <a:ext cx="919055" cy="919055"/>
          </a:xfrm>
          <a:prstGeom prst="rect">
            <a:avLst/>
          </a:prstGeom>
        </p:spPr>
      </p:pic>
      <p:sp>
        <p:nvSpPr>
          <p:cNvPr id="8209" name="Freeform 131"/>
          <p:cNvSpPr>
            <a:spLocks noChangeAspect="1" noEditPoints="1"/>
          </p:cNvSpPr>
          <p:nvPr/>
        </p:nvSpPr>
        <p:spPr bwMode="auto">
          <a:xfrm>
            <a:off x="7943850" y="3878263"/>
            <a:ext cx="630238" cy="625475"/>
          </a:xfrm>
          <a:custGeom>
            <a:gdLst>
              <a:gd fmla="*/ 2147483646 w 131" name="T0"/>
              <a:gd fmla="*/ 2147483646 h 130" name="T1"/>
              <a:gd fmla="*/ 2147483646 w 131" name="T2"/>
              <a:gd fmla="*/ 2147483646 h 130" name="T3"/>
              <a:gd fmla="*/ 2147483646 w 131" name="T4"/>
              <a:gd fmla="*/ 2147483646 h 130" name="T5"/>
              <a:gd fmla="*/ 2147483646 w 131" name="T6"/>
              <a:gd fmla="*/ 2147483646 h 130" name="T7"/>
              <a:gd fmla="*/ 2147483646 w 131" name="T8"/>
              <a:gd fmla="*/ 2147483646 h 130" name="T9"/>
              <a:gd fmla="*/ 2147483646 w 131" name="T10"/>
              <a:gd fmla="*/ 2147483646 h 130" name="T11"/>
              <a:gd fmla="*/ 2147483646 w 131" name="T12"/>
              <a:gd fmla="*/ 2147483646 h 130" name="T13"/>
              <a:gd fmla="*/ 2147483646 w 131" name="T14"/>
              <a:gd fmla="*/ 2147483646 h 130" name="T15"/>
              <a:gd fmla="*/ 2147483646 w 131" name="T16"/>
              <a:gd fmla="*/ 2147483646 h 130" name="T17"/>
              <a:gd fmla="*/ 2147483646 w 131" name="T18"/>
              <a:gd fmla="*/ 2147483646 h 130" name="T19"/>
              <a:gd fmla="*/ 2147483646 w 131" name="T20"/>
              <a:gd fmla="*/ 2147483646 h 130" name="T21"/>
              <a:gd fmla="*/ 2147483646 w 131" name="T22"/>
              <a:gd fmla="*/ 2147483646 h 130" name="T23"/>
              <a:gd fmla="*/ 2147483646 w 131" name="T24"/>
              <a:gd fmla="*/ 2147483646 h 130" name="T25"/>
              <a:gd fmla="*/ 2147483646 w 131" name="T26"/>
              <a:gd fmla="*/ 2147483646 h 130" name="T27"/>
              <a:gd fmla="*/ 2147483646 w 131" name="T28"/>
              <a:gd fmla="*/ 2147483646 h 130" name="T29"/>
              <a:gd fmla="*/ 2147483646 w 131" name="T30"/>
              <a:gd fmla="*/ 2147483646 h 130" name="T31"/>
              <a:gd fmla="*/ 2147483646 w 131" name="T32"/>
              <a:gd fmla="*/ 2147483646 h 130" name="T33"/>
              <a:gd fmla="*/ 2147483646 w 131" name="T34"/>
              <a:gd fmla="*/ 2147483646 h 130" name="T35"/>
              <a:gd fmla="*/ 2147483646 w 131" name="T36"/>
              <a:gd fmla="*/ 2147483646 h 130" name="T37"/>
              <a:gd fmla="*/ 2147483646 w 131" name="T38"/>
              <a:gd fmla="*/ 2147483646 h 130" name="T39"/>
              <a:gd fmla="*/ 2147483646 w 131" name="T40"/>
              <a:gd fmla="*/ 2147483646 h 130" name="T41"/>
              <a:gd fmla="*/ 2147483646 w 131" name="T42"/>
              <a:gd fmla="*/ 2147483646 h 130" name="T43"/>
              <a:gd fmla="*/ 2147483646 w 131" name="T44"/>
              <a:gd fmla="*/ 2147483646 h 130" name="T45"/>
              <a:gd fmla="*/ 2147483646 w 131" name="T46"/>
              <a:gd fmla="*/ 2147483646 h 130" name="T47"/>
              <a:gd fmla="*/ 2147483646 w 131" name="T48"/>
              <a:gd fmla="*/ 2147483646 h 130" name="T49"/>
              <a:gd fmla="*/ 2147483646 w 131" name="T50"/>
              <a:gd fmla="*/ 2147483646 h 130" name="T51"/>
              <a:gd fmla="*/ 2147483646 w 131" name="T52"/>
              <a:gd fmla="*/ 2147483646 h 130" name="T53"/>
              <a:gd fmla="*/ 2147483646 w 131" name="T54"/>
              <a:gd fmla="*/ 2147483646 h 130" name="T55"/>
              <a:gd fmla="*/ 2147483646 w 131" name="T56"/>
              <a:gd fmla="*/ 2147483646 h 130" name="T57"/>
              <a:gd fmla="*/ 2147483646 w 131" name="T58"/>
              <a:gd fmla="*/ 2147483646 h 130" name="T59"/>
              <a:gd fmla="*/ 2147483646 w 131" name="T60"/>
              <a:gd fmla="*/ 2147483646 h 130" name="T61"/>
              <a:gd fmla="*/ 2147483646 w 131" name="T62"/>
              <a:gd fmla="*/ 2147483646 h 130" name="T63"/>
              <a:gd fmla="*/ 2147483646 w 131" name="T64"/>
              <a:gd fmla="*/ 2147483646 h 130" name="T65"/>
              <a:gd fmla="*/ 2147483646 w 131" name="T66"/>
              <a:gd fmla="*/ 2147483646 h 130" name="T67"/>
              <a:gd fmla="*/ 2147483646 w 131" name="T68"/>
              <a:gd fmla="*/ 2147483646 h 130" name="T69"/>
              <a:gd fmla="*/ 2147483646 w 131" name="T70"/>
              <a:gd fmla="*/ 2147483646 h 130" name="T71"/>
              <a:gd fmla="*/ 2147483646 w 131" name="T72"/>
              <a:gd fmla="*/ 2147483646 h 130" name="T73"/>
              <a:gd fmla="*/ 2147483646 w 131" name="T74"/>
              <a:gd fmla="*/ 2147483646 h 130" name="T75"/>
              <a:gd fmla="*/ 0 w 131" name="T76"/>
              <a:gd fmla="*/ 2147483646 h 130" name="T77"/>
              <a:gd fmla="*/ 0 w 131" name="T78"/>
              <a:gd fmla="*/ 2147483646 h 130" name="T79"/>
              <a:gd fmla="*/ 2147483646 w 131" name="T80"/>
              <a:gd fmla="*/ 2147483646 h 130" name="T81"/>
              <a:gd fmla="*/ 2147483646 w 131" name="T82"/>
              <a:gd fmla="*/ 2147483646 h 130" name="T83"/>
              <a:gd fmla="*/ 2147483646 w 131" name="T84"/>
              <a:gd fmla="*/ 2147483646 h 130" name="T85"/>
              <a:gd fmla="*/ 2147483646 w 131" name="T86"/>
              <a:gd fmla="*/ 0 h 130" name="T87"/>
              <a:gd fmla="*/ 2147483646 w 131" name="T88"/>
              <a:gd fmla="*/ 2147483646 h 130" name="T89"/>
              <a:gd fmla="*/ 2147483646 w 131" name="T90"/>
              <a:gd fmla="*/ 2147483646 h 130" name="T91"/>
              <a:gd fmla="*/ 2147483646 w 131" name="T92"/>
              <a:gd fmla="*/ 2147483646 h 130" name="T93"/>
              <a:gd fmla="*/ 2147483646 w 131" name="T94"/>
              <a:gd fmla="*/ 2147483646 h 130" name="T95"/>
              <a:gd fmla="*/ 2147483646 w 131" name="T96"/>
              <a:gd fmla="*/ 2147483646 h 130" name="T97"/>
              <a:gd fmla="*/ 2147483646 w 131" name="T98"/>
              <a:gd fmla="*/ 2147483646 h 130" name="T99"/>
              <a:gd fmla="*/ 2147483646 w 131" name="T100"/>
              <a:gd fmla="*/ 2147483646 h 130" name="T101"/>
              <a:gd fmla="*/ 2147483646 w 131" name="T102"/>
              <a:gd fmla="*/ 2147483646 h 130" name="T103"/>
              <a:gd fmla="*/ 2147483646 w 131" name="T104"/>
              <a:gd fmla="*/ 0 h 130" name="T105"/>
              <a:gd fmla="*/ 2147483646 w 131" name="T106"/>
              <a:gd fmla="*/ 0 h 130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</a:gdLst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b="b" l="0" r="r" t="0"/>
            <a:pathLst>
              <a:path h="130" w="131">
                <a:moveTo>
                  <a:pt x="53" y="58"/>
                </a:moveTo>
                <a:lnTo>
                  <a:pt x="72" y="77"/>
                </a:lnTo>
                <a:lnTo>
                  <a:pt x="45" y="85"/>
                </a:lnTo>
                <a:lnTo>
                  <a:pt x="53" y="58"/>
                </a:lnTo>
                <a:close/>
                <a:moveTo>
                  <a:pt x="100" y="11"/>
                </a:moveTo>
                <a:lnTo>
                  <a:pt x="120" y="30"/>
                </a:lnTo>
                <a:lnTo>
                  <a:pt x="76" y="75"/>
                </a:lnTo>
                <a:lnTo>
                  <a:pt x="55" y="55"/>
                </a:lnTo>
                <a:lnTo>
                  <a:pt x="100" y="11"/>
                </a:lnTo>
                <a:close/>
                <a:moveTo>
                  <a:pt x="21" y="3"/>
                </a:moveTo>
                <a:lnTo>
                  <a:pt x="89" y="3"/>
                </a:lnTo>
                <a:lnTo>
                  <a:pt x="76" y="16"/>
                </a:lnTo>
                <a:lnTo>
                  <a:pt x="27" y="16"/>
                </a:lnTo>
                <a:lnTo>
                  <a:pt x="21" y="17"/>
                </a:lnTo>
                <a:lnTo>
                  <a:pt x="17" y="20"/>
                </a:lnTo>
                <a:lnTo>
                  <a:pt x="15" y="24"/>
                </a:lnTo>
                <a:lnTo>
                  <a:pt x="14" y="29"/>
                </a:lnTo>
                <a:lnTo>
                  <a:pt x="14" y="105"/>
                </a:lnTo>
                <a:lnTo>
                  <a:pt x="15" y="109"/>
                </a:lnTo>
                <a:lnTo>
                  <a:pt x="16" y="113"/>
                </a:lnTo>
                <a:lnTo>
                  <a:pt x="19" y="115"/>
                </a:lnTo>
                <a:lnTo>
                  <a:pt x="23" y="117"/>
                </a:lnTo>
                <a:lnTo>
                  <a:pt x="27" y="117"/>
                </a:lnTo>
                <a:lnTo>
                  <a:pt x="103" y="117"/>
                </a:lnTo>
                <a:lnTo>
                  <a:pt x="106" y="117"/>
                </a:lnTo>
                <a:lnTo>
                  <a:pt x="110" y="115"/>
                </a:lnTo>
                <a:lnTo>
                  <a:pt x="113" y="113"/>
                </a:lnTo>
                <a:lnTo>
                  <a:pt x="114" y="109"/>
                </a:lnTo>
                <a:lnTo>
                  <a:pt x="116" y="105"/>
                </a:lnTo>
                <a:lnTo>
                  <a:pt x="116" y="55"/>
                </a:lnTo>
                <a:lnTo>
                  <a:pt x="129" y="42"/>
                </a:lnTo>
                <a:lnTo>
                  <a:pt x="129" y="109"/>
                </a:lnTo>
                <a:lnTo>
                  <a:pt x="125" y="119"/>
                </a:lnTo>
                <a:lnTo>
                  <a:pt x="117" y="127"/>
                </a:lnTo>
                <a:lnTo>
                  <a:pt x="106" y="130"/>
                </a:lnTo>
                <a:lnTo>
                  <a:pt x="21" y="130"/>
                </a:lnTo>
                <a:lnTo>
                  <a:pt x="11" y="127"/>
                </a:lnTo>
                <a:lnTo>
                  <a:pt x="3" y="119"/>
                </a:lnTo>
                <a:lnTo>
                  <a:pt x="0" y="109"/>
                </a:lnTo>
                <a:lnTo>
                  <a:pt x="0" y="25"/>
                </a:lnTo>
                <a:lnTo>
                  <a:pt x="3" y="15"/>
                </a:lnTo>
                <a:lnTo>
                  <a:pt x="11" y="7"/>
                </a:lnTo>
                <a:lnTo>
                  <a:pt x="21" y="3"/>
                </a:lnTo>
                <a:close/>
                <a:moveTo>
                  <a:pt x="114" y="0"/>
                </a:moveTo>
                <a:lnTo>
                  <a:pt x="117" y="2"/>
                </a:lnTo>
                <a:lnTo>
                  <a:pt x="130" y="15"/>
                </a:lnTo>
                <a:lnTo>
                  <a:pt x="131" y="16"/>
                </a:lnTo>
                <a:lnTo>
                  <a:pt x="131" y="20"/>
                </a:lnTo>
                <a:lnTo>
                  <a:pt x="129" y="22"/>
                </a:lnTo>
                <a:lnTo>
                  <a:pt x="124" y="28"/>
                </a:lnTo>
                <a:lnTo>
                  <a:pt x="103" y="8"/>
                </a:lnTo>
                <a:lnTo>
                  <a:pt x="109" y="2"/>
                </a:lnTo>
                <a:lnTo>
                  <a:pt x="112" y="0"/>
                </a:lnTo>
                <a:lnTo>
                  <a:pt x="114" y="0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  <a:extLst>
            <a:ext uri="{91240B29-F687-4F45-9708-019B960494DF}">
              <a14:hiddenLine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bIns="60960" lIns="121920" rIns="121920" tIns="60960"/>
          <a:lstStyle/>
          <a:p>
            <a:endParaRPr altLang="en-US" lang="zh-CN"/>
          </a:p>
        </p:txBody>
      </p:sp>
      <p:sp>
        <p:nvSpPr>
          <p:cNvPr id="8210" name="Freeform 218"/>
          <p:cNvSpPr>
            <a:spLocks noChangeAspect="1" noEditPoints="1"/>
          </p:cNvSpPr>
          <p:nvPr/>
        </p:nvSpPr>
        <p:spPr bwMode="auto">
          <a:xfrm>
            <a:off x="3887788" y="3825875"/>
            <a:ext cx="560387" cy="590550"/>
          </a:xfrm>
          <a:custGeom>
            <a:gdLst>
              <a:gd fmla="*/ 2147483646 w 117" name="T0"/>
              <a:gd fmla="*/ 2147483646 h 123" name="T1"/>
              <a:gd fmla="*/ 2147483646 w 117" name="T2"/>
              <a:gd fmla="*/ 2147483646 h 123" name="T3"/>
              <a:gd fmla="*/ 2147483646 w 117" name="T4"/>
              <a:gd fmla="*/ 2147483646 h 123" name="T5"/>
              <a:gd fmla="*/ 2147483646 w 117" name="T6"/>
              <a:gd fmla="*/ 2147483646 h 123" name="T7"/>
              <a:gd fmla="*/ 2147483646 w 117" name="T8"/>
              <a:gd fmla="*/ 2147483646 h 123" name="T9"/>
              <a:gd fmla="*/ 2147483646 w 117" name="T10"/>
              <a:gd fmla="*/ 2147483646 h 123" name="T11"/>
              <a:gd fmla="*/ 2147483646 w 117" name="T12"/>
              <a:gd fmla="*/ 2147483646 h 123" name="T13"/>
              <a:gd fmla="*/ 2147483646 w 117" name="T14"/>
              <a:gd fmla="*/ 2147483646 h 123" name="T15"/>
              <a:gd fmla="*/ 2147483646 w 117" name="T16"/>
              <a:gd fmla="*/ 2147483646 h 123" name="T17"/>
              <a:gd fmla="*/ 2147483646 w 117" name="T18"/>
              <a:gd fmla="*/ 2147483646 h 123" name="T19"/>
              <a:gd fmla="*/ 2147483646 w 117" name="T20"/>
              <a:gd fmla="*/ 2147483646 h 123" name="T21"/>
              <a:gd fmla="*/ 2147483646 w 117" name="T22"/>
              <a:gd fmla="*/ 2147483646 h 123" name="T23"/>
              <a:gd fmla="*/ 2147483646 w 117" name="T24"/>
              <a:gd fmla="*/ 2147483646 h 123" name="T25"/>
              <a:gd fmla="*/ 2147483646 w 117" name="T26"/>
              <a:gd fmla="*/ 2147483646 h 123" name="T27"/>
              <a:gd fmla="*/ 2147483646 w 117" name="T28"/>
              <a:gd fmla="*/ 2147483646 h 123" name="T29"/>
              <a:gd fmla="*/ 2147483646 w 117" name="T30"/>
              <a:gd fmla="*/ 2147483646 h 123" name="T31"/>
              <a:gd fmla="*/ 2147483646 w 117" name="T32"/>
              <a:gd fmla="*/ 2147483646 h 123" name="T33"/>
              <a:gd fmla="*/ 2147483646 w 117" name="T34"/>
              <a:gd fmla="*/ 2147483646 h 123" name="T35"/>
              <a:gd fmla="*/ 2147483646 w 117" name="T36"/>
              <a:gd fmla="*/ 2147483646 h 123" name="T37"/>
              <a:gd fmla="*/ 2147483646 w 117" name="T38"/>
              <a:gd fmla="*/ 2147483646 h 123" name="T39"/>
              <a:gd fmla="*/ 2147483646 w 117" name="T40"/>
              <a:gd fmla="*/ 2147483646 h 123" name="T41"/>
              <a:gd fmla="*/ 2147483646 w 117" name="T42"/>
              <a:gd fmla="*/ 2147483646 h 123" name="T43"/>
              <a:gd fmla="*/ 2147483646 w 117" name="T44"/>
              <a:gd fmla="*/ 2147483646 h 123" name="T45"/>
              <a:gd fmla="*/ 2147483646 w 117" name="T46"/>
              <a:gd fmla="*/ 2147483646 h 123" name="T47"/>
              <a:gd fmla="*/ 2147483646 w 117" name="T48"/>
              <a:gd fmla="*/ 2147483646 h 123" name="T49"/>
              <a:gd fmla="*/ 2147483646 w 117" name="T50"/>
              <a:gd fmla="*/ 2147483646 h 123" name="T51"/>
              <a:gd fmla="*/ 2147483646 w 117" name="T52"/>
              <a:gd fmla="*/ 2147483646 h 123" name="T53"/>
              <a:gd fmla="*/ 2147483646 w 117" name="T54"/>
              <a:gd fmla="*/ 2147483646 h 123" name="T55"/>
              <a:gd fmla="*/ 2147483646 w 117" name="T56"/>
              <a:gd fmla="*/ 2147483646 h 123" name="T57"/>
              <a:gd fmla="*/ 2147483646 w 117" name="T58"/>
              <a:gd fmla="*/ 2147483646 h 123" name="T59"/>
              <a:gd fmla="*/ 2147483646 w 117" name="T60"/>
              <a:gd fmla="*/ 2147483646 h 123" name="T61"/>
              <a:gd fmla="*/ 2147483646 w 117" name="T62"/>
              <a:gd fmla="*/ 2147483646 h 123" name="T63"/>
              <a:gd fmla="*/ 2147483646 w 117" name="T64"/>
              <a:gd fmla="*/ 2147483646 h 123" name="T65"/>
              <a:gd fmla="*/ 2147483646 w 117" name="T66"/>
              <a:gd fmla="*/ 2147483646 h 123" name="T67"/>
              <a:gd fmla="*/ 2147483646 w 117" name="T68"/>
              <a:gd fmla="*/ 2147483646 h 123" name="T69"/>
              <a:gd fmla="*/ 2147483646 w 117" name="T70"/>
              <a:gd fmla="*/ 2147483646 h 123" name="T71"/>
              <a:gd fmla="*/ 2147483646 w 117" name="T72"/>
              <a:gd fmla="*/ 2147483646 h 123" name="T73"/>
              <a:gd fmla="*/ 2147483646 w 117" name="T74"/>
              <a:gd fmla="*/ 2147483646 h 123" name="T75"/>
              <a:gd fmla="*/ 2147483646 w 117" name="T76"/>
              <a:gd fmla="*/ 2147483646 h 123" name="T77"/>
              <a:gd fmla="*/ 2147483646 w 117" name="T78"/>
              <a:gd fmla="*/ 2147483646 h 123" name="T79"/>
              <a:gd fmla="*/ 2147483646 w 117" name="T80"/>
              <a:gd fmla="*/ 2147483646 h 123" name="T81"/>
              <a:gd fmla="*/ 2147483646 w 117" name="T82"/>
              <a:gd fmla="*/ 2147483646 h 123" name="T83"/>
              <a:gd fmla="*/ 2147483646 w 117" name="T84"/>
              <a:gd fmla="*/ 2147483646 h 123" name="T85"/>
              <a:gd fmla="*/ 2147483646 w 117" name="T86"/>
              <a:gd fmla="*/ 2147483646 h 123" name="T87"/>
              <a:gd fmla="*/ 2147483646 w 117" name="T88"/>
              <a:gd fmla="*/ 2147483646 h 123" name="T89"/>
              <a:gd fmla="*/ 2147483646 w 117" name="T90"/>
              <a:gd fmla="*/ 2147483646 h 123" name="T91"/>
              <a:gd fmla="*/ 2147483646 w 117" name="T92"/>
              <a:gd fmla="*/ 2147483646 h 123" name="T93"/>
              <a:gd fmla="*/ 2147483646 w 117" name="T94"/>
              <a:gd fmla="*/ 2147483646 h 123" name="T95"/>
              <a:gd fmla="*/ 2147483646 w 117" name="T96"/>
              <a:gd fmla="*/ 2147483646 h 123" name="T97"/>
              <a:gd fmla="*/ 2147483646 w 117" name="T98"/>
              <a:gd fmla="*/ 2147483646 h 123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</a:gdLst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b="b" l="0" r="r" t="0"/>
            <a:pathLst>
              <a:path h="123" w="117">
                <a:moveTo>
                  <a:pt x="54" y="38"/>
                </a:moveTo>
                <a:lnTo>
                  <a:pt x="61" y="38"/>
                </a:lnTo>
                <a:lnTo>
                  <a:pt x="66" y="41"/>
                </a:lnTo>
                <a:lnTo>
                  <a:pt x="72" y="43"/>
                </a:lnTo>
                <a:lnTo>
                  <a:pt x="75" y="45"/>
                </a:lnTo>
                <a:lnTo>
                  <a:pt x="76" y="47"/>
                </a:lnTo>
                <a:lnTo>
                  <a:pt x="78" y="47"/>
                </a:lnTo>
                <a:lnTo>
                  <a:pt x="63" y="62"/>
                </a:lnTo>
                <a:lnTo>
                  <a:pt x="62" y="60"/>
                </a:lnTo>
                <a:lnTo>
                  <a:pt x="61" y="59"/>
                </a:lnTo>
                <a:lnTo>
                  <a:pt x="57" y="58"/>
                </a:lnTo>
                <a:lnTo>
                  <a:pt x="54" y="57"/>
                </a:lnTo>
                <a:lnTo>
                  <a:pt x="51" y="58"/>
                </a:lnTo>
                <a:lnTo>
                  <a:pt x="49" y="59"/>
                </a:lnTo>
                <a:lnTo>
                  <a:pt x="46" y="60"/>
                </a:lnTo>
                <a:lnTo>
                  <a:pt x="24" y="83"/>
                </a:lnTo>
                <a:lnTo>
                  <a:pt x="21" y="85"/>
                </a:lnTo>
                <a:lnTo>
                  <a:pt x="20" y="88"/>
                </a:lnTo>
                <a:lnTo>
                  <a:pt x="20" y="91"/>
                </a:lnTo>
                <a:lnTo>
                  <a:pt x="20" y="94"/>
                </a:lnTo>
                <a:lnTo>
                  <a:pt x="21" y="97"/>
                </a:lnTo>
                <a:lnTo>
                  <a:pt x="24" y="100"/>
                </a:lnTo>
                <a:lnTo>
                  <a:pt x="27" y="102"/>
                </a:lnTo>
                <a:lnTo>
                  <a:pt x="31" y="104"/>
                </a:lnTo>
                <a:lnTo>
                  <a:pt x="33" y="104"/>
                </a:lnTo>
                <a:lnTo>
                  <a:pt x="36" y="104"/>
                </a:lnTo>
                <a:lnTo>
                  <a:pt x="38" y="102"/>
                </a:lnTo>
                <a:lnTo>
                  <a:pt x="41" y="100"/>
                </a:lnTo>
                <a:lnTo>
                  <a:pt x="51" y="91"/>
                </a:lnTo>
                <a:lnTo>
                  <a:pt x="54" y="89"/>
                </a:lnTo>
                <a:lnTo>
                  <a:pt x="58" y="88"/>
                </a:lnTo>
                <a:lnTo>
                  <a:pt x="61" y="89"/>
                </a:lnTo>
                <a:lnTo>
                  <a:pt x="65" y="91"/>
                </a:lnTo>
                <a:lnTo>
                  <a:pt x="66" y="94"/>
                </a:lnTo>
                <a:lnTo>
                  <a:pt x="67" y="97"/>
                </a:lnTo>
                <a:lnTo>
                  <a:pt x="66" y="101"/>
                </a:lnTo>
                <a:lnTo>
                  <a:pt x="65" y="104"/>
                </a:lnTo>
                <a:lnTo>
                  <a:pt x="55" y="114"/>
                </a:lnTo>
                <a:lnTo>
                  <a:pt x="45" y="121"/>
                </a:lnTo>
                <a:lnTo>
                  <a:pt x="33" y="123"/>
                </a:lnTo>
                <a:lnTo>
                  <a:pt x="21" y="121"/>
                </a:lnTo>
                <a:lnTo>
                  <a:pt x="11" y="114"/>
                </a:lnTo>
                <a:lnTo>
                  <a:pt x="10" y="113"/>
                </a:lnTo>
                <a:lnTo>
                  <a:pt x="3" y="102"/>
                </a:lnTo>
                <a:lnTo>
                  <a:pt x="0" y="91"/>
                </a:lnTo>
                <a:lnTo>
                  <a:pt x="3" y="79"/>
                </a:lnTo>
                <a:lnTo>
                  <a:pt x="10" y="70"/>
                </a:lnTo>
                <a:lnTo>
                  <a:pt x="32" y="47"/>
                </a:lnTo>
                <a:lnTo>
                  <a:pt x="42" y="40"/>
                </a:lnTo>
                <a:lnTo>
                  <a:pt x="54" y="38"/>
                </a:lnTo>
                <a:close/>
                <a:moveTo>
                  <a:pt x="86" y="0"/>
                </a:moveTo>
                <a:lnTo>
                  <a:pt x="97" y="3"/>
                </a:lnTo>
                <a:lnTo>
                  <a:pt x="107" y="9"/>
                </a:lnTo>
                <a:lnTo>
                  <a:pt x="108" y="9"/>
                </a:lnTo>
                <a:lnTo>
                  <a:pt x="114" y="20"/>
                </a:lnTo>
                <a:lnTo>
                  <a:pt x="117" y="32"/>
                </a:lnTo>
                <a:lnTo>
                  <a:pt x="114" y="43"/>
                </a:lnTo>
                <a:lnTo>
                  <a:pt x="108" y="54"/>
                </a:lnTo>
                <a:lnTo>
                  <a:pt x="86" y="76"/>
                </a:lnTo>
                <a:lnTo>
                  <a:pt x="75" y="83"/>
                </a:lnTo>
                <a:lnTo>
                  <a:pt x="63" y="85"/>
                </a:lnTo>
                <a:lnTo>
                  <a:pt x="51" y="83"/>
                </a:lnTo>
                <a:lnTo>
                  <a:pt x="42" y="76"/>
                </a:lnTo>
                <a:lnTo>
                  <a:pt x="41" y="75"/>
                </a:lnTo>
                <a:lnTo>
                  <a:pt x="54" y="62"/>
                </a:lnTo>
                <a:lnTo>
                  <a:pt x="55" y="63"/>
                </a:lnTo>
                <a:lnTo>
                  <a:pt x="58" y="64"/>
                </a:lnTo>
                <a:lnTo>
                  <a:pt x="61" y="66"/>
                </a:lnTo>
                <a:lnTo>
                  <a:pt x="63" y="66"/>
                </a:lnTo>
                <a:lnTo>
                  <a:pt x="67" y="66"/>
                </a:lnTo>
                <a:lnTo>
                  <a:pt x="70" y="64"/>
                </a:lnTo>
                <a:lnTo>
                  <a:pt x="72" y="63"/>
                </a:lnTo>
                <a:lnTo>
                  <a:pt x="95" y="41"/>
                </a:lnTo>
                <a:lnTo>
                  <a:pt x="96" y="38"/>
                </a:lnTo>
                <a:lnTo>
                  <a:pt x="97" y="36"/>
                </a:lnTo>
                <a:lnTo>
                  <a:pt x="97" y="32"/>
                </a:lnTo>
                <a:lnTo>
                  <a:pt x="97" y="29"/>
                </a:lnTo>
                <a:lnTo>
                  <a:pt x="96" y="26"/>
                </a:lnTo>
                <a:lnTo>
                  <a:pt x="95" y="24"/>
                </a:lnTo>
                <a:lnTo>
                  <a:pt x="93" y="22"/>
                </a:lnTo>
                <a:lnTo>
                  <a:pt x="91" y="21"/>
                </a:lnTo>
                <a:lnTo>
                  <a:pt x="88" y="20"/>
                </a:lnTo>
                <a:lnTo>
                  <a:pt x="86" y="19"/>
                </a:lnTo>
                <a:lnTo>
                  <a:pt x="82" y="20"/>
                </a:lnTo>
                <a:lnTo>
                  <a:pt x="79" y="21"/>
                </a:lnTo>
                <a:lnTo>
                  <a:pt x="76" y="22"/>
                </a:lnTo>
                <a:lnTo>
                  <a:pt x="67" y="32"/>
                </a:lnTo>
                <a:lnTo>
                  <a:pt x="65" y="34"/>
                </a:lnTo>
                <a:lnTo>
                  <a:pt x="61" y="34"/>
                </a:lnTo>
                <a:lnTo>
                  <a:pt x="57" y="34"/>
                </a:lnTo>
                <a:lnTo>
                  <a:pt x="54" y="32"/>
                </a:lnTo>
                <a:lnTo>
                  <a:pt x="51" y="29"/>
                </a:lnTo>
                <a:lnTo>
                  <a:pt x="51" y="25"/>
                </a:lnTo>
                <a:lnTo>
                  <a:pt x="51" y="21"/>
                </a:lnTo>
                <a:lnTo>
                  <a:pt x="54" y="19"/>
                </a:lnTo>
                <a:lnTo>
                  <a:pt x="63" y="9"/>
                </a:lnTo>
                <a:lnTo>
                  <a:pt x="74" y="3"/>
                </a:lnTo>
                <a:lnTo>
                  <a:pt x="86" y="0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  <a:extLst>
            <a:ext uri="{91240B29-F687-4F45-9708-019B960494DF}">
              <a14:hiddenLine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bIns="60960" lIns="121920" rIns="121920" tIns="60960"/>
          <a:lstStyle/>
          <a:p>
            <a:endParaRPr altLang="en-US" lang="zh-CN"/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文本框 3"/>
          <p:cNvSpPr txBox="1"/>
          <p:nvPr/>
        </p:nvSpPr>
        <p:spPr>
          <a:xfrm>
            <a:off x="263525" y="867492"/>
            <a:ext cx="2879725" cy="747866"/>
          </a:xfrm>
          <a:prstGeom prst="rect">
            <a:avLst/>
          </a:prstGeom>
          <a:noFill/>
        </p:spPr>
        <p:txBody>
          <a:bodyPr anchor="ctr" bIns="60949" lIns="121899" rIns="121899" tIns="60949">
            <a:spAutoFit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altLang="zh-CN" b="1" kumimoji="1" lang="en-US" sz="1867">
                <a:solidFill>
                  <a:srgbClr val="316857"/>
                </a:solidFill>
                <a:latin panose="020f0502020204030204" typeface="Calibri"/>
                <a:ea typeface="宋体"/>
              </a:rPr>
              <a:t>MORE THAN TEMPLATE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altLang="zh-CN" b="1" kumimoji="1" lang="en-US" sz="1867">
                <a:solidFill>
                  <a:srgbClr val="316857"/>
                </a:solidFill>
                <a:latin panose="020f0502020204030204" typeface="Calibri"/>
                <a:ea typeface="宋体"/>
              </a:rPr>
              <a:t>点击此处添加副标题</a:t>
            </a:r>
          </a:p>
        </p:txBody>
      </p:sp>
      <p:sp>
        <p:nvSpPr>
          <p:cNvPr id="5" name="等腰三角形 4"/>
          <p:cNvSpPr/>
          <p:nvPr/>
        </p:nvSpPr>
        <p:spPr>
          <a:xfrm>
            <a:off x="407988" y="304800"/>
            <a:ext cx="561975" cy="536575"/>
          </a:xfrm>
          <a:prstGeom prst="triangle">
            <a:avLst/>
          </a:prstGeom>
          <a:noFill/>
          <a:ln>
            <a:solidFill>
              <a:srgbClr val="1F1F1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bIns="60949" lIns="121899" rIns="121899" tIns="60949"/>
          <a:lstStyle/>
          <a:p>
            <a:pPr algn="ctr" eaLnBrk="1" hangingPunct="1">
              <a:defRPr/>
            </a:pPr>
            <a:endParaRPr altLang="en-US" b="1" kumimoji="1" lang="zh-CN" sz="1333">
              <a:solidFill>
                <a:srgbClr val="316857"/>
              </a:solidFill>
              <a:ea typeface="宋体"/>
            </a:endParaRPr>
          </a:p>
        </p:txBody>
      </p:sp>
      <p:sp>
        <p:nvSpPr>
          <p:cNvPr id="9220" name="文本框 5"/>
          <p:cNvSpPr txBox="1">
            <a:spLocks noChangeArrowheads="1"/>
          </p:cNvSpPr>
          <p:nvPr/>
        </p:nvSpPr>
        <p:spPr bwMode="auto">
          <a:xfrm>
            <a:off x="263525" y="450850"/>
            <a:ext cx="843280" cy="36576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</a:ln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zh-CN" lang="en-US" sz="1800">
                <a:solidFill>
                  <a:srgbClr val="316857"/>
                </a:solidFill>
                <a:latin charset="0" panose="020b0604020202020204" pitchFamily="34" typeface="Arial"/>
                <a:ea charset="-122" panose="02010600030101010101" pitchFamily="2" typeface="宋体"/>
              </a:rPr>
              <a:t>LOGO</a:t>
            </a:r>
          </a:p>
        </p:txBody>
      </p:sp>
      <p:sp>
        <p:nvSpPr>
          <p:cNvPr id="8197" name="矩形 12"/>
          <p:cNvSpPr>
            <a:spLocks noChangeArrowheads="1"/>
          </p:cNvSpPr>
          <p:nvPr/>
        </p:nvSpPr>
        <p:spPr bwMode="auto">
          <a:xfrm>
            <a:off x="276225" y="1500188"/>
            <a:ext cx="8074025" cy="329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  <a:defRPr/>
            </a:pPr>
            <a:r>
              <a:rPr altLang="en-US" lang="zh-CN" smtClean="0" sz="1200">
                <a:solidFill>
                  <a:srgbClr val="316857"/>
                </a:solidFill>
                <a:latin charset="0" panose="020b0604020202020204" pitchFamily="34" typeface="Arial"/>
                <a:ea charset="-122" panose="02010600030101010101" pitchFamily="2" typeface="宋体"/>
              </a:rPr>
              <a:t>顶部“开始”面板中可以对字体、字号、颜色、行距等进行修改。建议正文10号字，1.3倍字间距</a:t>
            </a:r>
          </a:p>
        </p:txBody>
      </p:sp>
      <p:sp>
        <p:nvSpPr>
          <p:cNvPr id="2" name="矩形 1"/>
          <p:cNvSpPr/>
          <p:nvPr/>
        </p:nvSpPr>
        <p:spPr>
          <a:xfrm>
            <a:off x="-25400" y="1844675"/>
            <a:ext cx="12192000" cy="455613"/>
          </a:xfrm>
          <a:prstGeom prst="rect">
            <a:avLst/>
          </a:prstGeom>
          <a:solidFill>
            <a:srgbClr val="316857"/>
          </a:solidFill>
          <a:ln>
            <a:solidFill>
              <a:srgbClr val="3168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392144" y="1475808"/>
            <a:ext cx="4350805" cy="2719253"/>
          </a:xfrm>
          <a:prstGeom prst="rect">
            <a:avLst/>
          </a:prstGeom>
          <a:solidFill>
            <a:srgbClr val="FFFFFF">
              <a:shade val="85000"/>
            </a:srgbClr>
          </a:solidFill>
          <a:ln cap="sq" w="88900">
            <a:solidFill>
              <a:srgbClr val="FFFFFF"/>
            </a:solidFill>
            <a:miter lim="800000"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h="19050" w="25400"/>
            <a:contourClr>
              <a:srgbClr val="FFFFFF"/>
            </a:contourClr>
          </a:sp3d>
        </p:spPr>
      </p:pic>
      <p:sp>
        <p:nvSpPr>
          <p:cNvPr id="22" name="矩形 21"/>
          <p:cNvSpPr/>
          <p:nvPr/>
        </p:nvSpPr>
        <p:spPr>
          <a:xfrm>
            <a:off x="3810000" y="3302000"/>
            <a:ext cx="2235200" cy="88372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lnSpc>
                <a:spcPct val="130000"/>
              </a:lnSpc>
              <a:defRPr/>
            </a:pPr>
            <a:r>
              <a:rPr altLang="en-US" lang="zh-CN" sz="1333">
                <a:solidFill>
                  <a:srgbClr val="316857"/>
                </a:solidFill>
                <a:latin typeface="+mn-ea"/>
                <a:ea typeface="+mn-ea"/>
              </a:rPr>
              <a:t>点击此处添加文本信息。</a:t>
            </a:r>
          </a:p>
          <a:p>
            <a:pPr algn="ctr" eaLnBrk="1" hangingPunct="1">
              <a:lnSpc>
                <a:spcPct val="130000"/>
              </a:lnSpc>
              <a:defRPr/>
            </a:pPr>
            <a:r>
              <a:rPr altLang="en-US" lang="zh-CN" sz="1333">
                <a:solidFill>
                  <a:srgbClr val="316857"/>
                </a:solidFill>
                <a:latin typeface="+mn-ea"/>
                <a:ea typeface="+mn-ea"/>
              </a:rPr>
              <a:t>标题数字等都可以通过点击和重新输入进行更改。</a:t>
            </a:r>
          </a:p>
        </p:txBody>
      </p:sp>
      <p:sp>
        <p:nvSpPr>
          <p:cNvPr id="28" name="矩形 27"/>
          <p:cNvSpPr/>
          <p:nvPr/>
        </p:nvSpPr>
        <p:spPr>
          <a:xfrm>
            <a:off x="7332664" y="4398963"/>
            <a:ext cx="4524375" cy="23676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rgbClr val="316857"/>
                </a:solidFill>
                <a:latin typeface="+mn-ea"/>
                <a:ea typeface="+mn-ea"/>
              </a:rPr>
              <a:t>点击此处添加标题</a:t>
            </a:r>
          </a:p>
          <a:p>
            <a:pPr algn="ctr"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rgbClr val="316857"/>
                </a:solidFill>
                <a:latin typeface="+mn-ea"/>
                <a:ea typeface="+mn-ea"/>
              </a:rPr>
              <a:t>点击此处添加文本信息。</a:t>
            </a:r>
          </a:p>
          <a:p>
            <a:pPr algn="ctr"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rgbClr val="316857"/>
                </a:solidFill>
                <a:latin typeface="+mn-ea"/>
                <a:ea typeface="+mn-ea"/>
              </a:rPr>
              <a:t>标题数字等都可以通过点击和重新输入进行更改。</a:t>
            </a:r>
          </a:p>
        </p:txBody>
      </p:sp>
      <p:sp>
        <p:nvSpPr>
          <p:cNvPr id="29" name="矩形 28"/>
          <p:cNvSpPr/>
          <p:nvPr/>
        </p:nvSpPr>
        <p:spPr>
          <a:xfrm>
            <a:off x="1376363" y="3302000"/>
            <a:ext cx="2235200" cy="88372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lnSpc>
                <a:spcPct val="130000"/>
              </a:lnSpc>
              <a:defRPr/>
            </a:pPr>
            <a:r>
              <a:rPr altLang="en-US" lang="zh-CN" sz="1333">
                <a:solidFill>
                  <a:srgbClr val="316857"/>
                </a:solidFill>
                <a:latin typeface="+mn-ea"/>
                <a:ea typeface="+mn-ea"/>
              </a:rPr>
              <a:t>点击此处添加文本信息。</a:t>
            </a:r>
          </a:p>
          <a:p>
            <a:pPr algn="ctr" eaLnBrk="1" hangingPunct="1">
              <a:lnSpc>
                <a:spcPct val="130000"/>
              </a:lnSpc>
              <a:defRPr/>
            </a:pPr>
            <a:r>
              <a:rPr altLang="en-US" lang="zh-CN" sz="1333">
                <a:solidFill>
                  <a:srgbClr val="316857"/>
                </a:solidFill>
                <a:latin typeface="+mn-ea"/>
                <a:ea typeface="+mn-ea"/>
              </a:rPr>
              <a:t>标题数字等都可以通过点击和重新输入进行更改。</a:t>
            </a:r>
          </a:p>
        </p:txBody>
      </p:sp>
      <p:sp>
        <p:nvSpPr>
          <p:cNvPr id="30" name="矩形 29"/>
          <p:cNvSpPr/>
          <p:nvPr/>
        </p:nvSpPr>
        <p:spPr>
          <a:xfrm>
            <a:off x="1390650" y="4273550"/>
            <a:ext cx="2235200" cy="88372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lnSpc>
                <a:spcPct val="130000"/>
              </a:lnSpc>
              <a:defRPr/>
            </a:pPr>
            <a:r>
              <a:rPr altLang="en-US" lang="zh-CN" sz="1333">
                <a:solidFill>
                  <a:srgbClr val="316857"/>
                </a:solidFill>
                <a:latin typeface="+mn-ea"/>
                <a:ea typeface="+mn-ea"/>
              </a:rPr>
              <a:t>点击此处添加文本信息。</a:t>
            </a:r>
          </a:p>
          <a:p>
            <a:pPr algn="ctr" eaLnBrk="1" hangingPunct="1">
              <a:lnSpc>
                <a:spcPct val="130000"/>
              </a:lnSpc>
              <a:defRPr/>
            </a:pPr>
            <a:r>
              <a:rPr altLang="en-US" lang="zh-CN" sz="1333">
                <a:solidFill>
                  <a:srgbClr val="316857"/>
                </a:solidFill>
                <a:latin typeface="+mn-ea"/>
                <a:ea typeface="+mn-ea"/>
              </a:rPr>
              <a:t>标题数字等都可以通过点击和重新输入进行更改。</a:t>
            </a:r>
          </a:p>
        </p:txBody>
      </p:sp>
      <p:sp>
        <p:nvSpPr>
          <p:cNvPr id="31" name="矩形 30"/>
          <p:cNvSpPr/>
          <p:nvPr/>
        </p:nvSpPr>
        <p:spPr>
          <a:xfrm>
            <a:off x="3835400" y="4305300"/>
            <a:ext cx="2235200" cy="88372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lnSpc>
                <a:spcPct val="130000"/>
              </a:lnSpc>
              <a:defRPr/>
            </a:pPr>
            <a:r>
              <a:rPr altLang="en-US" lang="zh-CN" sz="1333">
                <a:solidFill>
                  <a:srgbClr val="316857"/>
                </a:solidFill>
                <a:latin typeface="+mn-ea"/>
                <a:ea typeface="+mn-ea"/>
              </a:rPr>
              <a:t>点击此处添加文本信息。</a:t>
            </a:r>
          </a:p>
          <a:p>
            <a:pPr algn="ctr" eaLnBrk="1" hangingPunct="1">
              <a:lnSpc>
                <a:spcPct val="130000"/>
              </a:lnSpc>
              <a:defRPr/>
            </a:pPr>
            <a:r>
              <a:rPr altLang="en-US" lang="zh-CN" sz="1333">
                <a:solidFill>
                  <a:srgbClr val="316857"/>
                </a:solidFill>
                <a:latin typeface="+mn-ea"/>
                <a:ea typeface="+mn-ea"/>
              </a:rPr>
              <a:t>标题数字等都可以通过点击和重新输入进行更改。</a:t>
            </a:r>
          </a:p>
        </p:txBody>
      </p:sp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31685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文本框 3"/>
          <p:cNvSpPr txBox="1"/>
          <p:nvPr/>
        </p:nvSpPr>
        <p:spPr>
          <a:xfrm>
            <a:off x="263525" y="867492"/>
            <a:ext cx="2879725" cy="747866"/>
          </a:xfrm>
          <a:prstGeom prst="rect">
            <a:avLst/>
          </a:prstGeom>
          <a:noFill/>
        </p:spPr>
        <p:txBody>
          <a:bodyPr anchor="ctr" bIns="60949" lIns="121899" rIns="121899" tIns="60949">
            <a:spAutoFit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altLang="zh-CN" b="1" kumimoji="1" lang="en-US" sz="1867">
                <a:solidFill>
                  <a:schemeClr val="bg1"/>
                </a:solidFill>
                <a:latin panose="020f0502020204030204" typeface="Calibri"/>
                <a:ea typeface="宋体"/>
              </a:rPr>
              <a:t>MORE THAN TEMPLATE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altLang="zh-CN" b="1" kumimoji="1" lang="en-US" sz="1867">
                <a:solidFill>
                  <a:schemeClr val="bg1"/>
                </a:solidFill>
                <a:latin panose="020f0502020204030204" typeface="Calibri"/>
                <a:ea typeface="宋体"/>
              </a:rPr>
              <a:t>点击此处添加副标题</a:t>
            </a:r>
          </a:p>
        </p:txBody>
      </p:sp>
      <p:sp>
        <p:nvSpPr>
          <p:cNvPr id="5" name="等腰三角形 4"/>
          <p:cNvSpPr/>
          <p:nvPr/>
        </p:nvSpPr>
        <p:spPr>
          <a:xfrm>
            <a:off x="407988" y="304800"/>
            <a:ext cx="561975" cy="536575"/>
          </a:xfrm>
          <a:prstGeom prst="triangle">
            <a:avLst/>
          </a:prstGeom>
          <a:noFill/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bIns="60949" lIns="121899" rIns="121899" tIns="60949"/>
          <a:lstStyle/>
          <a:p>
            <a:pPr algn="ctr" eaLnBrk="1" hangingPunct="1">
              <a:defRPr/>
            </a:pPr>
            <a:endParaRPr altLang="en-US" b="1" kumimoji="1" lang="zh-CN" sz="1333">
              <a:solidFill>
                <a:schemeClr val="bg1"/>
              </a:solidFill>
              <a:ea typeface="宋体"/>
            </a:endParaRPr>
          </a:p>
        </p:txBody>
      </p:sp>
      <p:sp>
        <p:nvSpPr>
          <p:cNvPr id="10244" name="文本框 5"/>
          <p:cNvSpPr txBox="1">
            <a:spLocks noChangeArrowheads="1"/>
          </p:cNvSpPr>
          <p:nvPr/>
        </p:nvSpPr>
        <p:spPr bwMode="auto">
          <a:xfrm>
            <a:off x="263525" y="450850"/>
            <a:ext cx="843280" cy="365760"/>
          </a:xfrm>
          <a:prstGeom prst="rect">
            <a:avLst/>
          </a:prstGeom>
          <a:solidFill>
            <a:srgbClr val="316857"/>
          </a:solidFill>
          <a:ln w="9525">
            <a:solidFill>
              <a:srgbClr val="316857"/>
            </a:solidFill>
            <a:miter lim="800000"/>
          </a:ln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zh-CN" lang="en-US" sz="1800">
                <a:solidFill>
                  <a:schemeClr val="bg1"/>
                </a:solidFill>
                <a:latin charset="0" panose="020b0604020202020204" pitchFamily="34" typeface="Arial"/>
                <a:ea charset="-122" panose="02010600030101010101" pitchFamily="2" typeface="宋体"/>
              </a:rPr>
              <a:t>LOGO</a:t>
            </a:r>
          </a:p>
        </p:txBody>
      </p:sp>
      <p:sp>
        <p:nvSpPr>
          <p:cNvPr id="10245" name="矩形 12"/>
          <p:cNvSpPr>
            <a:spLocks noChangeArrowheads="1"/>
          </p:cNvSpPr>
          <p:nvPr/>
        </p:nvSpPr>
        <p:spPr bwMode="auto">
          <a:xfrm>
            <a:off x="276225" y="1500188"/>
            <a:ext cx="8074025" cy="329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altLang="en-US" lang="zh-CN" sz="1200">
                <a:solidFill>
                  <a:schemeClr val="bg1"/>
                </a:solidFill>
                <a:latin charset="0" panose="020b0604020202020204" pitchFamily="34" typeface="Arial"/>
                <a:ea charset="-122" panose="02010600030101010101" pitchFamily="2" typeface="宋体"/>
              </a:rPr>
              <a:t>顶部“开始”面板中可以对字体、字号、颜色、行距等进行修改。建议正文10号字，1.3倍字间距</a:t>
            </a:r>
          </a:p>
        </p:txBody>
      </p:sp>
      <p:sp>
        <p:nvSpPr>
          <p:cNvPr id="23" name="矩形 22"/>
          <p:cNvSpPr/>
          <p:nvPr/>
        </p:nvSpPr>
        <p:spPr>
          <a:xfrm>
            <a:off x="8955089" y="4530725"/>
            <a:ext cx="2235200" cy="35058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chemeClr val="bg1"/>
                </a:solidFill>
                <a:latin typeface="+mn-ea"/>
                <a:ea typeface="+mn-ea"/>
              </a:rPr>
              <a:t>点击此处添加标题</a:t>
            </a:r>
          </a:p>
          <a:p>
            <a:pPr algn="ctr"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chemeClr val="bg1"/>
                </a:solidFill>
                <a:latin typeface="+mn-ea"/>
                <a:ea typeface="+mn-ea"/>
              </a:rPr>
              <a:t>点击此处添加文本信息。</a:t>
            </a:r>
          </a:p>
          <a:p>
            <a:pPr algn="ctr"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chemeClr val="bg1"/>
                </a:solidFill>
                <a:latin typeface="+mn-ea"/>
                <a:ea typeface="+mn-ea"/>
              </a:rPr>
              <a:t>标题数字等都可以通过点击和重新输入进行更改。</a:t>
            </a:r>
          </a:p>
        </p:txBody>
      </p:sp>
      <p:sp>
        <p:nvSpPr>
          <p:cNvPr id="32" name="矩形 31"/>
          <p:cNvSpPr/>
          <p:nvPr/>
        </p:nvSpPr>
        <p:spPr>
          <a:xfrm>
            <a:off x="725488" y="4545013"/>
            <a:ext cx="2235200" cy="35058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chemeClr val="bg1"/>
                </a:solidFill>
                <a:latin typeface="+mn-ea"/>
                <a:ea typeface="+mn-ea"/>
              </a:rPr>
              <a:t>点击此处添加标题</a:t>
            </a:r>
          </a:p>
          <a:p>
            <a:pPr algn="ctr"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chemeClr val="bg1"/>
                </a:solidFill>
                <a:latin typeface="+mn-ea"/>
                <a:ea typeface="+mn-ea"/>
              </a:rPr>
              <a:t>点击此处添加文本信息。</a:t>
            </a:r>
          </a:p>
          <a:p>
            <a:pPr algn="ctr"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chemeClr val="bg1"/>
                </a:solidFill>
                <a:latin typeface="+mn-ea"/>
                <a:ea typeface="+mn-ea"/>
              </a:rPr>
              <a:t>标题数字等都可以通过点击和重新输入进行更改。</a:t>
            </a:r>
          </a:p>
        </p:txBody>
      </p:sp>
      <p:sp>
        <p:nvSpPr>
          <p:cNvPr id="33" name="矩形 32"/>
          <p:cNvSpPr/>
          <p:nvPr/>
        </p:nvSpPr>
        <p:spPr>
          <a:xfrm>
            <a:off x="3632200" y="4532313"/>
            <a:ext cx="2235200" cy="35058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chemeClr val="bg1"/>
                </a:solidFill>
                <a:latin typeface="+mn-ea"/>
                <a:ea typeface="+mn-ea"/>
              </a:rPr>
              <a:t>点击此处添加标题</a:t>
            </a:r>
          </a:p>
          <a:p>
            <a:pPr algn="ctr"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chemeClr val="bg1"/>
                </a:solidFill>
                <a:latin typeface="+mn-ea"/>
                <a:ea typeface="+mn-ea"/>
              </a:rPr>
              <a:t>点击此处添加文本信息。</a:t>
            </a:r>
          </a:p>
          <a:p>
            <a:pPr algn="ctr"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chemeClr val="bg1"/>
                </a:solidFill>
                <a:latin typeface="+mn-ea"/>
                <a:ea typeface="+mn-ea"/>
              </a:rPr>
              <a:t>标题数字等都可以通过点击和重新输入进行更改。</a:t>
            </a:r>
          </a:p>
        </p:txBody>
      </p:sp>
      <p:sp>
        <p:nvSpPr>
          <p:cNvPr id="34" name="矩形 33"/>
          <p:cNvSpPr/>
          <p:nvPr/>
        </p:nvSpPr>
        <p:spPr>
          <a:xfrm>
            <a:off x="6284912" y="4532313"/>
            <a:ext cx="2235200" cy="35058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chemeClr val="bg1"/>
                </a:solidFill>
                <a:latin typeface="+mn-ea"/>
                <a:ea typeface="+mn-ea"/>
              </a:rPr>
              <a:t>点击此处添加标题</a:t>
            </a:r>
          </a:p>
          <a:p>
            <a:pPr algn="ctr"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chemeClr val="bg1"/>
                </a:solidFill>
                <a:latin typeface="+mn-ea"/>
                <a:ea typeface="+mn-ea"/>
              </a:rPr>
              <a:t>点击此处添加文本信息。</a:t>
            </a:r>
          </a:p>
          <a:p>
            <a:pPr algn="ctr"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chemeClr val="bg1"/>
                </a:solidFill>
                <a:latin typeface="+mn-ea"/>
                <a:ea typeface="+mn-ea"/>
              </a:rPr>
              <a:t>标题数字等都可以通过点击和重新输入进行更改。</a:t>
            </a:r>
          </a:p>
        </p:txBody>
      </p:sp>
      <p:grpSp>
        <p:nvGrpSpPr>
          <p:cNvPr id="10250" name="组合 1"/>
          <p:cNvGrpSpPr/>
          <p:nvPr/>
        </p:nvGrpSpPr>
        <p:grpSpPr>
          <a:xfrm>
            <a:off x="982663" y="1882775"/>
            <a:ext cx="576262" cy="2662238"/>
            <a:chOff x="982663" y="1882775"/>
            <a:chExt cx="576262" cy="2662238"/>
          </a:xfrm>
        </p:grpSpPr>
        <p:sp>
          <p:nvSpPr>
            <p:cNvPr id="7" name="矩形 6"/>
            <p:cNvSpPr/>
            <p:nvPr/>
          </p:nvSpPr>
          <p:spPr>
            <a:xfrm rot="16200000">
              <a:off x="-60325" y="2925763"/>
              <a:ext cx="2662238" cy="57626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altLang="en-US" lang="zh-CN"/>
            </a:p>
          </p:txBody>
        </p:sp>
        <p:sp>
          <p:nvSpPr>
            <p:cNvPr id="53" name="矩形 52"/>
            <p:cNvSpPr/>
            <p:nvPr/>
          </p:nvSpPr>
          <p:spPr>
            <a:xfrm rot="16200000">
              <a:off x="555625" y="3527426"/>
              <a:ext cx="1431925" cy="514350"/>
            </a:xfrm>
            <a:prstGeom prst="rect">
              <a:avLst/>
            </a:prstGeom>
            <a:solidFill>
              <a:srgbClr val="316857"/>
            </a:solidFill>
            <a:ln>
              <a:solidFill>
                <a:srgbClr val="31685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altLang="en-US" lang="zh-CN"/>
            </a:p>
          </p:txBody>
        </p:sp>
      </p:grpSp>
      <p:grpSp>
        <p:nvGrpSpPr>
          <p:cNvPr id="10251" name="组合 2"/>
          <p:cNvGrpSpPr/>
          <p:nvPr/>
        </p:nvGrpSpPr>
        <p:grpSpPr>
          <a:xfrm>
            <a:off x="3863975" y="1906588"/>
            <a:ext cx="576263" cy="2662237"/>
            <a:chOff x="3863975" y="1906588"/>
            <a:chExt cx="576263" cy="2662237"/>
          </a:xfrm>
        </p:grpSpPr>
        <p:sp>
          <p:nvSpPr>
            <p:cNvPr id="54" name="矩形 53"/>
            <p:cNvSpPr/>
            <p:nvPr/>
          </p:nvSpPr>
          <p:spPr>
            <a:xfrm rot="16200000">
              <a:off x="2820988" y="2949575"/>
              <a:ext cx="2662237" cy="576263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altLang="en-US" lang="zh-CN"/>
            </a:p>
          </p:txBody>
        </p:sp>
        <p:sp>
          <p:nvSpPr>
            <p:cNvPr id="55" name="矩形 54"/>
            <p:cNvSpPr/>
            <p:nvPr/>
          </p:nvSpPr>
          <p:spPr>
            <a:xfrm rot="16200000">
              <a:off x="3820319" y="3934619"/>
              <a:ext cx="663575" cy="515937"/>
            </a:xfrm>
            <a:prstGeom prst="rect">
              <a:avLst/>
            </a:prstGeom>
            <a:solidFill>
              <a:srgbClr val="316857"/>
            </a:solidFill>
            <a:ln>
              <a:solidFill>
                <a:srgbClr val="31685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altLang="en-US" lang="zh-CN"/>
            </a:p>
          </p:txBody>
        </p:sp>
      </p:grpSp>
      <p:grpSp>
        <p:nvGrpSpPr>
          <p:cNvPr id="10252" name="组合 5"/>
          <p:cNvGrpSpPr/>
          <p:nvPr/>
        </p:nvGrpSpPr>
        <p:grpSpPr>
          <a:xfrm>
            <a:off x="6465888" y="1906588"/>
            <a:ext cx="576262" cy="2662237"/>
            <a:chOff x="6465888" y="1906588"/>
            <a:chExt cx="576262" cy="2662237"/>
          </a:xfrm>
        </p:grpSpPr>
        <p:sp>
          <p:nvSpPr>
            <p:cNvPr id="56" name="矩形 55"/>
            <p:cNvSpPr/>
            <p:nvPr/>
          </p:nvSpPr>
          <p:spPr>
            <a:xfrm rot="16200000">
              <a:off x="5422900" y="2949576"/>
              <a:ext cx="2662237" cy="57626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altLang="en-US" lang="zh-CN"/>
            </a:p>
          </p:txBody>
        </p:sp>
        <p:sp>
          <p:nvSpPr>
            <p:cNvPr id="57" name="矩形 56"/>
            <p:cNvSpPr/>
            <p:nvPr/>
          </p:nvSpPr>
          <p:spPr>
            <a:xfrm rot="16200000">
              <a:off x="5493544" y="3012282"/>
              <a:ext cx="2536825" cy="515937"/>
            </a:xfrm>
            <a:prstGeom prst="rect">
              <a:avLst/>
            </a:prstGeom>
            <a:solidFill>
              <a:srgbClr val="316857"/>
            </a:solidFill>
            <a:ln>
              <a:solidFill>
                <a:srgbClr val="31685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altLang="en-US" lang="zh-CN"/>
            </a:p>
          </p:txBody>
        </p:sp>
      </p:grpSp>
      <p:grpSp>
        <p:nvGrpSpPr>
          <p:cNvPr id="10253" name="组合 7"/>
          <p:cNvGrpSpPr/>
          <p:nvPr/>
        </p:nvGrpSpPr>
        <p:grpSpPr>
          <a:xfrm>
            <a:off x="9118600" y="1911350"/>
            <a:ext cx="576263" cy="2662238"/>
            <a:chOff x="9118600" y="1911350"/>
            <a:chExt cx="576263" cy="2662238"/>
          </a:xfrm>
        </p:grpSpPr>
        <p:sp>
          <p:nvSpPr>
            <p:cNvPr id="58" name="矩形 57"/>
            <p:cNvSpPr/>
            <p:nvPr/>
          </p:nvSpPr>
          <p:spPr>
            <a:xfrm rot="16200000">
              <a:off x="8075613" y="2954337"/>
              <a:ext cx="2662238" cy="576263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altLang="en-US" lang="zh-CN"/>
            </a:p>
          </p:txBody>
        </p:sp>
        <p:sp>
          <p:nvSpPr>
            <p:cNvPr id="59" name="矩形 58"/>
            <p:cNvSpPr/>
            <p:nvPr/>
          </p:nvSpPr>
          <p:spPr>
            <a:xfrm rot="16200000">
              <a:off x="9324181" y="4190207"/>
              <a:ext cx="163513" cy="514350"/>
            </a:xfrm>
            <a:prstGeom prst="rect">
              <a:avLst/>
            </a:prstGeom>
            <a:solidFill>
              <a:srgbClr val="316857"/>
            </a:solidFill>
            <a:ln>
              <a:solidFill>
                <a:srgbClr val="31685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altLang="en-US" lang="zh-CN"/>
            </a:p>
          </p:txBody>
        </p:sp>
      </p:grpSp>
      <p:sp>
        <p:nvSpPr>
          <p:cNvPr id="60" name="文本框 59"/>
          <p:cNvSpPr txBox="1"/>
          <p:nvPr/>
        </p:nvSpPr>
        <p:spPr>
          <a:xfrm>
            <a:off x="1558925" y="3716338"/>
            <a:ext cx="1200150" cy="1747396"/>
          </a:xfrm>
          <a:prstGeom prst="rect">
            <a:avLst/>
          </a:prstGeom>
          <a:noFill/>
        </p:spPr>
        <p:txBody>
          <a:bodyPr bIns="60949" lIns="121899" rIns="121899" tIns="60949">
            <a:spAutoFit/>
          </a:bodyPr>
          <a:lstStyle/>
          <a:p>
            <a:pPr algn="ctr">
              <a:defRPr/>
            </a:pPr>
            <a:r>
              <a:rPr altLang="zh-CN" kumimoji="1" lang="en-US" sz="5333">
                <a:solidFill>
                  <a:schemeClr val="bg1"/>
                </a:solidFill>
                <a:latin typeface="Segoe UI Light"/>
                <a:cs typeface="Segoe UI Light"/>
              </a:rPr>
              <a:t>70%</a:t>
            </a:r>
          </a:p>
        </p:txBody>
      </p:sp>
      <p:sp>
        <p:nvSpPr>
          <p:cNvPr id="61" name="文本框 60"/>
          <p:cNvSpPr txBox="1"/>
          <p:nvPr/>
        </p:nvSpPr>
        <p:spPr>
          <a:xfrm>
            <a:off x="4479925" y="3789363"/>
            <a:ext cx="1198563" cy="1747396"/>
          </a:xfrm>
          <a:prstGeom prst="rect">
            <a:avLst/>
          </a:prstGeom>
          <a:noFill/>
        </p:spPr>
        <p:txBody>
          <a:bodyPr bIns="60949" lIns="121899" rIns="121899" tIns="60949">
            <a:spAutoFit/>
          </a:bodyPr>
          <a:lstStyle/>
          <a:p>
            <a:pPr algn="ctr">
              <a:defRPr/>
            </a:pPr>
            <a:r>
              <a:rPr altLang="zh-CN" kumimoji="1" lang="en-US" sz="5333">
                <a:solidFill>
                  <a:schemeClr val="bg1"/>
                </a:solidFill>
                <a:latin typeface="Segoe UI Light"/>
                <a:cs typeface="Segoe UI Light"/>
              </a:rPr>
              <a:t>35%</a:t>
            </a:r>
          </a:p>
        </p:txBody>
      </p:sp>
      <p:sp>
        <p:nvSpPr>
          <p:cNvPr id="62" name="文本框 61"/>
          <p:cNvSpPr txBox="1"/>
          <p:nvPr/>
        </p:nvSpPr>
        <p:spPr>
          <a:xfrm>
            <a:off x="6937376" y="3765550"/>
            <a:ext cx="1625600" cy="1747396"/>
          </a:xfrm>
          <a:prstGeom prst="rect">
            <a:avLst/>
          </a:prstGeom>
          <a:noFill/>
        </p:spPr>
        <p:txBody>
          <a:bodyPr bIns="60949" lIns="121899" rIns="121899" tIns="60949">
            <a:spAutoFit/>
          </a:bodyPr>
          <a:lstStyle/>
          <a:p>
            <a:pPr algn="ctr">
              <a:defRPr/>
            </a:pPr>
            <a:r>
              <a:rPr altLang="zh-CN" kumimoji="1" lang="en-US" sz="5333">
                <a:solidFill>
                  <a:schemeClr val="bg1"/>
                </a:solidFill>
                <a:latin typeface="Segoe UI Light"/>
                <a:cs typeface="Segoe UI Light"/>
              </a:rPr>
              <a:t>100%</a:t>
            </a:r>
          </a:p>
        </p:txBody>
      </p:sp>
      <p:sp>
        <p:nvSpPr>
          <p:cNvPr id="63" name="文本框 62"/>
          <p:cNvSpPr txBox="1"/>
          <p:nvPr/>
        </p:nvSpPr>
        <p:spPr>
          <a:xfrm>
            <a:off x="9499601" y="3797300"/>
            <a:ext cx="1625600" cy="934647"/>
          </a:xfrm>
          <a:prstGeom prst="rect">
            <a:avLst/>
          </a:prstGeom>
          <a:noFill/>
        </p:spPr>
        <p:txBody>
          <a:bodyPr bIns="60949" lIns="121899" rIns="121899" tIns="60949">
            <a:spAutoFit/>
          </a:bodyPr>
          <a:lstStyle/>
          <a:p>
            <a:pPr algn="ctr">
              <a:defRPr/>
            </a:pPr>
            <a:r>
              <a:rPr altLang="zh-CN" kumimoji="1" lang="en-US" sz="5333">
                <a:solidFill>
                  <a:schemeClr val="bg1"/>
                </a:solidFill>
                <a:latin typeface="Segoe UI Light"/>
                <a:cs typeface="Segoe UI Light"/>
              </a:rPr>
              <a:t>10%</a:t>
            </a:r>
          </a:p>
        </p:txBody>
      </p:sp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文本框 3"/>
          <p:cNvSpPr txBox="1"/>
          <p:nvPr/>
        </p:nvSpPr>
        <p:spPr>
          <a:xfrm>
            <a:off x="263525" y="867492"/>
            <a:ext cx="2879725" cy="747866"/>
          </a:xfrm>
          <a:prstGeom prst="rect">
            <a:avLst/>
          </a:prstGeom>
          <a:noFill/>
        </p:spPr>
        <p:txBody>
          <a:bodyPr anchor="ctr" bIns="60949" lIns="121899" rIns="121899" tIns="60949">
            <a:spAutoFit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altLang="zh-CN" b="1" kumimoji="1" lang="en-US" sz="1867">
                <a:solidFill>
                  <a:srgbClr val="316857"/>
                </a:solidFill>
                <a:latin panose="020f0502020204030204" typeface="Calibri"/>
                <a:ea typeface="宋体"/>
              </a:rPr>
              <a:t>MORE THAN TEMPLATE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altLang="zh-CN" b="1" kumimoji="1" lang="en-US" sz="1867">
                <a:solidFill>
                  <a:srgbClr val="316857"/>
                </a:solidFill>
                <a:latin panose="020f0502020204030204" typeface="Calibri"/>
                <a:ea typeface="宋体"/>
              </a:rPr>
              <a:t>点击此处添加副标题</a:t>
            </a:r>
          </a:p>
        </p:txBody>
      </p:sp>
      <p:sp>
        <p:nvSpPr>
          <p:cNvPr id="5" name="等腰三角形 4"/>
          <p:cNvSpPr/>
          <p:nvPr/>
        </p:nvSpPr>
        <p:spPr>
          <a:xfrm>
            <a:off x="407988" y="304800"/>
            <a:ext cx="561975" cy="536575"/>
          </a:xfrm>
          <a:prstGeom prst="triangle">
            <a:avLst/>
          </a:prstGeom>
          <a:noFill/>
          <a:ln>
            <a:solidFill>
              <a:srgbClr val="1F1F1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bIns="60949" lIns="121899" rIns="121899" tIns="60949"/>
          <a:lstStyle/>
          <a:p>
            <a:pPr algn="ctr" eaLnBrk="1" hangingPunct="1">
              <a:defRPr/>
            </a:pPr>
            <a:endParaRPr altLang="en-US" b="1" kumimoji="1" lang="zh-CN" sz="1333">
              <a:solidFill>
                <a:srgbClr val="316857"/>
              </a:solidFill>
              <a:ea typeface="宋体"/>
            </a:endParaRPr>
          </a:p>
        </p:txBody>
      </p:sp>
      <p:sp>
        <p:nvSpPr>
          <p:cNvPr id="11268" name="文本框 5"/>
          <p:cNvSpPr txBox="1">
            <a:spLocks noChangeArrowheads="1"/>
          </p:cNvSpPr>
          <p:nvPr/>
        </p:nvSpPr>
        <p:spPr bwMode="auto">
          <a:xfrm>
            <a:off x="263525" y="450850"/>
            <a:ext cx="843280" cy="36576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</a:ln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zh-CN" lang="en-US" sz="1800">
                <a:solidFill>
                  <a:srgbClr val="316857"/>
                </a:solidFill>
                <a:latin charset="0" panose="020b0604020202020204" pitchFamily="34" typeface="Arial"/>
                <a:ea charset="-122" panose="02010600030101010101" pitchFamily="2" typeface="宋体"/>
              </a:rPr>
              <a:t>LOGO</a:t>
            </a:r>
          </a:p>
        </p:txBody>
      </p:sp>
      <p:sp>
        <p:nvSpPr>
          <p:cNvPr id="8" name="等腰三角形 7"/>
          <p:cNvSpPr/>
          <p:nvPr/>
        </p:nvSpPr>
        <p:spPr>
          <a:xfrm>
            <a:off x="682625" y="2281238"/>
            <a:ext cx="2319338" cy="2217737"/>
          </a:xfrm>
          <a:prstGeom prst="triangle">
            <a:avLst/>
          </a:prstGeom>
          <a:noFill/>
          <a:ln>
            <a:solidFill>
              <a:srgbClr val="31685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bIns="60949" lIns="121899" rIns="121899" tIns="60949"/>
          <a:lstStyle/>
          <a:p>
            <a:pPr algn="ctr" eaLnBrk="1" hangingPunct="1">
              <a:defRPr/>
            </a:pPr>
            <a:endParaRPr altLang="en-US" b="1" kumimoji="1" lang="zh-CN" sz="1333">
              <a:solidFill>
                <a:srgbClr val="316857"/>
              </a:solidFill>
              <a:ea typeface="宋体"/>
            </a:endParaRPr>
          </a:p>
        </p:txBody>
      </p:sp>
      <p:sp>
        <p:nvSpPr>
          <p:cNvPr id="9" name="等腰三角形 8"/>
          <p:cNvSpPr/>
          <p:nvPr/>
        </p:nvSpPr>
        <p:spPr>
          <a:xfrm>
            <a:off x="828675" y="2433638"/>
            <a:ext cx="2160588" cy="2065337"/>
          </a:xfrm>
          <a:prstGeom prst="triangle">
            <a:avLst/>
          </a:prstGeom>
          <a:solidFill>
            <a:srgbClr val="316857"/>
          </a:solidFill>
          <a:ln>
            <a:solidFill>
              <a:srgbClr val="31685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bIns="60949" lIns="121899" rIns="121899" tIns="60949"/>
          <a:lstStyle/>
          <a:p>
            <a:pPr algn="ctr" eaLnBrk="1" hangingPunct="1">
              <a:defRPr/>
            </a:pPr>
            <a:endParaRPr altLang="en-US" b="1" kumimoji="1" lang="zh-CN" sz="1333">
              <a:solidFill>
                <a:srgbClr val="316857"/>
              </a:solidFill>
              <a:ea typeface="宋体"/>
            </a:endParaRPr>
          </a:p>
        </p:txBody>
      </p:sp>
      <p:sp>
        <p:nvSpPr>
          <p:cNvPr id="11271" name="矩形 12"/>
          <p:cNvSpPr>
            <a:spLocks noChangeArrowheads="1"/>
          </p:cNvSpPr>
          <p:nvPr/>
        </p:nvSpPr>
        <p:spPr bwMode="auto">
          <a:xfrm>
            <a:off x="276225" y="1500188"/>
            <a:ext cx="8074025" cy="329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altLang="en-US" lang="zh-CN" sz="1200">
                <a:solidFill>
                  <a:srgbClr val="316857"/>
                </a:solidFill>
                <a:latin charset="0" panose="020b0604020202020204" pitchFamily="34" typeface="Arial"/>
                <a:ea charset="-122" panose="02010600030101010101" pitchFamily="2" typeface="宋体"/>
              </a:rPr>
              <a:t>顶部“开始”面板中可以对字体、字号、颜色、行距等进行修改。建议正文10号字，1.3倍字间距</a:t>
            </a:r>
          </a:p>
        </p:txBody>
      </p:sp>
      <p:sp>
        <p:nvSpPr>
          <p:cNvPr id="23" name="矩形 22"/>
          <p:cNvSpPr/>
          <p:nvPr/>
        </p:nvSpPr>
        <p:spPr>
          <a:xfrm>
            <a:off x="8909049" y="4532313"/>
            <a:ext cx="2235200" cy="35058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rgbClr val="316857"/>
                </a:solidFill>
                <a:latin typeface="+mn-ea"/>
                <a:ea typeface="+mn-ea"/>
              </a:rPr>
              <a:t>点击此处添加标题</a:t>
            </a:r>
          </a:p>
          <a:p>
            <a:pPr algn="ctr"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rgbClr val="316857"/>
                </a:solidFill>
                <a:latin typeface="+mn-ea"/>
                <a:ea typeface="+mn-ea"/>
              </a:rPr>
              <a:t>点击此处添加文本信息。</a:t>
            </a:r>
          </a:p>
          <a:p>
            <a:pPr algn="ctr"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rgbClr val="316857"/>
                </a:solidFill>
                <a:latin typeface="+mn-ea"/>
                <a:ea typeface="+mn-ea"/>
              </a:rPr>
              <a:t>标题数字等都可以通过点击和重新输入进行更改。</a:t>
            </a:r>
          </a:p>
        </p:txBody>
      </p:sp>
      <p:sp>
        <p:nvSpPr>
          <p:cNvPr id="32" name="矩形 31"/>
          <p:cNvSpPr/>
          <p:nvPr/>
        </p:nvSpPr>
        <p:spPr>
          <a:xfrm>
            <a:off x="725488" y="4545013"/>
            <a:ext cx="2235200" cy="35058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rgbClr val="316857"/>
                </a:solidFill>
                <a:latin typeface="+mn-ea"/>
                <a:ea typeface="+mn-ea"/>
              </a:rPr>
              <a:t>点击此处添加标题</a:t>
            </a:r>
          </a:p>
          <a:p>
            <a:pPr algn="ctr"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rgbClr val="316857"/>
                </a:solidFill>
                <a:latin typeface="+mn-ea"/>
                <a:ea typeface="+mn-ea"/>
              </a:rPr>
              <a:t>点击此处添加文本信息。</a:t>
            </a:r>
          </a:p>
          <a:p>
            <a:pPr algn="ctr"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rgbClr val="316857"/>
                </a:solidFill>
                <a:latin typeface="+mn-ea"/>
                <a:ea typeface="+mn-ea"/>
              </a:rPr>
              <a:t>标题数字等都可以通过点击和重新输入进行更改。</a:t>
            </a:r>
          </a:p>
        </p:txBody>
      </p:sp>
      <p:sp>
        <p:nvSpPr>
          <p:cNvPr id="33" name="矩形 32"/>
          <p:cNvSpPr/>
          <p:nvPr/>
        </p:nvSpPr>
        <p:spPr>
          <a:xfrm>
            <a:off x="3632200" y="4532313"/>
            <a:ext cx="2235200" cy="35058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rgbClr val="316857"/>
                </a:solidFill>
                <a:latin typeface="+mn-ea"/>
                <a:ea typeface="+mn-ea"/>
              </a:rPr>
              <a:t>点击此处添加标题</a:t>
            </a:r>
          </a:p>
          <a:p>
            <a:pPr algn="ctr"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rgbClr val="316857"/>
                </a:solidFill>
                <a:latin typeface="+mn-ea"/>
                <a:ea typeface="+mn-ea"/>
              </a:rPr>
              <a:t>点击此处添加文本信息。</a:t>
            </a:r>
          </a:p>
          <a:p>
            <a:pPr algn="ctr"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rgbClr val="316857"/>
                </a:solidFill>
                <a:latin typeface="+mn-ea"/>
                <a:ea typeface="+mn-ea"/>
              </a:rPr>
              <a:t>标题数字等都可以通过点击和重新输入进行更改。</a:t>
            </a:r>
          </a:p>
        </p:txBody>
      </p:sp>
      <p:sp>
        <p:nvSpPr>
          <p:cNvPr id="34" name="矩形 33"/>
          <p:cNvSpPr/>
          <p:nvPr/>
        </p:nvSpPr>
        <p:spPr>
          <a:xfrm>
            <a:off x="6284912" y="4532313"/>
            <a:ext cx="2235200" cy="35058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rgbClr val="316857"/>
                </a:solidFill>
                <a:latin typeface="+mn-ea"/>
                <a:ea typeface="+mn-ea"/>
              </a:rPr>
              <a:t>点击此处添加标题</a:t>
            </a:r>
          </a:p>
          <a:p>
            <a:pPr algn="ctr"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rgbClr val="316857"/>
                </a:solidFill>
                <a:latin typeface="+mn-ea"/>
                <a:ea typeface="+mn-ea"/>
              </a:rPr>
              <a:t>点击此处添加文本信息。</a:t>
            </a:r>
          </a:p>
          <a:p>
            <a:pPr algn="ctr"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rgbClr val="316857"/>
                </a:solidFill>
                <a:latin typeface="+mn-ea"/>
                <a:ea typeface="+mn-ea"/>
              </a:rPr>
              <a:t>标题数字等都可以通过点击和重新输入进行更改。</a:t>
            </a:r>
          </a:p>
        </p:txBody>
      </p:sp>
      <p:sp>
        <p:nvSpPr>
          <p:cNvPr id="35" name="等腰三角形 34"/>
          <p:cNvSpPr/>
          <p:nvPr/>
        </p:nvSpPr>
        <p:spPr>
          <a:xfrm>
            <a:off x="3589338" y="2312988"/>
            <a:ext cx="2319337" cy="2219325"/>
          </a:xfrm>
          <a:prstGeom prst="triangle">
            <a:avLst/>
          </a:prstGeom>
          <a:noFill/>
          <a:ln>
            <a:solidFill>
              <a:srgbClr val="31685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bIns="60949" lIns="121899" rIns="121899" tIns="60949"/>
          <a:lstStyle/>
          <a:p>
            <a:pPr algn="ctr" eaLnBrk="1" hangingPunct="1">
              <a:defRPr/>
            </a:pPr>
            <a:endParaRPr altLang="en-US" b="1" kumimoji="1" lang="zh-CN" sz="1333">
              <a:solidFill>
                <a:srgbClr val="316857"/>
              </a:solidFill>
              <a:ea typeface="宋体"/>
            </a:endParaRPr>
          </a:p>
        </p:txBody>
      </p:sp>
      <p:sp>
        <p:nvSpPr>
          <p:cNvPr id="36" name="等腰三角形 35"/>
          <p:cNvSpPr/>
          <p:nvPr/>
        </p:nvSpPr>
        <p:spPr>
          <a:xfrm>
            <a:off x="3735388" y="2465388"/>
            <a:ext cx="2160587" cy="2066925"/>
          </a:xfrm>
          <a:prstGeom prst="triangle">
            <a:avLst/>
          </a:prstGeom>
          <a:solidFill>
            <a:srgbClr val="316857"/>
          </a:solidFill>
          <a:ln>
            <a:solidFill>
              <a:srgbClr val="31685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bIns="60949" lIns="121899" rIns="121899" tIns="60949"/>
          <a:lstStyle/>
          <a:p>
            <a:pPr algn="ctr" eaLnBrk="1" hangingPunct="1">
              <a:defRPr/>
            </a:pPr>
            <a:endParaRPr altLang="en-US" b="1" kumimoji="1" lang="zh-CN" sz="1333">
              <a:solidFill>
                <a:srgbClr val="316857"/>
              </a:solidFill>
              <a:ea typeface="宋体"/>
            </a:endParaRPr>
          </a:p>
        </p:txBody>
      </p:sp>
      <p:sp>
        <p:nvSpPr>
          <p:cNvPr id="37" name="等腰三角形 36"/>
          <p:cNvSpPr/>
          <p:nvPr/>
        </p:nvSpPr>
        <p:spPr>
          <a:xfrm>
            <a:off x="6146800" y="2317750"/>
            <a:ext cx="2319338" cy="2217738"/>
          </a:xfrm>
          <a:prstGeom prst="triangle">
            <a:avLst/>
          </a:prstGeom>
          <a:noFill/>
          <a:ln>
            <a:solidFill>
              <a:srgbClr val="31685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bIns="60949" lIns="121899" rIns="121899" tIns="60949"/>
          <a:lstStyle/>
          <a:p>
            <a:pPr algn="ctr" eaLnBrk="1" hangingPunct="1">
              <a:defRPr/>
            </a:pPr>
            <a:endParaRPr altLang="en-US" b="1" kumimoji="1" lang="zh-CN" sz="1333">
              <a:solidFill>
                <a:srgbClr val="316857"/>
              </a:solidFill>
              <a:ea typeface="宋体"/>
            </a:endParaRPr>
          </a:p>
        </p:txBody>
      </p:sp>
      <p:sp>
        <p:nvSpPr>
          <p:cNvPr id="38" name="等腰三角形 37"/>
          <p:cNvSpPr/>
          <p:nvPr/>
        </p:nvSpPr>
        <p:spPr>
          <a:xfrm>
            <a:off x="6291263" y="2468563"/>
            <a:ext cx="2160587" cy="2066925"/>
          </a:xfrm>
          <a:prstGeom prst="triangle">
            <a:avLst/>
          </a:prstGeom>
          <a:solidFill>
            <a:srgbClr val="316857"/>
          </a:solidFill>
          <a:ln>
            <a:solidFill>
              <a:srgbClr val="31685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bIns="60949" lIns="121899" rIns="121899" tIns="60949"/>
          <a:lstStyle/>
          <a:p>
            <a:pPr algn="ctr" eaLnBrk="1" hangingPunct="1">
              <a:defRPr/>
            </a:pPr>
            <a:endParaRPr altLang="en-US" b="1" kumimoji="1" lang="zh-CN" sz="1333">
              <a:solidFill>
                <a:srgbClr val="316857"/>
              </a:solidFill>
              <a:ea typeface="宋体"/>
            </a:endParaRPr>
          </a:p>
        </p:txBody>
      </p:sp>
      <p:sp>
        <p:nvSpPr>
          <p:cNvPr id="39" name="等腰三角形 38"/>
          <p:cNvSpPr/>
          <p:nvPr/>
        </p:nvSpPr>
        <p:spPr>
          <a:xfrm>
            <a:off x="8745538" y="2312988"/>
            <a:ext cx="2319337" cy="2219325"/>
          </a:xfrm>
          <a:prstGeom prst="triangle">
            <a:avLst/>
          </a:prstGeom>
          <a:noFill/>
          <a:ln>
            <a:solidFill>
              <a:srgbClr val="31685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bIns="60949" lIns="121899" rIns="121899" tIns="60949"/>
          <a:lstStyle/>
          <a:p>
            <a:pPr algn="ctr" eaLnBrk="1" hangingPunct="1">
              <a:defRPr/>
            </a:pPr>
            <a:endParaRPr altLang="en-US" b="1" kumimoji="1" lang="zh-CN" sz="1333">
              <a:solidFill>
                <a:srgbClr val="316857"/>
              </a:solidFill>
              <a:ea typeface="宋体"/>
            </a:endParaRPr>
          </a:p>
        </p:txBody>
      </p:sp>
      <p:sp>
        <p:nvSpPr>
          <p:cNvPr id="40" name="等腰三角形 39"/>
          <p:cNvSpPr/>
          <p:nvPr/>
        </p:nvSpPr>
        <p:spPr>
          <a:xfrm>
            <a:off x="8890000" y="2465388"/>
            <a:ext cx="2160588" cy="2066925"/>
          </a:xfrm>
          <a:prstGeom prst="triangle">
            <a:avLst/>
          </a:prstGeom>
          <a:solidFill>
            <a:srgbClr val="316857"/>
          </a:solidFill>
          <a:ln>
            <a:solidFill>
              <a:srgbClr val="31685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bIns="60949" lIns="121899" rIns="121899" tIns="60949"/>
          <a:lstStyle/>
          <a:p>
            <a:pPr algn="ctr" eaLnBrk="1" hangingPunct="1">
              <a:defRPr/>
            </a:pPr>
            <a:endParaRPr altLang="en-US" b="1" kumimoji="1" lang="zh-CN" sz="1333">
              <a:solidFill>
                <a:srgbClr val="316857"/>
              </a:solidFill>
              <a:ea typeface="宋体"/>
            </a:endParaRPr>
          </a:p>
        </p:txBody>
      </p:sp>
      <p:sp>
        <p:nvSpPr>
          <p:cNvPr id="11282" name="文本框 12"/>
          <p:cNvSpPr txBox="1">
            <a:spLocks noChangeArrowheads="1"/>
          </p:cNvSpPr>
          <p:nvPr/>
        </p:nvSpPr>
        <p:spPr bwMode="auto">
          <a:xfrm>
            <a:off x="1501775" y="3052763"/>
            <a:ext cx="805180" cy="1432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zh-CN" lang="en-US" sz="8800">
                <a:solidFill>
                  <a:schemeClr val="bg1"/>
                </a:solidFill>
                <a:latin charset="0" panose="020b0604020202020204" pitchFamily="34" typeface="Arial"/>
                <a:ea charset="-122" panose="02010600030101010101" pitchFamily="2" typeface="宋体"/>
              </a:rPr>
              <a:t>1</a:t>
            </a:r>
          </a:p>
        </p:txBody>
      </p:sp>
      <p:sp>
        <p:nvSpPr>
          <p:cNvPr id="11283" name="文本框 40"/>
          <p:cNvSpPr txBox="1">
            <a:spLocks noChangeArrowheads="1"/>
          </p:cNvSpPr>
          <p:nvPr/>
        </p:nvSpPr>
        <p:spPr bwMode="auto">
          <a:xfrm>
            <a:off x="4408488" y="3052763"/>
            <a:ext cx="805180" cy="1432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zh-CN" lang="en-US" sz="8800">
                <a:solidFill>
                  <a:schemeClr val="bg1"/>
                </a:solidFill>
                <a:latin charset="0" panose="020b0604020202020204" pitchFamily="34" typeface="Arial"/>
                <a:ea charset="-122" panose="02010600030101010101" pitchFamily="2" typeface="宋体"/>
              </a:rPr>
              <a:t>2</a:t>
            </a:r>
          </a:p>
        </p:txBody>
      </p:sp>
      <p:sp>
        <p:nvSpPr>
          <p:cNvPr id="11284" name="文本框 43"/>
          <p:cNvSpPr txBox="1">
            <a:spLocks noChangeArrowheads="1"/>
          </p:cNvSpPr>
          <p:nvPr/>
        </p:nvSpPr>
        <p:spPr bwMode="auto">
          <a:xfrm>
            <a:off x="6919914" y="3084513"/>
            <a:ext cx="805180" cy="1432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zh-CN" lang="en-US" sz="8800">
                <a:solidFill>
                  <a:schemeClr val="bg1"/>
                </a:solidFill>
                <a:latin charset="0" panose="020b0604020202020204" pitchFamily="34" typeface="Arial"/>
                <a:ea charset="-122" panose="02010600030101010101" pitchFamily="2" typeface="宋体"/>
              </a:rPr>
              <a:t>3</a:t>
            </a:r>
          </a:p>
        </p:txBody>
      </p:sp>
      <p:sp>
        <p:nvSpPr>
          <p:cNvPr id="11285" name="文本框 44"/>
          <p:cNvSpPr txBox="1">
            <a:spLocks noChangeArrowheads="1"/>
          </p:cNvSpPr>
          <p:nvPr/>
        </p:nvSpPr>
        <p:spPr bwMode="auto">
          <a:xfrm>
            <a:off x="9498014" y="3097213"/>
            <a:ext cx="805180" cy="1432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zh-CN" lang="en-US" sz="8800">
                <a:solidFill>
                  <a:schemeClr val="bg1"/>
                </a:solidFill>
                <a:latin charset="0" panose="020b0604020202020204" pitchFamily="34" typeface="Arial"/>
                <a:ea charset="-122" panose="02010600030101010101" pitchFamily="2" typeface="宋体"/>
              </a:rPr>
              <a:t>4</a:t>
            </a:r>
          </a:p>
        </p:txBody>
      </p:sp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31685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5764212" y="3771900"/>
            <a:ext cx="6375400" cy="619628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lnSpc>
                <a:spcPct val="130000"/>
              </a:lnSpc>
              <a:defRPr/>
            </a:pPr>
            <a:r>
              <a:rPr altLang="en-US" lang="zh-CN" sz="1333">
                <a:solidFill>
                  <a:schemeClr val="bg1">
                    <a:lumMod val="95000"/>
                  </a:schemeClr>
                </a:solidFill>
                <a:latin typeface="+mn-ea"/>
                <a:ea typeface="+mn-ea"/>
              </a:rPr>
              <a:t>点击此处添加文本内容，如关键词、部分简单介绍等。点击此处添加文本内容，如关键词、部分简单介绍等。点击此处添加文本内容，如关键词、部分简单介绍等。</a:t>
            </a:r>
          </a:p>
        </p:txBody>
      </p:sp>
      <p:grpSp>
        <p:nvGrpSpPr>
          <p:cNvPr id="12291" name="组合 9"/>
          <p:cNvGrpSpPr/>
          <p:nvPr/>
        </p:nvGrpSpPr>
        <p:grpSpPr>
          <a:xfrm rot="3489117">
            <a:off x="8796337" y="1887538"/>
            <a:ext cx="1368425" cy="1079500"/>
            <a:chOff x="9031695" y="1802352"/>
            <a:chExt cx="1064319" cy="840234"/>
          </a:xfrm>
        </p:grpSpPr>
        <p:sp>
          <p:nvSpPr>
            <p:cNvPr id="7" name="任意多边形 6"/>
            <p:cNvSpPr/>
            <p:nvPr/>
          </p:nvSpPr>
          <p:spPr>
            <a:xfrm>
              <a:off x="9132586" y="2364674"/>
              <a:ext cx="635875" cy="200173"/>
            </a:xfrm>
            <a:custGeom>
              <a:gdLst>
                <a:gd fmla="*/ 0 w 788790" name="connsiteX0"/>
                <a:gd fmla="*/ 415946 h 415946" name="connsiteY0"/>
                <a:gd fmla="*/ 210116 w 788790" name="connsiteX1"/>
                <a:gd fmla="*/ 22225 h 415946" name="connsiteY1"/>
                <a:gd fmla="*/ 424482 w 788790" name="connsiteX2"/>
                <a:gd fmla="*/ 0 h 415946" name="connsiteY2"/>
                <a:gd fmla="*/ 344406 w 788790" name="connsiteX3"/>
                <a:gd fmla="*/ 150048 h 415946" name="connsiteY3"/>
                <a:gd fmla="*/ 646889 w 788790" name="connsiteX4"/>
                <a:gd fmla="*/ 150048 h 415946" name="connsiteY4"/>
                <a:gd fmla="*/ 788790 w 788790" name="connsiteX5"/>
                <a:gd fmla="*/ 415946 h 415946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415946" w="788790">
                  <a:moveTo>
                    <a:pt x="0" y="415946"/>
                  </a:moveTo>
                  <a:lnTo>
                    <a:pt x="210116" y="22225"/>
                  </a:lnTo>
                  <a:lnTo>
                    <a:pt x="424482" y="0"/>
                  </a:lnTo>
                  <a:lnTo>
                    <a:pt x="344406" y="150048"/>
                  </a:lnTo>
                  <a:lnTo>
                    <a:pt x="646889" y="150048"/>
                  </a:lnTo>
                  <a:lnTo>
                    <a:pt x="788790" y="415946"/>
                  </a:lnTo>
                  <a:close/>
                </a:path>
              </a:pathLst>
            </a:custGeom>
            <a:solidFill>
              <a:srgbClr val="FFFF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altLang="en-US" lang="zh-CN"/>
            </a:p>
          </p:txBody>
        </p:sp>
        <p:sp>
          <p:nvSpPr>
            <p:cNvPr id="8" name="等腰三角形 7"/>
            <p:cNvSpPr/>
            <p:nvPr/>
          </p:nvSpPr>
          <p:spPr>
            <a:xfrm>
              <a:off x="9031695" y="1802352"/>
              <a:ext cx="1064319" cy="840234"/>
            </a:xfrm>
            <a:prstGeom prst="triangl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altLang="en-US" lang="zh-CN"/>
            </a:p>
          </p:txBody>
        </p:sp>
      </p:grpSp>
      <p:sp>
        <p:nvSpPr>
          <p:cNvPr id="9" name="矩形 8"/>
          <p:cNvSpPr/>
          <p:nvPr/>
        </p:nvSpPr>
        <p:spPr>
          <a:xfrm>
            <a:off x="9551989" y="1497013"/>
            <a:ext cx="2749550" cy="198424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altLang="zh-CN" b="1" kumimoji="1" lang="en-US" sz="13800">
                <a:solidFill>
                  <a:schemeClr val="bg1">
                    <a:lumMod val="95000"/>
                  </a:schemeClr>
                </a:solidFill>
              </a:rPr>
              <a:t>02</a:t>
            </a:r>
          </a:p>
        </p:txBody>
      </p:sp>
      <p:sp>
        <p:nvSpPr>
          <p:cNvPr id="5" name="矩形 4"/>
          <p:cNvSpPr/>
          <p:nvPr/>
        </p:nvSpPr>
        <p:spPr>
          <a:xfrm>
            <a:off x="9625014" y="3038475"/>
            <a:ext cx="2348230" cy="741731"/>
          </a:xfrm>
          <a:prstGeom prst="rect">
            <a:avLst/>
          </a:prstGeom>
          <a:solidFill>
            <a:srgbClr val="316857"/>
          </a:solidFill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altLang="en-US" kumimoji="1" lang="zh-CN" sz="4267">
                <a:solidFill>
                  <a:schemeClr val="bg1">
                    <a:lumMod val="9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用户需求</a:t>
            </a:r>
          </a:p>
        </p:txBody>
      </p:sp>
      <p:sp>
        <p:nvSpPr>
          <p:cNvPr id="11" name="等腰三角形 10"/>
          <p:cNvSpPr/>
          <p:nvPr/>
        </p:nvSpPr>
        <p:spPr>
          <a:xfrm>
            <a:off x="8675688" y="3043238"/>
            <a:ext cx="768350" cy="663575"/>
          </a:xfrm>
          <a:prstGeom prst="triangl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altLang="en-US" lang="zh-CN"/>
          </a:p>
        </p:txBody>
      </p:sp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31685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文本框 3"/>
          <p:cNvSpPr txBox="1"/>
          <p:nvPr/>
        </p:nvSpPr>
        <p:spPr>
          <a:xfrm>
            <a:off x="263525" y="867492"/>
            <a:ext cx="2879725" cy="747866"/>
          </a:xfrm>
          <a:prstGeom prst="rect">
            <a:avLst/>
          </a:prstGeom>
          <a:noFill/>
        </p:spPr>
        <p:txBody>
          <a:bodyPr anchor="ctr" bIns="60949" lIns="121899" rIns="121899" tIns="60949">
            <a:spAutoFit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altLang="zh-CN" b="1" kumimoji="1" lang="en-US" sz="1867">
                <a:solidFill>
                  <a:schemeClr val="bg1"/>
                </a:solidFill>
                <a:latin panose="020f0502020204030204" typeface="Calibri"/>
                <a:ea typeface="宋体"/>
              </a:rPr>
              <a:t>MORE THAN TEMPLATE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altLang="zh-CN" b="1" kumimoji="1" lang="en-US" sz="1867">
                <a:solidFill>
                  <a:schemeClr val="bg1"/>
                </a:solidFill>
                <a:latin panose="020f0502020204030204" typeface="Calibri"/>
                <a:ea typeface="宋体"/>
              </a:rPr>
              <a:t>点击此处添加副标题</a:t>
            </a:r>
          </a:p>
        </p:txBody>
      </p:sp>
      <p:sp>
        <p:nvSpPr>
          <p:cNvPr id="5" name="等腰三角形 4"/>
          <p:cNvSpPr/>
          <p:nvPr/>
        </p:nvSpPr>
        <p:spPr>
          <a:xfrm>
            <a:off x="407988" y="304800"/>
            <a:ext cx="561975" cy="536575"/>
          </a:xfrm>
          <a:prstGeom prst="triangle">
            <a:avLst/>
          </a:prstGeom>
          <a:noFill/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bIns="60949" lIns="121899" rIns="121899" tIns="60949"/>
          <a:lstStyle/>
          <a:p>
            <a:pPr algn="ctr" eaLnBrk="1" hangingPunct="1">
              <a:defRPr/>
            </a:pPr>
            <a:endParaRPr altLang="en-US" b="1" kumimoji="1" lang="zh-CN" sz="1333">
              <a:solidFill>
                <a:schemeClr val="bg1"/>
              </a:solidFill>
              <a:ea typeface="宋体"/>
            </a:endParaRPr>
          </a:p>
        </p:txBody>
      </p:sp>
      <p:sp>
        <p:nvSpPr>
          <p:cNvPr id="13316" name="文本框 5"/>
          <p:cNvSpPr txBox="1">
            <a:spLocks noChangeArrowheads="1"/>
          </p:cNvSpPr>
          <p:nvPr/>
        </p:nvSpPr>
        <p:spPr bwMode="auto">
          <a:xfrm>
            <a:off x="263525" y="450850"/>
            <a:ext cx="843280" cy="365760"/>
          </a:xfrm>
          <a:prstGeom prst="rect">
            <a:avLst/>
          </a:prstGeom>
          <a:solidFill>
            <a:srgbClr val="316857"/>
          </a:solidFill>
          <a:ln w="9525">
            <a:solidFill>
              <a:srgbClr val="316857"/>
            </a:solidFill>
            <a:miter lim="800000"/>
          </a:ln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zh-CN" lang="en-US" sz="1800">
                <a:solidFill>
                  <a:schemeClr val="bg1"/>
                </a:solidFill>
                <a:latin charset="0" panose="020b0604020202020204" pitchFamily="34" typeface="Arial"/>
                <a:ea charset="-122" panose="02010600030101010101" pitchFamily="2" typeface="宋体"/>
              </a:rPr>
              <a:t>LOGO</a:t>
            </a:r>
          </a:p>
        </p:txBody>
      </p:sp>
      <p:sp>
        <p:nvSpPr>
          <p:cNvPr id="13317" name="矩形 12"/>
          <p:cNvSpPr>
            <a:spLocks noChangeArrowheads="1"/>
          </p:cNvSpPr>
          <p:nvPr/>
        </p:nvSpPr>
        <p:spPr bwMode="auto">
          <a:xfrm>
            <a:off x="276225" y="1500188"/>
            <a:ext cx="8074025" cy="329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等线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altLang="en-US" lang="zh-CN" sz="1200">
                <a:solidFill>
                  <a:schemeClr val="bg1"/>
                </a:solidFill>
                <a:latin charset="0" panose="020b0604020202020204" pitchFamily="34" typeface="Arial"/>
                <a:ea charset="-122" panose="02010600030101010101" pitchFamily="2" typeface="宋体"/>
              </a:rPr>
              <a:t>顶部“开始”面板中可以对字体、字号、颜色、行距等进行修改。建议正文10号字，1.3倍字间距</a:t>
            </a:r>
          </a:p>
        </p:txBody>
      </p:sp>
      <p:sp>
        <p:nvSpPr>
          <p:cNvPr id="23" name="矩形 22"/>
          <p:cNvSpPr/>
          <p:nvPr/>
        </p:nvSpPr>
        <p:spPr>
          <a:xfrm>
            <a:off x="5019675" y="3616325"/>
            <a:ext cx="4987925" cy="23676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chemeClr val="bg1"/>
                </a:solidFill>
                <a:latin typeface="+mn-ea"/>
                <a:ea typeface="+mn-ea"/>
              </a:rPr>
              <a:t>点击此处添加标题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chemeClr val="bg1"/>
                </a:solidFill>
                <a:latin typeface="+mn-ea"/>
                <a:ea typeface="+mn-ea"/>
              </a:rPr>
              <a:t>点击此处添加文本信息。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chemeClr val="bg1"/>
                </a:solidFill>
                <a:latin typeface="+mn-ea"/>
                <a:ea typeface="+mn-ea"/>
              </a:rPr>
              <a:t>标题数字等都可以通过点击和重新输入进行更改。</a:t>
            </a:r>
          </a:p>
        </p:txBody>
      </p:sp>
      <p:sp>
        <p:nvSpPr>
          <p:cNvPr id="34" name="矩形 33"/>
          <p:cNvSpPr/>
          <p:nvPr/>
        </p:nvSpPr>
        <p:spPr>
          <a:xfrm>
            <a:off x="5019675" y="2416175"/>
            <a:ext cx="4987925" cy="23676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chemeClr val="bg1"/>
                </a:solidFill>
                <a:latin typeface="+mn-ea"/>
                <a:ea typeface="+mn-ea"/>
              </a:rPr>
              <a:t>点击此处添加标题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chemeClr val="bg1"/>
                </a:solidFill>
                <a:latin typeface="+mn-ea"/>
                <a:ea typeface="+mn-ea"/>
              </a:rPr>
              <a:t>点击此处添加文本信息。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chemeClr val="bg1"/>
                </a:solidFill>
                <a:latin typeface="+mn-ea"/>
                <a:ea typeface="+mn-ea"/>
              </a:rPr>
              <a:t>标题数字等都可以通过点击和重新输入进行更改。</a:t>
            </a:r>
          </a:p>
        </p:txBody>
      </p:sp>
      <p:sp>
        <p:nvSpPr>
          <p:cNvPr id="7" name="矩形 6"/>
          <p:cNvSpPr/>
          <p:nvPr/>
        </p:nvSpPr>
        <p:spPr>
          <a:xfrm rot="16200000">
            <a:off x="9030494" y="4166394"/>
            <a:ext cx="4067175" cy="576263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/>
          </a:p>
        </p:txBody>
      </p:sp>
      <p:sp>
        <p:nvSpPr>
          <p:cNvPr id="56" name="矩形 55"/>
          <p:cNvSpPr/>
          <p:nvPr/>
        </p:nvSpPr>
        <p:spPr>
          <a:xfrm rot="16200000">
            <a:off x="8855075" y="4773613"/>
            <a:ext cx="2843213" cy="585787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/>
          </a:p>
        </p:txBody>
      </p:sp>
      <p:sp>
        <p:nvSpPr>
          <p:cNvPr id="22" name="矩形 21"/>
          <p:cNvSpPr/>
          <p:nvPr/>
        </p:nvSpPr>
        <p:spPr>
          <a:xfrm rot="16200000">
            <a:off x="8578056" y="5317332"/>
            <a:ext cx="1763713" cy="57785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/>
          </a:p>
        </p:txBody>
      </p:sp>
      <p:sp>
        <p:nvSpPr>
          <p:cNvPr id="24" name="矩形 23"/>
          <p:cNvSpPr/>
          <p:nvPr/>
        </p:nvSpPr>
        <p:spPr>
          <a:xfrm>
            <a:off x="5019675" y="4713288"/>
            <a:ext cx="4987925" cy="23676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chemeClr val="bg1"/>
                </a:solidFill>
                <a:latin typeface="+mn-ea"/>
                <a:ea typeface="+mn-ea"/>
              </a:rPr>
              <a:t>点击此处添加标题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chemeClr val="bg1"/>
                </a:solidFill>
                <a:latin typeface="+mn-ea"/>
                <a:ea typeface="+mn-ea"/>
              </a:rPr>
              <a:t>点击此处添加文本信息。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altLang="en-US" b="1" lang="zh-CN" sz="1867">
                <a:solidFill>
                  <a:schemeClr val="bg1"/>
                </a:solidFill>
                <a:latin typeface="+mn-ea"/>
                <a:ea typeface="+mn-ea"/>
              </a:rPr>
              <a:t>标题数字等都可以通过点击和重新输入进行更改。</a:t>
            </a:r>
          </a:p>
        </p:txBody>
      </p:sp>
      <p:cxnSp>
        <p:nvCxnSpPr>
          <p:cNvPr id="3" name="直接连接符 2"/>
          <p:cNvCxnSpPr/>
          <p:nvPr/>
        </p:nvCxnSpPr>
        <p:spPr>
          <a:xfrm>
            <a:off x="7175500" y="2781300"/>
            <a:ext cx="3600450" cy="0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>
            <a:off x="7175500" y="4005263"/>
            <a:ext cx="2808288" cy="0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/>
        </p:nvCxnSpPr>
        <p:spPr>
          <a:xfrm>
            <a:off x="7064375" y="5084763"/>
            <a:ext cx="2174875" cy="0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矩形 36"/>
          <p:cNvSpPr/>
          <p:nvPr/>
        </p:nvSpPr>
        <p:spPr>
          <a:xfrm>
            <a:off x="1211263" y="5084763"/>
            <a:ext cx="3101975" cy="1178294"/>
          </a:xfrm>
          <a:prstGeom prst="rect">
            <a:avLst/>
          </a:prstGeom>
        </p:spPr>
        <p:txBody>
          <a:bodyPr bIns="60959" lIns="121917" rIns="121917" tIns="60959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altLang="zh-CN" lang="zh-CN" sz="1333">
                <a:solidFill>
                  <a:schemeClr val="bg1"/>
                </a:solidFill>
                <a:latin typeface="+mn-ea"/>
                <a:ea typeface="+mn-ea"/>
              </a:rPr>
              <a:t>点击此处添加文本信息。标题数字等都可以通过点击和重新输入进行更改，顶部“开始”面板中可以对字体、字号、颜色、行距等进行修改。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1712440" y="4254500"/>
            <a:ext cx="1799584" cy="426718"/>
          </a:xfrm>
          <a:prstGeom prst="rect">
            <a:avLst/>
          </a:prstGeom>
          <a:noFill/>
        </p:spPr>
        <p:txBody>
          <a:bodyPr bIns="60959" lIns="121917" rIns="121917" tIns="60959" wrap="none">
            <a:spAutoFit/>
          </a:bodyPr>
          <a:lstStyle/>
          <a:p>
            <a:pPr algn="ctr" defTabSz="1219140">
              <a:defRPr/>
            </a:pPr>
            <a:r>
              <a:rPr altLang="zh-CN" b="1" kern="0" lang="en-US" sz="2000">
                <a:solidFill>
                  <a:sysClr lastClr="FFFFFF" val="window"/>
                </a:solidFill>
              </a:rPr>
              <a:t>CLICK HERE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1794673" y="4632325"/>
            <a:ext cx="1789104" cy="396238"/>
          </a:xfrm>
          <a:prstGeom prst="rect">
            <a:avLst/>
          </a:prstGeom>
          <a:noFill/>
        </p:spPr>
        <p:txBody>
          <a:bodyPr bIns="60959" lIns="121917" rIns="121917" tIns="60959" wrap="none">
            <a:spAutoFit/>
          </a:bodyPr>
          <a:lstStyle/>
          <a:p>
            <a:pPr algn="ctr" defTabSz="1219140">
              <a:defRPr/>
            </a:pPr>
            <a:r>
              <a:rPr altLang="zh-CN" kern="0" lang="en-US">
                <a:solidFill>
                  <a:sysClr lastClr="FFFFFF" val="window"/>
                </a:solidFill>
              </a:rPr>
              <a:t>TO ADD TITLE</a:t>
            </a:r>
          </a:p>
        </p:txBody>
      </p:sp>
      <p:pic>
        <p:nvPicPr>
          <p:cNvPr id="13330" name="图片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644650" y="2255838"/>
            <a:ext cx="1985963" cy="198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蓝绿色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 主题​​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Template>Office Theme</Template>
  <Company/>
  <PresentationFormat>宽屏</PresentationFormat>
  <Paragraphs>196</Paragraphs>
  <Slides>18</Slides>
  <Notes>2</Notes>
  <TotalTime>160</TotalTime>
  <HiddenSlides>0</HiddenSlides>
  <MMClips>0</MMClips>
  <ScaleCrop>0</ScaleCrop>
  <HeadingPairs>
    <vt:vector baseType="variant" size="6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baseType="lpstr" size="29">
      <vt:lpstr>Arial</vt:lpstr>
      <vt:lpstr>Calibri Light</vt:lpstr>
      <vt:lpstr>Calibri</vt:lpstr>
      <vt:lpstr>等线 Light</vt:lpstr>
      <vt:lpstr>等线</vt:lpstr>
      <vt:lpstr>造字工房力黑（非商用）常规体</vt:lpstr>
      <vt:lpstr>宋体</vt:lpstr>
      <vt:lpstr>微软雅黑</vt:lpstr>
      <vt:lpstr>Segoe UI Light</vt:lpstr>
      <vt:lpstr>HelveticaNeueLT Pro 67 MdCn</vt:lpstr>
      <vt:lpstr>默认设计模板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2016-02-02T15:09:46Z</dcterms:created>
  <cp:lastModifiedBy>kan</cp:lastModifiedBy>
  <dcterms:modified xsi:type="dcterms:W3CDTF">2021-08-20T11:11:21Z</dcterms:modified>
  <cp:revision>27</cp:revision>
  <dc:title>PowerPoint 演示文稿</dc:title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KSOProductBuildVer">
    <vt:lpwstr>2052-8.1.0.2424</vt:lpwstr>
  </property>
</Properties>
</file>