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"/>
  </p:notesMasterIdLst>
  <p:sldIdLst>
    <p:sldId id="265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9" r:id="rId12"/>
    <p:sldId id="270" r:id="rId13"/>
    <p:sldId id="272" r:id="rId14"/>
    <p:sldId id="271" r:id="rId15"/>
    <p:sldId id="267" r:id="rId16"/>
    <p:sldId id="273" r:id="rId17"/>
  </p:sldIdLst>
  <p:sldSz cx="12192000" cy="6858000"/>
  <p:notesSz cx="6858000" cy="9144000"/>
  <p:custDataLst>
    <p:tags r:id="rId1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91" autoAdjust="0"/>
    <p:restoredTop sz="94660"/>
  </p:normalViewPr>
  <p:slideViewPr>
    <p:cSldViewPr snapToGrid="0">
      <p:cViewPr varScale="1">
        <p:scale>
          <a:sx n="88" d="100"/>
          <a:sy n="88" d="100"/>
        </p:scale>
        <p:origin x="17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slides/slide13.xml" Type="http://schemas.openxmlformats.org/officeDocument/2006/relationships/slide"/><Relationship Id="rId17" Target="slides/slide14.xml" Type="http://schemas.openxmlformats.org/officeDocument/2006/relationships/slide"/><Relationship Id="rId18" Target="tags/tag1.xml" Type="http://schemas.openxmlformats.org/officeDocument/2006/relationships/tags"/><Relationship Id="rId19" Target="presProps.xml" Type="http://schemas.openxmlformats.org/officeDocument/2006/relationships/presProps"/><Relationship Id="rId2" Target="slideMasters/slideMaster2.xml" Type="http://schemas.openxmlformats.org/officeDocument/2006/relationships/slideMaster"/><Relationship Id="rId20" Target="viewProps.xml" Type="http://schemas.openxmlformats.org/officeDocument/2006/relationships/viewProps"/><Relationship Id="rId21" Target="theme/theme1.xml" Type="http://schemas.openxmlformats.org/officeDocument/2006/relationships/theme"/><Relationship Id="rId22" Target="tableStyles.xml" Type="http://schemas.openxmlformats.org/officeDocument/2006/relationships/tableStyles"/><Relationship Id="rId3" Target="notesMasters/notesMaster1.xml" Type="http://schemas.openxmlformats.org/officeDocument/2006/relationships/notesMaster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678FA8-D9C0-4366-B378-B7E8AF61A69E}" type="datetimeFigureOut">
              <a:rPr lang="zh-CN" altLang="en-US" smtClean="0"/>
              <a:t>2017/2/8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D179F2-D739-4FCA-959C-BF8FF2C7303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1673012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slides/slide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288730506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B109E-E758-422E-976B-023C574A618F}" type="datetimeFigureOut">
              <a:rPr lang="zh-CN" altLang="en-US" smtClean="0"/>
              <a:t>2017/2/8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7D9ED-D6AA-4E69-8BE2-D1160A0397A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342342490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B109E-E758-422E-976B-023C574A618F}" type="datetimeFigureOut">
              <a:rPr lang="zh-CN" altLang="en-US" smtClean="0"/>
              <a:t>2017/2/8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7D9ED-D6AA-4E69-8BE2-D1160A0397A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909191200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B109E-E758-422E-976B-023C574A618F}" type="datetimeFigureOut">
              <a:rPr lang="zh-CN" altLang="en-US" smtClean="0"/>
              <a:t>2017/2/8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7D9ED-D6AA-4E69-8BE2-D1160A0397A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575776345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500366956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010879156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607564358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002597784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989766355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857562623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135262632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095929590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B109E-E758-422E-976B-023C574A618F}" type="datetimeFigureOut">
              <a:rPr lang="zh-CN" altLang="en-US" smtClean="0"/>
              <a:t>2017/2/8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7D9ED-D6AA-4E69-8BE2-D1160A0397A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506072803"/>
      </p:ext>
    </p:extLst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496094442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205637669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502502902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B109E-E758-422E-976B-023C574A618F}" type="datetimeFigureOut">
              <a:rPr lang="zh-CN" altLang="en-US" smtClean="0"/>
              <a:t>2017/2/8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7D9ED-D6AA-4E69-8BE2-D1160A0397A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428535471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B109E-E758-422E-976B-023C574A618F}" type="datetimeFigureOut">
              <a:rPr lang="zh-CN" altLang="en-US" smtClean="0"/>
              <a:t>2017/2/8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7D9ED-D6AA-4E69-8BE2-D1160A0397A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586998818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B109E-E758-422E-976B-023C574A618F}" type="datetimeFigureOut">
              <a:rPr lang="zh-CN" altLang="en-US" smtClean="0"/>
              <a:t>2017/2/8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7D9ED-D6AA-4E69-8BE2-D1160A0397A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306612015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B109E-E758-422E-976B-023C574A618F}" type="datetimeFigureOut">
              <a:rPr lang="zh-CN" altLang="en-US" smtClean="0"/>
              <a:t>2017/2/8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7D9ED-D6AA-4E69-8BE2-D1160A0397A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789209443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B109E-E758-422E-976B-023C574A618F}" type="datetimeFigureOut">
              <a:rPr lang="zh-CN" altLang="en-US" smtClean="0"/>
              <a:t>2017/2/8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7D9ED-D6AA-4E69-8BE2-D1160A0397A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715888143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B109E-E758-422E-976B-023C574A618F}" type="datetimeFigureOut">
              <a:rPr lang="zh-CN" altLang="en-US" smtClean="0"/>
              <a:t>2017/2/8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7D9ED-D6AA-4E69-8BE2-D1160A0397A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511065119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B109E-E758-422E-976B-023C574A618F}" type="datetimeFigureOut">
              <a:rPr lang="zh-CN" altLang="en-US" smtClean="0"/>
              <a:t>2017/2/8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7D9ED-D6AA-4E69-8BE2-D1160A0397A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888211551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10" Target="../slideLayouts/slideLayout21.xml" Type="http://schemas.openxmlformats.org/officeDocument/2006/relationships/slideLayout"/><Relationship Id="rId11" Target="../slideLayouts/slideLayout22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slideLayouts/slideLayout15.xml" Type="http://schemas.openxmlformats.org/officeDocument/2006/relationships/slideLayout"/><Relationship Id="rId5" Target="../slideLayouts/slideLayout16.xml" Type="http://schemas.openxmlformats.org/officeDocument/2006/relationships/slideLayout"/><Relationship Id="rId6" Target="../slideLayouts/slideLayout17.xml" Type="http://schemas.openxmlformats.org/officeDocument/2006/relationships/slideLayout"/><Relationship Id="rId7" Target="../slideLayouts/slideLayout18.xml" Type="http://schemas.openxmlformats.org/officeDocument/2006/relationships/slideLayout"/><Relationship Id="rId8" Target="../slideLayouts/slideLayout19.xml" Type="http://schemas.openxmlformats.org/officeDocument/2006/relationships/slideLayout"/><Relationship Id="rId9" Target="../slideLayouts/slideLayout2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5B109E-E758-422E-976B-023C574A618F}" type="datetimeFigureOut">
              <a:rPr lang="zh-CN" altLang="en-US" smtClean="0"/>
              <a:t>2017/2/8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87D9ED-D6AA-4E69-8BE2-D1160A0397A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224307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046598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0.jpeg" Type="http://schemas.openxmlformats.org/officeDocument/2006/relationships/image"/></Relationships>
</file>

<file path=ppt/slides/_rels/slide1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1.jpeg" Type="http://schemas.openxmlformats.org/officeDocument/2006/relationships/image"/></Relationships>
</file>

<file path=ppt/slides/_rels/slide1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2.jpeg" Type="http://schemas.openxmlformats.org/officeDocument/2006/relationships/image"/></Relationships>
</file>

<file path=ppt/slides/_rels/slide1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3.jpeg" Type="http://schemas.openxmlformats.org/officeDocument/2006/relationships/image"/></Relationships>
</file>

<file path=ppt/slides/_rels/slide1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jpe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jpe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jpe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4.jpe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5.jpe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6.jpe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media/image7.jpe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8.jpe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9.jpeg" Type="http://schemas.openxmlformats.org/officeDocument/2006/relationships/imag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blipFill dpi="0" rotWithShape="1">
          <a:blip r:embed="rId2">
            <a:lum/>
          </a:blip>
          <a:stretch>
            <a:fillRect b="-11000" t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1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等腰三角形 7"/>
          <p:cNvSpPr/>
          <p:nvPr/>
        </p:nvSpPr>
        <p:spPr>
          <a:xfrm>
            <a:off x="1066801" y="1108466"/>
            <a:ext cx="5551714" cy="4785961"/>
          </a:xfrm>
          <a:prstGeom prst="triangle">
            <a:avLst/>
          </a:prstGeom>
          <a:noFill/>
          <a:ln w="152400">
            <a:solidFill>
              <a:srgbClr val="5DB98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" name="文本框 11"/>
          <p:cNvSpPr txBox="1"/>
          <p:nvPr/>
        </p:nvSpPr>
        <p:spPr>
          <a:xfrm>
            <a:off x="6988631" y="2637748"/>
            <a:ext cx="4557486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3600">
                <a:solidFill>
                  <a:srgbClr val="5DB988"/>
                </a:solidFill>
              </a:rPr>
              <a:t>ADD TITLE HERE</a:t>
            </a:r>
          </a:p>
        </p:txBody>
      </p:sp>
      <p:cxnSp>
        <p:nvCxnSpPr>
          <p:cNvPr id="14" name="直接连接符 13"/>
          <p:cNvCxnSpPr/>
          <p:nvPr/>
        </p:nvCxnSpPr>
        <p:spPr>
          <a:xfrm>
            <a:off x="7093858" y="3385678"/>
            <a:ext cx="3918858" cy="0"/>
          </a:xfrm>
          <a:prstGeom prst="line">
            <a:avLst/>
          </a:prstGeom>
          <a:ln w="31750">
            <a:solidFill>
              <a:srgbClr val="5DB9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本框 15"/>
          <p:cNvSpPr txBox="1"/>
          <p:nvPr/>
        </p:nvSpPr>
        <p:spPr>
          <a:xfrm>
            <a:off x="997858" y="2960914"/>
            <a:ext cx="5689600" cy="1188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7200">
                <a:solidFill>
                  <a:schemeClr val="bg1"/>
                </a:solidFill>
              </a:rPr>
              <a:t>POWER POINT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6988631" y="3519451"/>
            <a:ext cx="5257800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000">
                <a:solidFill>
                  <a:schemeClr val="bg1"/>
                </a:solidFill>
              </a:rPr>
              <a:t>THIS IS THE POWERPOINT OF USHOWPPT STORE</a:t>
            </a:r>
          </a:p>
        </p:txBody>
      </p:sp>
    </p:spTree>
    <p:extLst>
      <p:ext uri="{BB962C8B-B14F-4D97-AF65-F5344CB8AC3E}">
        <p14:creationId val="1035568101"/>
      </p:ext>
    </p:extLst>
  </p:cSld>
  <p:clrMapOvr>
    <a:masterClrMapping/>
  </p:clrMapOvr>
  <mc:AlternateContent>
    <mc:Choice Requires="p14">
      <p:transition p14:dur="0"/>
    </mc:Choice>
    <mc:Fallback>
      <p:transition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2"/>
    </p:bldLst>
  </p:timing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blipFill dpi="0" rotWithShape="1">
          <a:blip r:embed="rId2">
            <a:lum/>
          </a:blip>
          <a:stretch>
            <a:fillRect b="-9000" t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1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" name="等腰三角形 3"/>
          <p:cNvSpPr/>
          <p:nvPr/>
        </p:nvSpPr>
        <p:spPr>
          <a:xfrm rot="10800000">
            <a:off x="3320143" y="1036019"/>
            <a:ext cx="5551714" cy="4785961"/>
          </a:xfrm>
          <a:prstGeom prst="triangle">
            <a:avLst/>
          </a:prstGeom>
          <a:noFill/>
          <a:ln w="152400">
            <a:solidFill>
              <a:srgbClr val="5DB98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7" name="等腰三角形 16"/>
          <p:cNvSpPr/>
          <p:nvPr/>
        </p:nvSpPr>
        <p:spPr>
          <a:xfrm rot="10800000">
            <a:off x="3320143" y="1474262"/>
            <a:ext cx="5551714" cy="4785961"/>
          </a:xfrm>
          <a:prstGeom prst="triangle">
            <a:avLst/>
          </a:prstGeom>
          <a:solidFill>
            <a:srgbClr val="5DB988">
              <a:alpha val="34000"/>
            </a:srgbClr>
          </a:solidFill>
          <a:ln w="152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1" name="文本框 20"/>
          <p:cNvSpPr txBox="1"/>
          <p:nvPr/>
        </p:nvSpPr>
        <p:spPr>
          <a:xfrm>
            <a:off x="2594428" y="2468255"/>
            <a:ext cx="7554688" cy="15544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400">
                <a:solidFill>
                  <a:schemeClr val="bg1"/>
                </a:solidFill>
                <a:latin charset="0" panose="020b0502040204020203" pitchFamily="34" typeface="Segoe UI Emoji"/>
                <a:ea charset="0" panose="020b0502040204020203" pitchFamily="34" typeface="Segoe UI Emoji"/>
              </a:rPr>
              <a:t>If you were a teardrop  In my eye whole world bright   </a:t>
            </a:r>
            <a:br>
              <a:rPr altLang="zh-CN" lang="en-US" smtClean="0" sz="2400">
                <a:solidFill>
                  <a:schemeClr val="bg1"/>
                </a:solidFill>
                <a:latin charset="0" panose="020b0502040204020203" pitchFamily="34" typeface="Segoe UI Emoji"/>
                <a:ea charset="0" panose="020b0502040204020203" pitchFamily="34" typeface="Segoe UI Emoji"/>
              </a:rPr>
            </a:br>
            <a:r>
              <a:rPr altLang="zh-CN" lang="en-US" smtClean="0" sz="2400">
                <a:solidFill>
                  <a:schemeClr val="bg1"/>
                </a:solidFill>
                <a:latin charset="0" panose="020b0502040204020203" pitchFamily="34" typeface="Segoe UI Emoji"/>
                <a:ea charset="0" panose="020b0502040204020203" pitchFamily="34" typeface="Segoe UI Emoji"/>
              </a:rPr>
              <a:t>For fear of losing you , I would never cry.  </a:t>
            </a:r>
            <a:br>
              <a:rPr altLang="zh-CN" lang="en-US" smtClean="0" sz="2400">
                <a:solidFill>
                  <a:schemeClr val="bg1"/>
                </a:solidFill>
                <a:latin charset="0" panose="020b0502040204020203" pitchFamily="34" typeface="Segoe UI Emoji"/>
                <a:ea charset="0" panose="020b0502040204020203" pitchFamily="34" typeface="Segoe UI Emoji"/>
              </a:rPr>
            </a:br>
            <a:r>
              <a:rPr altLang="zh-CN" lang="en-US" smtClean="0" sz="2400">
                <a:solidFill>
                  <a:schemeClr val="bg1"/>
                </a:solidFill>
                <a:latin charset="0" panose="020b0502040204020203" pitchFamily="34" typeface="Segoe UI Emoji"/>
                <a:ea charset="0" panose="020b0502040204020203" pitchFamily="34" typeface="Segoe UI Emoji"/>
              </a:rPr>
              <a:t>And if the golden sun Should cease to shine its light,  </a:t>
            </a:r>
            <a:br>
              <a:rPr altLang="zh-CN" lang="en-US" smtClean="0" sz="2400">
                <a:solidFill>
                  <a:schemeClr val="bg1"/>
                </a:solidFill>
                <a:latin charset="0" panose="020b0502040204020203" pitchFamily="34" typeface="Segoe UI Emoji"/>
                <a:ea charset="0" panose="020b0502040204020203" pitchFamily="34" typeface="Segoe UI Emoji"/>
              </a:rPr>
            </a:br>
            <a:r>
              <a:rPr altLang="zh-CN" lang="en-US" smtClean="0" sz="2400">
                <a:solidFill>
                  <a:schemeClr val="bg1"/>
                </a:solidFill>
                <a:latin charset="0" panose="020b0502040204020203" pitchFamily="34" typeface="Segoe UI Emoji"/>
                <a:ea charset="0" panose="020b0502040204020203" pitchFamily="34" typeface="Segoe UI Emoji"/>
              </a:rPr>
              <a:t>Just one smile from you ,Would  make my whole world</a:t>
            </a:r>
          </a:p>
        </p:txBody>
      </p:sp>
    </p:spTree>
    <p:extLst>
      <p:ext uri="{BB962C8B-B14F-4D97-AF65-F5344CB8AC3E}">
        <p14:creationId val="2303193956"/>
      </p:ext>
    </p:extLst>
  </p:cSld>
  <p:clrMapOvr>
    <a:masterClrMapping/>
  </p:clrMapOvr>
  <mc:AlternateContent>
    <mc:Choice Requires="p14">
      <p:transition p14:dur="1600" spd="slow">
        <p14:gallery dir="l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 nodeType="clickPar">
                      <p:stCondLst>
                        <p:cond delay="indefinite"/>
                      </p:stCondLst>
                      <p:childTnLst>
                        <p:par>
                          <p:cTn fill="hold" id="1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2" nodeType="clickEffect" presetClass="exit" presetID="6" presetSubtype="32">
                                  <p:stCondLst>
                                    <p:cond delay="0"/>
                                  </p:stCondLst>
                                  <p:childTnLst>
                                    <p:animEffect filter="circle(out)" transition="out">
                                      <p:cBhvr>
                                        <p:cTn dur="2000" id="13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15" nodeType="withEffect" presetClass="exit" presetID="6" presetSubtype="32">
                                  <p:stCondLst>
                                    <p:cond delay="0"/>
                                  </p:stCondLst>
                                  <p:childTnLst>
                                    <p:animEffect filter="circle(out)" transition="out">
                                      <p:cBhvr>
                                        <p:cTn dur="2000" id="16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17"/>
      <p:bldP grpId="0" spid="21"/>
    </p:bldLst>
  </p:timing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blipFill dpi="0" rotWithShape="1">
          <a:blip r:embed="rId2">
            <a:lum/>
          </a:blip>
          <a:stretch>
            <a:fillRect b="-9000" t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1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椭圆 2"/>
          <p:cNvSpPr/>
          <p:nvPr/>
        </p:nvSpPr>
        <p:spPr>
          <a:xfrm>
            <a:off x="3575957" y="997858"/>
            <a:ext cx="4982029" cy="4982029"/>
          </a:xfrm>
          <a:prstGeom prst="ellipse">
            <a:avLst/>
          </a:prstGeom>
          <a:solidFill>
            <a:srgbClr val="5DB98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" name="文本框 3"/>
          <p:cNvSpPr txBox="1"/>
          <p:nvPr/>
        </p:nvSpPr>
        <p:spPr>
          <a:xfrm>
            <a:off x="3921578" y="3013501"/>
            <a:ext cx="4348843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4800">
                <a:solidFill>
                  <a:schemeClr val="bg1"/>
                </a:solidFill>
              </a:rPr>
              <a:t>ADD TITLE HERE</a:t>
            </a:r>
          </a:p>
        </p:txBody>
      </p:sp>
      <p:sp>
        <p:nvSpPr>
          <p:cNvPr id="8" name="等腰三角形 7"/>
          <p:cNvSpPr/>
          <p:nvPr/>
        </p:nvSpPr>
        <p:spPr>
          <a:xfrm rot="1310221">
            <a:off x="1669143" y="4470400"/>
            <a:ext cx="1357417" cy="1170187"/>
          </a:xfrm>
          <a:prstGeom prst="triangle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直角三角形 8"/>
          <p:cNvSpPr/>
          <p:nvPr/>
        </p:nvSpPr>
        <p:spPr>
          <a:xfrm>
            <a:off x="9100457" y="1857829"/>
            <a:ext cx="740229" cy="725714"/>
          </a:xfrm>
          <a:prstGeom prst="rtTriangle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" name="等腰三角形 9"/>
          <p:cNvSpPr/>
          <p:nvPr/>
        </p:nvSpPr>
        <p:spPr>
          <a:xfrm flipV="1" rot="20413420">
            <a:off x="9118600" y="5785397"/>
            <a:ext cx="1444172" cy="388978"/>
          </a:xfrm>
          <a:prstGeom prst="triangle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" name="直角三角形 10"/>
          <p:cNvSpPr/>
          <p:nvPr/>
        </p:nvSpPr>
        <p:spPr>
          <a:xfrm rot="7317420">
            <a:off x="1618760" y="1343624"/>
            <a:ext cx="1276080" cy="439056"/>
          </a:xfrm>
          <a:prstGeom prst="rtTriangle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939338673"/>
      </p:ext>
    </p:extLst>
  </p:cSld>
  <p:clrMapOvr>
    <a:masterClrMapping/>
  </p:clrMapOvr>
  <mc:AlternateContent>
    <mc:Choice Requires="p14">
      <p:transition p14:dur="1600" spd="slow">
        <p14:gallery dir="l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 nodeType="clickPar">
                      <p:stCondLst>
                        <p:cond delay="indefinite"/>
                      </p:stCondLst>
                      <p:childTnLst>
                        <p:par>
                          <p:cTn fill="hold" id="1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2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4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 nodeType="clickPar">
                      <p:stCondLst>
                        <p:cond delay="indefinite"/>
                      </p:stCondLst>
                      <p:childTnLst>
                        <p:par>
                          <p:cTn fill="hold" id="1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7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19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0" nodeType="clickPar">
                      <p:stCondLst>
                        <p:cond delay="indefinite"/>
                      </p:stCondLst>
                      <p:childTnLst>
                        <p:par>
                          <p:cTn fill="hold" id="2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2" nodeType="clickEffect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>
                                        <p:cTn dur="2000" id="24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5" nodeType="clickPar">
                      <p:stCondLst>
                        <p:cond delay="indefinite"/>
                      </p:stCondLst>
                      <p:childTnLst>
                        <p:par>
                          <p:cTn fill="hold" id="2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7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9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2" nodeType="clickPar">
                      <p:stCondLst>
                        <p:cond delay="indefinite"/>
                      </p:stCondLst>
                      <p:childTnLst>
                        <p:par>
                          <p:cTn fill="hold" id="3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4" nodeType="clickEffect" presetClass="exit" presetID="53" presetSubtype="0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dur="500" id="35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id="36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out">
                                      <p:cBhvr>
                                        <p:cTn dur="500" id="37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"/>
      <p:bldP grpId="0" spid="4"/>
      <p:bldP grpId="0" spid="8"/>
      <p:bldP grpId="0" spid="9"/>
      <p:bldP grpId="0" spid="10"/>
      <p:bldP grpId="0" spid="11"/>
    </p:bldLst>
  </p:timing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blipFill dpi="0" rotWithShape="1">
          <a:blip r:embed="rId2">
            <a:lum/>
          </a:blip>
          <a:stretch>
            <a:fillRect b="-9000" t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1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文本框 2"/>
          <p:cNvSpPr txBox="1"/>
          <p:nvPr/>
        </p:nvSpPr>
        <p:spPr>
          <a:xfrm>
            <a:off x="3459173" y="2545657"/>
            <a:ext cx="4112508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3200">
                <a:solidFill>
                  <a:srgbClr val="5DB988"/>
                </a:solidFill>
              </a:rPr>
              <a:t>ADD YOUR TITLE HERE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3459173" y="3296679"/>
            <a:ext cx="7148286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000">
                <a:solidFill>
                  <a:schemeClr val="bg1"/>
                </a:solidFill>
                <a:latin charset="0" panose="020b0502040204020203" pitchFamily="34" typeface="Segoe UI Emoji"/>
                <a:ea charset="0" panose="020b0502040204020203" pitchFamily="34" typeface="Segoe UI Emoji"/>
              </a:rPr>
              <a:t>And if the golden sun Should cease to shine its light,  </a:t>
            </a:r>
            <a:br>
              <a:rPr altLang="zh-CN" lang="en-US" smtClean="0" sz="2000">
                <a:solidFill>
                  <a:schemeClr val="bg1"/>
                </a:solidFill>
                <a:latin charset="0" panose="020b0502040204020203" pitchFamily="34" typeface="Segoe UI Emoji"/>
                <a:ea charset="0" panose="020b0502040204020203" pitchFamily="34" typeface="Segoe UI Emoji"/>
              </a:rPr>
            </a:br>
            <a:r>
              <a:rPr altLang="zh-CN" lang="en-US" smtClean="0" sz="2000">
                <a:solidFill>
                  <a:schemeClr val="bg1"/>
                </a:solidFill>
                <a:latin charset="0" panose="020b0502040204020203" pitchFamily="34" typeface="Segoe UI Emoji"/>
                <a:ea charset="0" panose="020b0502040204020203" pitchFamily="34" typeface="Segoe UI Emoji"/>
              </a:rPr>
              <a:t>Just one smile from you ,Would  make my whole world . </a:t>
            </a:r>
          </a:p>
        </p:txBody>
      </p:sp>
      <p:sp>
        <p:nvSpPr>
          <p:cNvPr id="5" name="直角三角形 4"/>
          <p:cNvSpPr/>
          <p:nvPr/>
        </p:nvSpPr>
        <p:spPr>
          <a:xfrm>
            <a:off x="0" y="3418115"/>
            <a:ext cx="3439885" cy="3439885"/>
          </a:xfrm>
          <a:prstGeom prst="rtTriangle">
            <a:avLst/>
          </a:prstGeom>
          <a:solidFill>
            <a:srgbClr val="5DB98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直角三角形 5"/>
          <p:cNvSpPr/>
          <p:nvPr/>
        </p:nvSpPr>
        <p:spPr>
          <a:xfrm rot="10800000">
            <a:off x="8752115" y="-21770"/>
            <a:ext cx="3439885" cy="3439885"/>
          </a:xfrm>
          <a:prstGeom prst="rtTriangle">
            <a:avLst/>
          </a:prstGeom>
          <a:solidFill>
            <a:srgbClr val="5DB98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360699987"/>
      </p:ext>
    </p:extLst>
  </p:cSld>
  <p:clrMapOvr>
    <a:masterClrMapping/>
  </p:clrMapOvr>
  <mc:AlternateContent>
    <mc:Choice Requires="p14">
      <p:transition p14:dur="1600" spd="slow">
        <p14:gallery dir="l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"/>
      <p:bldP grpId="0" spid="4"/>
    </p:bldLst>
  </p:timing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blipFill dpi="0" rotWithShape="1">
          <a:blip r:embed="rId2">
            <a:lum/>
          </a:blip>
          <a:stretch>
            <a:fillRect b="-12000" t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1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文本框 4"/>
          <p:cNvSpPr txBox="1"/>
          <p:nvPr/>
        </p:nvSpPr>
        <p:spPr>
          <a:xfrm>
            <a:off x="1269997" y="2303568"/>
            <a:ext cx="4112508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3200">
                <a:solidFill>
                  <a:srgbClr val="5DB988"/>
                </a:solidFill>
              </a:rPr>
              <a:t>ADD YOUR TITLE HERE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269997" y="3054590"/>
            <a:ext cx="4506688" cy="1310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000">
                <a:solidFill>
                  <a:schemeClr val="bg1"/>
                </a:solidFill>
                <a:latin charset="0" panose="020b0502040204020203" pitchFamily="34" typeface="Segoe UI Emoji"/>
                <a:ea charset="0" panose="020b0502040204020203" pitchFamily="34" typeface="Segoe UI Emoji"/>
              </a:rPr>
              <a:t>If you were a teardrop  In my eye   </a:t>
            </a:r>
            <a:br>
              <a:rPr altLang="zh-CN" lang="en-US" smtClean="0" sz="2000">
                <a:solidFill>
                  <a:schemeClr val="bg1"/>
                </a:solidFill>
                <a:latin charset="0" panose="020b0502040204020203" pitchFamily="34" typeface="Segoe UI Emoji"/>
                <a:ea charset="0" panose="020b0502040204020203" pitchFamily="34" typeface="Segoe UI Emoji"/>
              </a:rPr>
            </a:br>
            <a:r>
              <a:rPr altLang="zh-CN" lang="en-US" smtClean="0" sz="2000">
                <a:solidFill>
                  <a:schemeClr val="bg1"/>
                </a:solidFill>
                <a:latin charset="0" panose="020b0502040204020203" pitchFamily="34" typeface="Segoe UI Emoji"/>
                <a:ea charset="0" panose="020b0502040204020203" pitchFamily="34" typeface="Segoe UI Emoji"/>
              </a:rPr>
              <a:t>For fear of losing you , I would never</a:t>
            </a:r>
            <a:br>
              <a:rPr altLang="zh-CN" lang="en-US" smtClean="0" sz="2000">
                <a:solidFill>
                  <a:schemeClr val="bg1"/>
                </a:solidFill>
                <a:latin charset="0" panose="020b0502040204020203" pitchFamily="34" typeface="Segoe UI Emoji"/>
                <a:ea charset="0" panose="020b0502040204020203" pitchFamily="34" typeface="Segoe UI Emoji"/>
              </a:rPr>
            </a:br>
            <a:r>
              <a:rPr altLang="zh-CN" lang="en-US" smtClean="0" sz="2000">
                <a:solidFill>
                  <a:schemeClr val="bg1"/>
                </a:solidFill>
                <a:latin charset="0" panose="020b0502040204020203" pitchFamily="34" typeface="Segoe UI Emoji"/>
                <a:ea charset="0" panose="020b0502040204020203" pitchFamily="34" typeface="Segoe UI Emoji"/>
              </a:rPr>
              <a:t>And if the golden sun Should   </a:t>
            </a:r>
            <a:br>
              <a:rPr altLang="zh-CN" lang="en-US" smtClean="0" sz="2000">
                <a:solidFill>
                  <a:schemeClr val="bg1"/>
                </a:solidFill>
                <a:latin charset="0" panose="020b0502040204020203" pitchFamily="34" typeface="Segoe UI Emoji"/>
                <a:ea charset="0" panose="020b0502040204020203" pitchFamily="34" typeface="Segoe UI Emoji"/>
              </a:rPr>
            </a:br>
            <a:r>
              <a:rPr altLang="zh-CN" lang="en-US" smtClean="0" sz="2000">
                <a:solidFill>
                  <a:schemeClr val="bg1"/>
                </a:solidFill>
                <a:latin charset="0" panose="020b0502040204020203" pitchFamily="34" typeface="Segoe UI Emoji"/>
                <a:ea charset="0" panose="020b0502040204020203" pitchFamily="34" typeface="Segoe UI Emoji"/>
              </a:rPr>
              <a:t>Just one smile from you ,Would make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7046680" y="2303568"/>
            <a:ext cx="4112508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3200">
                <a:solidFill>
                  <a:srgbClr val="5DB988"/>
                </a:solidFill>
              </a:rPr>
              <a:t>ADD YOUR TITLE HERE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7046683" y="3054590"/>
            <a:ext cx="4506688" cy="1310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000">
                <a:solidFill>
                  <a:schemeClr val="bg1"/>
                </a:solidFill>
                <a:latin charset="0" panose="020b0502040204020203" pitchFamily="34" typeface="Segoe UI Emoji"/>
                <a:ea charset="0" panose="020b0502040204020203" pitchFamily="34" typeface="Segoe UI Emoji"/>
              </a:rPr>
              <a:t>If you were a teardrop  In my eye   </a:t>
            </a:r>
            <a:br>
              <a:rPr altLang="zh-CN" lang="en-US" smtClean="0" sz="2000">
                <a:solidFill>
                  <a:schemeClr val="bg1"/>
                </a:solidFill>
                <a:latin charset="0" panose="020b0502040204020203" pitchFamily="34" typeface="Segoe UI Emoji"/>
                <a:ea charset="0" panose="020b0502040204020203" pitchFamily="34" typeface="Segoe UI Emoji"/>
              </a:rPr>
            </a:br>
            <a:r>
              <a:rPr altLang="zh-CN" lang="en-US" smtClean="0" sz="2000">
                <a:solidFill>
                  <a:schemeClr val="bg1"/>
                </a:solidFill>
                <a:latin charset="0" panose="020b0502040204020203" pitchFamily="34" typeface="Segoe UI Emoji"/>
                <a:ea charset="0" panose="020b0502040204020203" pitchFamily="34" typeface="Segoe UI Emoji"/>
              </a:rPr>
              <a:t>For fear of losing you , I would never</a:t>
            </a:r>
            <a:br>
              <a:rPr altLang="zh-CN" lang="en-US" smtClean="0" sz="2000">
                <a:solidFill>
                  <a:schemeClr val="bg1"/>
                </a:solidFill>
                <a:latin charset="0" panose="020b0502040204020203" pitchFamily="34" typeface="Segoe UI Emoji"/>
                <a:ea charset="0" panose="020b0502040204020203" pitchFamily="34" typeface="Segoe UI Emoji"/>
              </a:rPr>
            </a:br>
            <a:r>
              <a:rPr altLang="zh-CN" lang="en-US" smtClean="0" sz="2000">
                <a:solidFill>
                  <a:schemeClr val="bg1"/>
                </a:solidFill>
                <a:latin charset="0" panose="020b0502040204020203" pitchFamily="34" typeface="Segoe UI Emoji"/>
                <a:ea charset="0" panose="020b0502040204020203" pitchFamily="34" typeface="Segoe UI Emoji"/>
              </a:rPr>
              <a:t>And if the golden sun Should   </a:t>
            </a:r>
            <a:br>
              <a:rPr altLang="zh-CN" lang="en-US" smtClean="0" sz="2000">
                <a:solidFill>
                  <a:schemeClr val="bg1"/>
                </a:solidFill>
                <a:latin charset="0" panose="020b0502040204020203" pitchFamily="34" typeface="Segoe UI Emoji"/>
                <a:ea charset="0" panose="020b0502040204020203" pitchFamily="34" typeface="Segoe UI Emoji"/>
              </a:rPr>
            </a:br>
            <a:r>
              <a:rPr altLang="zh-CN" lang="en-US" smtClean="0" sz="2000">
                <a:solidFill>
                  <a:schemeClr val="bg1"/>
                </a:solidFill>
                <a:latin charset="0" panose="020b0502040204020203" pitchFamily="34" typeface="Segoe UI Emoji"/>
                <a:ea charset="0" panose="020b0502040204020203" pitchFamily="34" typeface="Segoe UI Emoji"/>
              </a:rPr>
              <a:t>Just one smile from you ,Would make</a:t>
            </a:r>
          </a:p>
        </p:txBody>
      </p:sp>
      <p:cxnSp>
        <p:nvCxnSpPr>
          <p:cNvPr id="10" name="直接连接符 9"/>
          <p:cNvCxnSpPr/>
          <p:nvPr/>
        </p:nvCxnSpPr>
        <p:spPr>
          <a:xfrm flipV="1">
            <a:off x="2989943" y="1"/>
            <a:ext cx="9202057" cy="1407885"/>
          </a:xfrm>
          <a:prstGeom prst="line">
            <a:avLst/>
          </a:prstGeom>
          <a:ln w="25400">
            <a:solidFill>
              <a:srgbClr val="5DB9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 flipV="1">
            <a:off x="0" y="5450115"/>
            <a:ext cx="9202057" cy="1407885"/>
          </a:xfrm>
          <a:prstGeom prst="line">
            <a:avLst/>
          </a:prstGeom>
          <a:ln w="25400">
            <a:solidFill>
              <a:srgbClr val="5DB9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val="1152360909"/>
      </p:ext>
    </p:extLst>
  </p:cSld>
  <p:clrMapOvr>
    <a:masterClrMapping/>
  </p:clrMapOvr>
  <mc:AlternateContent>
    <mc:Choice Requires="p14">
      <p:transition p14:dur="1600" spd="slow">
        <p14:gallery dir="l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 nodeType="clickPar">
                      <p:stCondLst>
                        <p:cond delay="indefinite"/>
                      </p:stCondLst>
                      <p:childTnLst>
                        <p:par>
                          <p:cTn fill="hold" id="1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7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9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2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4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5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6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"/>
      <p:bldP grpId="0" spid="6"/>
      <p:bldP grpId="0" spid="7"/>
      <p:bldP grpId="0" spid="8"/>
    </p:bldLst>
  </p:timing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blipFill dpi="0" rotWithShape="1">
          <a:blip r:embed="rId2">
            <a:lum/>
          </a:blip>
          <a:stretch>
            <a:fillRect b="-9000" t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1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" name="文本框 3"/>
          <p:cNvSpPr txBox="1"/>
          <p:nvPr/>
        </p:nvSpPr>
        <p:spPr>
          <a:xfrm>
            <a:off x="2420257" y="2497976"/>
            <a:ext cx="7351486" cy="1844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11500">
                <a:solidFill>
                  <a:srgbClr val="5DB988"/>
                </a:solidFill>
              </a:rPr>
              <a:t>THANK YOU</a:t>
            </a:r>
          </a:p>
        </p:txBody>
      </p:sp>
    </p:spTree>
    <p:extLst>
      <p:ext uri="{BB962C8B-B14F-4D97-AF65-F5344CB8AC3E}">
        <p14:creationId val="1904836419"/>
      </p:ext>
    </p:extLst>
  </p:cSld>
  <p:clrMapOvr>
    <a:masterClrMapping/>
  </p:clrMapOvr>
  <mc:AlternateContent>
    <mc:Choice Requires="p14">
      <p:transition p14:dur="1600" spd="slow">
        <p14:gallery dir="l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</p:bldLst>
  </p:timing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blipFill dpi="0" rotWithShape="1">
          <a:blip r:embed="rId2">
            <a:lum/>
          </a:blip>
          <a:stretch>
            <a:fillRect b="-9000" t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1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文本框 2"/>
          <p:cNvSpPr txBox="1"/>
          <p:nvPr/>
        </p:nvSpPr>
        <p:spPr>
          <a:xfrm>
            <a:off x="3229426" y="2274539"/>
            <a:ext cx="4112508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3200">
                <a:solidFill>
                  <a:srgbClr val="5DB988"/>
                </a:solidFill>
              </a:rPr>
              <a:t>ADD YOUR TITLE HERE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3229426" y="3025561"/>
            <a:ext cx="7148286" cy="1310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000">
                <a:solidFill>
                  <a:schemeClr val="bg1"/>
                </a:solidFill>
                <a:latin charset="0" panose="020b0502040204020203" pitchFamily="34" typeface="Segoe UI Emoji"/>
                <a:ea charset="0" panose="020b0502040204020203" pitchFamily="34" typeface="Segoe UI Emoji"/>
              </a:rPr>
              <a:t>If you were a teardrop  In my eye whole world bright   </a:t>
            </a:r>
            <a:br>
              <a:rPr altLang="zh-CN" lang="en-US" smtClean="0" sz="2000">
                <a:solidFill>
                  <a:schemeClr val="bg1"/>
                </a:solidFill>
                <a:latin charset="0" panose="020b0502040204020203" pitchFamily="34" typeface="Segoe UI Emoji"/>
                <a:ea charset="0" panose="020b0502040204020203" pitchFamily="34" typeface="Segoe UI Emoji"/>
              </a:rPr>
            </a:br>
            <a:r>
              <a:rPr altLang="zh-CN" lang="en-US" smtClean="0" sz="2000">
                <a:solidFill>
                  <a:schemeClr val="bg1"/>
                </a:solidFill>
                <a:latin charset="0" panose="020b0502040204020203" pitchFamily="34" typeface="Segoe UI Emoji"/>
                <a:ea charset="0" panose="020b0502040204020203" pitchFamily="34" typeface="Segoe UI Emoji"/>
              </a:rPr>
              <a:t>For fear of losing you , I would never cry.  </a:t>
            </a:r>
            <a:br>
              <a:rPr altLang="zh-CN" lang="en-US" smtClean="0" sz="2000">
                <a:solidFill>
                  <a:schemeClr val="bg1"/>
                </a:solidFill>
                <a:latin charset="0" panose="020b0502040204020203" pitchFamily="34" typeface="Segoe UI Emoji"/>
                <a:ea charset="0" panose="020b0502040204020203" pitchFamily="34" typeface="Segoe UI Emoji"/>
              </a:rPr>
            </a:br>
            <a:r>
              <a:rPr altLang="zh-CN" lang="en-US" smtClean="0" sz="2000">
                <a:solidFill>
                  <a:schemeClr val="bg1"/>
                </a:solidFill>
                <a:latin charset="0" panose="020b0502040204020203" pitchFamily="34" typeface="Segoe UI Emoji"/>
                <a:ea charset="0" panose="020b0502040204020203" pitchFamily="34" typeface="Segoe UI Emoji"/>
              </a:rPr>
              <a:t>And if the golden sun Should cease to shine its light,  </a:t>
            </a:r>
            <a:br>
              <a:rPr altLang="zh-CN" lang="en-US" smtClean="0" sz="2000">
                <a:solidFill>
                  <a:schemeClr val="bg1"/>
                </a:solidFill>
                <a:latin charset="0" panose="020b0502040204020203" pitchFamily="34" typeface="Segoe UI Emoji"/>
                <a:ea charset="0" panose="020b0502040204020203" pitchFamily="34" typeface="Segoe UI Emoji"/>
              </a:rPr>
            </a:br>
            <a:r>
              <a:rPr altLang="zh-CN" lang="en-US" smtClean="0" sz="2000">
                <a:solidFill>
                  <a:schemeClr val="bg1"/>
                </a:solidFill>
                <a:latin charset="0" panose="020b0502040204020203" pitchFamily="34" typeface="Segoe UI Emoji"/>
                <a:ea charset="0" panose="020b0502040204020203" pitchFamily="34" typeface="Segoe UI Emoji"/>
              </a:rPr>
              <a:t>Just one smile from you ,Would  make my whole world . </a:t>
            </a:r>
          </a:p>
        </p:txBody>
      </p:sp>
    </p:spTree>
    <p:extLst>
      <p:ext uri="{BB962C8B-B14F-4D97-AF65-F5344CB8AC3E}">
        <p14:creationId val="1596727001"/>
      </p:ext>
    </p:extLst>
  </p:cSld>
  <p:clrMapOvr>
    <a:masterClrMapping/>
  </p:clrMapOvr>
  <mc:AlternateContent>
    <mc:Choice Requires="p14">
      <p:transition p14:dur="1600" spd="slow">
        <p14:gallery dir="l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"/>
      <p:bldP grpId="0" spid="4"/>
    </p:bldLst>
  </p:timing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blipFill dpi="0" rotWithShape="1">
          <a:blip r:embed="rId2">
            <a:lum/>
          </a:blip>
          <a:stretch>
            <a:fillRect b="-11000" t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0" y="-1"/>
            <a:ext cx="12192000" cy="6858000"/>
          </a:xfrm>
          <a:prstGeom prst="rect">
            <a:avLst/>
          </a:prstGeom>
          <a:solidFill>
            <a:schemeClr val="bg2">
              <a:lumMod val="1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3" name="组合 2"/>
          <p:cNvGrpSpPr/>
          <p:nvPr/>
        </p:nvGrpSpPr>
        <p:grpSpPr>
          <a:xfrm>
            <a:off x="2654500" y="1964185"/>
            <a:ext cx="1943212" cy="2349055"/>
            <a:chOff x="1744057" y="2541675"/>
            <a:chExt cx="616226" cy="746736"/>
          </a:xfrm>
        </p:grpSpPr>
        <p:sp>
          <p:nvSpPr>
            <p:cNvPr id="4" name="文本框 3"/>
            <p:cNvSpPr txBox="1"/>
            <p:nvPr/>
          </p:nvSpPr>
          <p:spPr>
            <a:xfrm>
              <a:off x="1883622" y="2541675"/>
              <a:ext cx="168548" cy="524247"/>
            </a:xfrm>
            <a:custGeom>
              <a:rect b="b" l="l" r="r" t="t"/>
              <a:pathLst>
                <a:path h="524246" w="168548">
                  <a:moveTo>
                    <a:pt x="0" y="492249"/>
                  </a:moveTo>
                  <a:lnTo>
                    <a:pt x="106936" y="492249"/>
                  </a:lnTo>
                  <a:lnTo>
                    <a:pt x="75572" y="524247"/>
                  </a:lnTo>
                  <a:lnTo>
                    <a:pt x="0" y="524247"/>
                  </a:lnTo>
                  <a:close/>
                  <a:moveTo>
                    <a:pt x="139154" y="0"/>
                  </a:moveTo>
                  <a:lnTo>
                    <a:pt x="168548" y="0"/>
                  </a:lnTo>
                  <a:lnTo>
                    <a:pt x="168548" y="429391"/>
                  </a:lnTo>
                  <a:lnTo>
                    <a:pt x="133945" y="464693"/>
                  </a:lnTo>
                  <a:lnTo>
                    <a:pt x="133945" y="40555"/>
                  </a:lnTo>
                  <a:lnTo>
                    <a:pt x="14511" y="120178"/>
                  </a:lnTo>
                  <a:lnTo>
                    <a:pt x="14511" y="8557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anchor="t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endParaRPr altLang="en-US" lang="zh-CN" sz="6600">
                <a:solidFill>
                  <a:schemeClr val="bg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endParaRPr>
            </a:p>
          </p:txBody>
        </p:sp>
        <p:cxnSp>
          <p:nvCxnSpPr>
            <p:cNvPr id="5" name="直接连接符 4"/>
            <p:cNvCxnSpPr/>
            <p:nvPr/>
          </p:nvCxnSpPr>
          <p:spPr>
            <a:xfrm flipH="1">
              <a:off x="1744057" y="2672185"/>
              <a:ext cx="616226" cy="616226"/>
            </a:xfrm>
            <a:prstGeom prst="line">
              <a:avLst/>
            </a:prstGeom>
            <a:ln w="19050">
              <a:solidFill>
                <a:schemeClr val="bg1"/>
              </a:solidFill>
            </a:ln>
            <a:effectLst>
              <a:outerShdw algn="tl" blurRad="50800" dir="2700000" dist="38100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文本框 5"/>
          <p:cNvSpPr txBox="1"/>
          <p:nvPr/>
        </p:nvSpPr>
        <p:spPr>
          <a:xfrm>
            <a:off x="3915540" y="2828835"/>
            <a:ext cx="6465741" cy="1188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7200">
                <a:solidFill>
                  <a:srgbClr val="5DB988"/>
                </a:solidFill>
              </a:rPr>
              <a:t>ADD TITLE HERE</a:t>
            </a:r>
          </a:p>
        </p:txBody>
      </p:sp>
    </p:spTree>
    <p:extLst>
      <p:ext uri="{BB962C8B-B14F-4D97-AF65-F5344CB8AC3E}">
        <p14:creationId val="1190059870"/>
      </p:ext>
    </p:extLst>
  </p:cSld>
  <p:clrMapOvr>
    <a:masterClrMapping/>
  </p:clrMapOvr>
  <mc:AlternateContent>
    <mc:Choice Requires="p14">
      <p:transition p14:dur="1600" spd="slow">
        <p14:gallery dir="l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"/>
    </p:bldLst>
  </p:timing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blipFill dpi="0" rotWithShape="1">
          <a:blip r:embed="rId2">
            <a:lum/>
          </a:blip>
          <a:stretch>
            <a:fillRect b="-13000" t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2" name="矩形 4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1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3" name="椭圆 2"/>
          <p:cNvSpPr/>
          <p:nvPr/>
        </p:nvSpPr>
        <p:spPr>
          <a:xfrm>
            <a:off x="2061030" y="1948543"/>
            <a:ext cx="2061028" cy="2061028"/>
          </a:xfrm>
          <a:prstGeom prst="ellipse">
            <a:avLst/>
          </a:prstGeom>
          <a:solidFill>
            <a:schemeClr val="bg1">
              <a:alpha val="50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8" name="椭圆 17"/>
          <p:cNvSpPr/>
          <p:nvPr/>
        </p:nvSpPr>
        <p:spPr>
          <a:xfrm>
            <a:off x="5065486" y="1948543"/>
            <a:ext cx="2061028" cy="2061028"/>
          </a:xfrm>
          <a:prstGeom prst="ellipse">
            <a:avLst/>
          </a:prstGeom>
          <a:solidFill>
            <a:schemeClr val="bg1">
              <a:alpha val="50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9" name="椭圆 18"/>
          <p:cNvSpPr/>
          <p:nvPr/>
        </p:nvSpPr>
        <p:spPr>
          <a:xfrm>
            <a:off x="8069942" y="1948543"/>
            <a:ext cx="2061028" cy="2061028"/>
          </a:xfrm>
          <a:prstGeom prst="ellipse">
            <a:avLst/>
          </a:prstGeom>
          <a:solidFill>
            <a:schemeClr val="bg1">
              <a:alpha val="50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0" name="饼形 19"/>
          <p:cNvSpPr/>
          <p:nvPr/>
        </p:nvSpPr>
        <p:spPr>
          <a:xfrm>
            <a:off x="2058373" y="1948543"/>
            <a:ext cx="2062800" cy="2062800"/>
          </a:xfrm>
          <a:prstGeom prst="pie">
            <a:avLst>
              <a:gd fmla="val 12193272" name="adj1"/>
              <a:gd fmla="val 16200000" name="adj2"/>
            </a:avLst>
          </a:prstGeom>
          <a:noFill/>
          <a:ln w="88900">
            <a:solidFill>
              <a:srgbClr val="5DB98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24" name="饼形 23"/>
          <p:cNvSpPr/>
          <p:nvPr/>
        </p:nvSpPr>
        <p:spPr>
          <a:xfrm>
            <a:off x="5064600" y="1948543"/>
            <a:ext cx="2062800" cy="2062800"/>
          </a:xfrm>
          <a:prstGeom prst="pie">
            <a:avLst>
              <a:gd fmla="val 6514390" name="adj1"/>
              <a:gd fmla="val 16200000" name="adj2"/>
            </a:avLst>
          </a:prstGeom>
          <a:noFill/>
          <a:ln w="88900">
            <a:solidFill>
              <a:srgbClr val="5DB98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25" name="饼形 24"/>
          <p:cNvSpPr/>
          <p:nvPr/>
        </p:nvSpPr>
        <p:spPr>
          <a:xfrm>
            <a:off x="8068170" y="1948543"/>
            <a:ext cx="2062800" cy="2062800"/>
          </a:xfrm>
          <a:prstGeom prst="pie">
            <a:avLst>
              <a:gd fmla="val 9572008" name="adj1"/>
              <a:gd fmla="val 16200000" name="adj2"/>
            </a:avLst>
          </a:prstGeom>
          <a:noFill/>
          <a:ln w="88900">
            <a:solidFill>
              <a:srgbClr val="5DB98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2306443" y="2061028"/>
            <a:ext cx="1566659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4000">
                <a:solidFill>
                  <a:schemeClr val="bg1"/>
                </a:solidFill>
              </a:rPr>
              <a:t>21%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5193012" y="2414971"/>
            <a:ext cx="1566659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4000">
                <a:solidFill>
                  <a:schemeClr val="bg1"/>
                </a:solidFill>
              </a:rPr>
              <a:t>47%</a:t>
            </a:r>
          </a:p>
        </p:txBody>
      </p:sp>
      <p:sp>
        <p:nvSpPr>
          <p:cNvPr id="28" name="文本框 27"/>
          <p:cNvSpPr txBox="1"/>
          <p:nvPr/>
        </p:nvSpPr>
        <p:spPr>
          <a:xfrm>
            <a:off x="8159857" y="2271171"/>
            <a:ext cx="1566659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4000">
                <a:solidFill>
                  <a:schemeClr val="bg1"/>
                </a:solidFill>
              </a:rPr>
              <a:t>32%</a:t>
            </a:r>
          </a:p>
        </p:txBody>
      </p:sp>
      <p:sp>
        <p:nvSpPr>
          <p:cNvPr id="29" name="文本框 28"/>
          <p:cNvSpPr txBox="1"/>
          <p:nvPr/>
        </p:nvSpPr>
        <p:spPr>
          <a:xfrm>
            <a:off x="1934558" y="4306733"/>
            <a:ext cx="2310428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3600">
                <a:solidFill>
                  <a:srgbClr val="5DB988"/>
                </a:solidFill>
              </a:rPr>
              <a:t>TITLE HERE</a:t>
            </a:r>
          </a:p>
        </p:txBody>
      </p:sp>
      <p:sp>
        <p:nvSpPr>
          <p:cNvPr id="30" name="文本框 29"/>
          <p:cNvSpPr txBox="1"/>
          <p:nvPr/>
        </p:nvSpPr>
        <p:spPr>
          <a:xfrm>
            <a:off x="7947013" y="4306732"/>
            <a:ext cx="2310428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3600">
                <a:solidFill>
                  <a:srgbClr val="5DB988"/>
                </a:solidFill>
              </a:rPr>
              <a:t>TITLE HERE</a:t>
            </a:r>
          </a:p>
        </p:txBody>
      </p:sp>
      <p:sp>
        <p:nvSpPr>
          <p:cNvPr id="41" name="文本框 40"/>
          <p:cNvSpPr txBox="1"/>
          <p:nvPr/>
        </p:nvSpPr>
        <p:spPr>
          <a:xfrm>
            <a:off x="4940786" y="4306732"/>
            <a:ext cx="2310428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3600">
                <a:solidFill>
                  <a:srgbClr val="5DB988"/>
                </a:solidFill>
              </a:rPr>
              <a:t>TITLE HERE</a:t>
            </a:r>
          </a:p>
        </p:txBody>
      </p:sp>
    </p:spTree>
    <p:extLst>
      <p:ext uri="{BB962C8B-B14F-4D97-AF65-F5344CB8AC3E}">
        <p14:creationId val="1449998371"/>
      </p:ext>
    </p:extLst>
  </p:cSld>
  <p:clrMapOvr>
    <a:masterClrMapping/>
  </p:clrMapOvr>
  <mc:AlternateContent>
    <mc:Choice Requires="p14">
      <p:transition p14:dur="1600" spd="slow">
        <p14:gallery dir="l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 nodeType="clickPar">
                      <p:stCondLst>
                        <p:cond delay="indefinite"/>
                      </p:stCondLst>
                      <p:childTnLst>
                        <p:par>
                          <p:cTn fill="hold" id="1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7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9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2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4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5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6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7" nodeType="clickPar">
                      <p:stCondLst>
                        <p:cond delay="indefinite"/>
                      </p:stCondLst>
                      <p:childTnLst>
                        <p:par>
                          <p:cTn fill="hold" id="2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9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1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2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3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4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6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7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8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9" nodeType="clickPar">
                      <p:stCondLst>
                        <p:cond delay="indefinite"/>
                      </p:stCondLst>
                      <p:childTnLst>
                        <p:par>
                          <p:cTn fill="hold" id="4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1" nodeType="clickEffect" presetClass="exit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 id="42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id="43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id="44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46" nodeType="withEffect" presetClass="exit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 id="47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id="48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id="49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51" nodeType="withEffect" presetClass="exit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 id="52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id="53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id="54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"/>
      <p:bldP grpId="0" spid="18"/>
      <p:bldP grpId="0" spid="19"/>
      <p:bldP grpId="0" spid="20"/>
      <p:bldP grpId="0" spid="24"/>
      <p:bldP grpId="0" spid="25"/>
      <p:bldP grpId="0" spid="26"/>
      <p:bldP grpId="0" spid="27"/>
      <p:bldP grpId="0" spid="28"/>
    </p:bldLst>
  </p:timing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blipFill dpi="0" rotWithShape="1">
          <a:blip r:embed="rId2">
            <a:lum/>
          </a:blip>
          <a:stretch>
            <a:fillRect b="-13000" t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1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文本框 5"/>
          <p:cNvSpPr txBox="1"/>
          <p:nvPr/>
        </p:nvSpPr>
        <p:spPr>
          <a:xfrm>
            <a:off x="3915540" y="2828835"/>
            <a:ext cx="6465741" cy="1188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7200">
                <a:solidFill>
                  <a:srgbClr val="5DB988"/>
                </a:solidFill>
              </a:rPr>
              <a:t>ADD TITLE HERE</a:t>
            </a:r>
          </a:p>
        </p:txBody>
      </p:sp>
      <p:grpSp>
        <p:nvGrpSpPr>
          <p:cNvPr id="9" name="组合 8"/>
          <p:cNvGrpSpPr/>
          <p:nvPr/>
        </p:nvGrpSpPr>
        <p:grpSpPr>
          <a:xfrm>
            <a:off x="2536429" y="2002119"/>
            <a:ext cx="1944000" cy="2350800"/>
            <a:chOff x="1488132" y="2533861"/>
            <a:chExt cx="616226" cy="801414"/>
          </a:xfrm>
        </p:grpSpPr>
        <p:sp>
          <p:nvSpPr>
            <p:cNvPr id="10" name="文本框 9"/>
            <p:cNvSpPr txBox="1"/>
            <p:nvPr/>
          </p:nvSpPr>
          <p:spPr>
            <a:xfrm>
              <a:off x="1666675" y="2533861"/>
              <a:ext cx="299888" cy="532061"/>
            </a:xfrm>
            <a:custGeom>
              <a:rect b="b" l="l" r="r" t="t"/>
              <a:pathLst>
                <a:path h="532061" w="299888">
                  <a:moveTo>
                    <a:pt x="155897" y="0"/>
                  </a:moveTo>
                  <a:cubicBezTo>
                    <a:pt x="200297" y="0"/>
                    <a:pt x="235396" y="11721"/>
                    <a:pt x="261193" y="35161"/>
                  </a:cubicBezTo>
                  <a:cubicBezTo>
                    <a:pt x="286990" y="58601"/>
                    <a:pt x="299888" y="91158"/>
                    <a:pt x="299888" y="132829"/>
                  </a:cubicBezTo>
                  <a:cubicBezTo>
                    <a:pt x="299888" y="157138"/>
                    <a:pt x="296230" y="178966"/>
                    <a:pt x="288912" y="198314"/>
                  </a:cubicBezTo>
                  <a:cubicBezTo>
                    <a:pt x="281595" y="217661"/>
                    <a:pt x="269627" y="237505"/>
                    <a:pt x="253007" y="257845"/>
                  </a:cubicBezTo>
                  <a:cubicBezTo>
                    <a:pt x="236388" y="278185"/>
                    <a:pt x="209227" y="305222"/>
                    <a:pt x="171524" y="338956"/>
                  </a:cubicBezTo>
                  <a:cubicBezTo>
                    <a:pt x="140518" y="366490"/>
                    <a:pt x="114163" y="393093"/>
                    <a:pt x="92459" y="418765"/>
                  </a:cubicBezTo>
                  <a:cubicBezTo>
                    <a:pt x="70755" y="444438"/>
                    <a:pt x="53826" y="471289"/>
                    <a:pt x="41672" y="499319"/>
                  </a:cubicBezTo>
                  <a:lnTo>
                    <a:pt x="120315" y="499319"/>
                  </a:lnTo>
                  <a:lnTo>
                    <a:pt x="88222" y="532061"/>
                  </a:lnTo>
                  <a:lnTo>
                    <a:pt x="0" y="532061"/>
                  </a:lnTo>
                  <a:lnTo>
                    <a:pt x="0" y="506388"/>
                  </a:lnTo>
                  <a:cubicBezTo>
                    <a:pt x="13642" y="472158"/>
                    <a:pt x="31750" y="440408"/>
                    <a:pt x="54322" y="411138"/>
                  </a:cubicBezTo>
                  <a:cubicBezTo>
                    <a:pt x="76894" y="381868"/>
                    <a:pt x="107156" y="350863"/>
                    <a:pt x="145107" y="318120"/>
                  </a:cubicBezTo>
                  <a:cubicBezTo>
                    <a:pt x="189755" y="279425"/>
                    <a:pt x="220575" y="247365"/>
                    <a:pt x="237566" y="221940"/>
                  </a:cubicBezTo>
                  <a:cubicBezTo>
                    <a:pt x="254558" y="196515"/>
                    <a:pt x="263053" y="168300"/>
                    <a:pt x="263053" y="137294"/>
                  </a:cubicBezTo>
                  <a:cubicBezTo>
                    <a:pt x="263053" y="104056"/>
                    <a:pt x="253379" y="78011"/>
                    <a:pt x="234032" y="59159"/>
                  </a:cubicBezTo>
                  <a:cubicBezTo>
                    <a:pt x="214684" y="40308"/>
                    <a:pt x="188267" y="30882"/>
                    <a:pt x="154781" y="30882"/>
                  </a:cubicBezTo>
                  <a:cubicBezTo>
                    <a:pt x="125015" y="30882"/>
                    <a:pt x="99653" y="39998"/>
                    <a:pt x="78693" y="58229"/>
                  </a:cubicBezTo>
                  <a:cubicBezTo>
                    <a:pt x="57733" y="76461"/>
                    <a:pt x="45640" y="101327"/>
                    <a:pt x="42416" y="132829"/>
                  </a:cubicBezTo>
                  <a:lnTo>
                    <a:pt x="6697" y="126876"/>
                  </a:lnTo>
                  <a:cubicBezTo>
                    <a:pt x="10418" y="88925"/>
                    <a:pt x="25797" y="58291"/>
                    <a:pt x="52834" y="34975"/>
                  </a:cubicBezTo>
                  <a:cubicBezTo>
                    <a:pt x="79871" y="11659"/>
                    <a:pt x="114225" y="0"/>
                    <a:pt x="155897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anchor="t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endParaRPr altLang="en-US" lang="zh-CN" sz="6000">
                <a:solidFill>
                  <a:schemeClr val="bg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endParaRPr>
            </a:p>
          </p:txBody>
        </p:sp>
        <p:cxnSp>
          <p:nvCxnSpPr>
            <p:cNvPr id="11" name="直接连接符 10"/>
            <p:cNvCxnSpPr/>
            <p:nvPr/>
          </p:nvCxnSpPr>
          <p:spPr>
            <a:xfrm flipH="1">
              <a:off x="1488132" y="2719049"/>
              <a:ext cx="616226" cy="616226"/>
            </a:xfrm>
            <a:prstGeom prst="line">
              <a:avLst/>
            </a:prstGeom>
            <a:ln w="19050">
              <a:solidFill>
                <a:schemeClr val="bg1"/>
              </a:solidFill>
            </a:ln>
            <a:effectLst>
              <a:outerShdw algn="tl" blurRad="50800" dir="2700000" dist="38100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val="3901026979"/>
      </p:ext>
    </p:extLst>
  </p:cSld>
  <p:clrMapOvr>
    <a:masterClrMapping/>
  </p:clrMapOvr>
  <mc:AlternateContent>
    <mc:Choice Requires="p14">
      <p:transition p14:dur="1600" spd="slow">
        <p14:gallery dir="l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"/>
    </p:bldLst>
  </p:timing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blipFill dpi="0" rotWithShape="1">
          <a:blip r:embed="rId2">
            <a:lum/>
          </a:blip>
          <a:stretch>
            <a:fillRect b="-11000" t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1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4" name="直接连接符 3"/>
          <p:cNvCxnSpPr/>
          <p:nvPr/>
        </p:nvCxnSpPr>
        <p:spPr>
          <a:xfrm flipV="1">
            <a:off x="0" y="1353457"/>
            <a:ext cx="2815772" cy="2075543"/>
          </a:xfrm>
          <a:prstGeom prst="line">
            <a:avLst/>
          </a:prstGeom>
          <a:ln w="31750">
            <a:solidFill>
              <a:srgbClr val="5DB9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连接符 4"/>
          <p:cNvCxnSpPr/>
          <p:nvPr/>
        </p:nvCxnSpPr>
        <p:spPr>
          <a:xfrm flipV="1">
            <a:off x="9376228" y="3429000"/>
            <a:ext cx="2815772" cy="2075543"/>
          </a:xfrm>
          <a:prstGeom prst="line">
            <a:avLst/>
          </a:prstGeom>
          <a:ln w="31750">
            <a:solidFill>
              <a:srgbClr val="5DB9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 flipV="1">
            <a:off x="914400" y="0"/>
            <a:ext cx="2815772" cy="2075543"/>
          </a:xfrm>
          <a:prstGeom prst="line">
            <a:avLst/>
          </a:prstGeom>
          <a:ln w="31750">
            <a:solidFill>
              <a:srgbClr val="5DB9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 flipV="1">
            <a:off x="8570685" y="4782457"/>
            <a:ext cx="2815772" cy="2075543"/>
          </a:xfrm>
          <a:prstGeom prst="line">
            <a:avLst/>
          </a:prstGeom>
          <a:ln w="31750">
            <a:solidFill>
              <a:srgbClr val="5DB9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任意多边形 13"/>
          <p:cNvSpPr/>
          <p:nvPr/>
        </p:nvSpPr>
        <p:spPr>
          <a:xfrm rot="3209194">
            <a:off x="-427924" y="-266039"/>
            <a:ext cx="2322286" cy="3463059"/>
          </a:xfrm>
          <a:custGeom>
            <a:gdLst>
              <a:gd fmla="*/ 0 w 2322286" name="connsiteX0"/>
              <a:gd fmla="*/ 836992 h 3463059" name="connsiteY0"/>
              <a:gd fmla="*/ 619646 w 2322286" name="connsiteX1"/>
              <a:gd fmla="*/ 0 h 3463059" name="connsiteY1"/>
              <a:gd fmla="*/ 2322285 w 2322286" name="connsiteX2"/>
              <a:gd fmla="*/ 0 h 3463059" name="connsiteY2"/>
              <a:gd fmla="*/ 2322286 w 2322286" name="connsiteX3"/>
              <a:gd fmla="*/ 1 h 3463059" name="connsiteY3"/>
              <a:gd fmla="*/ 2322286 w 2322286" name="connsiteX4"/>
              <a:gd fmla="*/ 3463058 h 3463059" name="connsiteY4"/>
              <a:gd fmla="*/ 2322285 w 2322286" name="connsiteX5"/>
              <a:gd fmla="*/ 3463059 h 3463059" name="connsiteY5"/>
              <a:gd fmla="*/ 2267746 w 2322286" name="connsiteX6"/>
              <a:gd fmla="*/ 3463059 h 3463059" name="connsiteY6"/>
              <a:gd fmla="*/ 0 w 2322286" name="connsiteX7"/>
              <a:gd fmla="*/ 1784192 h 3463059" name="connsiteY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b="b" l="l" r="r" t="t"/>
            <a:pathLst>
              <a:path h="3463059" w="2322286">
                <a:moveTo>
                  <a:pt x="0" y="836992"/>
                </a:moveTo>
                <a:lnTo>
                  <a:pt x="619646" y="0"/>
                </a:lnTo>
                <a:lnTo>
                  <a:pt x="2322285" y="0"/>
                </a:lnTo>
                <a:lnTo>
                  <a:pt x="2322286" y="1"/>
                </a:lnTo>
                <a:lnTo>
                  <a:pt x="2322286" y="3463058"/>
                </a:lnTo>
                <a:lnTo>
                  <a:pt x="2322285" y="3463059"/>
                </a:lnTo>
                <a:lnTo>
                  <a:pt x="2267746" y="3463059"/>
                </a:lnTo>
                <a:lnTo>
                  <a:pt x="0" y="1784192"/>
                </a:lnTo>
                <a:close/>
              </a:path>
            </a:pathLst>
          </a:custGeom>
          <a:solidFill>
            <a:srgbClr val="5DB98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8" name="任意多边形 17"/>
          <p:cNvSpPr/>
          <p:nvPr/>
        </p:nvSpPr>
        <p:spPr>
          <a:xfrm>
            <a:off x="9376230" y="3429002"/>
            <a:ext cx="2815771" cy="3428999"/>
          </a:xfrm>
          <a:custGeom>
            <a:gdLst>
              <a:gd fmla="*/ 2783320 w 2815771" name="connsiteX0"/>
              <a:gd fmla="*/ 0 h 3428999" name="connsiteY0"/>
              <a:gd fmla="*/ 2815771 w 2815771" name="connsiteX1"/>
              <a:gd fmla="*/ 43834 h 3428999" name="connsiteY1"/>
              <a:gd fmla="*/ 2815771 w 2815771" name="connsiteX2"/>
              <a:gd fmla="*/ 2865408 h 3428999" name="connsiteY2"/>
              <a:gd fmla="*/ 2054494 w 2815771" name="connsiteX3"/>
              <a:gd fmla="*/ 3428999 h 3428999" name="connsiteY3"/>
              <a:gd fmla="*/ 1013089 w 2815771" name="connsiteX4"/>
              <a:gd fmla="*/ 3428999 h 3428999" name="connsiteY4"/>
              <a:gd fmla="*/ 0 w 2815771" name="connsiteX5"/>
              <a:gd fmla="*/ 2060559 h 3428999" name="connsiteY5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b="b" l="l" r="r" t="t"/>
            <a:pathLst>
              <a:path h="3428998" w="2815771">
                <a:moveTo>
                  <a:pt x="2783320" y="0"/>
                </a:moveTo>
                <a:lnTo>
                  <a:pt x="2815771" y="43834"/>
                </a:lnTo>
                <a:lnTo>
                  <a:pt x="2815771" y="2865408"/>
                </a:lnTo>
                <a:lnTo>
                  <a:pt x="2054494" y="3428999"/>
                </a:lnTo>
                <a:lnTo>
                  <a:pt x="1013089" y="3428999"/>
                </a:lnTo>
                <a:lnTo>
                  <a:pt x="0" y="2060559"/>
                </a:lnTo>
                <a:close/>
              </a:path>
            </a:pathLst>
          </a:custGeom>
          <a:solidFill>
            <a:srgbClr val="5DB98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9" name="文本框 18"/>
          <p:cNvSpPr txBox="1"/>
          <p:nvPr/>
        </p:nvSpPr>
        <p:spPr>
          <a:xfrm>
            <a:off x="3459173" y="2545657"/>
            <a:ext cx="4112508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3200">
                <a:solidFill>
                  <a:srgbClr val="5DB988"/>
                </a:solidFill>
              </a:rPr>
              <a:t>ADD YOUR TITLE HERE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3459173" y="3296679"/>
            <a:ext cx="7148286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000">
                <a:solidFill>
                  <a:schemeClr val="bg1"/>
                </a:solidFill>
                <a:latin charset="0" panose="020b0502040204020203" pitchFamily="34" typeface="Segoe UI Emoji"/>
                <a:ea charset="0" panose="020b0502040204020203" pitchFamily="34" typeface="Segoe UI Emoji"/>
              </a:rPr>
              <a:t>And if the golden sun Should cease to shine its light,  </a:t>
            </a:r>
            <a:br>
              <a:rPr altLang="zh-CN" lang="en-US" smtClean="0" sz="2000">
                <a:solidFill>
                  <a:schemeClr val="bg1"/>
                </a:solidFill>
                <a:latin charset="0" panose="020b0502040204020203" pitchFamily="34" typeface="Segoe UI Emoji"/>
                <a:ea charset="0" panose="020b0502040204020203" pitchFamily="34" typeface="Segoe UI Emoji"/>
              </a:rPr>
            </a:br>
            <a:r>
              <a:rPr altLang="zh-CN" lang="en-US" smtClean="0" sz="2000">
                <a:solidFill>
                  <a:schemeClr val="bg1"/>
                </a:solidFill>
                <a:latin charset="0" panose="020b0502040204020203" pitchFamily="34" typeface="Segoe UI Emoji"/>
                <a:ea charset="0" panose="020b0502040204020203" pitchFamily="34" typeface="Segoe UI Emoji"/>
              </a:rPr>
              <a:t>Just one smile from you ,Would  make my whole world . </a:t>
            </a:r>
          </a:p>
        </p:txBody>
      </p:sp>
    </p:spTree>
    <p:extLst>
      <p:ext uri="{BB962C8B-B14F-4D97-AF65-F5344CB8AC3E}">
        <p14:creationId val="2995909196"/>
      </p:ext>
    </p:extLst>
  </p:cSld>
  <p:clrMapOvr>
    <a:masterClrMapping/>
  </p:clrMapOvr>
  <mc:AlternateContent>
    <mc:Choice Requires="p14">
      <p:transition p14:dur="1600" spd="slow">
        <p14:gallery dir="l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9"/>
      <p:bldP grpId="0" spid="20"/>
    </p:bldLst>
  </p:timing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blipFill dpi="0" rotWithShape="1">
          <a:blip r:embed="rId3">
            <a:lum/>
          </a:blip>
          <a:stretch>
            <a:fillRect b="-14000" t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1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" name="文本框 3"/>
          <p:cNvSpPr txBox="1"/>
          <p:nvPr/>
        </p:nvSpPr>
        <p:spPr>
          <a:xfrm>
            <a:off x="3915540" y="2828835"/>
            <a:ext cx="6465741" cy="1188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7200">
                <a:solidFill>
                  <a:srgbClr val="5DB988"/>
                </a:solidFill>
              </a:rPr>
              <a:t>ADD TITLE HERE</a:t>
            </a:r>
          </a:p>
        </p:txBody>
      </p:sp>
      <p:grpSp>
        <p:nvGrpSpPr>
          <p:cNvPr id="8" name="组合 7"/>
          <p:cNvGrpSpPr/>
          <p:nvPr/>
        </p:nvGrpSpPr>
        <p:grpSpPr>
          <a:xfrm>
            <a:off x="2629260" y="2016636"/>
            <a:ext cx="1944000" cy="2350800"/>
            <a:chOff x="1585160" y="4875973"/>
            <a:chExt cx="616226" cy="752516"/>
          </a:xfrm>
        </p:grpSpPr>
        <p:sp>
          <p:nvSpPr>
            <p:cNvPr id="9" name="文本框 8"/>
            <p:cNvSpPr txBox="1"/>
            <p:nvPr/>
          </p:nvSpPr>
          <p:spPr>
            <a:xfrm>
              <a:off x="1724725" y="4875973"/>
              <a:ext cx="302865" cy="530870"/>
            </a:xfrm>
            <a:custGeom>
              <a:rect b="b" l="l" r="r" t="t"/>
              <a:pathLst>
                <a:path h="530870" w="302865">
                  <a:moveTo>
                    <a:pt x="35346" y="403324"/>
                  </a:moveTo>
                  <a:cubicBezTo>
                    <a:pt x="40307" y="439539"/>
                    <a:pt x="53268" y="466142"/>
                    <a:pt x="74228" y="483134"/>
                  </a:cubicBezTo>
                  <a:cubicBezTo>
                    <a:pt x="84708" y="491629"/>
                    <a:pt x="97126" y="498001"/>
                    <a:pt x="111481" y="502249"/>
                  </a:cubicBezTo>
                  <a:lnTo>
                    <a:pt x="122047" y="503626"/>
                  </a:lnTo>
                  <a:lnTo>
                    <a:pt x="95342" y="530870"/>
                  </a:lnTo>
                  <a:lnTo>
                    <a:pt x="48555" y="507318"/>
                  </a:lnTo>
                  <a:cubicBezTo>
                    <a:pt x="21890" y="485862"/>
                    <a:pt x="5705" y="452810"/>
                    <a:pt x="0" y="408161"/>
                  </a:cubicBezTo>
                  <a:close/>
                  <a:moveTo>
                    <a:pt x="156641" y="0"/>
                  </a:moveTo>
                  <a:cubicBezTo>
                    <a:pt x="203026" y="0"/>
                    <a:pt x="238993" y="12217"/>
                    <a:pt x="264542" y="36649"/>
                  </a:cubicBezTo>
                  <a:cubicBezTo>
                    <a:pt x="290091" y="61082"/>
                    <a:pt x="302865" y="94878"/>
                    <a:pt x="302865" y="138038"/>
                  </a:cubicBezTo>
                  <a:cubicBezTo>
                    <a:pt x="302865" y="169292"/>
                    <a:pt x="293253" y="196267"/>
                    <a:pt x="274029" y="218964"/>
                  </a:cubicBezTo>
                  <a:cubicBezTo>
                    <a:pt x="254806" y="241660"/>
                    <a:pt x="229443" y="256357"/>
                    <a:pt x="197941" y="263054"/>
                  </a:cubicBezTo>
                  <a:lnTo>
                    <a:pt x="197941" y="264542"/>
                  </a:lnTo>
                  <a:cubicBezTo>
                    <a:pt x="234652" y="269255"/>
                    <a:pt x="263612" y="282774"/>
                    <a:pt x="284820" y="305098"/>
                  </a:cubicBezTo>
                  <a:lnTo>
                    <a:pt x="297347" y="324780"/>
                  </a:lnTo>
                  <a:lnTo>
                    <a:pt x="272702" y="349923"/>
                  </a:lnTo>
                  <a:lnTo>
                    <a:pt x="264356" y="331887"/>
                  </a:lnTo>
                  <a:cubicBezTo>
                    <a:pt x="253566" y="316012"/>
                    <a:pt x="237195" y="303858"/>
                    <a:pt x="215242" y="295424"/>
                  </a:cubicBezTo>
                  <a:cubicBezTo>
                    <a:pt x="193290" y="286990"/>
                    <a:pt x="167927" y="282774"/>
                    <a:pt x="139154" y="282774"/>
                  </a:cubicBezTo>
                  <a:lnTo>
                    <a:pt x="104179" y="282774"/>
                  </a:lnTo>
                  <a:lnTo>
                    <a:pt x="104179" y="248171"/>
                  </a:lnTo>
                  <a:lnTo>
                    <a:pt x="138038" y="248171"/>
                  </a:lnTo>
                  <a:cubicBezTo>
                    <a:pt x="163339" y="248171"/>
                    <a:pt x="186097" y="243582"/>
                    <a:pt x="206313" y="234405"/>
                  </a:cubicBezTo>
                  <a:cubicBezTo>
                    <a:pt x="226528" y="225227"/>
                    <a:pt x="241659" y="212638"/>
                    <a:pt x="251705" y="196639"/>
                  </a:cubicBezTo>
                  <a:cubicBezTo>
                    <a:pt x="261751" y="180640"/>
                    <a:pt x="266774" y="161851"/>
                    <a:pt x="266774" y="140271"/>
                  </a:cubicBezTo>
                  <a:cubicBezTo>
                    <a:pt x="266774" y="105048"/>
                    <a:pt x="257162" y="77949"/>
                    <a:pt x="237939" y="58973"/>
                  </a:cubicBezTo>
                  <a:cubicBezTo>
                    <a:pt x="218715" y="39998"/>
                    <a:pt x="191492" y="30510"/>
                    <a:pt x="156269" y="30510"/>
                  </a:cubicBezTo>
                  <a:cubicBezTo>
                    <a:pt x="122535" y="30510"/>
                    <a:pt x="95870" y="38944"/>
                    <a:pt x="76274" y="55811"/>
                  </a:cubicBezTo>
                  <a:cubicBezTo>
                    <a:pt x="56678" y="72678"/>
                    <a:pt x="45268" y="97111"/>
                    <a:pt x="42044" y="129109"/>
                  </a:cubicBezTo>
                  <a:lnTo>
                    <a:pt x="7069" y="125760"/>
                  </a:lnTo>
                  <a:cubicBezTo>
                    <a:pt x="11782" y="85080"/>
                    <a:pt x="27223" y="53950"/>
                    <a:pt x="53392" y="32370"/>
                  </a:cubicBezTo>
                  <a:cubicBezTo>
                    <a:pt x="79561" y="10790"/>
                    <a:pt x="113977" y="0"/>
                    <a:pt x="15664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anchor="t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endParaRPr altLang="en-US" lang="zh-CN" sz="6000">
                <a:solidFill>
                  <a:schemeClr val="bg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endParaRPr>
            </a:p>
          </p:txBody>
        </p:sp>
        <p:cxnSp>
          <p:nvCxnSpPr>
            <p:cNvPr id="10" name="直接连接符 9"/>
            <p:cNvCxnSpPr/>
            <p:nvPr/>
          </p:nvCxnSpPr>
          <p:spPr>
            <a:xfrm flipH="1">
              <a:off x="1585160" y="5012263"/>
              <a:ext cx="616226" cy="616226"/>
            </a:xfrm>
            <a:prstGeom prst="line">
              <a:avLst/>
            </a:prstGeom>
            <a:ln w="19050">
              <a:solidFill>
                <a:schemeClr val="bg1"/>
              </a:solidFill>
            </a:ln>
            <a:effectLst>
              <a:outerShdw algn="tl" blurRad="50800" dir="2700000" dist="38100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val="3480531780"/>
      </p:ext>
    </p:extLst>
  </p:cSld>
  <p:clrMapOvr>
    <a:masterClrMapping/>
  </p:clrMapOvr>
  <mc:AlternateContent>
    <mc:Choice Requires="p14">
      <p:transition p14:dur="1600" spd="slow">
        <p14:gallery dir="l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</p:bldLst>
  </p:timing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blipFill dpi="0" rotWithShape="1">
          <a:blip r:embed="rId2">
            <a:lum/>
          </a:blip>
          <a:stretch>
            <a:fillRect b="-10000" t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1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矩形 2"/>
          <p:cNvSpPr/>
          <p:nvPr/>
        </p:nvSpPr>
        <p:spPr>
          <a:xfrm rot="8116796">
            <a:off x="6594129" y="2476887"/>
            <a:ext cx="1915886" cy="1915886"/>
          </a:xfrm>
          <a:prstGeom prst="rect">
            <a:avLst/>
          </a:prstGeom>
          <a:solidFill>
            <a:srgbClr val="5DB9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" name="矩形 3"/>
          <p:cNvSpPr/>
          <p:nvPr/>
        </p:nvSpPr>
        <p:spPr>
          <a:xfrm rot="8116796">
            <a:off x="3681982" y="2465226"/>
            <a:ext cx="1915886" cy="1915886"/>
          </a:xfrm>
          <a:prstGeom prst="rect">
            <a:avLst/>
          </a:prstGeom>
          <a:solidFill>
            <a:srgbClr val="5DB9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矩形 4"/>
          <p:cNvSpPr/>
          <p:nvPr/>
        </p:nvSpPr>
        <p:spPr>
          <a:xfrm rot="8116796">
            <a:off x="5146453" y="1014995"/>
            <a:ext cx="1915886" cy="1915886"/>
          </a:xfrm>
          <a:prstGeom prst="rect">
            <a:avLst/>
          </a:prstGeom>
          <a:solidFill>
            <a:srgbClr val="5DB98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矩形 5"/>
          <p:cNvSpPr/>
          <p:nvPr/>
        </p:nvSpPr>
        <p:spPr>
          <a:xfrm rot="8116796">
            <a:off x="5129659" y="3927118"/>
            <a:ext cx="1915886" cy="1915886"/>
          </a:xfrm>
          <a:prstGeom prst="rect">
            <a:avLst/>
          </a:prstGeom>
          <a:solidFill>
            <a:srgbClr val="5DB98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7" name="文本框 16"/>
          <p:cNvSpPr txBox="1"/>
          <p:nvPr/>
        </p:nvSpPr>
        <p:spPr>
          <a:xfrm>
            <a:off x="218859" y="1232612"/>
            <a:ext cx="4904684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000">
                <a:solidFill>
                  <a:schemeClr val="bg1"/>
                </a:solidFill>
                <a:latin charset="0" panose="020b0502040204020203" pitchFamily="34" typeface="Segoe UI Emoji"/>
                <a:ea charset="0" panose="020b0502040204020203" pitchFamily="34" typeface="Segoe UI Emoji"/>
              </a:rPr>
              <a:t>If you were a teardrop  In my eye   </a:t>
            </a:r>
            <a:br>
              <a:rPr altLang="zh-CN" lang="en-US" smtClean="0" sz="2000">
                <a:solidFill>
                  <a:schemeClr val="bg1"/>
                </a:solidFill>
                <a:latin charset="0" panose="020b0502040204020203" pitchFamily="34" typeface="Segoe UI Emoji"/>
                <a:ea charset="0" panose="020b0502040204020203" pitchFamily="34" typeface="Segoe UI Emoji"/>
              </a:rPr>
            </a:br>
            <a:r>
              <a:rPr altLang="zh-CN" lang="en-US" smtClean="0" sz="2000">
                <a:solidFill>
                  <a:schemeClr val="bg1"/>
                </a:solidFill>
                <a:latin charset="0" panose="020b0502040204020203" pitchFamily="34" typeface="Segoe UI Emoji"/>
                <a:ea charset="0" panose="020b0502040204020203" pitchFamily="34" typeface="Segoe UI Emoji"/>
              </a:rPr>
              <a:t>For fear of losing you I would never cry 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7459117" y="1260538"/>
            <a:ext cx="4904684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000">
                <a:solidFill>
                  <a:schemeClr val="bg1"/>
                </a:solidFill>
                <a:latin charset="0" panose="020b0502040204020203" pitchFamily="34" typeface="Segoe UI Emoji"/>
                <a:ea charset="0" panose="020b0502040204020203" pitchFamily="34" typeface="Segoe UI Emoji"/>
              </a:rPr>
              <a:t>If you were a teardrop  In my eye   </a:t>
            </a:r>
            <a:br>
              <a:rPr altLang="zh-CN" lang="en-US" smtClean="0" sz="2000">
                <a:solidFill>
                  <a:schemeClr val="bg1"/>
                </a:solidFill>
                <a:latin charset="0" panose="020b0502040204020203" pitchFamily="34" typeface="Segoe UI Emoji"/>
                <a:ea charset="0" panose="020b0502040204020203" pitchFamily="34" typeface="Segoe UI Emoji"/>
              </a:rPr>
            </a:br>
            <a:r>
              <a:rPr altLang="zh-CN" lang="en-US" smtClean="0" sz="2000">
                <a:solidFill>
                  <a:schemeClr val="bg1"/>
                </a:solidFill>
                <a:latin charset="0" panose="020b0502040204020203" pitchFamily="34" typeface="Segoe UI Emoji"/>
                <a:ea charset="0" panose="020b0502040204020203" pitchFamily="34" typeface="Segoe UI Emoji"/>
              </a:rPr>
              <a:t>For fear of losing you I would never cry 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7439716" y="4980572"/>
            <a:ext cx="4904684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000">
                <a:solidFill>
                  <a:schemeClr val="bg1"/>
                </a:solidFill>
                <a:latin charset="0" panose="020b0502040204020203" pitchFamily="34" typeface="Segoe UI Emoji"/>
                <a:ea charset="0" panose="020b0502040204020203" pitchFamily="34" typeface="Segoe UI Emoji"/>
              </a:rPr>
              <a:t>If you were a teardrop  In my eye   </a:t>
            </a:r>
            <a:br>
              <a:rPr altLang="zh-CN" lang="en-US" smtClean="0" sz="2000">
                <a:solidFill>
                  <a:schemeClr val="bg1"/>
                </a:solidFill>
                <a:latin charset="0" panose="020b0502040204020203" pitchFamily="34" typeface="Segoe UI Emoji"/>
                <a:ea charset="0" panose="020b0502040204020203" pitchFamily="34" typeface="Segoe UI Emoji"/>
              </a:rPr>
            </a:br>
            <a:r>
              <a:rPr altLang="zh-CN" lang="en-US" smtClean="0" sz="2000">
                <a:solidFill>
                  <a:schemeClr val="bg1"/>
                </a:solidFill>
                <a:latin charset="0" panose="020b0502040204020203" pitchFamily="34" typeface="Segoe UI Emoji"/>
                <a:ea charset="0" panose="020b0502040204020203" pitchFamily="34" typeface="Segoe UI Emoji"/>
              </a:rPr>
              <a:t>For fear of losing you I would never cry </a:t>
            </a:r>
          </a:p>
        </p:txBody>
      </p:sp>
      <p:sp>
        <p:nvSpPr>
          <p:cNvPr id="22" name="文本框 21"/>
          <p:cNvSpPr txBox="1"/>
          <p:nvPr/>
        </p:nvSpPr>
        <p:spPr>
          <a:xfrm>
            <a:off x="218859" y="4980572"/>
            <a:ext cx="4904684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000">
                <a:solidFill>
                  <a:schemeClr val="bg1"/>
                </a:solidFill>
                <a:latin charset="0" panose="020b0502040204020203" pitchFamily="34" typeface="Segoe UI Emoji"/>
                <a:ea charset="0" panose="020b0502040204020203" pitchFamily="34" typeface="Segoe UI Emoji"/>
              </a:rPr>
              <a:t>If you were a teardrop  In my eye   </a:t>
            </a:r>
            <a:br>
              <a:rPr altLang="zh-CN" lang="en-US" smtClean="0" sz="2000">
                <a:solidFill>
                  <a:schemeClr val="bg1"/>
                </a:solidFill>
                <a:latin charset="0" panose="020b0502040204020203" pitchFamily="34" typeface="Segoe UI Emoji"/>
                <a:ea charset="0" panose="020b0502040204020203" pitchFamily="34" typeface="Segoe UI Emoji"/>
              </a:rPr>
            </a:br>
            <a:r>
              <a:rPr altLang="zh-CN" lang="en-US" smtClean="0" sz="2000">
                <a:solidFill>
                  <a:schemeClr val="bg1"/>
                </a:solidFill>
                <a:latin charset="0" panose="020b0502040204020203" pitchFamily="34" typeface="Segoe UI Emoji"/>
                <a:ea charset="0" panose="020b0502040204020203" pitchFamily="34" typeface="Segoe UI Emoji"/>
              </a:rPr>
              <a:t>For fear of losing you I would never cry </a:t>
            </a:r>
          </a:p>
        </p:txBody>
      </p:sp>
      <p:grpSp>
        <p:nvGrpSpPr>
          <p:cNvPr id="26" name="组合 25"/>
          <p:cNvGrpSpPr/>
          <p:nvPr/>
        </p:nvGrpSpPr>
        <p:grpSpPr>
          <a:xfrm>
            <a:off x="5152322" y="2369715"/>
            <a:ext cx="1915886" cy="1915886"/>
            <a:chOff x="5152322" y="2369715"/>
            <a:chExt cx="1915886" cy="1915886"/>
          </a:xfrm>
        </p:grpSpPr>
        <p:sp>
          <p:nvSpPr>
            <p:cNvPr id="24" name="矩形 23"/>
            <p:cNvSpPr/>
            <p:nvPr/>
          </p:nvSpPr>
          <p:spPr>
            <a:xfrm rot="8116796">
              <a:off x="5152322" y="2369715"/>
              <a:ext cx="1915886" cy="1915886"/>
            </a:xfrm>
            <a:prstGeom prst="rect">
              <a:avLst/>
            </a:prstGeom>
            <a:solidFill>
              <a:schemeClr val="bg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5" name="文本框 24"/>
            <p:cNvSpPr txBox="1"/>
            <p:nvPr/>
          </p:nvSpPr>
          <p:spPr>
            <a:xfrm>
              <a:off x="5433454" y="2990944"/>
              <a:ext cx="1308296" cy="7010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mtClean="0" sz="4000">
                  <a:solidFill>
                    <a:srgbClr val="5DB988"/>
                  </a:solidFill>
                </a:rPr>
                <a:t>2016</a:t>
              </a:r>
            </a:p>
          </p:txBody>
        </p:sp>
      </p:grpSp>
    </p:spTree>
    <p:extLst>
      <p:ext uri="{BB962C8B-B14F-4D97-AF65-F5344CB8AC3E}">
        <p14:creationId val="2645887927"/>
      </p:ext>
    </p:extLst>
  </p:cSld>
  <p:clrMapOvr>
    <a:masterClrMapping/>
  </p:clrMapOvr>
  <mc:AlternateContent>
    <mc:Choice Requires="p14">
      <p:transition p14:dur="1600" spd="slow">
        <p14:gallery dir="l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 nodeType="clickPar">
                      <p:stCondLst>
                        <p:cond delay="indefinite"/>
                      </p:stCondLst>
                      <p:childTnLst>
                        <p:par>
                          <p:cTn fill="hold" id="1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2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4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6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7" nodeType="clickPar">
                      <p:stCondLst>
                        <p:cond delay="indefinite"/>
                      </p:stCondLst>
                      <p:childTnLst>
                        <p:par>
                          <p:cTn fill="hold" id="1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9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1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2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3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4" nodeType="clickPar">
                      <p:stCondLst>
                        <p:cond delay="indefinite"/>
                      </p:stCondLst>
                      <p:childTnLst>
                        <p:par>
                          <p:cTn fill="hold" id="2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6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8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9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1" nodeType="clickPar">
                      <p:stCondLst>
                        <p:cond delay="indefinite"/>
                      </p:stCondLst>
                      <p:childTnLst>
                        <p:par>
                          <p:cTn fill="hold" id="3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3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5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6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7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8" nodeType="clickPar">
                      <p:stCondLst>
                        <p:cond delay="indefinite"/>
                      </p:stCondLst>
                      <p:childTnLst>
                        <p:par>
                          <p:cTn fill="hold" id="3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0" nodeType="clickEffect" presetClass="exit" presetID="2" presetSubtype="4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500" id="4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id="42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44" nodeType="withEffect" presetClass="exit" presetID="2" presetSubtype="4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500" id="45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id="46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48" nodeType="withEffect" presetClass="exit" presetID="2" presetSubtype="4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500" id="49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id="5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52" nodeType="withEffect" presetClass="exit" presetID="2" presetSubtype="4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500" id="53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id="54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"/>
      <p:bldP grpId="0" spid="4"/>
      <p:bldP grpId="0" spid="5"/>
      <p:bldP grpId="0" spid="6"/>
      <p:bldP grpId="0" spid="17"/>
      <p:bldP grpId="0" spid="20"/>
      <p:bldP grpId="0" spid="21"/>
      <p:bldP grpId="0" spid="22"/>
    </p:bldLst>
  </p:timing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blipFill dpi="0" rotWithShape="1">
          <a:blip r:embed="rId2">
            <a:lum/>
          </a:blip>
          <a:stretch>
            <a:fillRect b="-9000" t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1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文本框 2"/>
          <p:cNvSpPr txBox="1"/>
          <p:nvPr/>
        </p:nvSpPr>
        <p:spPr>
          <a:xfrm>
            <a:off x="3915540" y="2828835"/>
            <a:ext cx="6465741" cy="1188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7200">
                <a:solidFill>
                  <a:srgbClr val="5DB988"/>
                </a:solidFill>
              </a:rPr>
              <a:t>ADD TITLE HERE</a:t>
            </a:r>
          </a:p>
        </p:txBody>
      </p:sp>
      <p:grpSp>
        <p:nvGrpSpPr>
          <p:cNvPr id="7" name="组合 6"/>
          <p:cNvGrpSpPr/>
          <p:nvPr/>
        </p:nvGrpSpPr>
        <p:grpSpPr>
          <a:xfrm>
            <a:off x="2629260" y="2055211"/>
            <a:ext cx="1944000" cy="2350800"/>
            <a:chOff x="7218749" y="4886975"/>
            <a:chExt cx="616226" cy="741514"/>
          </a:xfrm>
        </p:grpSpPr>
        <p:sp>
          <p:nvSpPr>
            <p:cNvPr id="8" name="文本框 7"/>
            <p:cNvSpPr txBox="1"/>
            <p:nvPr/>
          </p:nvSpPr>
          <p:spPr>
            <a:xfrm>
              <a:off x="7248081" y="4886975"/>
              <a:ext cx="338957" cy="476415"/>
            </a:xfrm>
            <a:custGeom>
              <a:rect b="b" l="l" r="r" t="t"/>
              <a:pathLst>
                <a:path h="476415" w="338957">
                  <a:moveTo>
                    <a:pt x="237753" y="55438"/>
                  </a:moveTo>
                  <a:lnTo>
                    <a:pt x="37580" y="363885"/>
                  </a:lnTo>
                  <a:lnTo>
                    <a:pt x="237753" y="363885"/>
                  </a:lnTo>
                  <a:close/>
                  <a:moveTo>
                    <a:pt x="238125" y="0"/>
                  </a:moveTo>
                  <a:lnTo>
                    <a:pt x="272728" y="0"/>
                  </a:lnTo>
                  <a:lnTo>
                    <a:pt x="272728" y="363885"/>
                  </a:lnTo>
                  <a:lnTo>
                    <a:pt x="338957" y="363885"/>
                  </a:lnTo>
                  <a:lnTo>
                    <a:pt x="338957" y="373165"/>
                  </a:lnTo>
                  <a:lnTo>
                    <a:pt x="318148" y="394394"/>
                  </a:lnTo>
                  <a:lnTo>
                    <a:pt x="272728" y="394394"/>
                  </a:lnTo>
                  <a:lnTo>
                    <a:pt x="272728" y="440733"/>
                  </a:lnTo>
                  <a:lnTo>
                    <a:pt x="237753" y="476415"/>
                  </a:lnTo>
                  <a:lnTo>
                    <a:pt x="237753" y="394394"/>
                  </a:lnTo>
                  <a:lnTo>
                    <a:pt x="0" y="394394"/>
                  </a:lnTo>
                  <a:lnTo>
                    <a:pt x="0" y="366117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anchor="t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endParaRPr altLang="en-US" lang="zh-CN" sz="6000">
                <a:solidFill>
                  <a:schemeClr val="bg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endParaRPr>
            </a:p>
          </p:txBody>
        </p:sp>
        <p:cxnSp>
          <p:nvCxnSpPr>
            <p:cNvPr id="9" name="直接连接符 8"/>
            <p:cNvCxnSpPr/>
            <p:nvPr/>
          </p:nvCxnSpPr>
          <p:spPr>
            <a:xfrm flipH="1">
              <a:off x="7218749" y="5012263"/>
              <a:ext cx="616226" cy="616226"/>
            </a:xfrm>
            <a:prstGeom prst="line">
              <a:avLst/>
            </a:prstGeom>
            <a:ln w="19050">
              <a:solidFill>
                <a:schemeClr val="bg1"/>
              </a:solidFill>
            </a:ln>
            <a:effectLst>
              <a:outerShdw algn="tl" blurRad="50800" dir="2700000" dist="38100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val="304380303"/>
      </p:ext>
    </p:extLst>
  </p:cSld>
  <p:clrMapOvr>
    <a:masterClrMapping/>
  </p:clrMapOvr>
  <mc:AlternateContent>
    <mc:Choice Requires="p14">
      <p:transition p14:dur="1600" spd="slow">
        <p14:gallery dir="l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"/>
    </p:bldLst>
  </p:timing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宽屏</PresentationFormat>
  <Paragraphs>31</Paragraphs>
  <Slides>14</Slides>
  <Notes>1</Notes>
  <TotalTime>288</TotalTime>
  <HiddenSlides>0</HiddenSlides>
  <MMClips>0</MMClips>
  <ScaleCrop>0</ScaleCrop>
  <HeadingPairs>
    <vt:vector baseType="variant" size="6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baseType="lpstr" size="21">
      <vt:lpstr>Arial</vt:lpstr>
      <vt:lpstr>Calibri Light</vt:lpstr>
      <vt:lpstr>Calibri</vt:lpstr>
      <vt:lpstr>Segoe UI Emoji</vt:lpstr>
      <vt:lpstr>微软雅黑</vt:lpstr>
      <vt:lpstr>微软雅黑 Light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2016-06-14T13:05:28Z</dcterms:created>
  <cp:lastModifiedBy>ypppt</cp:lastModifiedBy>
  <dcterms:modified xsi:type="dcterms:W3CDTF">2021-08-20T10:51:10Z</dcterms:modified>
  <cp:revision>40</cp:revision>
  <dc:title>PowerPoint 演示文稿</dc:title>
</cp:coreProperties>
</file>