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60"/>
  </p:normalViewPr>
  <p:slideViewPr>
    <p:cSldViewPr>
      <p:cViewPr varScale="1">
        <p:scale>
          <a:sx n="145" d="100"/>
          <a:sy n="145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notesMasters/notesMaster1.xml" Type="http://schemas.openxmlformats.org/officeDocument/2006/relationships/notesMaster"/><Relationship Id="rId3" Target="handoutMasters/handoutMaster1.xml" Type="http://schemas.openxmlformats.org/officeDocument/2006/relationships/handout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1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/>
            </a:solidFill>
            <a:ln w="6350">
              <a:solidFill>
                <a:schemeClr val="bg1">
                  <a:lumMod val="95000"/>
                </a:schemeClr>
              </a:solidFill>
            </a:ln>
            <a:effectLst/>
          </c:spPr>
          <c:explosion val="2"/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1"/>
            <c:explosion val="12"/>
            <c:spPr>
              <a:solidFill>
                <a:srgbClr val="FFC000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2"/>
            <c:invertIfNegative val="1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Lbl>
              <c:idx val="0"/>
              <c:showLegendKey val="1"/>
              <c:showVal val="1"/>
              <c:showCatName val="1"/>
              <c:showSerName val="1"/>
              <c:showPercent val="1"/>
              <c:showBubbleSize val="1"/>
              <c:extLst/>
            </c:dLbl>
            <c:dLbl>
              <c:idx val="1"/>
              <c:showLegendKey val="1"/>
              <c:showVal val="1"/>
              <c:showCatName val="1"/>
              <c:showSerName val="1"/>
              <c:showPercent val="1"/>
              <c:showBubbleSize val="1"/>
              <c:extLst/>
            </c:dLbl>
            <c:dLbl>
              <c:idx val="2"/>
              <c:showLegendKey val="1"/>
              <c:showVal val="1"/>
              <c:showCatName val="1"/>
              <c:showSerName val="1"/>
              <c:showPercent val="1"/>
              <c:showBubbleSize val="1"/>
              <c:extLst/>
            </c:dLbl>
            <c:dLbl>
              <c:idx val="3"/>
              <c:showLegendKey val="1"/>
              <c:showVal val="1"/>
              <c:showCatName val="1"/>
              <c:showSerName val="1"/>
              <c:showPercent val="1"/>
              <c:showBubbleSize val="1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100" b="1" smtId="4294967295">
                    <a:solidFill>
                      <a:schemeClr val="bg1"/>
                    </a:solidFill>
                  </a:defRPr>
                </a:pPr>
                <a:endParaRPr sz="1100" b="1" smtId="4294967295">
                  <a:solidFill>
                    <a:schemeClr val="bg1"/>
                  </a:solidFill>
                </a:endParaRPr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32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5"/>
      </c:pieChart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9273A7-81FC-4C4A-9654-9123E0247913}" type="datetimeFigureOut">
              <a:rPr lang="zh-CN" altLang="en-US"/>
              <a:pPr>
                <a:defRPr/>
              </a:pPr>
              <a:t>2015/3/25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CDA083F-83BE-416B-9215-70308063B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92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51A3EAF-78BD-4F81-B474-F431CBCD8642}" type="datetimeFigureOut">
              <a:rPr lang="zh-CN" altLang="en-US"/>
              <a:pPr>
                <a:defRPr/>
              </a:pPr>
              <a:t>2015/3/25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F4C2FE-7309-4692-83A5-4265E52C1F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2138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4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6" descr="未标题-2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5118100" y="749300"/>
            <a:ext cx="4025900" cy="3644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4957770" cy="4917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2143122"/>
            <a:ext cx="4957770" cy="321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3" descr="线条9.png"/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8358214" y="0"/>
            <a:ext cx="785786" cy="5143500"/>
          </a:xfrm>
          <a:prstGeom prst="rect">
            <a:avLst/>
          </a:prstGeom>
        </p:spPr>
      </p:pic>
      <p:cxnSp>
        <p:nvCxnSpPr>
          <p:cNvPr id="4" name="直接连接符 5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6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8"/>
          <p:cNvSpPr/>
          <p:nvPr userDrawn="1"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91" y="309633"/>
            <a:ext cx="8229600" cy="365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8" descr="图片1.png"/>
          <p:cNvPicPr>
            <a:picLocks noChangeAspect="1"/>
          </p:cNvPicPr>
          <p:nvPr userDrawn="1"/>
        </p:nvPicPr>
        <p:blipFill>
          <a:blip r:embed="rId1">
            <a:lum bright="100000"/>
          </a:blip>
          <a:srcRect l="16589" t="18028" r="18188" b="1962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2"/>
          <a:srcRect t="16156" r="40895" b="53687"/>
          <a:stretch>
            <a:fillRect/>
          </a:stretch>
        </p:blipFill>
        <p:spPr bwMode="auto">
          <a:xfrm>
            <a:off x="2286000" y="0"/>
            <a:ext cx="6858000" cy="2000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2"/>
          <a:srcRect t="24773" r="59364" b="53687"/>
          <a:stretch>
            <a:fillRect/>
          </a:stretch>
        </p:blipFill>
        <p:spPr bwMode="auto">
          <a:xfrm>
            <a:off x="2143125" y="3714750"/>
            <a:ext cx="4714875" cy="1428750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6" name="直接连接符 15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6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67591" y="309633"/>
            <a:ext cx="8229600" cy="365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2.png" Type="http://schemas.openxmlformats.org/officeDocument/2006/relationships/image"/><Relationship Id="rId7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图片 6" descr="线条9.png"/>
          <p:cNvPicPr>
            <a:picLocks noChangeAspect="1"/>
          </p:cNvPicPr>
          <p:nvPr userDrawn="1"/>
        </p:nvPicPr>
        <p:blipFill>
          <a:blip r:embed="rId6"/>
          <a:srcRect r="26488"/>
          <a:stretch>
            <a:fillRect/>
          </a:stretch>
        </p:blipFill>
        <p:spPr bwMode="auto">
          <a:xfrm>
            <a:off x="8358188" y="0"/>
            <a:ext cx="785812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  <p:sldLayoutId id="2147483656" r:id="rId4"/>
    <p:sldLayoutId id="2147483657" r:id="rId5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charts/chart1.xml" Type="http://schemas.openxmlformats.org/officeDocument/2006/relationships/chart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标题 1"/>
          <p:cNvSpPr>
            <a:spLocks noGrp="1"/>
          </p:cNvSpPr>
          <p:nvPr>
            <p:ph type="ctrTitle"/>
          </p:nvPr>
        </p:nvSpPr>
        <p:spPr bwMode="auto">
          <a:xfrm>
            <a:off x="685800" y="1554163"/>
            <a:ext cx="4957763" cy="588962"/>
          </a:xfrm>
          <a:noFill/>
          <a:ln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 sz="3200"/>
              <a:t>蓝色.简约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714375" y="2071688"/>
            <a:ext cx="4957763" cy="320675"/>
          </a:xfrm>
        </p:spPr>
        <p:txBody>
          <a:bodyPr/>
          <a:lstStyle/>
          <a:p>
            <a:pPr fontAlgn="auto">
              <a:spcAft>
                <a:spcPct val="0"/>
              </a:spcAft>
              <a:buFont charset="0" pitchFamily="34" typeface="Arial"/>
              <a:buNone/>
              <a:defRPr/>
            </a:pPr>
            <a:r>
              <a:rPr altLang="en-US" lang="zh-CN" smtClean="0" sz="1200"/>
              <a:t>蓝白配+线条+墨迹模版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组合 12"/>
          <p:cNvGrpSpPr/>
          <p:nvPr/>
        </p:nvGrpSpPr>
        <p:grpSpPr>
          <a:xfrm>
            <a:off x="1143000" y="785813"/>
            <a:ext cx="6858000" cy="3500437"/>
            <a:chOff x="1214414" y="821528"/>
            <a:chExt cx="6858048" cy="3500444"/>
          </a:xfrm>
        </p:grpSpPr>
        <p:grpSp>
          <p:nvGrpSpPr>
            <p:cNvPr id="18438" name="组合 11"/>
            <p:cNvGrpSpPr/>
            <p:nvPr/>
          </p:nvGrpSpPr>
          <p:grpSpPr>
            <a:xfrm>
              <a:off x="2821769" y="821528"/>
              <a:ext cx="3643338" cy="3500444"/>
              <a:chOff x="2661029" y="821528"/>
              <a:chExt cx="3643338" cy="350044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733260" y="821528"/>
                <a:ext cx="3500462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1823" y="1856580"/>
                <a:ext cx="3643337" cy="8016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输入文字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</p:txBody>
          </p:sp>
        </p:grpSp>
        <p:grpSp>
          <p:nvGrpSpPr>
            <p:cNvPr id="18439" name="组合 10"/>
            <p:cNvGrpSpPr/>
            <p:nvPr/>
          </p:nvGrpSpPr>
          <p:grpSpPr>
            <a:xfrm>
              <a:off x="1214414" y="1640726"/>
              <a:ext cx="6858048" cy="1862048"/>
              <a:chOff x="1214414" y="928676"/>
              <a:chExt cx="6858048" cy="186204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214414" y="928630"/>
                <a:ext cx="1571636" cy="184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1500">
                    <a:solidFill>
                      <a:schemeClr val="accent3">
                        <a:lumMod val="75000"/>
                      </a:schemeClr>
                    </a:solidFill>
                    <a:latin charset="-122" pitchFamily="2" typeface="方正姚体"/>
                    <a:ea charset="-122" pitchFamily="2" typeface="方正姚体"/>
                  </a:rPr>
                  <a:t>“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V="1">
                <a:off x="6500827" y="946731"/>
                <a:ext cx="1571636" cy="184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1500">
                    <a:solidFill>
                      <a:schemeClr val="accent3">
                        <a:lumMod val="75000"/>
                      </a:schemeClr>
                    </a:solidFill>
                    <a:latin charset="-122" pitchFamily="2" typeface="方正姚体"/>
                    <a:ea charset="-122" pitchFamily="2" typeface="方正姚体"/>
                  </a:rPr>
                  <a:t>“</a:t>
                </a:r>
              </a:p>
            </p:txBody>
          </p:sp>
        </p:grpSp>
      </p:grpSp>
      <p:sp>
        <p:nvSpPr>
          <p:cNvPr id="21" name="图文框 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590" name="adj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1143000" y="785813"/>
            <a:ext cx="6858000" cy="3500437"/>
            <a:chOff x="1214414" y="821528"/>
            <a:chExt cx="6858048" cy="3500444"/>
          </a:xfrm>
        </p:grpSpPr>
        <p:grpSp>
          <p:nvGrpSpPr>
            <p:cNvPr id="19465" name="组合 11"/>
            <p:cNvGrpSpPr/>
            <p:nvPr/>
          </p:nvGrpSpPr>
          <p:grpSpPr>
            <a:xfrm>
              <a:off x="2821769" y="821528"/>
              <a:ext cx="3643338" cy="3500444"/>
              <a:chOff x="2661029" y="821528"/>
              <a:chExt cx="3643338" cy="350044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260" y="821528"/>
                <a:ext cx="3500462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61823" y="1856580"/>
                <a:ext cx="3643337" cy="8016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输入文字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4000">
                    <a:solidFill>
                      <a:schemeClr val="bg1"/>
                    </a:solidFill>
                    <a:latin typeface="+mj-ea"/>
                    <a:ea typeface="+mj-ea"/>
                  </a:rPr>
                  <a:t>在此录入上述图表的综合分析结论</a:t>
                </a:r>
              </a:p>
            </p:txBody>
          </p:sp>
        </p:grpSp>
        <p:grpSp>
          <p:nvGrpSpPr>
            <p:cNvPr id="19466" name="组合 10"/>
            <p:cNvGrpSpPr/>
            <p:nvPr/>
          </p:nvGrpSpPr>
          <p:grpSpPr>
            <a:xfrm>
              <a:off x="1214414" y="1640726"/>
              <a:ext cx="6858048" cy="1862048"/>
              <a:chOff x="1214414" y="928676"/>
              <a:chExt cx="6858048" cy="186204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14414" y="928630"/>
                <a:ext cx="1571636" cy="184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1500">
                    <a:solidFill>
                      <a:schemeClr val="accent3">
                        <a:lumMod val="75000"/>
                      </a:schemeClr>
                    </a:solidFill>
                    <a:latin charset="-122" pitchFamily="2" typeface="方正姚体"/>
                    <a:ea charset="-122" pitchFamily="2" typeface="方正姚体"/>
                  </a:rPr>
                  <a:t>“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V="1">
                <a:off x="6500827" y="946731"/>
                <a:ext cx="1571636" cy="184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1500">
                    <a:solidFill>
                      <a:schemeClr val="accent3">
                        <a:lumMod val="75000"/>
                      </a:schemeClr>
                    </a:solidFill>
                    <a:latin charset="-122" pitchFamily="2" typeface="方正姚体"/>
                    <a:ea charset="-122" pitchFamily="2" typeface="方正姚体"/>
                  </a:rPr>
                  <a:t>“</a:t>
                </a:r>
              </a:p>
            </p:txBody>
          </p:sp>
        </p:grpSp>
      </p:grpSp>
      <p:cxnSp>
        <p:nvCxnSpPr>
          <p:cNvPr id="17" name="直接连接符 16"/>
          <p:cNvCxnSpPr/>
          <p:nvPr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-142875" y="-142875"/>
            <a:ext cx="9429750" cy="5286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descr="未标式 题-1.png" id="14" name="图片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5058684" y="2082973"/>
            <a:ext cx="1015259" cy="1500198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7000" y="1643063"/>
            <a:ext cx="566928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latin charset="0" pitchFamily="34" typeface="Verdana"/>
                <a:ea charset="-122" pitchFamily="34" typeface="微软雅黑"/>
              </a:rPr>
              <a:t>谢谢您的耐心阅读！</a:t>
            </a:r>
          </a:p>
        </p:txBody>
      </p:sp>
      <p:sp>
        <p:nvSpPr>
          <p:cNvPr id="16" name="图文框 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590" name="adj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100000" fill="hold" grpId="0" id="23" nodeType="afterEffect" presetClass="entr" presetID="58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accel="100000" fill="hold" id="31" nodeType="afterEffect" presetClass="entr" presetID="58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0" spid="1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</a:ln>
        </p:spPr>
        <p:txBody>
          <a:bodyPr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目录</a:t>
            </a:r>
          </a:p>
        </p:txBody>
      </p:sp>
      <p:grpSp>
        <p:nvGrpSpPr>
          <p:cNvPr id="10242" name="组合 15"/>
          <p:cNvGrpSpPr/>
          <p:nvPr/>
        </p:nvGrpSpPr>
        <p:grpSpPr>
          <a:xfrm>
            <a:off x="1643063" y="1500188"/>
            <a:ext cx="2517775" cy="2571750"/>
            <a:chOff x="2428860" y="1357304"/>
            <a:chExt cx="2518314" cy="257176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643218" y="3748096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3218" y="3071816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643218" y="2366961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643218" y="1652581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48" name="组合 8"/>
            <p:cNvGrpSpPr/>
            <p:nvPr/>
          </p:nvGrpSpPr>
          <p:grpSpPr>
            <a:xfrm>
              <a:off x="2428860" y="1357304"/>
              <a:ext cx="428628" cy="2571768"/>
              <a:chOff x="2285984" y="1000114"/>
              <a:chExt cx="428628" cy="25717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285984" y="100011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/>
                  <a:t>1</a:t>
                </a: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85984" y="171449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/>
                  <a:t>2</a:t>
                </a: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85984" y="242887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/>
                  <a:t>3</a:t>
                </a: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285984" y="314325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/>
                  <a:t>4</a:t>
                </a:r>
              </a:p>
            </p:txBody>
          </p:sp>
        </p:grpSp>
      </p:grpSp>
      <p:pic>
        <p:nvPicPr>
          <p:cNvPr descr="未标题休-1.png" id="10243" name="图片 17"/>
          <p:cNvPicPr>
            <a:picLocks noChangeAspect="1"/>
          </p:cNvPicPr>
          <p:nvPr/>
        </p:nvPicPr>
        <p:blipFill>
          <a:blip r:embed="rId2">
            <a:lum bright="100000"/>
          </a:blip>
          <a:srcRect l="50781"/>
          <a:stretch>
            <a:fillRect/>
          </a:stretch>
        </p:blipFill>
        <p:spPr bwMode="auto">
          <a:xfrm>
            <a:off x="5715000" y="1643063"/>
            <a:ext cx="2487613" cy="22431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</a:ln>
        </p:spPr>
        <p:txBody>
          <a:bodyPr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sp>
        <p:nvSpPr>
          <p:cNvPr id="27" name="右箭头 26"/>
          <p:cNvSpPr/>
          <p:nvPr/>
        </p:nvSpPr>
        <p:spPr>
          <a:xfrm>
            <a:off x="4522788" y="1690688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" name="右箭头 27"/>
          <p:cNvSpPr/>
          <p:nvPr/>
        </p:nvSpPr>
        <p:spPr>
          <a:xfrm rot="5400000">
            <a:off x="6111875" y="2511425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 flipH="1">
            <a:off x="4522788" y="3443288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1269" name="组合 50"/>
          <p:cNvGrpSpPr/>
          <p:nvPr/>
        </p:nvGrpSpPr>
        <p:grpSpPr>
          <a:xfrm>
            <a:off x="1689100" y="1057275"/>
            <a:ext cx="2516188" cy="1254125"/>
            <a:chOff x="1691902" y="1056571"/>
            <a:chExt cx="2516187" cy="1254830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2076077" y="1178878"/>
              <a:ext cx="2044699" cy="1132523"/>
            </a:xfrm>
            <a:prstGeom prst="roundRect">
              <a:avLst>
                <a:gd fmla="val 7365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91903" y="1059589"/>
              <a:ext cx="2516187" cy="64044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3600">
                  <a:solidFill>
                    <a:srgbClr val="FFC000"/>
                  </a:solidFill>
                  <a:latin typeface="+mj-ea"/>
                  <a:ea typeface="+mj-ea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187203" y="1690340"/>
              <a:ext cx="1789112" cy="365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</a:p>
          </p:txBody>
        </p:sp>
        <p:sp>
          <p:nvSpPr>
            <p:cNvPr id="11289" name="TextBox 13"/>
            <p:cNvSpPr txBox="1">
              <a:spLocks noChangeArrowheads="1"/>
            </p:cNvSpPr>
            <p:nvPr/>
          </p:nvSpPr>
          <p:spPr bwMode="auto">
            <a:xfrm>
              <a:off x="2187776" y="1237006"/>
              <a:ext cx="1241216" cy="335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b="1" lang="zh-CN" sz="1600">
                  <a:latin charset="0" pitchFamily="34" typeface="Verdana"/>
                  <a:ea charset="-122" pitchFamily="34" typeface="微软雅黑"/>
                </a:rPr>
                <a:t>输入文字</a:t>
              </a:r>
            </a:p>
          </p:txBody>
        </p:sp>
      </p:grpSp>
      <p:grpSp>
        <p:nvGrpSpPr>
          <p:cNvPr id="11270" name="组合 47"/>
          <p:cNvGrpSpPr/>
          <p:nvPr/>
        </p:nvGrpSpPr>
        <p:grpSpPr>
          <a:xfrm>
            <a:off x="4857750" y="1057275"/>
            <a:ext cx="2516188" cy="1254125"/>
            <a:chOff x="4857752" y="1056571"/>
            <a:chExt cx="2516187" cy="1254830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5241927" y="1178878"/>
              <a:ext cx="2044699" cy="1132523"/>
            </a:xfrm>
            <a:prstGeom prst="roundRect">
              <a:avLst>
                <a:gd fmla="val 7365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857751" y="1059589"/>
              <a:ext cx="2516187" cy="64044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3600">
                  <a:solidFill>
                    <a:srgbClr val="FFC000"/>
                  </a:solidFill>
                  <a:latin typeface="+mj-ea"/>
                  <a:ea typeface="+mj-ea"/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53052" y="1690340"/>
              <a:ext cx="1789112" cy="365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</a:p>
          </p:txBody>
        </p:sp>
        <p:sp>
          <p:nvSpPr>
            <p:cNvPr id="11285" name="TextBox 13"/>
            <p:cNvSpPr txBox="1">
              <a:spLocks noChangeArrowheads="1"/>
            </p:cNvSpPr>
            <p:nvPr/>
          </p:nvSpPr>
          <p:spPr bwMode="auto">
            <a:xfrm>
              <a:off x="5353625" y="1237006"/>
              <a:ext cx="1241216" cy="335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b="1" lang="zh-CN" sz="1600">
                  <a:latin charset="0" pitchFamily="34" typeface="Verdana"/>
                  <a:ea charset="-122" pitchFamily="34" typeface="微软雅黑"/>
                </a:rPr>
                <a:t>输入文字</a:t>
              </a:r>
            </a:p>
          </p:txBody>
        </p:sp>
      </p:grpSp>
      <p:grpSp>
        <p:nvGrpSpPr>
          <p:cNvPr id="11271" name="组合 48"/>
          <p:cNvGrpSpPr/>
          <p:nvPr/>
        </p:nvGrpSpPr>
        <p:grpSpPr>
          <a:xfrm>
            <a:off x="4857750" y="2876550"/>
            <a:ext cx="2516188" cy="1255713"/>
            <a:chOff x="4857752" y="2877267"/>
            <a:chExt cx="2516187" cy="1254830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5241927" y="2999419"/>
              <a:ext cx="2044699" cy="1132678"/>
            </a:xfrm>
            <a:prstGeom prst="roundRect">
              <a:avLst>
                <a:gd fmla="val 7365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4857751" y="2880282"/>
              <a:ext cx="2516187" cy="63963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3600">
                  <a:solidFill>
                    <a:srgbClr val="FFC000"/>
                  </a:solidFill>
                  <a:latin typeface="+mj-ea"/>
                  <a:ea typeface="+mj-ea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353052" y="3511821"/>
              <a:ext cx="1789112" cy="3655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</a:p>
          </p:txBody>
        </p:sp>
        <p:sp>
          <p:nvSpPr>
            <p:cNvPr id="11281" name="TextBox 13"/>
            <p:cNvSpPr txBox="1">
              <a:spLocks noChangeArrowheads="1"/>
            </p:cNvSpPr>
            <p:nvPr/>
          </p:nvSpPr>
          <p:spPr bwMode="auto">
            <a:xfrm>
              <a:off x="5353625" y="3057702"/>
              <a:ext cx="1241216" cy="3350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b="1" lang="zh-CN" sz="1600">
                  <a:latin charset="0" pitchFamily="34" typeface="Verdana"/>
                  <a:ea charset="-122" pitchFamily="34" typeface="微软雅黑"/>
                </a:rPr>
                <a:t>输入文字</a:t>
              </a:r>
            </a:p>
          </p:txBody>
        </p:sp>
      </p:grpSp>
      <p:grpSp>
        <p:nvGrpSpPr>
          <p:cNvPr id="11272" name="组合 49"/>
          <p:cNvGrpSpPr/>
          <p:nvPr/>
        </p:nvGrpSpPr>
        <p:grpSpPr>
          <a:xfrm>
            <a:off x="1689100" y="2876550"/>
            <a:ext cx="2516188" cy="1255713"/>
            <a:chOff x="1688686" y="2877267"/>
            <a:chExt cx="2516187" cy="1254830"/>
          </a:xfrm>
        </p:grpSpPr>
        <p:sp>
          <p:nvSpPr>
            <p:cNvPr id="44" name="圆角矩形 43"/>
            <p:cNvSpPr/>
            <p:nvPr/>
          </p:nvSpPr>
          <p:spPr bwMode="auto">
            <a:xfrm>
              <a:off x="2072861" y="2999419"/>
              <a:ext cx="2044699" cy="1132678"/>
            </a:xfrm>
            <a:prstGeom prst="roundRect">
              <a:avLst>
                <a:gd fmla="val 7365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1688686" y="2880282"/>
              <a:ext cx="2516187" cy="63963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3600">
                  <a:solidFill>
                    <a:srgbClr val="FFC000"/>
                  </a:solidFill>
                  <a:latin typeface="+mj-ea"/>
                  <a:ea typeface="+mj-ea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2183986" y="3511821"/>
              <a:ext cx="1789112" cy="3655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解释所输入文字</a:t>
              </a:r>
            </a:p>
          </p:txBody>
        </p:sp>
        <p:sp>
          <p:nvSpPr>
            <p:cNvPr id="11277" name="TextBox 13"/>
            <p:cNvSpPr txBox="1">
              <a:spLocks noChangeArrowheads="1"/>
            </p:cNvSpPr>
            <p:nvPr/>
          </p:nvSpPr>
          <p:spPr bwMode="auto">
            <a:xfrm>
              <a:off x="2184560" y="3057702"/>
              <a:ext cx="1241216" cy="3350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b="1" lang="zh-CN" sz="1600">
                  <a:latin charset="0" pitchFamily="34" typeface="Verdana"/>
                  <a:ea charset="-122" pitchFamily="34" typeface="微软雅黑"/>
                </a:rPr>
                <a:t>输入文字</a:t>
              </a:r>
            </a:p>
          </p:txBody>
        </p:sp>
      </p:grpSp>
      <p:sp>
        <p:nvSpPr>
          <p:cNvPr id="11273" name="矩形 51"/>
          <p:cNvSpPr>
            <a:spLocks noChangeArrowheads="1"/>
          </p:cNvSpPr>
          <p:nvPr/>
        </p:nvSpPr>
        <p:spPr bwMode="auto">
          <a:xfrm>
            <a:off x="714375" y="4445000"/>
            <a:ext cx="7500938" cy="404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在此录入上述图表的综合分析结论，录入结论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</a:ln>
        </p:spPr>
        <p:txBody>
          <a:bodyPr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grpSp>
        <p:nvGrpSpPr>
          <p:cNvPr id="12290" name="组合 31"/>
          <p:cNvGrpSpPr/>
          <p:nvPr/>
        </p:nvGrpSpPr>
        <p:grpSpPr>
          <a:xfrm>
            <a:off x="4251325" y="714375"/>
            <a:ext cx="3821113" cy="3786188"/>
            <a:chOff x="2417733" y="292926"/>
            <a:chExt cx="4600638" cy="4557649"/>
          </a:xfrm>
        </p:grpSpPr>
        <p:sp>
          <p:nvSpPr>
            <p:cNvPr id="3" name="Freeform 35"/>
            <p:cNvSpPr/>
            <p:nvPr/>
          </p:nvSpPr>
          <p:spPr bwMode="gray">
            <a:xfrm>
              <a:off x="4436126" y="292926"/>
              <a:ext cx="2582245" cy="2581713"/>
            </a:xfrm>
            <a:custGeom>
              <a:gdLst>
                <a:gd fmla="*/ 2147483647 w 1016" name="T0"/>
                <a:gd fmla="*/ 0 h 1016" name="T1"/>
                <a:gd fmla="*/ 0 w 1016" name="T2"/>
                <a:gd fmla="*/ 2147483647 h 1016" name="T3"/>
                <a:gd fmla="*/ 0 w 1016" name="T4"/>
                <a:gd fmla="*/ 2147483647 h 1016" name="T5"/>
                <a:gd fmla="*/ 2147483647 w 1016" name="T6"/>
                <a:gd fmla="*/ 2147483647 h 1016" name="T7"/>
                <a:gd fmla="*/ 2147483647 w 1016" name="T8"/>
                <a:gd fmla="*/ 2147483647 h 1016" name="T9"/>
                <a:gd fmla="*/ 2147483647 w 1016" name="T10"/>
                <a:gd fmla="*/ 0 h 10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16" name="T18"/>
                <a:gd fmla="*/ 0 h 1016" name="T19"/>
                <a:gd fmla="*/ 1016 w 1016" name="T20"/>
                <a:gd fmla="*/ 1016 h 101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16" w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  <p:sp>
          <p:nvSpPr>
            <p:cNvPr id="4" name="Freeform 36"/>
            <p:cNvSpPr/>
            <p:nvPr/>
          </p:nvSpPr>
          <p:spPr bwMode="gray">
            <a:xfrm rot="5400000">
              <a:off x="4426762" y="2992927"/>
              <a:ext cx="1857457" cy="1857839"/>
            </a:xfrm>
            <a:custGeom>
              <a:gdLst>
                <a:gd fmla="*/ 2147483647 w 1016" name="T0"/>
                <a:gd fmla="*/ 0 h 1016" name="T1"/>
                <a:gd fmla="*/ 0 w 1016" name="T2"/>
                <a:gd fmla="*/ 2147483647 h 1016" name="T3"/>
                <a:gd fmla="*/ 0 w 1016" name="T4"/>
                <a:gd fmla="*/ 2147483647 h 1016" name="T5"/>
                <a:gd fmla="*/ 2147483647 w 1016" name="T6"/>
                <a:gd fmla="*/ 2147483647 h 1016" name="T7"/>
                <a:gd fmla="*/ 2147483647 w 1016" name="T8"/>
                <a:gd fmla="*/ 2147483647 h 1016" name="T9"/>
                <a:gd fmla="*/ 2147483647 w 1016" name="T10"/>
                <a:gd fmla="*/ 0 h 10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16" name="T18"/>
                <a:gd fmla="*/ 0 h 1016" name="T19"/>
                <a:gd fmla="*/ 1016 w 1016" name="T20"/>
                <a:gd fmla="*/ 1016 h 101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16" w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37"/>
            <p:cNvSpPr/>
            <p:nvPr/>
          </p:nvSpPr>
          <p:spPr bwMode="gray">
            <a:xfrm rot="10800000">
              <a:off x="2423468" y="2993118"/>
              <a:ext cx="1855927" cy="1857457"/>
            </a:xfrm>
            <a:custGeom>
              <a:gdLst>
                <a:gd fmla="*/ 2147483647 w 1016" name="T0"/>
                <a:gd fmla="*/ 0 h 1016" name="T1"/>
                <a:gd fmla="*/ 0 w 1016" name="T2"/>
                <a:gd fmla="*/ 2147483647 h 1016" name="T3"/>
                <a:gd fmla="*/ 0 w 1016" name="T4"/>
                <a:gd fmla="*/ 2147483647 h 1016" name="T5"/>
                <a:gd fmla="*/ 2147483647 w 1016" name="T6"/>
                <a:gd fmla="*/ 2147483647 h 1016" name="T7"/>
                <a:gd fmla="*/ 2147483647 w 1016" name="T8"/>
                <a:gd fmla="*/ 2147483647 h 1016" name="T9"/>
                <a:gd fmla="*/ 2147483647 w 1016" name="T10"/>
                <a:gd fmla="*/ 0 h 10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16" name="T18"/>
                <a:gd fmla="*/ 0 h 1016" name="T19"/>
                <a:gd fmla="*/ 1016 w 1016" name="T20"/>
                <a:gd fmla="*/ 1016 h 101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16" w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38"/>
            <p:cNvSpPr/>
            <p:nvPr/>
          </p:nvSpPr>
          <p:spPr bwMode="gray">
            <a:xfrm rot="16200000">
              <a:off x="2417924" y="1020812"/>
              <a:ext cx="1857457" cy="1857839"/>
            </a:xfrm>
            <a:custGeom>
              <a:gdLst>
                <a:gd fmla="*/ 2147483647 w 1016" name="T0"/>
                <a:gd fmla="*/ 0 h 1016" name="T1"/>
                <a:gd fmla="*/ 0 w 1016" name="T2"/>
                <a:gd fmla="*/ 2147483647 h 1016" name="T3"/>
                <a:gd fmla="*/ 0 w 1016" name="T4"/>
                <a:gd fmla="*/ 2147483647 h 1016" name="T5"/>
                <a:gd fmla="*/ 2147483647 w 1016" name="T6"/>
                <a:gd fmla="*/ 2147483647 h 1016" name="T7"/>
                <a:gd fmla="*/ 2147483647 w 1016" name="T8"/>
                <a:gd fmla="*/ 2147483647 h 1016" name="T9"/>
                <a:gd fmla="*/ 2147483647 w 1016" name="T10"/>
                <a:gd fmla="*/ 0 h 10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16" name="T18"/>
                <a:gd fmla="*/ 0 h 1016" name="T19"/>
                <a:gd fmla="*/ 1016 w 1016" name="T20"/>
                <a:gd fmla="*/ 1016 h 101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16" w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  <p:grpSp>
          <p:nvGrpSpPr>
            <p:cNvPr id="12296" name="Group 13"/>
            <p:cNvGrpSpPr/>
            <p:nvPr/>
          </p:nvGrpSpPr>
          <p:grpSpPr>
            <a:xfrm>
              <a:off x="3067938" y="1185579"/>
              <a:ext cx="3051453" cy="3021051"/>
              <a:chOff x="1541" y="968"/>
              <a:chExt cx="2710" cy="2683"/>
            </a:xfrm>
          </p:grpSpPr>
          <p:sp>
            <p:nvSpPr>
              <p:cNvPr id="8" name="Freeform 35"/>
              <p:cNvSpPr/>
              <p:nvPr/>
            </p:nvSpPr>
            <p:spPr bwMode="gray">
              <a:xfrm>
                <a:off x="2754" y="968"/>
                <a:ext cx="1497" cy="1497"/>
              </a:xfrm>
              <a:custGeom>
                <a:gdLst>
                  <a:gd fmla="*/ 2147483647 w 1016" name="T0"/>
                  <a:gd fmla="*/ 0 h 1016" name="T1"/>
                  <a:gd fmla="*/ 0 w 1016" name="T2"/>
                  <a:gd fmla="*/ 2147483647 h 1016" name="T3"/>
                  <a:gd fmla="*/ 0 w 1016" name="T4"/>
                  <a:gd fmla="*/ 2147483647 h 1016" name="T5"/>
                  <a:gd fmla="*/ 2147483647 w 1016" name="T6"/>
                  <a:gd fmla="*/ 2147483647 h 1016" name="T7"/>
                  <a:gd fmla="*/ 2147483647 w 1016" name="T8"/>
                  <a:gd fmla="*/ 2147483647 h 1016" name="T9"/>
                  <a:gd fmla="*/ 2147483647 w 1016" name="T10"/>
                  <a:gd fmla="*/ 0 h 101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016" name="T18"/>
                  <a:gd fmla="*/ 0 h 1016" name="T19"/>
                  <a:gd fmla="*/ 1016 w 1016" name="T20"/>
                  <a:gd fmla="*/ 1016 h 101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16" w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100">
                  <a:solidFill>
                    <a:sysClr lastClr="000000" val="windowText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36"/>
              <p:cNvSpPr/>
              <p:nvPr/>
            </p:nvSpPr>
            <p:spPr bwMode="gray">
              <a:xfrm rot="5400000">
                <a:off x="2753" y="2573"/>
                <a:ext cx="1078" cy="1078"/>
              </a:xfrm>
              <a:custGeom>
                <a:gdLst>
                  <a:gd fmla="*/ 2147483647 w 1016" name="T0"/>
                  <a:gd fmla="*/ 0 h 1016" name="T1"/>
                  <a:gd fmla="*/ 0 w 1016" name="T2"/>
                  <a:gd fmla="*/ 2147483647 h 1016" name="T3"/>
                  <a:gd fmla="*/ 0 w 1016" name="T4"/>
                  <a:gd fmla="*/ 2147483647 h 1016" name="T5"/>
                  <a:gd fmla="*/ 2147483647 w 1016" name="T6"/>
                  <a:gd fmla="*/ 2147483647 h 1016" name="T7"/>
                  <a:gd fmla="*/ 2147483647 w 1016" name="T8"/>
                  <a:gd fmla="*/ 2147483647 h 1016" name="T9"/>
                  <a:gd fmla="*/ 2147483647 w 1016" name="T10"/>
                  <a:gd fmla="*/ 0 h 101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016" name="T18"/>
                  <a:gd fmla="*/ 0 h 1016" name="T19"/>
                  <a:gd fmla="*/ 1016 w 1016" name="T20"/>
                  <a:gd fmla="*/ 1016 h 101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16" w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100">
                  <a:solidFill>
                    <a:sysClr lastClr="000000" val="windowText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37"/>
              <p:cNvSpPr/>
              <p:nvPr/>
            </p:nvSpPr>
            <p:spPr bwMode="gray">
              <a:xfrm rot="10800000">
                <a:off x="1544" y="2573"/>
                <a:ext cx="1076" cy="1078"/>
              </a:xfrm>
              <a:custGeom>
                <a:gdLst>
                  <a:gd fmla="*/ 2147483647 w 1016" name="T0"/>
                  <a:gd fmla="*/ 0 h 1016" name="T1"/>
                  <a:gd fmla="*/ 0 w 1016" name="T2"/>
                  <a:gd fmla="*/ 2147483647 h 1016" name="T3"/>
                  <a:gd fmla="*/ 0 w 1016" name="T4"/>
                  <a:gd fmla="*/ 2147483647 h 1016" name="T5"/>
                  <a:gd fmla="*/ 2147483647 w 1016" name="T6"/>
                  <a:gd fmla="*/ 2147483647 h 1016" name="T7"/>
                  <a:gd fmla="*/ 2147483647 w 1016" name="T8"/>
                  <a:gd fmla="*/ 2147483647 h 1016" name="T9"/>
                  <a:gd fmla="*/ 2147483647 w 1016" name="T10"/>
                  <a:gd fmla="*/ 0 h 101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016" name="T18"/>
                  <a:gd fmla="*/ 0 h 1016" name="T19"/>
                  <a:gd fmla="*/ 1016 w 1016" name="T20"/>
                  <a:gd fmla="*/ 1016 h 101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16" w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DEA900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100">
                  <a:solidFill>
                    <a:sysClr lastClr="000000" val="windowText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38"/>
              <p:cNvSpPr/>
              <p:nvPr/>
            </p:nvSpPr>
            <p:spPr bwMode="gray">
              <a:xfrm rot="-5400000">
                <a:off x="1542" y="1396"/>
                <a:ext cx="1076" cy="1078"/>
              </a:xfrm>
              <a:custGeom>
                <a:gdLst>
                  <a:gd fmla="*/ 2147483647 w 1016" name="T0"/>
                  <a:gd fmla="*/ 0 h 1016" name="T1"/>
                  <a:gd fmla="*/ 0 w 1016" name="T2"/>
                  <a:gd fmla="*/ 2147483647 h 1016" name="T3"/>
                  <a:gd fmla="*/ 0 w 1016" name="T4"/>
                  <a:gd fmla="*/ 2147483647 h 1016" name="T5"/>
                  <a:gd fmla="*/ 2147483647 w 1016" name="T6"/>
                  <a:gd fmla="*/ 2147483647 h 1016" name="T7"/>
                  <a:gd fmla="*/ 2147483647 w 1016" name="T8"/>
                  <a:gd fmla="*/ 2147483647 h 1016" name="T9"/>
                  <a:gd fmla="*/ 2147483647 w 1016" name="T10"/>
                  <a:gd fmla="*/ 0 h 101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016" name="T18"/>
                  <a:gd fmla="*/ 0 h 1016" name="T19"/>
                  <a:gd fmla="*/ 1016 w 1016" name="T20"/>
                  <a:gd fmla="*/ 1016 h 101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16" w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100">
                  <a:solidFill>
                    <a:sysClr lastClr="000000" val="windowText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067595" y="2137007"/>
              <a:ext cx="1278699" cy="330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2552" y="1643978"/>
              <a:ext cx="1278699" cy="4035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7595" y="3499522"/>
              <a:ext cx="1278699" cy="366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8480" y="3285495"/>
              <a:ext cx="1278699" cy="366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chemeClr val="bg1"/>
                  </a:solidFill>
                  <a:latin typeface="+mj-ea"/>
                  <a:ea typeface="+mj-ea"/>
                </a:rPr>
                <a:t>输入文字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357313" y="1990725"/>
            <a:ext cx="2786062" cy="32968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在此录入综合分析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grpSp>
        <p:nvGrpSpPr>
          <p:cNvPr id="13314" name="组合 30"/>
          <p:cNvGrpSpPr/>
          <p:nvPr/>
        </p:nvGrpSpPr>
        <p:grpSpPr>
          <a:xfrm>
            <a:off x="4643438" y="1071563"/>
            <a:ext cx="4262437" cy="3714750"/>
            <a:chOff x="4643438" y="1000114"/>
            <a:chExt cx="4262446" cy="3714776"/>
          </a:xfrm>
        </p:grpSpPr>
        <p:grpSp>
          <p:nvGrpSpPr>
            <p:cNvPr id="13316" name="组合 8"/>
            <p:cNvGrpSpPr/>
            <p:nvPr/>
          </p:nvGrpSpPr>
          <p:grpSpPr>
            <a:xfrm>
              <a:off x="4643438" y="1000114"/>
              <a:ext cx="4262446" cy="2365377"/>
              <a:chOff x="4000496" y="1500180"/>
              <a:chExt cx="4262446" cy="2365377"/>
            </a:xfrm>
          </p:grpSpPr>
          <p:graphicFrame>
            <p:nvGraphicFramePr>
              <p:cNvPr id="4" name="图表 3"/>
              <p:cNvGraphicFramePr/>
              <p:nvPr/>
            </p:nvGraphicFramePr>
            <p:xfrm>
              <a:off x="4714876" y="1500180"/>
              <a:ext cx="3548066" cy="2365377"/>
            </p:xfrm>
            <a:graphic>
              <a:graphicData uri="http://schemas.openxmlformats.org/drawingml/2006/chart">
                <c:chart xmlns:c="http://schemas.openxmlformats.org/drawingml/2006/chart" r:id="rId2"/>
              </a:graphicData>
            </a:graphic>
          </p:graphicFrame>
          <p:grpSp>
            <p:nvGrpSpPr>
              <p:cNvPr id="13333" name="组合 7"/>
              <p:cNvGrpSpPr/>
              <p:nvPr/>
            </p:nvGrpSpPr>
            <p:grpSpPr>
              <a:xfrm>
                <a:off x="4000496" y="2571750"/>
                <a:ext cx="1666882" cy="276999"/>
                <a:chOff x="4000496" y="2571750"/>
                <a:chExt cx="1666882" cy="276999"/>
              </a:xfrm>
            </p:grpSpPr>
            <p:sp>
              <p:nvSpPr>
                <p:cNvPr id="133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000497" y="2571750"/>
                  <a:ext cx="1270313" cy="274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altLang="en-US" b="1" lang="zh-CN" sz="1200">
                      <a:latin charset="0" pitchFamily="34" typeface="Verdana"/>
                      <a:ea charset="-122" pitchFamily="34" typeface="微软雅黑"/>
                    </a:rPr>
                    <a:t>输入数据名目</a:t>
                  </a:r>
                </a:p>
              </p:txBody>
            </p:sp>
            <p:cxnSp>
              <p:nvCxnSpPr>
                <p:cNvPr id="5" name="直接连接符 4"/>
                <p:cNvCxnSpPr>
                  <a:stCxn id="13334" idx="3"/>
                </p:cNvCxnSpPr>
                <p:nvPr/>
              </p:nvCxnSpPr>
              <p:spPr bwMode="auto">
                <a:xfrm>
                  <a:off x="5270499" y="2708526"/>
                  <a:ext cx="396876" cy="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headEnd len="med" type="none" w="med"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直接箭头连接符 24"/>
            <p:cNvCxnSpPr/>
            <p:nvPr/>
          </p:nvCxnSpPr>
          <p:spPr>
            <a:xfrm flipH="1" rot="16200000">
              <a:off x="5024438" y="2617787"/>
              <a:ext cx="508004" cy="0"/>
            </a:xfrm>
            <a:prstGeom prst="straightConnector1">
              <a:avLst/>
            </a:prstGeom>
            <a:ln>
              <a:solidFill>
                <a:schemeClr val="tx1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18" name="组合 29"/>
            <p:cNvGrpSpPr/>
            <p:nvPr/>
          </p:nvGrpSpPr>
          <p:grpSpPr>
            <a:xfrm>
              <a:off x="4643438" y="2928940"/>
              <a:ext cx="1785950" cy="1785950"/>
              <a:chOff x="4643438" y="2928940"/>
              <a:chExt cx="1785950" cy="1785950"/>
            </a:xfrm>
          </p:grpSpPr>
          <p:grpSp>
            <p:nvGrpSpPr>
              <p:cNvPr id="13319" name="组合 28"/>
              <p:cNvGrpSpPr/>
              <p:nvPr/>
            </p:nvGrpSpPr>
            <p:grpSpPr>
              <a:xfrm>
                <a:off x="4643438" y="2928940"/>
                <a:ext cx="1785950" cy="1785950"/>
                <a:chOff x="4643438" y="2928940"/>
                <a:chExt cx="1785950" cy="1785950"/>
              </a:xfrm>
            </p:grpSpPr>
            <p:sp>
              <p:nvSpPr>
                <p:cNvPr id="19" name="图文框 18"/>
                <p:cNvSpPr/>
                <p:nvPr/>
              </p:nvSpPr>
              <p:spPr>
                <a:xfrm>
                  <a:off x="4643438" y="2928939"/>
                  <a:ext cx="1785941" cy="1785950"/>
                </a:xfrm>
                <a:prstGeom prst="frame">
                  <a:avLst>
                    <a:gd fmla="val 1505" name="adj1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324" name="组合 21"/>
                <p:cNvGrpSpPr/>
                <p:nvPr/>
              </p:nvGrpSpPr>
              <p:grpSpPr>
                <a:xfrm>
                  <a:off x="4816300" y="3109363"/>
                  <a:ext cx="972000" cy="1500222"/>
                  <a:chOff x="4857752" y="3001942"/>
                  <a:chExt cx="972000" cy="1500222"/>
                </a:xfrm>
              </p:grpSpPr>
              <p:grpSp>
                <p:nvGrpSpPr>
                  <p:cNvPr id="13325" name="组合 15"/>
                  <p:cNvGrpSpPr/>
                  <p:nvPr/>
                </p:nvGrpSpPr>
                <p:grpSpPr>
                  <a:xfrm>
                    <a:off x="4857752" y="3214692"/>
                    <a:ext cx="972000" cy="1287472"/>
                    <a:chOff x="5072066" y="3071816"/>
                    <a:chExt cx="972000" cy="1287472"/>
                  </a:xfrm>
                </p:grpSpPr>
                <p:cxnSp>
                  <p:nvCxnSpPr>
                    <p:cNvPr id="12" name="直接连接符 11"/>
                    <p:cNvCxnSpPr/>
                    <p:nvPr/>
                  </p:nvCxnSpPr>
                  <p:spPr>
                    <a:xfrm>
                      <a:off x="5072241" y="4358228"/>
                      <a:ext cx="971552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329" name="组合 14"/>
                    <p:cNvGrpSpPr/>
                    <p:nvPr/>
                  </p:nvGrpSpPr>
                  <p:grpSpPr>
                    <a:xfrm>
                      <a:off x="5272314" y="3071816"/>
                      <a:ext cx="571504" cy="1285884"/>
                      <a:chOff x="5286380" y="3071816"/>
                      <a:chExt cx="571504" cy="1285884"/>
                    </a:xfrm>
                  </p:grpSpPr>
                  <p:sp>
                    <p:nvSpPr>
                      <p:cNvPr id="13" name="矩形 12"/>
                      <p:cNvSpPr/>
                      <p:nvPr/>
                    </p:nvSpPr>
                    <p:spPr>
                      <a:xfrm>
                        <a:off x="5286332" y="3072344"/>
                        <a:ext cx="214313" cy="128588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altLang="en-US" lang="zh-CN" sz="2000">
                            <a:solidFill>
                              <a:schemeClr val="bg1"/>
                            </a:solidFill>
                            <a:latin charset="-122" pitchFamily="2" typeface="华文琥珀"/>
                            <a:ea charset="-122" pitchFamily="2" typeface="华文琥珀"/>
                          </a:rPr>
                          <a:t>♂</a:t>
                        </a:r>
                      </a:p>
                    </p:txBody>
                  </p:sp>
                  <p:sp>
                    <p:nvSpPr>
                      <p:cNvPr id="14" name="矩形 13"/>
                      <p:cNvSpPr/>
                      <p:nvPr/>
                    </p:nvSpPr>
                    <p:spPr>
                      <a:xfrm>
                        <a:off x="5643521" y="3715287"/>
                        <a:ext cx="214312" cy="64294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altLang="en-US" b="1" lang="zh-CN">
                            <a:solidFill>
                              <a:schemeClr val="bg1"/>
                            </a:solidFill>
                            <a:latin charset="-122" pitchFamily="2" typeface="华文琥珀"/>
                            <a:ea charset="-122" pitchFamily="2" typeface="华文琥珀"/>
                          </a:rPr>
                          <a:t>♀</a:t>
                        </a:r>
                      </a:p>
                    </p:txBody>
                  </p:sp>
                </p:grpSp>
              </p:grp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918252" y="3002494"/>
                    <a:ext cx="500064" cy="2514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altLang="zh-CN" b="1" lang="en-US" sz="1050">
                        <a:latin charset="-122" pitchFamily="34" typeface="微软雅黑"/>
                        <a:ea charset="-122" pitchFamily="34" typeface="微软雅黑"/>
                      </a:rPr>
                      <a:t>18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286553" y="3631148"/>
                    <a:ext cx="500064" cy="2514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altLang="zh-CN" b="1" lang="en-US" sz="1050">
                        <a:latin charset="-122" pitchFamily="34" typeface="微软雅黑"/>
                        <a:ea charset="-122" pitchFamily="34" typeface="微软雅黑"/>
                      </a:rPr>
                      <a:t>14</a:t>
                    </a:r>
                  </a:p>
                </p:txBody>
              </p:sp>
            </p:grpSp>
          </p:grpSp>
          <p:grpSp>
            <p:nvGrpSpPr>
              <p:cNvPr id="13320" name="组合 27"/>
              <p:cNvGrpSpPr/>
              <p:nvPr/>
            </p:nvGrpSpPr>
            <p:grpSpPr>
              <a:xfrm>
                <a:off x="5357818" y="3126275"/>
                <a:ext cx="1033999" cy="384647"/>
                <a:chOff x="5286380" y="3082294"/>
                <a:chExt cx="1033999" cy="384647"/>
              </a:xfrm>
            </p:grpSpPr>
            <p:sp>
              <p:nvSpPr>
                <p:cNvPr id="133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463123" y="3193264"/>
                  <a:ext cx="857256" cy="243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altLang="en-US" b="1" lang="zh-CN" sz="1000">
                      <a:latin charset="0" pitchFamily="34" typeface="Verdana"/>
                      <a:ea charset="-122" pitchFamily="34" typeface="微软雅黑"/>
                    </a:rPr>
                    <a:t>人数拆分</a:t>
                  </a:r>
                </a:p>
              </p:txBody>
            </p:sp>
            <p:pic>
              <p:nvPicPr>
                <p:cNvPr descr="未标题-1.png" id="13322" name="图片 26"/>
                <p:cNvPicPr>
                  <a:picLocks noChangeAspect="1"/>
                </p:cNvPicPr>
                <p:nvPr/>
              </p:nvPicPr>
              <p:blipFill>
                <a:blip r:embed="rId3"/>
                <a:srcRect b="42232" l="32892" r="28944"/>
                <a:stretch>
                  <a:fillRect/>
                </a:stretch>
              </p:blipFill>
              <p:spPr bwMode="auto">
                <a:xfrm>
                  <a:off x="5286380" y="3082294"/>
                  <a:ext cx="500066" cy="384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</p:grpSp>
      </p:grpSp>
      <p:sp>
        <p:nvSpPr>
          <p:cNvPr id="33" name="矩形 32"/>
          <p:cNvSpPr/>
          <p:nvPr/>
        </p:nvSpPr>
        <p:spPr>
          <a:xfrm>
            <a:off x="1357313" y="1990725"/>
            <a:ext cx="2786062" cy="32968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latin charset="-122" pitchFamily="34" typeface="微软雅黑"/>
                <a:ea charset="-122" pitchFamily="34" typeface="微软雅黑"/>
              </a:rPr>
              <a:t>在此录入综合分析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03250"/>
            <a:ext cx="9144000" cy="3937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椭圆 4"/>
          <p:cNvSpPr/>
          <p:nvPr/>
        </p:nvSpPr>
        <p:spPr>
          <a:xfrm>
            <a:off x="3463925" y="1714500"/>
            <a:ext cx="2216150" cy="22145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2382362"/>
            <a:ext cx="2286000" cy="1107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altLang="zh-CN" lang="en-US" sz="6600">
                <a:latin charset="-122" pitchFamily="2" typeface="华文琥珀"/>
                <a:ea charset="-122" pitchFamily="2" typeface="华文琥珀"/>
              </a:rPr>
              <a:t>Big </a:t>
            </a:r>
          </a:p>
          <a:p>
            <a:pPr algn="ctr">
              <a:lnSpc>
                <a:spcPts val="4000"/>
              </a:lnSpc>
            </a:pPr>
            <a:r>
              <a:rPr altLang="zh-CN" lang="en-US" sz="6600">
                <a:latin charset="-122" pitchFamily="2" typeface="华文琥珀"/>
                <a:ea charset="-122" pitchFamily="2" typeface="华文琥珀"/>
              </a:rPr>
              <a:t>idea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500688" y="357188"/>
            <a:ext cx="2714625" cy="2714625"/>
          </a:xfrm>
          <a:prstGeom prst="ellipse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>
              <a:latin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57938" y="3143250"/>
            <a:ext cx="1500187" cy="1500188"/>
          </a:xfrm>
          <a:prstGeom prst="ellipse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62" y="928688"/>
            <a:ext cx="2428875" cy="4846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输入文字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在此录入上述图表的综合分析结论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在此录入上述图表的综合分析结论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在此录入上述图表的综合分析结论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在此录入上述图表的综合分析结论</a:t>
            </a:r>
          </a:p>
        </p:txBody>
      </p:sp>
      <p:grpSp>
        <p:nvGrpSpPr>
          <p:cNvPr id="15365" name="组合 16"/>
          <p:cNvGrpSpPr/>
          <p:nvPr/>
        </p:nvGrpSpPr>
        <p:grpSpPr>
          <a:xfrm>
            <a:off x="3454400" y="1643063"/>
            <a:ext cx="2428875" cy="1785937"/>
            <a:chOff x="3500430" y="1643056"/>
            <a:chExt cx="2428892" cy="1785950"/>
          </a:xfrm>
        </p:grpSpPr>
        <p:sp>
          <p:nvSpPr>
            <p:cNvPr id="8" name="椭圆 7"/>
            <p:cNvSpPr/>
            <p:nvPr/>
          </p:nvSpPr>
          <p:spPr>
            <a:xfrm>
              <a:off x="3786182" y="1643056"/>
              <a:ext cx="1785951" cy="178595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0430" y="2108196"/>
              <a:ext cx="2428892" cy="173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输入文字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在此录入上述图表的综合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分析结论，在此录入上述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图表的综合分析结论</a:t>
              </a:r>
            </a:p>
          </p:txBody>
        </p:sp>
      </p:grpSp>
      <p:grpSp>
        <p:nvGrpSpPr>
          <p:cNvPr id="15366" name="组合 17"/>
          <p:cNvGrpSpPr/>
          <p:nvPr/>
        </p:nvGrpSpPr>
        <p:grpSpPr>
          <a:xfrm>
            <a:off x="4454525" y="3143250"/>
            <a:ext cx="2428875" cy="1357313"/>
            <a:chOff x="4429124" y="3143254"/>
            <a:chExt cx="2428892" cy="1357322"/>
          </a:xfrm>
        </p:grpSpPr>
        <p:sp>
          <p:nvSpPr>
            <p:cNvPr id="5" name="椭圆 4"/>
            <p:cNvSpPr/>
            <p:nvPr/>
          </p:nvSpPr>
          <p:spPr>
            <a:xfrm>
              <a:off x="4975228" y="3143254"/>
              <a:ext cx="1357323" cy="1357322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124" y="3497269"/>
              <a:ext cx="2428892" cy="822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输入文字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在此录入上述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图表的综合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29312" y="3497263"/>
            <a:ext cx="2428875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输入文字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在此录入上述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图表的综合</a:t>
            </a:r>
          </a:p>
        </p:txBody>
      </p:sp>
      <p:grpSp>
        <p:nvGrpSpPr>
          <p:cNvPr id="15368" name="组合 15"/>
          <p:cNvGrpSpPr/>
          <p:nvPr/>
        </p:nvGrpSpPr>
        <p:grpSpPr>
          <a:xfrm>
            <a:off x="2214563" y="2928938"/>
            <a:ext cx="2428875" cy="1571625"/>
            <a:chOff x="2143108" y="2928940"/>
            <a:chExt cx="2428892" cy="1571636"/>
          </a:xfrm>
        </p:grpSpPr>
        <p:sp>
          <p:nvSpPr>
            <p:cNvPr id="7" name="椭圆 6"/>
            <p:cNvSpPr/>
            <p:nvPr/>
          </p:nvSpPr>
          <p:spPr>
            <a:xfrm>
              <a:off x="2571736" y="2928940"/>
              <a:ext cx="1571636" cy="1571636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3108" y="3497269"/>
              <a:ext cx="2428892" cy="822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输入文字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在此录入上述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图表的综合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1500" y="1357313"/>
            <a:ext cx="2786063" cy="32968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在此录入综合分析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</a:ln>
        </p:spPr>
        <p:txBody>
          <a:bodyPr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grpSp>
        <p:nvGrpSpPr>
          <p:cNvPr id="16386" name="组合 5"/>
          <p:cNvGrpSpPr/>
          <p:nvPr/>
        </p:nvGrpSpPr>
        <p:grpSpPr>
          <a:xfrm>
            <a:off x="3429000" y="0"/>
            <a:ext cx="4929188" cy="5143500"/>
            <a:chOff x="4357686" y="820505"/>
            <a:chExt cx="4143404" cy="4322995"/>
          </a:xfrm>
        </p:grpSpPr>
        <p:pic>
          <p:nvPicPr>
            <p:cNvPr descr="树.png" id="4" name="图片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0" contrast="-13000"/>
            </a:blip>
            <a:srcRect l="65625" t="11400"/>
            <a:stretch>
              <a:fillRect/>
            </a:stretch>
          </p:blipFill>
          <p:spPr>
            <a:xfrm>
              <a:off x="4357686" y="820505"/>
              <a:ext cx="4143404" cy="4322995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6215212" y="3286213"/>
              <a:ext cx="914085" cy="9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1" name="椭圆 10"/>
          <p:cNvSpPr/>
          <p:nvPr/>
        </p:nvSpPr>
        <p:spPr>
          <a:xfrm>
            <a:off x="5286375" y="1143000"/>
            <a:ext cx="204788" cy="2047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3857625" y="1143000"/>
            <a:ext cx="1785938" cy="17859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6389" name="组合 17"/>
          <p:cNvGrpSpPr/>
          <p:nvPr/>
        </p:nvGrpSpPr>
        <p:grpSpPr>
          <a:xfrm>
            <a:off x="5456238" y="1714500"/>
            <a:ext cx="1571625" cy="1214438"/>
            <a:chOff x="5500694" y="1714494"/>
            <a:chExt cx="1571636" cy="1214446"/>
          </a:xfrm>
        </p:grpSpPr>
        <p:sp>
          <p:nvSpPr>
            <p:cNvPr id="12" name="椭圆 11"/>
            <p:cNvSpPr/>
            <p:nvPr/>
          </p:nvSpPr>
          <p:spPr>
            <a:xfrm>
              <a:off x="5680082" y="1714494"/>
              <a:ext cx="1214447" cy="121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0694" y="2136772"/>
              <a:ext cx="1571636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rgbClr val="0070C0"/>
                  </a:solidFill>
                  <a:latin typeface="+mn-ea"/>
                  <a:ea typeface="+mn-ea"/>
                </a:rPr>
                <a:t>输入文字</a:t>
              </a:r>
            </a:p>
          </p:txBody>
        </p:sp>
      </p:grpSp>
      <p:grpSp>
        <p:nvGrpSpPr>
          <p:cNvPr id="16390" name="组合 18"/>
          <p:cNvGrpSpPr/>
          <p:nvPr/>
        </p:nvGrpSpPr>
        <p:grpSpPr>
          <a:xfrm>
            <a:off x="6661150" y="785813"/>
            <a:ext cx="1571625" cy="1571625"/>
            <a:chOff x="6671924" y="785800"/>
            <a:chExt cx="1571636" cy="1571636"/>
          </a:xfrm>
        </p:grpSpPr>
        <p:sp>
          <p:nvSpPr>
            <p:cNvPr id="7" name="椭圆 6"/>
            <p:cNvSpPr/>
            <p:nvPr/>
          </p:nvSpPr>
          <p:spPr>
            <a:xfrm>
              <a:off x="6671924" y="785800"/>
              <a:ext cx="1571636" cy="1571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1924" y="1347779"/>
              <a:ext cx="1571636" cy="441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300">
                  <a:solidFill>
                    <a:srgbClr val="DEA900"/>
                  </a:solidFill>
                  <a:latin typeface="+mn-ea"/>
                  <a:ea typeface="+mn-ea"/>
                </a:rPr>
                <a:t>输入文字</a:t>
              </a:r>
            </a:p>
          </p:txBody>
        </p:sp>
      </p:grpSp>
      <p:grpSp>
        <p:nvGrpSpPr>
          <p:cNvPr id="16391" name="组合 19"/>
          <p:cNvGrpSpPr/>
          <p:nvPr/>
        </p:nvGrpSpPr>
        <p:grpSpPr>
          <a:xfrm>
            <a:off x="5319713" y="500063"/>
            <a:ext cx="1571625" cy="1214437"/>
            <a:chOff x="5342825" y="500048"/>
            <a:chExt cx="1571636" cy="1214446"/>
          </a:xfrm>
        </p:grpSpPr>
        <p:sp>
          <p:nvSpPr>
            <p:cNvPr id="10" name="椭圆 9"/>
            <p:cNvSpPr/>
            <p:nvPr/>
          </p:nvSpPr>
          <p:spPr>
            <a:xfrm>
              <a:off x="5522213" y="500048"/>
              <a:ext cx="1214447" cy="121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2825" y="922326"/>
              <a:ext cx="1571636" cy="365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srgbClr val="0070C0"/>
                  </a:solidFill>
                  <a:latin typeface="+mn-ea"/>
                  <a:ea typeface="+mn-ea"/>
                </a:rPr>
                <a:t>输入文字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92550" y="1774825"/>
            <a:ext cx="171608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rgbClr val="DEA900"/>
                </a:solidFill>
                <a:latin typeface="+mn-ea"/>
                <a:ea typeface="+mn-ea"/>
              </a:rPr>
              <a:t>输入文字</a:t>
            </a:r>
          </a:p>
        </p:txBody>
      </p:sp>
      <p:sp>
        <p:nvSpPr>
          <p:cNvPr id="21" name="椭圆 20"/>
          <p:cNvSpPr/>
          <p:nvPr/>
        </p:nvSpPr>
        <p:spPr>
          <a:xfrm>
            <a:off x="6429375" y="1571625"/>
            <a:ext cx="204788" cy="2047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500063" y="1214438"/>
            <a:ext cx="2786062" cy="187223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在此录入综合分析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标题 6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</a:ln>
        </p:spPr>
        <p:txBody>
          <a:bodyPr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 smtClean="0"/>
              <a:t>在此输入标题</a:t>
            </a:r>
          </a:p>
        </p:txBody>
      </p:sp>
      <p:sp>
        <p:nvSpPr>
          <p:cNvPr id="8" name="任意多边形 7"/>
          <p:cNvSpPr/>
          <p:nvPr/>
        </p:nvSpPr>
        <p:spPr>
          <a:xfrm rot="513095">
            <a:off x="1227138" y="947738"/>
            <a:ext cx="3387725" cy="3300412"/>
          </a:xfrm>
          <a:custGeom>
            <a:gdLst>
              <a:gd fmla="*/ 2447362 w 3388219" name="connsiteX0"/>
              <a:gd fmla="*/ 2519064 h 3300726" name="connsiteY0"/>
              <a:gd fmla="*/ 1928739 w 3388219" name="connsiteX1"/>
              <a:gd fmla="*/ 2717455 h 3300726" name="connsiteY1"/>
              <a:gd fmla="*/ 1643075 w 3388219" name="connsiteX2"/>
              <a:gd fmla="*/ 3286151 h 3300726" name="connsiteY2"/>
              <a:gd fmla="*/ 481246 w 3388219" name="connsiteX3"/>
              <a:gd fmla="*/ 2804905 h 3300726" name="connsiteY3"/>
              <a:gd fmla="*/ 2 w 3388219" name="connsiteX4"/>
              <a:gd fmla="*/ 1643075 h 3300726" name="connsiteY4"/>
              <a:gd fmla="*/ 0 w 3388219" name="connsiteX5"/>
              <a:gd fmla="*/ 1643073 h 3300726" name="connsiteY5"/>
              <a:gd fmla="*/ 481247 w 3388219" name="connsiteX6"/>
              <a:gd fmla="*/ 481244 h 3300726" name="connsiteY6"/>
              <a:gd fmla="*/ 1643077 w 3388219" name="connsiteX7"/>
              <a:gd fmla="*/ 0 h 3300726" name="connsiteY7"/>
              <a:gd fmla="*/ 2804906 w 3388219" name="connsiteX8"/>
              <a:gd fmla="*/ 481247 h 3300726" name="connsiteY8"/>
              <a:gd fmla="*/ 3362349 w 3388219" name="connsiteX9"/>
              <a:gd fmla="*/ 1666886 h 3300726" name="connsiteY9"/>
              <a:gd fmla="*/ 2649685 w 3388219" name="connsiteX10"/>
              <a:gd fmla="*/ 1871635 h 3300726" name="connsiteY10"/>
              <a:gd fmla="*/ 2447362 w 3388219" name="connsiteX11"/>
              <a:gd fmla="*/ 2519064 h 330072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3300726" w="3388219">
                <a:moveTo>
                  <a:pt x="2447362" y="2519064"/>
                </a:moveTo>
                <a:cubicBezTo>
                  <a:pt x="2327204" y="2660034"/>
                  <a:pt x="2063344" y="2586942"/>
                  <a:pt x="1928739" y="2717455"/>
                </a:cubicBezTo>
                <a:cubicBezTo>
                  <a:pt x="1794691" y="2845303"/>
                  <a:pt x="1884324" y="3271576"/>
                  <a:pt x="1643075" y="3286151"/>
                </a:cubicBezTo>
                <a:cubicBezTo>
                  <a:pt x="1401826" y="3300726"/>
                  <a:pt x="789382" y="3113041"/>
                  <a:pt x="481246" y="2804905"/>
                </a:cubicBezTo>
                <a:cubicBezTo>
                  <a:pt x="173110" y="2496768"/>
                  <a:pt x="1" y="2078846"/>
                  <a:pt x="2" y="1643075"/>
                </a:cubicBezTo>
                <a:lnTo>
                  <a:pt x="0" y="1643073"/>
                </a:lnTo>
                <a:cubicBezTo>
                  <a:pt x="1" y="1207303"/>
                  <a:pt x="173110" y="789380"/>
                  <a:pt x="481247" y="481244"/>
                </a:cubicBezTo>
                <a:cubicBezTo>
                  <a:pt x="789384" y="173108"/>
                  <a:pt x="1207306" y="0"/>
                  <a:pt x="1643077" y="0"/>
                </a:cubicBezTo>
                <a:cubicBezTo>
                  <a:pt x="2078847" y="1"/>
                  <a:pt x="2518361" y="203433"/>
                  <a:pt x="2804906" y="481247"/>
                </a:cubicBezTo>
                <a:cubicBezTo>
                  <a:pt x="3091451" y="759061"/>
                  <a:pt x="3388219" y="1435155"/>
                  <a:pt x="3362349" y="1666886"/>
                </a:cubicBezTo>
                <a:cubicBezTo>
                  <a:pt x="3336479" y="1898617"/>
                  <a:pt x="2802183" y="1729605"/>
                  <a:pt x="2649685" y="1871635"/>
                </a:cubicBezTo>
                <a:cubicBezTo>
                  <a:pt x="2497187" y="2013665"/>
                  <a:pt x="2567520" y="2378094"/>
                  <a:pt x="2447362" y="25190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786188" y="3214688"/>
            <a:ext cx="928687" cy="928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4214813" y="4856163"/>
            <a:ext cx="395287" cy="396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3313113" y="3824288"/>
            <a:ext cx="571500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714500" y="1401763"/>
            <a:ext cx="2428875" cy="4846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en-US" b="1" lang="zh-CN" sz="2400">
                <a:solidFill>
                  <a:srgbClr val="0070C0"/>
                </a:solidFill>
                <a:latin charset="0" pitchFamily="34" typeface="Verdana"/>
                <a:ea charset="-122" pitchFamily="34" typeface="微软雅黑"/>
              </a:rPr>
              <a:t>输入文字</a:t>
            </a:r>
          </a:p>
          <a:p>
            <a:pPr algn="r"/>
            <a:r>
              <a:rPr altLang="en-US" b="1" lang="zh-CN" sz="2400">
                <a:solidFill>
                  <a:srgbClr val="0070C0"/>
                </a:solidFill>
                <a:latin charset="0" pitchFamily="34" typeface="Verdana"/>
                <a:ea charset="-122" pitchFamily="34" typeface="微软雅黑"/>
              </a:rPr>
              <a:t>在此录入上述图表的综合分析结论</a:t>
            </a:r>
          </a:p>
          <a:p>
            <a:pPr algn="r"/>
            <a:r>
              <a:rPr altLang="en-US" b="1" lang="zh-CN" sz="2400">
                <a:solidFill>
                  <a:srgbClr val="0070C0"/>
                </a:solidFill>
                <a:latin charset="0" pitchFamily="34" typeface="Verdana"/>
                <a:ea charset="-122" pitchFamily="34" typeface="微软雅黑"/>
              </a:rPr>
              <a:t>在此录入上述图表的综合分析结论</a:t>
            </a:r>
          </a:p>
          <a:p>
            <a:pPr algn="r"/>
            <a:r>
              <a:rPr altLang="en-US" b="1" lang="zh-CN" sz="2400">
                <a:solidFill>
                  <a:srgbClr val="0070C0"/>
                </a:solidFill>
                <a:latin charset="0" pitchFamily="34" typeface="Verdana"/>
                <a:ea charset="-122" pitchFamily="34" typeface="微软雅黑"/>
              </a:rPr>
              <a:t>在此录入上述图表的综合分析结论</a:t>
            </a:r>
          </a:p>
          <a:p>
            <a:pPr algn="r"/>
            <a:r>
              <a:rPr altLang="en-US" b="1" lang="zh-CN" sz="2400">
                <a:solidFill>
                  <a:srgbClr val="0070C0"/>
                </a:solidFill>
                <a:latin charset="0" pitchFamily="34" typeface="Verdana"/>
                <a:ea charset="-122" pitchFamily="34" typeface="微软雅黑"/>
              </a:rPr>
              <a:t>在此录入上述图表的综合分析结论</a:t>
            </a:r>
          </a:p>
        </p:txBody>
      </p:sp>
      <p:sp>
        <p:nvSpPr>
          <p:cNvPr id="22" name="椭圆 21"/>
          <p:cNvSpPr/>
          <p:nvPr/>
        </p:nvSpPr>
        <p:spPr>
          <a:xfrm>
            <a:off x="3786188" y="4143375"/>
            <a:ext cx="684212" cy="68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23" name="矩形 22"/>
          <p:cNvSpPr/>
          <p:nvPr/>
        </p:nvSpPr>
        <p:spPr>
          <a:xfrm>
            <a:off x="5572125" y="3000375"/>
            <a:ext cx="2786063" cy="187223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accent3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在此录入综合分析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accent3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  <a:p>
            <a:pPr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050">
                <a:solidFill>
                  <a:schemeClr val="accent3">
                    <a:lumMod val="60000"/>
                    <a:lumOff val="4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在此录入上述图表的综合分析结论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vivo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DBB400"/>
      </a:accent3>
      <a:accent4>
        <a:srgbClr val="92A55C"/>
      </a:accent4>
      <a:accent5>
        <a:srgbClr val="4E4D8D"/>
      </a:accent5>
      <a:accent6>
        <a:srgbClr val="F18D00"/>
      </a:accent6>
      <a:hlink>
        <a:srgbClr val="7F7F7F"/>
      </a:hlink>
      <a:folHlink>
        <a:srgbClr val="919191"/>
      </a:folHlink>
    </a:clrScheme>
    <a:fontScheme name="视点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103</Paragraphs>
  <Slides>11</Slides>
  <Notes>0</Notes>
  <TotalTime>645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9">
      <vt:lpstr>Arial</vt:lpstr>
      <vt:lpstr>Verdana</vt:lpstr>
      <vt:lpstr>微软雅黑</vt:lpstr>
      <vt:lpstr>Calibri</vt:lpstr>
      <vt:lpstr>华文琥珀</vt:lpstr>
      <vt:lpstr>方正姚体</vt:lpstr>
      <vt:lpstr>宋体</vt:lpstr>
      <vt:lpstr>Office 主题</vt:lpstr>
      <vt:lpstr>蓝色.简约</vt:lpstr>
      <vt:lpstr>目录</vt:lpstr>
      <vt:lpstr>在此输入标题</vt:lpstr>
      <vt:lpstr>在此输入标题</vt:lpstr>
      <vt:lpstr>在此输入标题</vt:lpstr>
      <vt:lpstr>PowerPoint Presentation</vt:lpstr>
      <vt:lpstr>在此输入标题</vt:lpstr>
      <vt:lpstr>在此输入标题</vt:lpstr>
      <vt:lpstr>在此输入标题</vt:lpstr>
      <vt:lpstr>在此输入标题</vt:lpstr>
      <vt:lpstr>在此输入标题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2021-08-20T10:50:33Z</dcterms:modified>
  <cp:revision>114</cp:revision>
  <dc:title>幻灯片 1</dc:title>
</cp:coreProperties>
</file>