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6" r:id="rId2"/>
    <p:sldMasterId id="2147483699" r:id="rId3"/>
  </p:sldMasterIdLst>
  <p:notesMasterIdLst>
    <p:notesMasterId r:id="rId4"/>
  </p:notesMasterIdLst>
  <p:sldIdLst>
    <p:sldId id="323" r:id="rId5"/>
    <p:sldId id="320" r:id="rId6"/>
    <p:sldId id="265" r:id="rId7"/>
    <p:sldId id="293" r:id="rId8"/>
    <p:sldId id="317" r:id="rId9"/>
    <p:sldId id="316" r:id="rId10"/>
    <p:sldId id="315" r:id="rId11"/>
    <p:sldId id="312" r:id="rId12"/>
    <p:sldId id="313" r:id="rId13"/>
    <p:sldId id="273" r:id="rId14"/>
    <p:sldId id="274" r:id="rId15"/>
    <p:sldId id="277" r:id="rId16"/>
    <p:sldId id="302" r:id="rId17"/>
    <p:sldId id="281" r:id="rId18"/>
    <p:sldId id="278" r:id="rId19"/>
    <p:sldId id="294" r:id="rId20"/>
    <p:sldId id="314" r:id="rId21"/>
    <p:sldId id="287" r:id="rId22"/>
    <p:sldId id="282" r:id="rId23"/>
    <p:sldId id="300" r:id="rId24"/>
    <p:sldId id="309" r:id="rId25"/>
    <p:sldId id="319" r:id="rId26"/>
    <p:sldId id="310" r:id="rId27"/>
    <p:sldId id="305" r:id="rId28"/>
    <p:sldId id="299" r:id="rId29"/>
    <p:sldId id="318" r:id="rId30"/>
    <p:sldId id="267" r:id="rId31"/>
    <p:sldId id="321" r:id="rId32"/>
    <p:sldId id="303" r:id="rId33"/>
    <p:sldId id="322"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34783" autoAdjust="0"/>
  </p:normalViewPr>
  <p:slideViewPr>
    <p:cSldViewPr snapToGrid="0" showGuides="1">
      <p:cViewPr varScale="1">
        <p:scale>
          <a:sx n="113" d="100"/>
          <a:sy n="113" d="100"/>
        </p:scale>
        <p:origin x="510" y="96"/>
      </p:cViewPr>
      <p:guideLst>
        <p:guide orient="horz" pos="2137"/>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a:ln>
              <a:noFill/>
            </a:ln>
          </c:spPr>
          <c:dPt>
            <c:idx val="0"/>
            <c:invertIfNegative val="1"/>
            <c:spPr>
              <a:noFill/>
              <a:ln w="19050">
                <a:noFill/>
              </a:ln>
            </c:spPr>
            <c:extLst>
              <c:ext xmlns:c16="http://schemas.microsoft.com/office/drawing/2014/chart" uri="{C3380CC4-5D6E-409C-BE32-E72D297353CC}">
                <c16:uniqueId val="{00000001-813C-4A64-B572-B2E280EDFBEE}"/>
              </c:ext>
            </c:extLst>
          </c:dPt>
          <c:dPt>
            <c:idx val="1"/>
            <c:invertIfNegative val="1"/>
            <c:spPr>
              <a:noFill/>
              <a:ln w="19050">
                <a:noFill/>
              </a:ln>
            </c:spPr>
            <c:extLst>
              <c:ext xmlns:c16="http://schemas.microsoft.com/office/drawing/2014/chart" uri="{C3380CC4-5D6E-409C-BE32-E72D297353CC}">
                <c16:uniqueId val="{00000003-813C-4A64-B572-B2E280EDFBEE}"/>
              </c:ext>
            </c:extLst>
          </c:dPt>
          <c:dPt>
            <c:idx val="2"/>
            <c:invertIfNegative val="1"/>
            <c:spPr>
              <a:noFill/>
              <a:ln w="19050">
                <a:noFill/>
              </a:ln>
            </c:spPr>
            <c:extLst>
              <c:ext xmlns:c16="http://schemas.microsoft.com/office/drawing/2014/chart" uri="{C3380CC4-5D6E-409C-BE32-E72D297353CC}">
                <c16:uniqueId val="{00000005-813C-4A64-B572-B2E280EDFBEE}"/>
              </c:ext>
            </c:extLst>
          </c:dPt>
          <c:dPt>
            <c:idx val="3"/>
            <c:invertIfNegative val="1"/>
            <c:spPr>
              <a:noFill/>
              <a:ln w="19050">
                <a:noFill/>
              </a:ln>
            </c:spPr>
            <c:extLst>
              <c:ext xmlns:c16="http://schemas.microsoft.com/office/drawing/2014/chart" uri="{C3380CC4-5D6E-409C-BE32-E72D297353CC}">
                <c16:uniqueId val="{00000007-813C-4A64-B572-B2E280EDFBEE}"/>
              </c:ext>
            </c:extLst>
          </c:dPt>
          <c:dLbls>
            <c:dLbl>
              <c:idx val="0"/>
              <c:delete val="1"/>
              <c:extLst>
                <c:ext xmlns:c15="http://schemas.microsoft.com/office/drawing/2012/chart" uri="{CE6537A1-D6FC-4f65-9D91-7224C49458BB}"/>
                <c:ext xmlns:c16="http://schemas.microsoft.com/office/drawing/2014/chart" uri="{C3380CC4-5D6E-409C-BE32-E72D297353CC}">
                  <c16:uniqueId val="{00000001-813C-4A64-B572-B2E280EDFBEE}"/>
                </c:ext>
              </c:extLst>
            </c:dLbl>
            <c:dLbl>
              <c:idx val="1"/>
              <c:delete val="1"/>
              <c:extLst>
                <c:ext xmlns:c15="http://schemas.microsoft.com/office/drawing/2012/chart" uri="{CE6537A1-D6FC-4f65-9D91-7224C49458BB}"/>
                <c:ext xmlns:c16="http://schemas.microsoft.com/office/drawing/2014/chart" uri="{C3380CC4-5D6E-409C-BE32-E72D297353CC}">
                  <c16:uniqueId val="{00000003-813C-4A64-B572-B2E280EDFBEE}"/>
                </c:ext>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chemeClr val="tx1">
                        <a:lumMod val="75000"/>
                        <a:lumOff val="25000"/>
                      </a:schemeClr>
                    </a:solidFill>
                    <a:latin typeface="+mn-lt"/>
                    <a:ea typeface="+mn-ea"/>
                    <a:cs typeface="+mn-cs"/>
                  </a:defRPr>
                </a:pPr>
                <a:endParaRPr sz="4000"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Sheet1!$A$2:$A$5</c:f>
              <c:strCache>
                <c:ptCount val="2"/>
                <c:pt idx="0">
                  <c:v>第一季度</c:v>
                </c:pt>
                <c:pt idx="1">
                  <c:v>第二季度</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813C-4A64-B572-B2E280EDFBEE}"/>
            </c:ext>
          </c:extLst>
        </c:ser>
        <c:ser>
          <c:idx val="1"/>
          <c:order val="1"/>
          <c:tx>
            <c:strRef>
              <c:f>Sheet1!$C$1</c:f>
              <c:strCache>
                <c:ptCount val="1"/>
                <c:pt idx="0">
                  <c:v>销售额2</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A-813C-4A64-B572-B2E280EDFBEE}"/>
              </c:ext>
            </c:extLst>
          </c:dPt>
          <c:dPt>
            <c:idx val="1"/>
            <c:invertIfNegative val="1"/>
            <c:spPr>
              <a:noFill/>
              <a:ln w="19050">
                <a:noFill/>
              </a:ln>
            </c:spPr>
            <c:extLst>
              <c:ext xmlns:c16="http://schemas.microsoft.com/office/drawing/2014/chart" uri="{C3380CC4-5D6E-409C-BE32-E72D297353CC}">
                <c16:uniqueId val="{0000000C-813C-4A64-B572-B2E280EDFBEE}"/>
              </c:ext>
            </c:extLst>
          </c:dPt>
          <c:dPt>
            <c:idx val="2"/>
            <c:invertIfNegative val="1"/>
            <c:spPr>
              <a:solidFill>
                <a:schemeClr val="accent3"/>
              </a:solidFill>
              <a:ln w="19050">
                <a:noFill/>
              </a:ln>
            </c:spPr>
            <c:extLst>
              <c:ext xmlns:c16="http://schemas.microsoft.com/office/drawing/2014/chart" uri="{C3380CC4-5D6E-409C-BE32-E72D297353CC}">
                <c16:uniqueId val="{0000000E-813C-4A64-B572-B2E280EDFBEE}"/>
              </c:ext>
            </c:extLst>
          </c:dPt>
          <c:dPt>
            <c:idx val="3"/>
            <c:invertIfNegative val="1"/>
            <c:spPr>
              <a:solidFill>
                <a:schemeClr val="accent4"/>
              </a:solidFill>
              <a:ln w="19050">
                <a:noFill/>
              </a:ln>
            </c:spPr>
            <c:extLst>
              <c:ext xmlns:c16="http://schemas.microsoft.com/office/drawing/2014/chart" uri="{C3380CC4-5D6E-409C-BE32-E72D297353CC}">
                <c16:uniqueId val="{00000010-813C-4A64-B572-B2E280EDFBEE}"/>
              </c:ext>
            </c:extLst>
          </c:dPt>
          <c:dLbls>
            <c:dLbl>
              <c:idx val="0"/>
              <c:layout>
                <c:manualLayout>
                  <c:x val="-0.21358728408813477"/>
                  <c:y val="-0.15757830440998077"/>
                </c:manualLayout>
              </c:layout>
              <c:spPr>
                <a:noFill/>
                <a:ln>
                  <a:noFill/>
                </a:ln>
                <a:effectLst/>
              </c:spPr>
              <c:txPr>
                <a:bodyPr rot="0" spcFirstLastPara="1" vertOverflow="ellipsis" vert="horz" wrap="square" lIns="38100" tIns="19050" rIns="38100" bIns="19050" anchor="ctr" anchorCtr="1">
                  <a:spAutoFit/>
                </a:bodyPr>
                <a:p>
                  <a:pPr>
                    <a:defRPr sz="2800" b="1" i="0" u="none" strike="noStrike" kern="1200" baseline="0" smtId="4294967295">
                      <a:solidFill>
                        <a:schemeClr val="accent3"/>
                      </a:solidFill>
                      <a:latin typeface="+mj-ea"/>
                      <a:ea typeface="+mj-ea"/>
                      <a:cs typeface="+mn-cs"/>
                    </a:defRPr>
                  </a:pPr>
                  <a:endParaRPr sz="2800" b="1" i="0" u="none" strike="noStrike" kern="1200" baseline="0" smtId="4294967295">
                    <a:solidFill>
                      <a:schemeClr val="accent3"/>
                    </a:solidFill>
                    <a:latin typeface="+mj-ea"/>
                    <a:ea typeface="+mj-ea"/>
                    <a:cs typeface="+mn-cs"/>
                  </a:endParaRPr>
                </a:p>
              </c:txPr>
              <c:showLegendKey val="0"/>
              <c:showVal val="1"/>
              <c:showCatName val="0"/>
              <c:showSerName val="0"/>
              <c:showPercent val="0"/>
              <c:showBubbleSize val="0"/>
              <c:extLst>
                <c:ext xmlns:c15="http://schemas.microsoft.com/office/drawing/2012/chart" uri="{CE6537A1-D6FC-4f65-9D91-7224C49458BB}">
                  <c15:layout>
                    <c:manualLayout>
                      <c:w val="0.5686875"/>
                      <c:h val="0.4664776"/>
                    </c:manualLayout>
                  </c15:layout>
                </c:ext>
                <c:ext xmlns:c16="http://schemas.microsoft.com/office/drawing/2014/chart" uri="{C3380CC4-5D6E-409C-BE32-E72D297353CC}">
                  <c16:uniqueId val="{0000000A-813C-4A64-B572-B2E280EDFBEE}"/>
                </c:ext>
              </c:extLst>
            </c:dLbl>
            <c:dLbl>
              <c:idx val="1"/>
              <c:delete val="1"/>
              <c:extLst/>
            </c:dLbl>
            <c:dLbl>
              <c:idx val="2"/>
              <c:delete val="1"/>
              <c:extLst/>
            </c:dLbl>
            <c:dLbl>
              <c:idx val="3"/>
              <c:delete val="1"/>
              <c:extLst/>
            </c:dLbl>
            <c:spPr>
              <a:noFill/>
              <a:ln>
                <a:noFill/>
              </a:ln>
              <a:effectLst/>
            </c:spPr>
            <c:txPr>
              <a:bodyPr rot="0" spcFirstLastPara="1" vertOverflow="ellipsis" vert="horz" wrap="square" lIns="38100" tIns="19050" rIns="38100" bIns="19050" anchor="ctr" anchorCtr="1">
                <a:spAutoFit/>
              </a:bodyPr>
              <a:p>
                <a:pPr>
                  <a:defRPr sz="2800" b="0" i="0" u="none" strike="noStrike" kern="1200" baseline="0" smtId="4294967295">
                    <a:solidFill>
                      <a:schemeClr val="accent3"/>
                    </a:solidFill>
                    <a:latin typeface="+mn-lt"/>
                    <a:ea typeface="+mn-ea"/>
                    <a:cs typeface="+mn-cs"/>
                  </a:defRPr>
                </a:pPr>
                <a:endParaRPr sz="2800" b="0" i="0" u="none" strike="noStrike" kern="1200" baseline="0" smtId="4294967295">
                  <a:solidFill>
                    <a:schemeClr val="accent3"/>
                  </a:solidFill>
                  <a:latin typeface="+mn-lt"/>
                  <a:ea typeface="+mn-ea"/>
                  <a:cs typeface="+mn-cs"/>
                </a:endParaRPr>
              </a:p>
            </c:txPr>
            <c:showLegendKey val="0"/>
            <c:showVal val="0"/>
            <c:showCatName val="0"/>
            <c:showSerName val="0"/>
            <c:showPercent val="0"/>
            <c:showBubbleSize val="0"/>
            <c:extLst/>
          </c:dLbls>
          <c:cat>
            <c:strRef>
              <c:f>Sheet1!$A$2:$A$5</c:f>
              <c:strCache>
                <c:ptCount val="2"/>
                <c:pt idx="0">
                  <c:v>第一季度</c:v>
                </c:pt>
                <c:pt idx="1">
                  <c:v>第二季度</c:v>
                </c:pt>
              </c:strCache>
            </c:strRef>
          </c:cat>
          <c:val>
            <c:numRef>
              <c:f>Sheet1!$C$2:$C$5</c:f>
              <c:numCache>
                <c:formatCode>0%</c:formatCode>
                <c:ptCount val="4"/>
                <c:pt idx="0">
                  <c:v>0.65</c:v>
                </c:pt>
                <c:pt idx="1">
                  <c:v>0.35</c:v>
                </c:pt>
              </c:numCache>
            </c:numRef>
          </c:val>
          <c:extLst>
            <c:ext xmlns:c16="http://schemas.microsoft.com/office/drawing/2014/chart" uri="{C3380CC4-5D6E-409C-BE32-E72D297353CC}">
              <c16:uniqueId val="{00000011-813C-4A64-B572-B2E280EDFBEE}"/>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a:ln>
              <a:noFill/>
            </a:ln>
          </c:spPr>
          <c:dPt>
            <c:idx val="0"/>
            <c:invertIfNegative val="1"/>
            <c:spPr>
              <a:noFill/>
              <a:ln w="19050">
                <a:noFill/>
              </a:ln>
            </c:spPr>
            <c:extLst>
              <c:ext xmlns:c16="http://schemas.microsoft.com/office/drawing/2014/chart" uri="{C3380CC4-5D6E-409C-BE32-E72D297353CC}">
                <c16:uniqueId val="{00000001-F716-4F93-AFC3-CB9EBBB36845}"/>
              </c:ext>
            </c:extLst>
          </c:dPt>
          <c:dPt>
            <c:idx val="1"/>
            <c:invertIfNegative val="1"/>
            <c:spPr>
              <a:noFill/>
              <a:ln w="19050">
                <a:noFill/>
              </a:ln>
            </c:spPr>
            <c:extLst>
              <c:ext xmlns:c16="http://schemas.microsoft.com/office/drawing/2014/chart" uri="{C3380CC4-5D6E-409C-BE32-E72D297353CC}">
                <c16:uniqueId val="{00000003-F716-4F93-AFC3-CB9EBBB36845}"/>
              </c:ext>
            </c:extLst>
          </c:dPt>
          <c:dPt>
            <c:idx val="2"/>
            <c:invertIfNegative val="1"/>
            <c:spPr>
              <a:noFill/>
              <a:ln w="19050">
                <a:noFill/>
              </a:ln>
            </c:spPr>
            <c:extLst>
              <c:ext xmlns:c16="http://schemas.microsoft.com/office/drawing/2014/chart" uri="{C3380CC4-5D6E-409C-BE32-E72D297353CC}">
                <c16:uniqueId val="{00000005-F716-4F93-AFC3-CB9EBBB36845}"/>
              </c:ext>
            </c:extLst>
          </c:dPt>
          <c:dPt>
            <c:idx val="3"/>
            <c:invertIfNegative val="1"/>
            <c:spPr>
              <a:noFill/>
              <a:ln w="19050">
                <a:noFill/>
              </a:ln>
            </c:spPr>
            <c:extLst>
              <c:ext xmlns:c16="http://schemas.microsoft.com/office/drawing/2014/chart" uri="{C3380CC4-5D6E-409C-BE32-E72D297353CC}">
                <c16:uniqueId val="{00000007-F716-4F93-AFC3-CB9EBBB36845}"/>
              </c:ext>
            </c:extLst>
          </c:dPt>
          <c:dLbls>
            <c:dLbl>
              <c:idx val="0"/>
              <c:delete val="1"/>
              <c:extLst>
                <c:ext xmlns:c15="http://schemas.microsoft.com/office/drawing/2012/chart" uri="{CE6537A1-D6FC-4f65-9D91-7224C49458BB}"/>
                <c:ext xmlns:c16="http://schemas.microsoft.com/office/drawing/2014/chart" uri="{C3380CC4-5D6E-409C-BE32-E72D297353CC}">
                  <c16:uniqueId val="{00000001-F716-4F93-AFC3-CB9EBBB36845}"/>
                </c:ext>
              </c:extLst>
            </c:dLbl>
            <c:dLbl>
              <c:idx val="1"/>
              <c:delete val="1"/>
              <c:extLst>
                <c:ext xmlns:c15="http://schemas.microsoft.com/office/drawing/2012/chart" uri="{CE6537A1-D6FC-4f65-9D91-7224C49458BB}"/>
                <c:ext xmlns:c16="http://schemas.microsoft.com/office/drawing/2014/chart" uri="{C3380CC4-5D6E-409C-BE32-E72D297353CC}">
                  <c16:uniqueId val="{00000003-F716-4F93-AFC3-CB9EBBB36845}"/>
                </c:ext>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chemeClr val="tx1">
                        <a:lumMod val="75000"/>
                        <a:lumOff val="25000"/>
                      </a:schemeClr>
                    </a:solidFill>
                    <a:latin typeface="+mn-lt"/>
                    <a:ea typeface="+mn-ea"/>
                    <a:cs typeface="+mn-cs"/>
                  </a:defRPr>
                </a:pPr>
                <a:endParaRPr sz="4000"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Sheet1!$A$2:$A$5</c:f>
              <c:strCache>
                <c:ptCount val="2"/>
                <c:pt idx="0">
                  <c:v>第一季度</c:v>
                </c:pt>
                <c:pt idx="1">
                  <c:v>第二季度</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F716-4F93-AFC3-CB9EBBB36845}"/>
            </c:ext>
          </c:extLst>
        </c:ser>
        <c:ser>
          <c:idx val="1"/>
          <c:order val="1"/>
          <c:tx>
            <c:strRef>
              <c:f>Sheet1!$C$1</c:f>
              <c:strCache>
                <c:ptCount val="1"/>
                <c:pt idx="0">
                  <c:v>销售额2</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A-F716-4F93-AFC3-CB9EBBB36845}"/>
              </c:ext>
            </c:extLst>
          </c:dPt>
          <c:dPt>
            <c:idx val="1"/>
            <c:invertIfNegative val="1"/>
            <c:spPr>
              <a:noFill/>
              <a:ln w="19050">
                <a:noFill/>
              </a:ln>
            </c:spPr>
            <c:extLst>
              <c:ext xmlns:c16="http://schemas.microsoft.com/office/drawing/2014/chart" uri="{C3380CC4-5D6E-409C-BE32-E72D297353CC}">
                <c16:uniqueId val="{0000000C-F716-4F93-AFC3-CB9EBBB36845}"/>
              </c:ext>
            </c:extLst>
          </c:dPt>
          <c:dPt>
            <c:idx val="2"/>
            <c:invertIfNegative val="1"/>
            <c:spPr>
              <a:solidFill>
                <a:schemeClr val="accent3"/>
              </a:solidFill>
              <a:ln w="19050">
                <a:noFill/>
              </a:ln>
            </c:spPr>
            <c:extLst>
              <c:ext xmlns:c16="http://schemas.microsoft.com/office/drawing/2014/chart" uri="{C3380CC4-5D6E-409C-BE32-E72D297353CC}">
                <c16:uniqueId val="{0000000E-F716-4F93-AFC3-CB9EBBB36845}"/>
              </c:ext>
            </c:extLst>
          </c:dPt>
          <c:dPt>
            <c:idx val="3"/>
            <c:invertIfNegative val="1"/>
            <c:spPr>
              <a:solidFill>
                <a:schemeClr val="accent4"/>
              </a:solidFill>
              <a:ln w="19050">
                <a:noFill/>
              </a:ln>
            </c:spPr>
            <c:extLst>
              <c:ext xmlns:c16="http://schemas.microsoft.com/office/drawing/2014/chart" uri="{C3380CC4-5D6E-409C-BE32-E72D297353CC}">
                <c16:uniqueId val="{00000010-F716-4F93-AFC3-CB9EBBB36845}"/>
              </c:ext>
            </c:extLst>
          </c:dPt>
          <c:dLbls>
            <c:dLbl>
              <c:idx val="0"/>
              <c:layout>
                <c:manualLayout>
                  <c:x val="-0.19086523354053497"/>
                  <c:y val="-0.064885295927524567"/>
                </c:manualLayout>
              </c:layout>
              <c:spPr>
                <a:noFill/>
                <a:ln>
                  <a:noFill/>
                </a:ln>
                <a:effectLst/>
              </c:spPr>
              <c:txPr>
                <a:bodyPr rot="0" spcFirstLastPara="1" vertOverflow="ellipsis" vert="horz" wrap="square" lIns="38100" tIns="19050" rIns="38100" bIns="19050" anchor="ctr" anchorCtr="1">
                  <a:spAutoFit/>
                </a:bodyPr>
                <a:p>
                  <a:pPr>
                    <a:defRPr sz="2800" b="1" i="0" u="none" strike="noStrike" kern="1200" baseline="0" smtId="4294967295">
                      <a:solidFill>
                        <a:schemeClr val="accent3"/>
                      </a:solidFill>
                      <a:latin typeface="+mj-ea"/>
                      <a:ea typeface="+mj-ea"/>
                      <a:cs typeface="+mn-cs"/>
                    </a:defRPr>
                  </a:pPr>
                  <a:endParaRPr sz="2800" b="1" i="0" u="none" strike="noStrike" kern="1200" baseline="0" smtId="4294967295">
                    <a:solidFill>
                      <a:schemeClr val="accent3"/>
                    </a:solidFill>
                    <a:latin typeface="+mj-ea"/>
                    <a:ea typeface="+mj-ea"/>
                    <a:cs typeface="+mn-cs"/>
                  </a:endParaRPr>
                </a:p>
              </c:txPr>
              <c:showLegendKey val="0"/>
              <c:showVal val="1"/>
              <c:showCatName val="0"/>
              <c:showSerName val="0"/>
              <c:showPercent val="0"/>
              <c:showBubbleSize val="0"/>
              <c:extLst>
                <c:ext xmlns:c15="http://schemas.microsoft.com/office/drawing/2012/chart" uri="{CE6537A1-D6FC-4f65-9D91-7224C49458BB}">
                  <c15:layout>
                    <c:manualLayout>
                      <c:w val="0.5686875"/>
                      <c:h val="0.4664776"/>
                    </c:manualLayout>
                  </c15:layout>
                </c:ext>
                <c:ext xmlns:c16="http://schemas.microsoft.com/office/drawing/2014/chart" uri="{C3380CC4-5D6E-409C-BE32-E72D297353CC}">
                  <c16:uniqueId val="{0000000A-F716-4F93-AFC3-CB9EBBB36845}"/>
                </c:ext>
              </c:extLst>
            </c:dLbl>
            <c:dLbl>
              <c:idx val="1"/>
              <c:delete val="1"/>
              <c:extLst/>
            </c:dLbl>
            <c:dLbl>
              <c:idx val="2"/>
              <c:delete val="1"/>
              <c:extLst/>
            </c:dLbl>
            <c:dLbl>
              <c:idx val="3"/>
              <c:delete val="1"/>
              <c:extLst/>
            </c:dLbl>
            <c:spPr>
              <a:noFill/>
              <a:ln>
                <a:noFill/>
              </a:ln>
              <a:effectLst/>
            </c:spPr>
            <c:txPr>
              <a:bodyPr rot="0" spcFirstLastPara="1" vertOverflow="ellipsis" vert="horz" wrap="square" lIns="38100" tIns="19050" rIns="38100" bIns="19050" anchor="ctr" anchorCtr="1">
                <a:spAutoFit/>
              </a:bodyPr>
              <a:p>
                <a:pPr>
                  <a:defRPr sz="2800" b="0" i="0" u="none" strike="noStrike" kern="1200" baseline="0" smtId="4294967295">
                    <a:solidFill>
                      <a:schemeClr val="accent3"/>
                    </a:solidFill>
                    <a:latin typeface="+mn-lt"/>
                    <a:ea typeface="+mn-ea"/>
                    <a:cs typeface="+mn-cs"/>
                  </a:defRPr>
                </a:pPr>
                <a:endParaRPr sz="2800" b="0" i="0" u="none" strike="noStrike" kern="1200" baseline="0" smtId="4294967295">
                  <a:solidFill>
                    <a:schemeClr val="accent3"/>
                  </a:solidFill>
                  <a:latin typeface="+mn-lt"/>
                  <a:ea typeface="+mn-ea"/>
                  <a:cs typeface="+mn-cs"/>
                </a:endParaRPr>
              </a:p>
            </c:txPr>
            <c:showLegendKey val="0"/>
            <c:showVal val="0"/>
            <c:showCatName val="0"/>
            <c:showSerName val="0"/>
            <c:showPercent val="0"/>
            <c:showBubbleSize val="0"/>
            <c:extLst/>
          </c:dLbls>
          <c:cat>
            <c:strRef>
              <c:f>Sheet1!$A$2:$A$5</c:f>
              <c:strCache>
                <c:ptCount val="2"/>
                <c:pt idx="0">
                  <c:v>第一季度</c:v>
                </c:pt>
                <c:pt idx="1">
                  <c:v>第二季度</c:v>
                </c:pt>
              </c:strCache>
            </c:strRef>
          </c:cat>
          <c:val>
            <c:numRef>
              <c:f>Sheet1!$C$2:$C$5</c:f>
              <c:numCache>
                <c:formatCode>0%</c:formatCode>
                <c:ptCount val="4"/>
                <c:pt idx="0">
                  <c:v>0.55</c:v>
                </c:pt>
                <c:pt idx="1">
                  <c:v>0.45</c:v>
                </c:pt>
              </c:numCache>
            </c:numRef>
          </c:val>
          <c:extLst>
            <c:ext xmlns:c16="http://schemas.microsoft.com/office/drawing/2014/chart" uri="{C3380CC4-5D6E-409C-BE32-E72D297353CC}">
              <c16:uniqueId val="{00000011-F716-4F93-AFC3-CB9EBBB36845}"/>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a:ln>
              <a:noFill/>
            </a:ln>
          </c:spPr>
          <c:dPt>
            <c:idx val="0"/>
            <c:invertIfNegative val="1"/>
            <c:spPr>
              <a:noFill/>
              <a:ln w="19050">
                <a:noFill/>
              </a:ln>
            </c:spPr>
            <c:extLst>
              <c:ext xmlns:c16="http://schemas.microsoft.com/office/drawing/2014/chart" uri="{C3380CC4-5D6E-409C-BE32-E72D297353CC}">
                <c16:uniqueId val="{00000001-2EDF-4748-A7BC-978349CCF0B3}"/>
              </c:ext>
            </c:extLst>
          </c:dPt>
          <c:dPt>
            <c:idx val="1"/>
            <c:invertIfNegative val="1"/>
            <c:spPr>
              <a:noFill/>
              <a:ln w="19050">
                <a:noFill/>
              </a:ln>
            </c:spPr>
            <c:extLst>
              <c:ext xmlns:c16="http://schemas.microsoft.com/office/drawing/2014/chart" uri="{C3380CC4-5D6E-409C-BE32-E72D297353CC}">
                <c16:uniqueId val="{00000003-2EDF-4748-A7BC-978349CCF0B3}"/>
              </c:ext>
            </c:extLst>
          </c:dPt>
          <c:dPt>
            <c:idx val="2"/>
            <c:invertIfNegative val="1"/>
            <c:spPr>
              <a:noFill/>
              <a:ln w="19050">
                <a:noFill/>
              </a:ln>
            </c:spPr>
            <c:extLst>
              <c:ext xmlns:c16="http://schemas.microsoft.com/office/drawing/2014/chart" uri="{C3380CC4-5D6E-409C-BE32-E72D297353CC}">
                <c16:uniqueId val="{00000005-2EDF-4748-A7BC-978349CCF0B3}"/>
              </c:ext>
            </c:extLst>
          </c:dPt>
          <c:dPt>
            <c:idx val="3"/>
            <c:invertIfNegative val="1"/>
            <c:spPr>
              <a:noFill/>
              <a:ln w="19050">
                <a:noFill/>
              </a:ln>
            </c:spPr>
            <c:extLst>
              <c:ext xmlns:c16="http://schemas.microsoft.com/office/drawing/2014/chart" uri="{C3380CC4-5D6E-409C-BE32-E72D297353CC}">
                <c16:uniqueId val="{00000007-2EDF-4748-A7BC-978349CCF0B3}"/>
              </c:ext>
            </c:extLst>
          </c:dPt>
          <c:dLbls>
            <c:dLbl>
              <c:idx val="0"/>
              <c:delete val="1"/>
              <c:extLst>
                <c:ext xmlns:c15="http://schemas.microsoft.com/office/drawing/2012/chart" uri="{CE6537A1-D6FC-4f65-9D91-7224C49458BB}"/>
                <c:ext xmlns:c16="http://schemas.microsoft.com/office/drawing/2014/chart" uri="{C3380CC4-5D6E-409C-BE32-E72D297353CC}">
                  <c16:uniqueId val="{00000001-2EDF-4748-A7BC-978349CCF0B3}"/>
                </c:ext>
              </c:extLst>
            </c:dLbl>
            <c:dLbl>
              <c:idx val="1"/>
              <c:delete val="1"/>
              <c:extLst>
                <c:ext xmlns:c15="http://schemas.microsoft.com/office/drawing/2012/chart" uri="{CE6537A1-D6FC-4f65-9D91-7224C49458BB}"/>
                <c:ext xmlns:c16="http://schemas.microsoft.com/office/drawing/2014/chart" uri="{C3380CC4-5D6E-409C-BE32-E72D297353CC}">
                  <c16:uniqueId val="{00000003-2EDF-4748-A7BC-978349CCF0B3}"/>
                </c:ext>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chemeClr val="tx1">
                        <a:lumMod val="75000"/>
                        <a:lumOff val="25000"/>
                      </a:schemeClr>
                    </a:solidFill>
                    <a:latin typeface="+mn-lt"/>
                    <a:ea typeface="+mn-ea"/>
                    <a:cs typeface="+mn-cs"/>
                  </a:defRPr>
                </a:pPr>
                <a:endParaRPr sz="4000"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Sheet1!$A$2:$A$5</c:f>
              <c:strCache>
                <c:ptCount val="2"/>
                <c:pt idx="0">
                  <c:v>第一季度</c:v>
                </c:pt>
                <c:pt idx="1">
                  <c:v>第二季度</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2EDF-4748-A7BC-978349CCF0B3}"/>
            </c:ext>
          </c:extLst>
        </c:ser>
        <c:ser>
          <c:idx val="1"/>
          <c:order val="1"/>
          <c:tx>
            <c:strRef>
              <c:f>Sheet1!$C$1</c:f>
              <c:strCache>
                <c:ptCount val="1"/>
                <c:pt idx="0">
                  <c:v>销售额2</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A-2EDF-4748-A7BC-978349CCF0B3}"/>
              </c:ext>
            </c:extLst>
          </c:dPt>
          <c:dPt>
            <c:idx val="1"/>
            <c:invertIfNegative val="1"/>
            <c:spPr>
              <a:noFill/>
              <a:ln w="19050">
                <a:noFill/>
              </a:ln>
            </c:spPr>
            <c:extLst>
              <c:ext xmlns:c16="http://schemas.microsoft.com/office/drawing/2014/chart" uri="{C3380CC4-5D6E-409C-BE32-E72D297353CC}">
                <c16:uniqueId val="{0000000C-2EDF-4748-A7BC-978349CCF0B3}"/>
              </c:ext>
            </c:extLst>
          </c:dPt>
          <c:dPt>
            <c:idx val="2"/>
            <c:invertIfNegative val="1"/>
            <c:spPr>
              <a:solidFill>
                <a:schemeClr val="accent3"/>
              </a:solidFill>
              <a:ln w="19050">
                <a:noFill/>
              </a:ln>
            </c:spPr>
            <c:extLst>
              <c:ext xmlns:c16="http://schemas.microsoft.com/office/drawing/2014/chart" uri="{C3380CC4-5D6E-409C-BE32-E72D297353CC}">
                <c16:uniqueId val="{0000000E-2EDF-4748-A7BC-978349CCF0B3}"/>
              </c:ext>
            </c:extLst>
          </c:dPt>
          <c:dPt>
            <c:idx val="3"/>
            <c:invertIfNegative val="1"/>
            <c:spPr>
              <a:solidFill>
                <a:schemeClr val="accent4"/>
              </a:solidFill>
              <a:ln w="19050">
                <a:noFill/>
              </a:ln>
            </c:spPr>
            <c:extLst>
              <c:ext xmlns:c16="http://schemas.microsoft.com/office/drawing/2014/chart" uri="{C3380CC4-5D6E-409C-BE32-E72D297353CC}">
                <c16:uniqueId val="{00000010-2EDF-4748-A7BC-978349CCF0B3}"/>
              </c:ext>
            </c:extLst>
          </c:dPt>
          <c:dLbls>
            <c:dLbl>
              <c:idx val="0"/>
              <c:layout>
                <c:manualLayout>
                  <c:x val="-0.19086523354053497"/>
                  <c:y val="-0.19002087414264679"/>
                </c:manualLayout>
              </c:layout>
              <c:spPr>
                <a:noFill/>
                <a:ln>
                  <a:noFill/>
                </a:ln>
                <a:effectLst/>
              </c:spPr>
              <c:txPr>
                <a:bodyPr rot="0" spcFirstLastPara="1" vertOverflow="ellipsis" vert="horz" wrap="square" lIns="38100" tIns="19050" rIns="38100" bIns="19050" anchor="ctr" anchorCtr="1">
                  <a:spAutoFit/>
                </a:bodyPr>
                <a:p>
                  <a:pPr>
                    <a:defRPr sz="2800" b="1" i="0" u="none" strike="noStrike" kern="1200" baseline="0" smtId="4294967295">
                      <a:solidFill>
                        <a:schemeClr val="accent3"/>
                      </a:solidFill>
                      <a:latin typeface="+mj-ea"/>
                      <a:ea typeface="+mj-ea"/>
                      <a:cs typeface="+mn-cs"/>
                    </a:defRPr>
                  </a:pPr>
                  <a:endParaRPr sz="2800" b="1" i="0" u="none" strike="noStrike" kern="1200" baseline="0" smtId="4294967295">
                    <a:solidFill>
                      <a:schemeClr val="accent3"/>
                    </a:solidFill>
                    <a:latin typeface="+mj-ea"/>
                    <a:ea typeface="+mj-ea"/>
                    <a:cs typeface="+mn-cs"/>
                  </a:endParaRPr>
                </a:p>
              </c:txPr>
              <c:showLegendKey val="0"/>
              <c:showVal val="1"/>
              <c:showCatName val="0"/>
              <c:showSerName val="0"/>
              <c:showPercent val="0"/>
              <c:showBubbleSize val="0"/>
              <c:extLst>
                <c:ext xmlns:c15="http://schemas.microsoft.com/office/drawing/2012/chart" uri="{CE6537A1-D6FC-4f65-9D91-7224C49458BB}">
                  <c15:layout>
                    <c:manualLayout>
                      <c:w val="0.5686875"/>
                      <c:h val="0.4664776"/>
                    </c:manualLayout>
                  </c15:layout>
                </c:ext>
                <c:ext xmlns:c16="http://schemas.microsoft.com/office/drawing/2014/chart" uri="{C3380CC4-5D6E-409C-BE32-E72D297353CC}">
                  <c16:uniqueId val="{0000000A-2EDF-4748-A7BC-978349CCF0B3}"/>
                </c:ext>
              </c:extLst>
            </c:dLbl>
            <c:dLbl>
              <c:idx val="1"/>
              <c:delete val="1"/>
              <c:extLst/>
            </c:dLbl>
            <c:dLbl>
              <c:idx val="2"/>
              <c:delete val="1"/>
              <c:extLst/>
            </c:dLbl>
            <c:dLbl>
              <c:idx val="3"/>
              <c:delete val="1"/>
              <c:extLst/>
            </c:dLbl>
            <c:spPr>
              <a:noFill/>
              <a:ln>
                <a:noFill/>
              </a:ln>
              <a:effectLst/>
            </c:spPr>
            <c:txPr>
              <a:bodyPr rot="0" spcFirstLastPara="1" vertOverflow="ellipsis" vert="horz" wrap="square" lIns="38100" tIns="19050" rIns="38100" bIns="19050" anchor="ctr" anchorCtr="1">
                <a:spAutoFit/>
              </a:bodyPr>
              <a:p>
                <a:pPr>
                  <a:defRPr sz="2800" b="0" i="0" u="none" strike="noStrike" kern="1200" baseline="0" smtId="4294967295">
                    <a:solidFill>
                      <a:schemeClr val="accent3"/>
                    </a:solidFill>
                    <a:latin typeface="+mn-lt"/>
                    <a:ea typeface="+mn-ea"/>
                    <a:cs typeface="+mn-cs"/>
                  </a:defRPr>
                </a:pPr>
                <a:endParaRPr sz="2800" b="0" i="0" u="none" strike="noStrike" kern="1200" baseline="0" smtId="4294967295">
                  <a:solidFill>
                    <a:schemeClr val="accent3"/>
                  </a:solidFill>
                  <a:latin typeface="+mn-lt"/>
                  <a:ea typeface="+mn-ea"/>
                  <a:cs typeface="+mn-cs"/>
                </a:endParaRPr>
              </a:p>
            </c:txPr>
            <c:showLegendKey val="0"/>
            <c:showVal val="0"/>
            <c:showCatName val="0"/>
            <c:showSerName val="0"/>
            <c:showPercent val="0"/>
            <c:showBubbleSize val="0"/>
            <c:extLst/>
          </c:dLbls>
          <c:cat>
            <c:strRef>
              <c:f>Sheet1!$A$2:$A$5</c:f>
              <c:strCache>
                <c:ptCount val="2"/>
                <c:pt idx="0">
                  <c:v>第一季度</c:v>
                </c:pt>
                <c:pt idx="1">
                  <c:v>第二季度</c:v>
                </c:pt>
              </c:strCache>
            </c:strRef>
          </c:cat>
          <c:val>
            <c:numRef>
              <c:f>Sheet1!$C$2:$C$5</c:f>
              <c:numCache>
                <c:formatCode>0%</c:formatCode>
                <c:ptCount val="4"/>
                <c:pt idx="0">
                  <c:v>0.7</c:v>
                </c:pt>
                <c:pt idx="1">
                  <c:v>0.3</c:v>
                </c:pt>
              </c:numCache>
            </c:numRef>
          </c:val>
          <c:extLst>
            <c:ext xmlns:c16="http://schemas.microsoft.com/office/drawing/2014/chart" uri="{C3380CC4-5D6E-409C-BE32-E72D297353CC}">
              <c16:uniqueId val="{00000011-2EDF-4748-A7BC-978349CCF0B3}"/>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noFill/>
            <a:ln>
              <a:noFill/>
            </a:ln>
          </c:spPr>
          <c:dPt>
            <c:idx val="0"/>
            <c:invertIfNegative val="1"/>
            <c:spPr>
              <a:noFill/>
              <a:ln w="19050">
                <a:noFill/>
              </a:ln>
            </c:spPr>
            <c:extLst>
              <c:ext xmlns:c16="http://schemas.microsoft.com/office/drawing/2014/chart" uri="{C3380CC4-5D6E-409C-BE32-E72D297353CC}">
                <c16:uniqueId val="{00000001-736B-4914-A667-C0E229825418}"/>
              </c:ext>
            </c:extLst>
          </c:dPt>
          <c:dPt>
            <c:idx val="1"/>
            <c:invertIfNegative val="1"/>
            <c:spPr>
              <a:noFill/>
              <a:ln w="19050">
                <a:noFill/>
              </a:ln>
            </c:spPr>
            <c:extLst>
              <c:ext xmlns:c16="http://schemas.microsoft.com/office/drawing/2014/chart" uri="{C3380CC4-5D6E-409C-BE32-E72D297353CC}">
                <c16:uniqueId val="{00000003-736B-4914-A667-C0E229825418}"/>
              </c:ext>
            </c:extLst>
          </c:dPt>
          <c:dPt>
            <c:idx val="2"/>
            <c:invertIfNegative val="1"/>
            <c:spPr>
              <a:noFill/>
              <a:ln w="19050">
                <a:noFill/>
              </a:ln>
            </c:spPr>
            <c:extLst>
              <c:ext xmlns:c16="http://schemas.microsoft.com/office/drawing/2014/chart" uri="{C3380CC4-5D6E-409C-BE32-E72D297353CC}">
                <c16:uniqueId val="{00000005-736B-4914-A667-C0E229825418}"/>
              </c:ext>
            </c:extLst>
          </c:dPt>
          <c:dPt>
            <c:idx val="3"/>
            <c:invertIfNegative val="1"/>
            <c:spPr>
              <a:noFill/>
              <a:ln w="19050">
                <a:noFill/>
              </a:ln>
            </c:spPr>
            <c:extLst>
              <c:ext xmlns:c16="http://schemas.microsoft.com/office/drawing/2014/chart" uri="{C3380CC4-5D6E-409C-BE32-E72D297353CC}">
                <c16:uniqueId val="{00000007-736B-4914-A667-C0E229825418}"/>
              </c:ext>
            </c:extLst>
          </c:dPt>
          <c:dLbls>
            <c:dLbl>
              <c:idx val="0"/>
              <c:delete val="1"/>
              <c:extLst>
                <c:ext xmlns:c15="http://schemas.microsoft.com/office/drawing/2012/chart" uri="{CE6537A1-D6FC-4f65-9D91-7224C49458BB}"/>
                <c:ext xmlns:c16="http://schemas.microsoft.com/office/drawing/2014/chart" uri="{C3380CC4-5D6E-409C-BE32-E72D297353CC}">
                  <c16:uniqueId val="{00000001-736B-4914-A667-C0E229825418}"/>
                </c:ext>
              </c:extLst>
            </c:dLbl>
            <c:dLbl>
              <c:idx val="1"/>
              <c:delete val="1"/>
              <c:extLst>
                <c:ext xmlns:c15="http://schemas.microsoft.com/office/drawing/2012/chart" uri="{CE6537A1-D6FC-4f65-9D91-7224C49458BB}"/>
                <c:ext xmlns:c16="http://schemas.microsoft.com/office/drawing/2014/chart" uri="{C3380CC4-5D6E-409C-BE32-E72D297353CC}">
                  <c16:uniqueId val="{00000003-736B-4914-A667-C0E229825418}"/>
                </c:ext>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4000" b="0" i="0" u="none" strike="noStrike" kern="1200" baseline="0" smtId="4294967295">
                    <a:solidFill>
                      <a:schemeClr val="tx1">
                        <a:lumMod val="75000"/>
                        <a:lumOff val="25000"/>
                      </a:schemeClr>
                    </a:solidFill>
                    <a:latin typeface="+mn-lt"/>
                    <a:ea typeface="+mn-ea"/>
                    <a:cs typeface="+mn-cs"/>
                  </a:defRPr>
                </a:pPr>
                <a:endParaRPr sz="4000"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dLbls>
          <c:cat>
            <c:strRef>
              <c:f>Sheet1!$A$2:$A$5</c:f>
              <c:strCache>
                <c:ptCount val="2"/>
                <c:pt idx="0">
                  <c:v>第一季度</c:v>
                </c:pt>
                <c:pt idx="1">
                  <c:v>第二季度</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736B-4914-A667-C0E229825418}"/>
            </c:ext>
          </c:extLst>
        </c:ser>
        <c:ser>
          <c:idx val="1"/>
          <c:order val="1"/>
          <c:tx>
            <c:strRef>
              <c:f>Sheet1!$C$1</c:f>
              <c:strCache>
                <c:ptCount val="1"/>
                <c:pt idx="0">
                  <c:v>销售额2</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A-736B-4914-A667-C0E229825418}"/>
              </c:ext>
            </c:extLst>
          </c:dPt>
          <c:dPt>
            <c:idx val="1"/>
            <c:invertIfNegative val="1"/>
            <c:spPr>
              <a:noFill/>
              <a:ln w="19050">
                <a:noFill/>
              </a:ln>
            </c:spPr>
            <c:extLst>
              <c:ext xmlns:c16="http://schemas.microsoft.com/office/drawing/2014/chart" uri="{C3380CC4-5D6E-409C-BE32-E72D297353CC}">
                <c16:uniqueId val="{0000000C-736B-4914-A667-C0E229825418}"/>
              </c:ext>
            </c:extLst>
          </c:dPt>
          <c:dPt>
            <c:idx val="2"/>
            <c:invertIfNegative val="1"/>
            <c:spPr>
              <a:solidFill>
                <a:schemeClr val="accent3"/>
              </a:solidFill>
              <a:ln w="19050">
                <a:noFill/>
              </a:ln>
            </c:spPr>
            <c:extLst>
              <c:ext xmlns:c16="http://schemas.microsoft.com/office/drawing/2014/chart" uri="{C3380CC4-5D6E-409C-BE32-E72D297353CC}">
                <c16:uniqueId val="{0000000E-736B-4914-A667-C0E229825418}"/>
              </c:ext>
            </c:extLst>
          </c:dPt>
          <c:dPt>
            <c:idx val="3"/>
            <c:invertIfNegative val="1"/>
            <c:spPr>
              <a:solidFill>
                <a:schemeClr val="accent4"/>
              </a:solidFill>
              <a:ln w="19050">
                <a:noFill/>
              </a:ln>
            </c:spPr>
            <c:extLst>
              <c:ext xmlns:c16="http://schemas.microsoft.com/office/drawing/2014/chart" uri="{C3380CC4-5D6E-409C-BE32-E72D297353CC}">
                <c16:uniqueId val="{00000010-736B-4914-A667-C0E229825418}"/>
              </c:ext>
            </c:extLst>
          </c:dPt>
          <c:dLbls>
            <c:dLbl>
              <c:idx val="0"/>
              <c:layout>
                <c:manualLayout>
                  <c:x val="-0.21813169121742249"/>
                  <c:y val="0.060250278562307358"/>
                </c:manualLayout>
              </c:layout>
              <c:spPr>
                <a:noFill/>
                <a:ln>
                  <a:noFill/>
                </a:ln>
                <a:effectLst/>
              </c:spPr>
              <c:txPr>
                <a:bodyPr rot="0" spcFirstLastPara="1" vertOverflow="ellipsis" vert="horz" wrap="square" lIns="38100" tIns="19050" rIns="38100" bIns="19050" anchor="ctr" anchorCtr="1">
                  <a:spAutoFit/>
                </a:bodyPr>
                <a:p>
                  <a:pPr>
                    <a:defRPr sz="2800" b="1" i="0" u="none" strike="noStrike" kern="1200" baseline="0" smtId="4294967295">
                      <a:solidFill>
                        <a:schemeClr val="accent3"/>
                      </a:solidFill>
                      <a:latin typeface="+mj-ea"/>
                      <a:ea typeface="+mj-ea"/>
                      <a:cs typeface="+mn-cs"/>
                    </a:defRPr>
                  </a:pPr>
                  <a:endParaRPr sz="2800" b="1" i="0" u="none" strike="noStrike" kern="1200" baseline="0" smtId="4294967295">
                    <a:solidFill>
                      <a:schemeClr val="accent3"/>
                    </a:solidFill>
                    <a:latin typeface="+mj-ea"/>
                    <a:ea typeface="+mj-ea"/>
                    <a:cs typeface="+mn-cs"/>
                  </a:endParaRPr>
                </a:p>
              </c:txPr>
              <c:showLegendKey val="0"/>
              <c:showVal val="1"/>
              <c:showCatName val="0"/>
              <c:showSerName val="0"/>
              <c:showPercent val="0"/>
              <c:showBubbleSize val="0"/>
              <c:extLst>
                <c:ext xmlns:c15="http://schemas.microsoft.com/office/drawing/2012/chart" uri="{CE6537A1-D6FC-4f65-9D91-7224C49458BB}">
                  <c15:layout>
                    <c:manualLayout>
                      <c:w val="0.5686875"/>
                      <c:h val="0.4664776"/>
                    </c:manualLayout>
                  </c15:layout>
                </c:ext>
                <c:ext xmlns:c16="http://schemas.microsoft.com/office/drawing/2014/chart" uri="{C3380CC4-5D6E-409C-BE32-E72D297353CC}">
                  <c16:uniqueId val="{0000000A-736B-4914-A667-C0E229825418}"/>
                </c:ext>
              </c:extLst>
            </c:dLbl>
            <c:dLbl>
              <c:idx val="1"/>
              <c:delete val="1"/>
              <c:extLst/>
            </c:dLbl>
            <c:dLbl>
              <c:idx val="2"/>
              <c:delete val="1"/>
              <c:extLst/>
            </c:dLbl>
            <c:dLbl>
              <c:idx val="3"/>
              <c:delete val="1"/>
              <c:extLst/>
            </c:dLbl>
            <c:spPr>
              <a:noFill/>
              <a:ln>
                <a:noFill/>
              </a:ln>
              <a:effectLst/>
            </c:spPr>
            <c:txPr>
              <a:bodyPr rot="0" spcFirstLastPara="1" vertOverflow="ellipsis" vert="horz" wrap="square" lIns="38100" tIns="19050" rIns="38100" bIns="19050" anchor="ctr" anchorCtr="1">
                <a:spAutoFit/>
              </a:bodyPr>
              <a:p>
                <a:pPr>
                  <a:defRPr sz="2800" b="0" i="0" u="none" strike="noStrike" kern="1200" baseline="0" smtId="4294967295">
                    <a:solidFill>
                      <a:schemeClr val="accent3"/>
                    </a:solidFill>
                    <a:latin typeface="+mn-lt"/>
                    <a:ea typeface="+mn-ea"/>
                    <a:cs typeface="+mn-cs"/>
                  </a:defRPr>
                </a:pPr>
                <a:endParaRPr sz="2800" b="0" i="0" u="none" strike="noStrike" kern="1200" baseline="0" smtId="4294967295">
                  <a:solidFill>
                    <a:schemeClr val="accent3"/>
                  </a:solidFill>
                  <a:latin typeface="+mn-lt"/>
                  <a:ea typeface="+mn-ea"/>
                  <a:cs typeface="+mn-cs"/>
                </a:endParaRPr>
              </a:p>
            </c:txPr>
            <c:showLegendKey val="0"/>
            <c:showVal val="0"/>
            <c:showCatName val="0"/>
            <c:showSerName val="0"/>
            <c:showPercent val="0"/>
            <c:showBubbleSize val="0"/>
            <c:extLst/>
          </c:dLbls>
          <c:cat>
            <c:strRef>
              <c:f>Sheet1!$A$2:$A$5</c:f>
              <c:strCache>
                <c:ptCount val="2"/>
                <c:pt idx="0">
                  <c:v>第一季度</c:v>
                </c:pt>
                <c:pt idx="1">
                  <c:v>第二季度</c:v>
                </c:pt>
              </c:strCache>
            </c:strRef>
          </c:cat>
          <c:val>
            <c:numRef>
              <c:f>Sheet1!$C$2:$C$5</c:f>
              <c:numCache>
                <c:formatCode>0%</c:formatCode>
                <c:ptCount val="4"/>
                <c:pt idx="0">
                  <c:v>0.45</c:v>
                </c:pt>
                <c:pt idx="1">
                  <c:v>0.55</c:v>
                </c:pt>
              </c:numCache>
            </c:numRef>
          </c:val>
          <c:extLst>
            <c:ext xmlns:c16="http://schemas.microsoft.com/office/drawing/2014/chart" uri="{C3380CC4-5D6E-409C-BE32-E72D297353CC}">
              <c16:uniqueId val="{00000011-736B-4914-A667-C0E229825418}"/>
            </c:ext>
          </c:extLst>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Sheet1!$A$2:$A$13</c:f>
              <c:strCache>
                <c:ptCount val="12"/>
                <c:pt idx="0">
                  <c:v>Q1</c:v>
                </c:pt>
                <c:pt idx="1">
                  <c:v>Q2</c:v>
                </c:pt>
                <c:pt idx="2">
                  <c:v>Q3</c:v>
                </c:pt>
                <c:pt idx="3">
                  <c:v>Q4</c:v>
                </c:pt>
                <c:pt idx="4">
                  <c:v>Q5</c:v>
                </c:pt>
                <c:pt idx="5">
                  <c:v>Q6</c:v>
                </c:pt>
                <c:pt idx="6">
                  <c:v>Q7</c:v>
                </c:pt>
                <c:pt idx="7">
                  <c:v>Q8</c:v>
                </c:pt>
                <c:pt idx="8">
                  <c:v>Q9</c:v>
                </c:pt>
                <c:pt idx="9">
                  <c:v>Q10</c:v>
                </c:pt>
                <c:pt idx="10">
                  <c:v>Q11</c:v>
                </c:pt>
                <c:pt idx="11">
                  <c:v>Q12</c:v>
                </c:pt>
              </c:strCache>
            </c:strRef>
          </c:cat>
          <c:val>
            <c:numRef>
              <c:f>Sheet1!$B$2:$B$13</c:f>
              <c:numCache>
                <c:formatCode>General</c:formatCode>
                <c:ptCount val="12"/>
                <c:pt idx="0">
                  <c:v>4.3</c:v>
                </c:pt>
                <c:pt idx="1">
                  <c:v>2.5</c:v>
                </c:pt>
                <c:pt idx="2">
                  <c:v>3.5</c:v>
                </c:pt>
                <c:pt idx="3">
                  <c:v>4.5</c:v>
                </c:pt>
                <c:pt idx="4">
                  <c:v>2.4</c:v>
                </c:pt>
                <c:pt idx="5">
                  <c:v>5</c:v>
                </c:pt>
                <c:pt idx="6">
                  <c:v>1.8</c:v>
                </c:pt>
                <c:pt idx="7">
                  <c:v>2.8</c:v>
                </c:pt>
                <c:pt idx="8">
                  <c:v>2</c:v>
                </c:pt>
                <c:pt idx="9">
                  <c:v>2</c:v>
                </c:pt>
                <c:pt idx="10">
                  <c:v>3</c:v>
                </c:pt>
                <c:pt idx="11">
                  <c:v>4</c:v>
                </c:pt>
              </c:numCache>
            </c:numRef>
          </c:val>
          <c:extLst>
            <c:ext xmlns:c16="http://schemas.microsoft.com/office/drawing/2014/chart" uri="{C3380CC4-5D6E-409C-BE32-E72D297353CC}">
              <c16:uniqueId val="{00000000-D88E-4DDB-BBDC-33FD245E8B34}"/>
            </c:ext>
          </c:extLst>
        </c:ser>
        <c:dLbls>
          <c:showLegendKey val="0"/>
          <c:showVal val="0"/>
          <c:showCatName val="0"/>
          <c:showSerName val="0"/>
          <c:showPercent val="0"/>
          <c:showBubbleSize val="0"/>
          <c:showLeaderLines val="0"/>
        </c:dLbls>
        <c:gapWidth val="84"/>
        <c:overlap val="14"/>
        <c:axId val="671995600"/>
        <c:axId val="67199616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列1</c:v>
                      </c:pt>
                    </c:strCache>
                  </c:strRef>
                </c:tx>
                <c:spPr>
                  <a:solidFill>
                    <a:schemeClr val="accent2"/>
                  </a:solidFill>
                  <a:ln>
                    <a:noFill/>
                  </a:ln>
                  <a:effectLst/>
                </c:spPr>
                <c:invertIfNegative val="0"/>
                <c:cat>
                  <c:strRef>
                    <c:extLst>
                      <c:ext uri="{02D57815-91ED-43cb-92C2-25804820EDAC}">
                        <c15:formulaRef>
                          <c15:sqref>Sheet1!$A$2:$A$13</c15:sqref>
                        </c15:formulaRef>
                      </c:ext>
                    </c:extLst>
                    <c:strCache>
                      <c:ptCount val="12"/>
                      <c:pt idx="0">
                        <c:v>Q1</c:v>
                      </c:pt>
                      <c:pt idx="1">
                        <c:v>Q2</c:v>
                      </c:pt>
                      <c:pt idx="2">
                        <c:v>Q3</c:v>
                      </c:pt>
                      <c:pt idx="3">
                        <c:v>Q4</c:v>
                      </c:pt>
                      <c:pt idx="4">
                        <c:v>Q5</c:v>
                      </c:pt>
                      <c:pt idx="5">
                        <c:v>Q6</c:v>
                      </c:pt>
                      <c:pt idx="6">
                        <c:v>Q7</c:v>
                      </c:pt>
                      <c:pt idx="7">
                        <c:v>Q8</c:v>
                      </c:pt>
                      <c:pt idx="8">
                        <c:v>Q9</c:v>
                      </c:pt>
                      <c:pt idx="9">
                        <c:v>Q10</c:v>
                      </c:pt>
                      <c:pt idx="10">
                        <c:v>Q11</c:v>
                      </c:pt>
                      <c:pt idx="11">
                        <c:v>Q12</c:v>
                      </c:pt>
                    </c:strCache>
                  </c:strRef>
                </c:cat>
                <c:val>
                  <c:numRef>
                    <c:extLst>
                      <c:ext uri="{02D57815-91ED-43cb-92C2-25804820EDAC}">
                        <c15:formulaRef>
                          <c15:sqref>Sheet1!$C$2:$C$13</c15:sqref>
                        </c15:formulaRef>
                      </c:ext>
                    </c:extLst>
                    <c:numCache>
                      <c:formatCode>General</c:formatCode>
                      <c:ptCount val="12"/>
                    </c:numCache>
                  </c:numRef>
                </c:val>
                <c:extLst>
                  <c:ext xmlns:c16="http://schemas.microsoft.com/office/drawing/2014/chart" uri="{C3380CC4-5D6E-409C-BE32-E72D297353CC}">
                    <c16:uniqueId val="{00000001-D88E-4DDB-BBDC-33FD245E8B34}"/>
                  </c:ext>
                </c:extLst>
              </c15:ser>
            </c15:filteredBarSeries>
            <c15:filteredBarSeries>
              <c15:ser>
                <c:idx val="2"/>
                <c:order val="2"/>
                <c:tx>
                  <c:strRef>
                    <c:extLst>
                      <c:ext uri="{02D57815-91ED-43cb-92C2-25804820EDAC}">
                        <c15:formulaRef>
                          <c15:sqref>Sheet1!$D$1</c15:sqref>
                        </c15:formulaRef>
                      </c:ext>
                    </c:extLst>
                    <c:strCache>
                      <c:ptCount val="1"/>
                      <c:pt idx="0">
                        <c:v>列2</c:v>
                      </c:pt>
                    </c:strCache>
                  </c:strRef>
                </c:tx>
                <c:spPr>
                  <a:solidFill>
                    <a:schemeClr val="accent3"/>
                  </a:solidFill>
                  <a:ln>
                    <a:noFill/>
                  </a:ln>
                  <a:effectLst/>
                </c:spPr>
                <c:invertIfNegative val="0"/>
                <c:cat>
                  <c:strRef>
                    <c:extLst>
                      <c:ext uri="{02D57815-91ED-43cb-92C2-25804820EDAC}">
                        <c15:formulaRef>
                          <c15:sqref>Sheet1!$A$2:$A$13</c15:sqref>
                        </c15:formulaRef>
                      </c:ext>
                    </c:extLst>
                    <c:strCache>
                      <c:ptCount val="12"/>
                      <c:pt idx="0">
                        <c:v>Q1</c:v>
                      </c:pt>
                      <c:pt idx="1">
                        <c:v>Q2</c:v>
                      </c:pt>
                      <c:pt idx="2">
                        <c:v>Q3</c:v>
                      </c:pt>
                      <c:pt idx="3">
                        <c:v>Q4</c:v>
                      </c:pt>
                      <c:pt idx="4">
                        <c:v>Q5</c:v>
                      </c:pt>
                      <c:pt idx="5">
                        <c:v>Q6</c:v>
                      </c:pt>
                      <c:pt idx="6">
                        <c:v>Q7</c:v>
                      </c:pt>
                      <c:pt idx="7">
                        <c:v>Q8</c:v>
                      </c:pt>
                      <c:pt idx="8">
                        <c:v>Q9</c:v>
                      </c:pt>
                      <c:pt idx="9">
                        <c:v>Q10</c:v>
                      </c:pt>
                      <c:pt idx="10">
                        <c:v>Q11</c:v>
                      </c:pt>
                      <c:pt idx="11">
                        <c:v>Q12</c:v>
                      </c:pt>
                    </c:strCache>
                  </c:strRef>
                </c:cat>
                <c:val>
                  <c:numRef>
                    <c:extLst>
                      <c:ext uri="{02D57815-91ED-43cb-92C2-25804820EDAC}">
                        <c15:formulaRef>
                          <c15:sqref>Sheet1!$D$2:$D$13</c15:sqref>
                        </c15:formulaRef>
                      </c:ext>
                    </c:extLst>
                    <c:numCache>
                      <c:formatCode>General</c:formatCode>
                      <c:ptCount val="12"/>
                    </c:numCache>
                  </c:numRef>
                </c:val>
                <c:extLst>
                  <c:ext xmlns:c16="http://schemas.microsoft.com/office/drawing/2014/chart" uri="{C3380CC4-5D6E-409C-BE32-E72D297353CC}">
                    <c16:uniqueId val="{00000002-D88E-4DDB-BBDC-33FD245E8B34}"/>
                  </c:ext>
                </c:extLst>
              </c15:ser>
            </c15:filteredBarSeries>
          </c:ext>
        </c:extLst>
      </c:barChart>
      <c:catAx>
        <c:axId val="67199560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71996160"/>
        <c:crosses val="autoZero"/>
        <c:auto val="0"/>
        <c:lblAlgn val="ctr"/>
        <c:lblOffset/>
        <c:noMultiLvlLbl val="0"/>
      </c:catAx>
      <c:valAx>
        <c:axId val="671996160"/>
        <c:scaling>
          <c:orientation/>
        </c:scaling>
        <c:delete val="1"/>
        <c:axPos val="l"/>
        <c:numFmt formatCode="General" sourceLinked="1"/>
        <c:majorTickMark val="none"/>
        <c:minorTickMark val="none"/>
        <c:crossAx val="671995600"/>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265B4-CD0D-4543-8E9E-6FB20443F530}"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7B04E-F35F-411E-907F-A64B4026CB51}" type="slidenum">
              <a:rPr lang="zh-CN" altLang="en-US" smtClean="0"/>
              <a:t>‹#›</a:t>
            </a:fld>
            <a:endParaRPr lang="zh-CN" altLang="en-US"/>
          </a:p>
        </p:txBody>
      </p:sp>
    </p:spTree>
    <p:extLst>
      <p:ext uri="{BB962C8B-B14F-4D97-AF65-F5344CB8AC3E}">
        <p14:creationId val="79928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5" name="图片占位符 4"/>
          <p:cNvSpPr>
            <a:spLocks noGrp="1"/>
          </p:cNvSpPr>
          <p:nvPr>
            <p:ph type="pic" sz="quarter" idx="10"/>
          </p:nvPr>
        </p:nvSpPr>
        <p:spPr>
          <a:xfrm>
            <a:off x="0" y="0"/>
            <a:ext cx="12192000" cy="6918316"/>
          </a:xfrm>
          <a:custGeom>
            <a:gdLst>
              <a:gd name="connsiteX0" fmla="*/ 0 w 12192000"/>
              <a:gd name="connsiteY0" fmla="*/ 0 h 6918316"/>
              <a:gd name="connsiteX1" fmla="*/ 12192000 w 12192000"/>
              <a:gd name="connsiteY1" fmla="*/ 0 h 6918316"/>
              <a:gd name="connsiteX2" fmla="*/ 12192000 w 12192000"/>
              <a:gd name="connsiteY2" fmla="*/ 6918316 h 6918316"/>
              <a:gd name="connsiteX3" fmla="*/ 0 w 12192000"/>
              <a:gd name="connsiteY3" fmla="*/ 3651480 h 6918316"/>
            </a:gdLst>
            <a:cxnLst>
              <a:cxn ang="0">
                <a:pos x="connsiteX0" y="connsiteY0"/>
              </a:cxn>
              <a:cxn ang="0">
                <a:pos x="connsiteX1" y="connsiteY1"/>
              </a:cxn>
              <a:cxn ang="0">
                <a:pos x="connsiteX2" y="connsiteY2"/>
              </a:cxn>
              <a:cxn ang="0">
                <a:pos x="connsiteX3" y="connsiteY3"/>
              </a:cxn>
            </a:cxnLst>
            <a:rect l="l" t="t" r="r" b="b"/>
            <a:pathLst>
              <a:path w="12192000" h="6918316">
                <a:moveTo>
                  <a:pt x="0" y="0"/>
                </a:moveTo>
                <a:lnTo>
                  <a:pt x="12192000" y="0"/>
                </a:lnTo>
                <a:lnTo>
                  <a:pt x="12192000" y="6918316"/>
                </a:lnTo>
                <a:lnTo>
                  <a:pt x="0" y="365148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410067970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和内容">
    <p:spTree>
      <p:nvGrpSpPr>
        <p:cNvPr id="1" name=""/>
        <p:cNvGrpSpPr/>
        <p:nvPr/>
      </p:nvGrpSpPr>
      <p:grpSpPr>
        <a:xfrm>
          <a:off x="0" y="0"/>
          <a: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
        <p:nvSpPr>
          <p:cNvPr id="13" name="图片占位符 9"/>
          <p:cNvSpPr>
            <a:spLocks noGrp="1"/>
          </p:cNvSpPr>
          <p:nvPr>
            <p:ph type="pic" sz="quarter" idx="10"/>
          </p:nvPr>
        </p:nvSpPr>
        <p:spPr>
          <a:xfrm>
            <a:off x="1317625" y="1333500"/>
            <a:ext cx="2528888" cy="1503363"/>
          </a:xfrm>
        </p:spPr>
        <p:txBody>
          <a:bodyPr>
            <a:normAutofit/>
          </a:bodyPr>
          <a:lstStyle>
            <a:lvl1pPr>
              <a:defRPr sz="1400">
                <a:solidFill>
                  <a:schemeClr val="tx1">
                    <a:lumMod val="65000"/>
                    <a:lumOff val="35000"/>
                  </a:schemeClr>
                </a:solidFill>
              </a:defRPr>
            </a:lvl1pPr>
          </a:lstStyle>
          <a:p>
            <a:endParaRPr lang="zh-CN" altLang="en-US"/>
          </a:p>
        </p:txBody>
      </p:sp>
      <p:sp>
        <p:nvSpPr>
          <p:cNvPr id="14" name="图片占位符 9"/>
          <p:cNvSpPr>
            <a:spLocks noGrp="1"/>
          </p:cNvSpPr>
          <p:nvPr>
            <p:ph type="pic" sz="quarter" idx="11"/>
          </p:nvPr>
        </p:nvSpPr>
        <p:spPr>
          <a:xfrm>
            <a:off x="4831275" y="1344821"/>
            <a:ext cx="2528888" cy="1503363"/>
          </a:xfrm>
        </p:spPr>
        <p:txBody>
          <a:bodyPr>
            <a:normAutofit/>
          </a:bodyPr>
          <a:lstStyle>
            <a:lvl1pPr>
              <a:defRPr sz="1400">
                <a:solidFill>
                  <a:schemeClr val="tx1">
                    <a:lumMod val="65000"/>
                    <a:lumOff val="35000"/>
                  </a:schemeClr>
                </a:solidFill>
              </a:defRPr>
            </a:lvl1pPr>
          </a:lstStyle>
          <a:p>
            <a:endParaRPr lang="zh-CN" altLang="en-US"/>
          </a:p>
        </p:txBody>
      </p:sp>
      <p:sp>
        <p:nvSpPr>
          <p:cNvPr id="15" name="图片占位符 9"/>
          <p:cNvSpPr>
            <a:spLocks noGrp="1"/>
          </p:cNvSpPr>
          <p:nvPr>
            <p:ph type="pic" sz="quarter" idx="12"/>
          </p:nvPr>
        </p:nvSpPr>
        <p:spPr>
          <a:xfrm>
            <a:off x="8344925" y="1333500"/>
            <a:ext cx="2528888" cy="1503363"/>
          </a:xfrm>
        </p:spPr>
        <p:txBody>
          <a:bodyPr>
            <a:normAutofit/>
          </a:bodyPr>
          <a:lstStyle>
            <a:lvl1pPr>
              <a:defRPr sz="1400">
                <a:solidFill>
                  <a:schemeClr val="tx1">
                    <a:lumMod val="65000"/>
                    <a:lumOff val="35000"/>
                  </a:schemeClr>
                </a:solidFill>
              </a:defRPr>
            </a:lvl1pPr>
          </a:lstStyle>
          <a:p>
            <a:endParaRPr lang="zh-CN" altLang="en-US"/>
          </a:p>
        </p:txBody>
      </p:sp>
    </p:spTree>
    <p:extLst>
      <p:ext uri="{BB962C8B-B14F-4D97-AF65-F5344CB8AC3E}">
        <p14:creationId val="165539222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
        <p:nvSpPr>
          <p:cNvPr id="13" name="图片占位符 12"/>
          <p:cNvSpPr>
            <a:spLocks noGrp="1"/>
          </p:cNvSpPr>
          <p:nvPr>
            <p:ph type="pic" sz="quarter" idx="10"/>
          </p:nvPr>
        </p:nvSpPr>
        <p:spPr>
          <a:xfrm>
            <a:off x="1016226" y="2773142"/>
            <a:ext cx="4972049" cy="2952750"/>
          </a:xfrm>
          <a:custGeom>
            <a:gdLst>
              <a:gd name="connsiteX0" fmla="*/ 0 w 4972049"/>
              <a:gd name="connsiteY0" fmla="*/ 0 h 2952750"/>
              <a:gd name="connsiteX1" fmla="*/ 4972049 w 4972049"/>
              <a:gd name="connsiteY1" fmla="*/ 0 h 2952750"/>
              <a:gd name="connsiteX2" fmla="*/ 4972049 w 4972049"/>
              <a:gd name="connsiteY2" fmla="*/ 2952750 h 2952750"/>
              <a:gd name="connsiteX3" fmla="*/ 0 w 4972049"/>
              <a:gd name="connsiteY3" fmla="*/ 2952750 h 2952750"/>
            </a:gdLst>
            <a:cxnLst>
              <a:cxn ang="0">
                <a:pos x="connsiteX0" y="connsiteY0"/>
              </a:cxn>
              <a:cxn ang="0">
                <a:pos x="connsiteX1" y="connsiteY1"/>
              </a:cxn>
              <a:cxn ang="0">
                <a:pos x="connsiteX2" y="connsiteY2"/>
              </a:cxn>
              <a:cxn ang="0">
                <a:pos x="connsiteX3" y="connsiteY3"/>
              </a:cxn>
            </a:cxnLst>
            <a:rect l="l" t="t" r="r" b="b"/>
            <a:pathLst>
              <a:path w="4972049" h="2952750">
                <a:moveTo>
                  <a:pt x="0" y="0"/>
                </a:moveTo>
                <a:lnTo>
                  <a:pt x="4972049" y="0"/>
                </a:lnTo>
                <a:lnTo>
                  <a:pt x="4972049" y="2952750"/>
                </a:lnTo>
                <a:lnTo>
                  <a:pt x="0" y="2952750"/>
                </a:lnTo>
                <a:close/>
              </a:path>
            </a:pathLst>
          </a:custGeom>
        </p:spPr>
        <p:txBody>
          <a:bodyPr wrap="square">
            <a:noAutofit/>
          </a:bodyPr>
          <a:lstStyle>
            <a:lvl1pPr>
              <a:defRPr sz="1600">
                <a:solidFill>
                  <a:schemeClr val="tx1">
                    <a:lumMod val="50000"/>
                    <a:lumOff val="50000"/>
                  </a:schemeClr>
                </a:solidFill>
              </a:defRPr>
            </a:lvl1pPr>
          </a:lstStyle>
          <a:p>
            <a:endParaRPr lang="zh-CN" altLang="en-US"/>
          </a:p>
        </p:txBody>
      </p:sp>
    </p:spTree>
    <p:extLst>
      <p:ext uri="{BB962C8B-B14F-4D97-AF65-F5344CB8AC3E}">
        <p14:creationId val="131972576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
        <p:nvSpPr>
          <p:cNvPr id="15" name="图片占位符 14"/>
          <p:cNvSpPr>
            <a:spLocks noGrp="1"/>
          </p:cNvSpPr>
          <p:nvPr>
            <p:ph type="pic" sz="quarter" idx="10"/>
          </p:nvPr>
        </p:nvSpPr>
        <p:spPr>
          <a:xfrm>
            <a:off x="5829300" y="1159833"/>
            <a:ext cx="1524000" cy="1524000"/>
          </a:xfrm>
          <a:custGeom>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16" name="图片占位符 15"/>
          <p:cNvSpPr>
            <a:spLocks noGrp="1"/>
          </p:cNvSpPr>
          <p:nvPr>
            <p:ph type="pic" sz="quarter" idx="11"/>
          </p:nvPr>
        </p:nvSpPr>
        <p:spPr>
          <a:xfrm>
            <a:off x="4962525" y="2955295"/>
            <a:ext cx="1524000" cy="1524000"/>
          </a:xfrm>
          <a:custGeom>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
        <p:nvSpPr>
          <p:cNvPr id="17" name="图片占位符 16"/>
          <p:cNvSpPr>
            <a:spLocks noGrp="1"/>
          </p:cNvSpPr>
          <p:nvPr>
            <p:ph type="pic" sz="quarter" idx="12"/>
          </p:nvPr>
        </p:nvSpPr>
        <p:spPr>
          <a:xfrm>
            <a:off x="5829300" y="4750758"/>
            <a:ext cx="1524000" cy="1524000"/>
          </a:xfrm>
          <a:custGeom>
            <a:gdLst>
              <a:gd name="connsiteX0" fmla="*/ 762000 w 1524000"/>
              <a:gd name="connsiteY0" fmla="*/ 0 h 1524000"/>
              <a:gd name="connsiteX1" fmla="*/ 1524000 w 1524000"/>
              <a:gd name="connsiteY1" fmla="*/ 762000 h 1524000"/>
              <a:gd name="connsiteX2" fmla="*/ 762000 w 1524000"/>
              <a:gd name="connsiteY2" fmla="*/ 1524000 h 1524000"/>
              <a:gd name="connsiteX3" fmla="*/ 0 w 1524000"/>
              <a:gd name="connsiteY3" fmla="*/ 762000 h 1524000"/>
              <a:gd name="connsiteX4" fmla="*/ 762000 w 1524000"/>
              <a:gd name="connsiteY4" fmla="*/ 0 h 1524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762000" y="0"/>
                </a:moveTo>
                <a:cubicBezTo>
                  <a:pt x="1182841" y="0"/>
                  <a:pt x="1524000" y="341159"/>
                  <a:pt x="1524000" y="762000"/>
                </a:cubicBezTo>
                <a:cubicBezTo>
                  <a:pt x="1524000" y="1182841"/>
                  <a:pt x="1182841" y="1524000"/>
                  <a:pt x="762000" y="1524000"/>
                </a:cubicBezTo>
                <a:cubicBezTo>
                  <a:pt x="341159" y="1524000"/>
                  <a:pt x="0" y="1182841"/>
                  <a:pt x="0" y="762000"/>
                </a:cubicBezTo>
                <a:cubicBezTo>
                  <a:pt x="0" y="341159"/>
                  <a:pt x="341159" y="0"/>
                  <a:pt x="762000" y="0"/>
                </a:cubicBezTo>
                <a:close/>
              </a:path>
            </a:pathLst>
          </a:custGeom>
        </p:spPr>
        <p:txBody>
          <a:bodyPr wrap="square">
            <a:noAutofit/>
          </a:bodyPr>
          <a:lstStyle>
            <a:lvl1pPr>
              <a:defRPr sz="1200">
                <a:solidFill>
                  <a:schemeClr val="tx1">
                    <a:lumMod val="50000"/>
                    <a:lumOff val="50000"/>
                  </a:schemeClr>
                </a:solidFill>
              </a:defRPr>
            </a:lvl1pPr>
          </a:lstStyle>
          <a:p>
            <a:endParaRPr lang="zh-CN" altLang="en-US"/>
          </a:p>
        </p:txBody>
      </p:sp>
    </p:spTree>
    <p:extLst>
      <p:ext uri="{BB962C8B-B14F-4D97-AF65-F5344CB8AC3E}">
        <p14:creationId val="398912965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
        <p:nvSpPr>
          <p:cNvPr id="20" name="图片占位符 19"/>
          <p:cNvSpPr>
            <a:spLocks noGrp="1"/>
          </p:cNvSpPr>
          <p:nvPr>
            <p:ph type="pic" sz="quarter" idx="10"/>
          </p:nvPr>
        </p:nvSpPr>
        <p:spPr>
          <a:xfrm>
            <a:off x="800100" y="1562099"/>
            <a:ext cx="1552576" cy="1552576"/>
          </a:xfrm>
          <a:custGeom>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1" name="图片占位符 20"/>
          <p:cNvSpPr>
            <a:spLocks noGrp="1"/>
          </p:cNvSpPr>
          <p:nvPr>
            <p:ph type="pic" sz="quarter" idx="11"/>
          </p:nvPr>
        </p:nvSpPr>
        <p:spPr>
          <a:xfrm>
            <a:off x="6391273" y="1562098"/>
            <a:ext cx="1552576" cy="1552576"/>
          </a:xfrm>
          <a:custGeom>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2" name="图片占位符 21"/>
          <p:cNvSpPr>
            <a:spLocks noGrp="1"/>
          </p:cNvSpPr>
          <p:nvPr>
            <p:ph type="pic" sz="quarter" idx="12"/>
          </p:nvPr>
        </p:nvSpPr>
        <p:spPr>
          <a:xfrm>
            <a:off x="800099" y="3990806"/>
            <a:ext cx="1552576" cy="1552576"/>
          </a:xfrm>
          <a:custGeom>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3" name="图片占位符 22"/>
          <p:cNvSpPr>
            <a:spLocks noGrp="1"/>
          </p:cNvSpPr>
          <p:nvPr>
            <p:ph type="pic" sz="quarter" idx="13"/>
          </p:nvPr>
        </p:nvSpPr>
        <p:spPr>
          <a:xfrm>
            <a:off x="6391272" y="3990805"/>
            <a:ext cx="1552576" cy="1552576"/>
          </a:xfrm>
          <a:custGeom>
            <a:gdLst>
              <a:gd name="connsiteX0" fmla="*/ 776288 w 1552576"/>
              <a:gd name="connsiteY0" fmla="*/ 0 h 1552576"/>
              <a:gd name="connsiteX1" fmla="*/ 1552576 w 1552576"/>
              <a:gd name="connsiteY1" fmla="*/ 776288 h 1552576"/>
              <a:gd name="connsiteX2" fmla="*/ 776288 w 1552576"/>
              <a:gd name="connsiteY2" fmla="*/ 1552576 h 1552576"/>
              <a:gd name="connsiteX3" fmla="*/ 0 w 1552576"/>
              <a:gd name="connsiteY3" fmla="*/ 776288 h 1552576"/>
              <a:gd name="connsiteX4" fmla="*/ 776288 w 1552576"/>
              <a:gd name="connsiteY4" fmla="*/ 0 h 15525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6" h="1552576">
                <a:moveTo>
                  <a:pt x="776288" y="0"/>
                </a:moveTo>
                <a:cubicBezTo>
                  <a:pt x="1205020" y="0"/>
                  <a:pt x="1552576" y="347556"/>
                  <a:pt x="1552576" y="776288"/>
                </a:cubicBezTo>
                <a:cubicBezTo>
                  <a:pt x="1552576" y="1205020"/>
                  <a:pt x="1205020" y="1552576"/>
                  <a:pt x="776288" y="1552576"/>
                </a:cubicBezTo>
                <a:cubicBezTo>
                  <a:pt x="347556" y="1552576"/>
                  <a:pt x="0" y="1205020"/>
                  <a:pt x="0" y="776288"/>
                </a:cubicBezTo>
                <a:cubicBezTo>
                  <a:pt x="0" y="347556"/>
                  <a:pt x="347556" y="0"/>
                  <a:pt x="776288" y="0"/>
                </a:cubicBez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158046155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spTree>
      <p:nvGrpSpPr>
        <p:cNvPr id="1" name=""/>
        <p:cNvGrpSpPr/>
        <p:nvPr/>
      </p:nvGrpSpPr>
      <p:grpSpPr>
        <a:xfrm>
          <a:off x="0" y="0"/>
          <a: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
        <p:nvSpPr>
          <p:cNvPr id="14" name="图片占位符 13"/>
          <p:cNvSpPr>
            <a:spLocks noGrp="1"/>
          </p:cNvSpPr>
          <p:nvPr>
            <p:ph type="pic" sz="quarter" idx="10"/>
          </p:nvPr>
        </p:nvSpPr>
        <p:spPr>
          <a:xfrm>
            <a:off x="933450" y="1933575"/>
            <a:ext cx="1933575" cy="1162050"/>
          </a:xfrm>
          <a:custGeom>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19" name="图片占位符 18"/>
          <p:cNvSpPr>
            <a:spLocks noGrp="1"/>
          </p:cNvSpPr>
          <p:nvPr>
            <p:ph type="pic" sz="quarter" idx="11"/>
          </p:nvPr>
        </p:nvSpPr>
        <p:spPr>
          <a:xfrm>
            <a:off x="3031330" y="1933575"/>
            <a:ext cx="1933575" cy="1162050"/>
          </a:xfrm>
          <a:custGeom>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0" name="图片占位符 19"/>
          <p:cNvSpPr>
            <a:spLocks noGrp="1"/>
          </p:cNvSpPr>
          <p:nvPr>
            <p:ph type="pic" sz="quarter" idx="12"/>
          </p:nvPr>
        </p:nvSpPr>
        <p:spPr>
          <a:xfrm>
            <a:off x="5129211" y="1933575"/>
            <a:ext cx="1933575" cy="1162050"/>
          </a:xfrm>
          <a:custGeom>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1" name="图片占位符 20"/>
          <p:cNvSpPr>
            <a:spLocks noGrp="1"/>
          </p:cNvSpPr>
          <p:nvPr>
            <p:ph type="pic" sz="quarter" idx="13"/>
          </p:nvPr>
        </p:nvSpPr>
        <p:spPr>
          <a:xfrm>
            <a:off x="7227093" y="1933575"/>
            <a:ext cx="1933575" cy="1162050"/>
          </a:xfrm>
          <a:custGeom>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2" name="图片占位符 21"/>
          <p:cNvSpPr>
            <a:spLocks noGrp="1"/>
          </p:cNvSpPr>
          <p:nvPr>
            <p:ph type="pic" sz="quarter" idx="14"/>
          </p:nvPr>
        </p:nvSpPr>
        <p:spPr>
          <a:xfrm>
            <a:off x="9324975" y="1933575"/>
            <a:ext cx="1933575" cy="1162050"/>
          </a:xfrm>
          <a:custGeom>
            <a:gdLst>
              <a:gd name="connsiteX0" fmla="*/ 0 w 1933575"/>
              <a:gd name="connsiteY0" fmla="*/ 0 h 1162050"/>
              <a:gd name="connsiteX1" fmla="*/ 1933575 w 1933575"/>
              <a:gd name="connsiteY1" fmla="*/ 0 h 1162050"/>
              <a:gd name="connsiteX2" fmla="*/ 1933575 w 1933575"/>
              <a:gd name="connsiteY2" fmla="*/ 1162050 h 1162050"/>
              <a:gd name="connsiteX3" fmla="*/ 0 w 1933575"/>
              <a:gd name="connsiteY3" fmla="*/ 1162050 h 1162050"/>
            </a:gdLst>
            <a:cxnLst>
              <a:cxn ang="0">
                <a:pos x="connsiteX0" y="connsiteY0"/>
              </a:cxn>
              <a:cxn ang="0">
                <a:pos x="connsiteX1" y="connsiteY1"/>
              </a:cxn>
              <a:cxn ang="0">
                <a:pos x="connsiteX2" y="connsiteY2"/>
              </a:cxn>
              <a:cxn ang="0">
                <a:pos x="connsiteX3" y="connsiteY3"/>
              </a:cxn>
            </a:cxnLst>
            <a:rect l="l" t="t" r="r" b="b"/>
            <a:pathLst>
              <a:path w="1933575" h="1162050">
                <a:moveTo>
                  <a:pt x="0" y="0"/>
                </a:moveTo>
                <a:lnTo>
                  <a:pt x="1933575" y="0"/>
                </a:lnTo>
                <a:lnTo>
                  <a:pt x="1933575" y="1162050"/>
                </a:lnTo>
                <a:lnTo>
                  <a:pt x="0" y="116205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300458824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
        <p:nvSpPr>
          <p:cNvPr id="11" name="图片占位符 10"/>
          <p:cNvSpPr>
            <a:spLocks noGrp="1"/>
          </p:cNvSpPr>
          <p:nvPr>
            <p:ph type="pic" sz="quarter" idx="10"/>
          </p:nvPr>
        </p:nvSpPr>
        <p:spPr>
          <a:xfrm>
            <a:off x="8353425" y="1152525"/>
            <a:ext cx="2638425" cy="2419350"/>
          </a:xfrm>
          <a:custGeom>
            <a:gdLst>
              <a:gd name="connsiteX0" fmla="*/ 2638425 w 2638425"/>
              <a:gd name="connsiteY0" fmla="*/ 0 h 2419350"/>
              <a:gd name="connsiteX1" fmla="*/ 2486025 w 2638425"/>
              <a:gd name="connsiteY1" fmla="*/ 2228850 h 2419350"/>
              <a:gd name="connsiteX2" fmla="*/ 0 w 2638425"/>
              <a:gd name="connsiteY2" fmla="*/ 2419350 h 2419350"/>
              <a:gd name="connsiteX3" fmla="*/ 171450 w 2638425"/>
              <a:gd name="connsiteY3" fmla="*/ 695325 h 2419350"/>
            </a:gdLst>
            <a:cxnLst>
              <a:cxn ang="0">
                <a:pos x="connsiteX0" y="connsiteY0"/>
              </a:cxn>
              <a:cxn ang="0">
                <a:pos x="connsiteX1" y="connsiteY1"/>
              </a:cxn>
              <a:cxn ang="0">
                <a:pos x="connsiteX2" y="connsiteY2"/>
              </a:cxn>
              <a:cxn ang="0">
                <a:pos x="connsiteX3" y="connsiteY3"/>
              </a:cxn>
            </a:cxnLst>
            <a:rect l="l" t="t" r="r" b="b"/>
            <a:pathLst>
              <a:path w="2638425" h="2419350">
                <a:moveTo>
                  <a:pt x="2638425" y="0"/>
                </a:moveTo>
                <a:lnTo>
                  <a:pt x="2486025" y="2228850"/>
                </a:lnTo>
                <a:lnTo>
                  <a:pt x="0" y="2419350"/>
                </a:lnTo>
                <a:lnTo>
                  <a:pt x="171450" y="695325"/>
                </a:lnTo>
                <a:close/>
              </a:path>
            </a:pathLst>
          </a:custGeom>
        </p:spPr>
        <p:txBody>
          <a:bodyPr wrap="square">
            <a:noAutofit/>
          </a:bodyPr>
          <a:lstStyle>
            <a:lvl1pPr>
              <a:defRPr sz="1200"/>
            </a:lvl1pPr>
          </a:lstStyle>
          <a:p>
            <a:endParaRPr lang="zh-CN" altLang="en-US"/>
          </a:p>
        </p:txBody>
      </p:sp>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Tree>
    <p:extLst>
      <p:ext uri="{BB962C8B-B14F-4D97-AF65-F5344CB8AC3E}">
        <p14:creationId val="398484902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9" name="图片占位符 8"/>
          <p:cNvSpPr>
            <a:spLocks noGrp="1"/>
          </p:cNvSpPr>
          <p:nvPr>
            <p:ph type="pic" sz="quarter" idx="10"/>
          </p:nvPr>
        </p:nvSpPr>
        <p:spPr>
          <a:xfrm>
            <a:off x="590550" y="1437117"/>
            <a:ext cx="5505450" cy="3392058"/>
          </a:xfrm>
          <a:custGeom>
            <a:gdLst>
              <a:gd name="connsiteX0" fmla="*/ 0 w 5505450"/>
              <a:gd name="connsiteY0" fmla="*/ 0 h 3392058"/>
              <a:gd name="connsiteX1" fmla="*/ 5505450 w 5505450"/>
              <a:gd name="connsiteY1" fmla="*/ 0 h 3392058"/>
              <a:gd name="connsiteX2" fmla="*/ 5505450 w 5505450"/>
              <a:gd name="connsiteY2" fmla="*/ 3392058 h 3392058"/>
              <a:gd name="connsiteX3" fmla="*/ 0 w 5505450"/>
              <a:gd name="connsiteY3" fmla="*/ 3392058 h 3392058"/>
            </a:gdLst>
            <a:cxnLst>
              <a:cxn ang="0">
                <a:pos x="connsiteX0" y="connsiteY0"/>
              </a:cxn>
              <a:cxn ang="0">
                <a:pos x="connsiteX1" y="connsiteY1"/>
              </a:cxn>
              <a:cxn ang="0">
                <a:pos x="connsiteX2" y="connsiteY2"/>
              </a:cxn>
              <a:cxn ang="0">
                <a:pos x="connsiteX3" y="connsiteY3"/>
              </a:cxn>
            </a:cxnLst>
            <a:rect l="l" t="t" r="r" b="b"/>
            <a:pathLst>
              <a:path w="5505450" h="3392058">
                <a:moveTo>
                  <a:pt x="0" y="0"/>
                </a:moveTo>
                <a:lnTo>
                  <a:pt x="5505450" y="0"/>
                </a:lnTo>
                <a:lnTo>
                  <a:pt x="5505450" y="3392058"/>
                </a:lnTo>
                <a:lnTo>
                  <a:pt x="0" y="3392058"/>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Tree>
    <p:extLst>
      <p:ext uri="{BB962C8B-B14F-4D97-AF65-F5344CB8AC3E}">
        <p14:creationId val="306296215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398237780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253769011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306126867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sp>
        <p:nvSpPr>
          <p:cNvPr id="5" name="图片占位符 4"/>
          <p:cNvSpPr>
            <a:spLocks noGrp="1"/>
          </p:cNvSpPr>
          <p:nvPr>
            <p:ph type="pic" sz="quarter" idx="10"/>
          </p:nvPr>
        </p:nvSpPr>
        <p:spPr>
          <a:xfrm>
            <a:off x="1" y="-12947"/>
            <a:ext cx="5446133" cy="6870947"/>
          </a:xfrm>
          <a:custGeom>
            <a:gdLst>
              <a:gd name="connsiteX0" fmla="*/ 0 w 5446133"/>
              <a:gd name="connsiteY0" fmla="*/ 0 h 6870947"/>
              <a:gd name="connsiteX1" fmla="*/ 5446133 w 5446133"/>
              <a:gd name="connsiteY1" fmla="*/ 0 h 6870947"/>
              <a:gd name="connsiteX2" fmla="*/ 5446133 w 5446133"/>
              <a:gd name="connsiteY2" fmla="*/ 6870947 h 6870947"/>
              <a:gd name="connsiteX3" fmla="*/ 0 w 5446133"/>
              <a:gd name="connsiteY3" fmla="*/ 6870947 h 6870947"/>
            </a:gdLst>
            <a:cxnLst>
              <a:cxn ang="0">
                <a:pos x="connsiteX0" y="connsiteY0"/>
              </a:cxn>
              <a:cxn ang="0">
                <a:pos x="connsiteX1" y="connsiteY1"/>
              </a:cxn>
              <a:cxn ang="0">
                <a:pos x="connsiteX2" y="connsiteY2"/>
              </a:cxn>
              <a:cxn ang="0">
                <a:pos x="connsiteX3" y="connsiteY3"/>
              </a:cxn>
            </a:cxnLst>
            <a:rect l="l" t="t" r="r" b="b"/>
            <a:pathLst>
              <a:path w="5446133" h="6870947">
                <a:moveTo>
                  <a:pt x="0" y="0"/>
                </a:moveTo>
                <a:lnTo>
                  <a:pt x="5446133" y="0"/>
                </a:lnTo>
                <a:lnTo>
                  <a:pt x="5446133" y="6870947"/>
                </a:lnTo>
                <a:lnTo>
                  <a:pt x="0" y="6870947"/>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315328238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175671841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92789364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139064250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259154496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309469578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C77694-2F36-4FB5-961F-11CEBD01EE4F}"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33BFE9-63B0-47AD-8FED-3BB7AC6D202F}" type="slidenum">
              <a:rPr lang="zh-CN" altLang="en-US" smtClean="0"/>
              <a:t>‹#›</a:t>
            </a:fld>
            <a:endParaRPr lang="zh-CN" altLang="en-US"/>
          </a:p>
        </p:txBody>
      </p:sp>
    </p:spTree>
    <p:extLst>
      <p:ext uri="{BB962C8B-B14F-4D97-AF65-F5344CB8AC3E}">
        <p14:creationId val="36311809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358415551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85166501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112474651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3874212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2" name="图片占位符 4"/>
          <p:cNvSpPr>
            <a:spLocks noGrp="1"/>
          </p:cNvSpPr>
          <p:nvPr>
            <p:ph type="pic" sz="quarter" idx="10"/>
          </p:nvPr>
        </p:nvSpPr>
        <p:spPr>
          <a:xfrm>
            <a:off x="0" y="0"/>
            <a:ext cx="12192000" cy="2717074"/>
          </a:xfrm>
          <a:custGeom>
            <a:gdLst>
              <a:gd name="connsiteX0" fmla="*/ 0 w 12192000"/>
              <a:gd name="connsiteY0" fmla="*/ 0 h 2717074"/>
              <a:gd name="connsiteX1" fmla="*/ 12192000 w 12192000"/>
              <a:gd name="connsiteY1" fmla="*/ 0 h 2717074"/>
              <a:gd name="connsiteX2" fmla="*/ 12192000 w 12192000"/>
              <a:gd name="connsiteY2" fmla="*/ 2717074 h 2717074"/>
              <a:gd name="connsiteX3" fmla="*/ 0 w 12192000"/>
              <a:gd name="connsiteY3" fmla="*/ 2717074 h 2717074"/>
            </a:gdLst>
            <a:cxnLst>
              <a:cxn ang="0">
                <a:pos x="connsiteX0" y="connsiteY0"/>
              </a:cxn>
              <a:cxn ang="0">
                <a:pos x="connsiteX1" y="connsiteY1"/>
              </a:cxn>
              <a:cxn ang="0">
                <a:pos x="connsiteX2" y="connsiteY2"/>
              </a:cxn>
              <a:cxn ang="0">
                <a:pos x="connsiteX3" y="connsiteY3"/>
              </a:cxn>
            </a:cxnLst>
            <a:rect l="l" t="t" r="r" b="b"/>
            <a:pathLst>
              <a:path w="12192000" h="2717074">
                <a:moveTo>
                  <a:pt x="0" y="0"/>
                </a:moveTo>
                <a:lnTo>
                  <a:pt x="12192000" y="0"/>
                </a:lnTo>
                <a:lnTo>
                  <a:pt x="12192000" y="2717074"/>
                </a:lnTo>
                <a:lnTo>
                  <a:pt x="0" y="2717074"/>
                </a:lnTo>
                <a:close/>
              </a:path>
            </a:pathLst>
          </a:custGeom>
        </p:spPr>
        <p:txBody>
          <a:bodyPr wrap="square">
            <a:noAutofit/>
          </a:bodyPr>
          <a:lstStyle>
            <a:lvl1pPr>
              <a:defRPr sz="1600">
                <a:solidFill>
                  <a:schemeClr val="tx1">
                    <a:lumMod val="50000"/>
                    <a:lumOff val="50000"/>
                  </a:schemeClr>
                </a:solidFill>
              </a:defRPr>
            </a:lvl1pPr>
          </a:lstStyle>
          <a:p>
            <a:endParaRPr lang="zh-CN" altLang="en-US"/>
          </a:p>
        </p:txBody>
      </p:sp>
    </p:spTree>
    <p:extLst>
      <p:ext uri="{BB962C8B-B14F-4D97-AF65-F5344CB8AC3E}">
        <p14:creationId val="428510225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2132673973"/>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120898901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74548147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3047679450"/>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2666177360"/>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3199946515"/>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07F253-21D0-41DB-95DA-8502F5E07C82}"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885F87-1A61-411E-8250-BBEAA6605844}" type="slidenum">
              <a:rPr lang="zh-CN" altLang="en-US" smtClean="0"/>
              <a:t>‹#›</a:t>
            </a:fld>
            <a:endParaRPr lang="zh-CN" altLang="en-US"/>
          </a:p>
        </p:txBody>
      </p:sp>
    </p:spTree>
    <p:extLst>
      <p:ext uri="{BB962C8B-B14F-4D97-AF65-F5344CB8AC3E}">
        <p14:creationId val="18258877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027990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1961419"/>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297181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4" name="图片占位符 3"/>
          <p:cNvSpPr>
            <a:spLocks noGrp="1"/>
          </p:cNvSpPr>
          <p:nvPr>
            <p:ph type="pic" sz="quarter" idx="10"/>
          </p:nvPr>
        </p:nvSpPr>
        <p:spPr>
          <a:xfrm>
            <a:off x="8697951" y="0"/>
            <a:ext cx="3494049" cy="6858000"/>
          </a:xfrm>
          <a:custGeom>
            <a:gdLst>
              <a:gd name="connsiteX0" fmla="*/ 0 w 3194892"/>
              <a:gd name="connsiteY0" fmla="*/ 0 h 6858000"/>
              <a:gd name="connsiteX1" fmla="*/ 3194892 w 3194892"/>
              <a:gd name="connsiteY1" fmla="*/ 0 h 6858000"/>
              <a:gd name="connsiteX2" fmla="*/ 3194892 w 3194892"/>
              <a:gd name="connsiteY2" fmla="*/ 6858000 h 6858000"/>
              <a:gd name="connsiteX3" fmla="*/ 0 w 3194892"/>
              <a:gd name="connsiteY3" fmla="*/ 6858000 h 6858000"/>
            </a:gdLst>
            <a:cxnLst>
              <a:cxn ang="0">
                <a:pos x="connsiteX0" y="connsiteY0"/>
              </a:cxn>
              <a:cxn ang="0">
                <a:pos x="connsiteX1" y="connsiteY1"/>
              </a:cxn>
              <a:cxn ang="0">
                <a:pos x="connsiteX2" y="connsiteY2"/>
              </a:cxn>
              <a:cxn ang="0">
                <a:pos x="connsiteX3" y="connsiteY3"/>
              </a:cxn>
            </a:cxnLst>
            <a:rect l="l" t="t" r="r" b="b"/>
            <a:pathLst>
              <a:path w="3194892" h="6858000">
                <a:moveTo>
                  <a:pt x="0" y="0"/>
                </a:moveTo>
                <a:lnTo>
                  <a:pt x="3194892" y="0"/>
                </a:lnTo>
                <a:lnTo>
                  <a:pt x="319489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252722550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145054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8352088"/>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6933108"/>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4702674"/>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5563636"/>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77356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7439785"/>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28201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
        <p:nvSpPr>
          <p:cNvPr id="5" name="图片占位符 4"/>
          <p:cNvSpPr>
            <a:spLocks noGrp="1"/>
          </p:cNvSpPr>
          <p:nvPr>
            <p:ph type="pic" sz="quarter" idx="10"/>
          </p:nvPr>
        </p:nvSpPr>
        <p:spPr>
          <a:xfrm>
            <a:off x="0" y="0"/>
            <a:ext cx="3194892" cy="6858000"/>
          </a:xfrm>
          <a:custGeom>
            <a:gdLst>
              <a:gd name="connsiteX0" fmla="*/ 0 w 3194892"/>
              <a:gd name="connsiteY0" fmla="*/ 0 h 6858000"/>
              <a:gd name="connsiteX1" fmla="*/ 3194892 w 3194892"/>
              <a:gd name="connsiteY1" fmla="*/ 0 h 6858000"/>
              <a:gd name="connsiteX2" fmla="*/ 3194892 w 3194892"/>
              <a:gd name="connsiteY2" fmla="*/ 6858000 h 6858000"/>
              <a:gd name="connsiteX3" fmla="*/ 0 w 3194892"/>
              <a:gd name="connsiteY3" fmla="*/ 6858000 h 6858000"/>
            </a:gdLst>
            <a:cxnLst>
              <a:cxn ang="0">
                <a:pos x="connsiteX0" y="connsiteY0"/>
              </a:cxn>
              <a:cxn ang="0">
                <a:pos x="connsiteX1" y="connsiteY1"/>
              </a:cxn>
              <a:cxn ang="0">
                <a:pos x="connsiteX2" y="connsiteY2"/>
              </a:cxn>
              <a:cxn ang="0">
                <a:pos x="connsiteX3" y="connsiteY3"/>
              </a:cxn>
            </a:cxnLst>
            <a:rect l="l" t="t" r="r" b="b"/>
            <a:pathLst>
              <a:path w="3194892" h="6858000">
                <a:moveTo>
                  <a:pt x="0" y="0"/>
                </a:moveTo>
                <a:lnTo>
                  <a:pt x="3194892" y="0"/>
                </a:lnTo>
                <a:lnTo>
                  <a:pt x="3194892"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105772115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sp>
        <p:nvSpPr>
          <p:cNvPr id="3" name="图片占位符 2"/>
          <p:cNvSpPr>
            <a:spLocks noGrp="1"/>
          </p:cNvSpPr>
          <p:nvPr>
            <p:ph type="pic" sz="quarter" idx="10"/>
          </p:nvPr>
        </p:nvSpPr>
        <p:spPr>
          <a:xfrm>
            <a:off x="0" y="0"/>
            <a:ext cx="12192000" cy="6858000"/>
          </a:xfrm>
        </p:spPr>
        <p:txBody>
          <a:bodyPr>
            <a:norm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180295050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
        <p:nvSpPr>
          <p:cNvPr id="5" name="图片占位符 4"/>
          <p:cNvSpPr>
            <a:spLocks noGrp="1"/>
          </p:cNvSpPr>
          <p:nvPr>
            <p:ph type="pic" sz="quarter" idx="10"/>
          </p:nvPr>
        </p:nvSpPr>
        <p:spPr>
          <a:xfrm>
            <a:off x="6740435" y="0"/>
            <a:ext cx="5451566" cy="6858000"/>
          </a:xfrm>
          <a:custGeom>
            <a:gdLst>
              <a:gd name="connsiteX0" fmla="*/ 0 w 5451566"/>
              <a:gd name="connsiteY0" fmla="*/ 0 h 6858000"/>
              <a:gd name="connsiteX1" fmla="*/ 5451566 w 5451566"/>
              <a:gd name="connsiteY1" fmla="*/ 0 h 6858000"/>
              <a:gd name="connsiteX2" fmla="*/ 5451566 w 5451566"/>
              <a:gd name="connsiteY2" fmla="*/ 6858000 h 6858000"/>
              <a:gd name="connsiteX3" fmla="*/ 0 w 5451566"/>
              <a:gd name="connsiteY3" fmla="*/ 6858000 h 6858000"/>
            </a:gdLst>
            <a:cxnLst>
              <a:cxn ang="0">
                <a:pos x="connsiteX0" y="connsiteY0"/>
              </a:cxn>
              <a:cxn ang="0">
                <a:pos x="connsiteX1" y="connsiteY1"/>
              </a:cxn>
              <a:cxn ang="0">
                <a:pos x="connsiteX2" y="connsiteY2"/>
              </a:cxn>
              <a:cxn ang="0">
                <a:pos x="connsiteX3" y="connsiteY3"/>
              </a:cxn>
            </a:cxnLst>
            <a:rect l="l" t="t" r="r" b="b"/>
            <a:pathLst>
              <a:path w="5451566" h="6858000">
                <a:moveTo>
                  <a:pt x="0" y="0"/>
                </a:moveTo>
                <a:lnTo>
                  <a:pt x="5451566" y="0"/>
                </a:lnTo>
                <a:lnTo>
                  <a:pt x="5451566" y="6858000"/>
                </a:lnTo>
                <a:lnTo>
                  <a:pt x="0" y="6858000"/>
                </a:lnTo>
                <a:close/>
              </a:path>
            </a:pathLst>
          </a:custGeom>
        </p:spPr>
        <p:txBody>
          <a:bodyPr wrap="square">
            <a:noAutofit/>
          </a:bodyPr>
          <a:lstStyle>
            <a:lvl1pPr>
              <a:defRPr sz="1400">
                <a:solidFill>
                  <a:schemeClr val="tx1">
                    <a:lumMod val="50000"/>
                    <a:lumOff val="50000"/>
                  </a:schemeClr>
                </a:solidFill>
              </a:defRPr>
            </a:lvl1pPr>
          </a:lstStyle>
          <a:p>
            <a:endParaRPr lang="zh-CN" altLang="en-US"/>
          </a:p>
        </p:txBody>
      </p:sp>
    </p:spTree>
    <p:extLst>
      <p:ext uri="{BB962C8B-B14F-4D97-AF65-F5344CB8AC3E}">
        <p14:creationId val="134066452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标题和内容">
    <p:spTree>
      <p:nvGrpSpPr>
        <p:cNvPr id="1" name=""/>
        <p:cNvGrpSpPr/>
        <p:nvPr/>
      </p:nvGrpSpPr>
      <p:grpSpPr>
        <a:xfrm>
          <a:off x="0" y="0"/>
          <a:ext cx="0" cy="0"/>
        </a:xfrm>
      </p:grpSpPr>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userDrawn="1"/>
        </p:nvSpPr>
        <p:spPr bwMode="auto">
          <a:xfrm>
            <a:off x="11453566" y="91345"/>
            <a:ext cx="395925" cy="460377"/>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3"/>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userDrawn="1"/>
        </p:nvSpPr>
        <p:spPr>
          <a:xfrm>
            <a:off x="11347983" y="520944"/>
            <a:ext cx="607089" cy="307777"/>
          </a:xfrm>
          <a:prstGeom prst="rect">
            <a:avLst/>
          </a:prstGeom>
          <a:noFill/>
        </p:spPr>
        <p:txBody>
          <a:bodyPr wrap="none" rtlCol="0">
            <a:spAutoFit/>
          </a:bodyPr>
          <a:lstStyle/>
          <a:p>
            <a:r>
              <a:rPr lang="en-US" altLang="zh-CN" sz="1400">
                <a:solidFill>
                  <a:schemeClr val="accent3"/>
                </a:solidFill>
              </a:rPr>
              <a:t>LOGO</a:t>
            </a:r>
            <a:endParaRPr lang="zh-CN" altLang="en-US" sz="1400">
              <a:solidFill>
                <a:schemeClr val="accent3"/>
              </a:solidFill>
            </a:endParaRPr>
          </a:p>
        </p:txBody>
      </p:sp>
    </p:spTree>
    <p:extLst>
      <p:ext uri="{BB962C8B-B14F-4D97-AF65-F5344CB8AC3E}">
        <p14:creationId val="181202868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标题和内容">
    <p:spTree>
      <p:nvGrpSpPr>
        <p:cNvPr id="1" name=""/>
        <p:cNvGrpSpPr/>
        <p:nvPr/>
      </p:nvGrpSpPr>
      <p:grpSpPr>
        <a:xfrm>
          <a:off x="0" y="0"/>
          <a:ext cx="0" cy="0"/>
        </a:xfrm>
      </p:grpSpPr>
      <p:sp>
        <p:nvSpPr>
          <p:cNvPr id="10" name="图片占位符 9"/>
          <p:cNvSpPr>
            <a:spLocks noGrp="1"/>
          </p:cNvSpPr>
          <p:nvPr>
            <p:ph type="pic" sz="quarter" idx="10"/>
          </p:nvPr>
        </p:nvSpPr>
        <p:spPr>
          <a:xfrm>
            <a:off x="-1" y="0"/>
            <a:ext cx="12192000" cy="2486722"/>
          </a:xfrm>
          <a:custGeom>
            <a:gdLst>
              <a:gd name="connsiteX0" fmla="*/ 0 w 12192000"/>
              <a:gd name="connsiteY0" fmla="*/ 0 h 2486722"/>
              <a:gd name="connsiteX1" fmla="*/ 12192000 w 12192000"/>
              <a:gd name="connsiteY1" fmla="*/ 0 h 2486722"/>
              <a:gd name="connsiteX2" fmla="*/ 12192000 w 12192000"/>
              <a:gd name="connsiteY2" fmla="*/ 2486722 h 2486722"/>
              <a:gd name="connsiteX3" fmla="*/ 0 w 12192000"/>
              <a:gd name="connsiteY3" fmla="*/ 2486722 h 2486722"/>
            </a:gdLst>
            <a:cxnLst>
              <a:cxn ang="0">
                <a:pos x="connsiteX0" y="connsiteY0"/>
              </a:cxn>
              <a:cxn ang="0">
                <a:pos x="connsiteX1" y="connsiteY1"/>
              </a:cxn>
              <a:cxn ang="0">
                <a:pos x="connsiteX2" y="connsiteY2"/>
              </a:cxn>
              <a:cxn ang="0">
                <a:pos x="connsiteX3" y="connsiteY3"/>
              </a:cxn>
            </a:cxnLst>
            <a:rect l="l" t="t" r="r" b="b"/>
            <a:pathLst>
              <a:path w="12192000" h="2486722">
                <a:moveTo>
                  <a:pt x="0" y="0"/>
                </a:moveTo>
                <a:lnTo>
                  <a:pt x="12192000" y="0"/>
                </a:lnTo>
                <a:lnTo>
                  <a:pt x="12192000" y="2486722"/>
                </a:lnTo>
                <a:lnTo>
                  <a:pt x="0" y="2486722"/>
                </a:lnTo>
                <a:close/>
              </a:path>
            </a:pathLst>
          </a:custGeom>
        </p:spPr>
        <p:txBody>
          <a:bodyPr wrap="square">
            <a:noAutofit/>
          </a:bodyPr>
          <a:lstStyle>
            <a:lvl1pPr>
              <a:defRPr sz="1600">
                <a:solidFill>
                  <a:schemeClr val="tx1">
                    <a:lumMod val="50000"/>
                    <a:lumOff val="50000"/>
                  </a:schemeClr>
                </a:solidFill>
              </a:defRPr>
            </a:lvl1pPr>
          </a:lstStyle>
          <a:p>
            <a:endParaRPr lang="zh-CN" altLang="en-US"/>
          </a:p>
        </p:txBody>
      </p:sp>
      <p:sp>
        <p:nvSpPr>
          <p:cNvPr id="2" name="矩形 1"/>
          <p:cNvSpPr/>
          <p:nvPr userDrawn="1"/>
        </p:nvSpPr>
        <p:spPr>
          <a:xfrm>
            <a:off x="0" y="810883"/>
            <a:ext cx="12192000" cy="574519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50061029"/>
      </p:ext>
    </p:extLst>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theme/theme2.xml" Type="http://schemas.openxmlformats.org/officeDocument/2006/relationships/them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37.xml" Type="http://schemas.openxmlformats.org/officeDocument/2006/relationships/slideLayout"/><Relationship Id="rId10" Target="../slideLayouts/slideLayout46.xml" Type="http://schemas.openxmlformats.org/officeDocument/2006/relationships/slideLayout"/><Relationship Id="rId11" Target="../slideLayouts/slideLayout47.xml" Type="http://schemas.openxmlformats.org/officeDocument/2006/relationships/slideLayout"/><Relationship Id="rId12" Target="../theme/theme3.xml" Type="http://schemas.openxmlformats.org/officeDocument/2006/relationships/theme"/><Relationship Id="rId2" Target="../slideLayouts/slideLayout38.xml" Type="http://schemas.openxmlformats.org/officeDocument/2006/relationships/slideLayout"/><Relationship Id="rId3" Target="../slideLayouts/slideLayout39.xml" Type="http://schemas.openxmlformats.org/officeDocument/2006/relationships/slideLayout"/><Relationship Id="rId4" Target="../slideLayouts/slideLayout40.xml" Type="http://schemas.openxmlformats.org/officeDocument/2006/relationships/slideLayout"/><Relationship Id="rId5" Target="../slideLayouts/slideLayout41.xml" Type="http://schemas.openxmlformats.org/officeDocument/2006/relationships/slideLayout"/><Relationship Id="rId6" Target="../slideLayouts/slideLayout42.xml" Type="http://schemas.openxmlformats.org/officeDocument/2006/relationships/slideLayout"/><Relationship Id="rId7" Target="../slideLayouts/slideLayout43.xml" Type="http://schemas.openxmlformats.org/officeDocument/2006/relationships/slideLayout"/><Relationship Id="rId8" Target="../slideLayouts/slideLayout44.xml" Type="http://schemas.openxmlformats.org/officeDocument/2006/relationships/slideLayout"/><Relationship Id="rId9" Target="../slideLayouts/slideLayout4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77694-2F36-4FB5-961F-11CEBD01EE4F}"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3BFE9-63B0-47AD-8FED-3BB7AC6D202F}" type="slidenum">
              <a:rPr lang="zh-CN" altLang="en-US" smtClean="0"/>
              <a:t>‹#›</a:t>
            </a:fld>
            <a:endParaRPr lang="zh-CN" altLang="en-US"/>
          </a:p>
        </p:txBody>
      </p:sp>
    </p:spTree>
    <p:extLst>
      <p:ext uri="{BB962C8B-B14F-4D97-AF65-F5344CB8AC3E}">
        <p14:creationId val="587098490"/>
      </p:ext>
    </p:extLst>
  </p:cSld>
  <p:clrMap bg1="lt1" tx1="dk1" bg2="lt2" tx2="dk2" accent1="accent1" accent2="accent2" accent3="accent3" accent4="accent4" accent5="accent5" accent6="accent6" hlink="hlink" folHlink="folHlink"/>
  <p:sldLayoutIdLst>
    <p:sldLayoutId id="2147483661" r:id="rId1"/>
    <p:sldLayoutId id="2147483698" r:id="rId2"/>
    <p:sldLayoutId id="2147483685" r:id="rId3"/>
    <p:sldLayoutId id="2147483683" r:id="rId4"/>
    <p:sldLayoutId id="2147483682" r:id="rId5"/>
    <p:sldLayoutId id="2147483674" r:id="rId6"/>
    <p:sldLayoutId id="2147483673" r:id="rId7"/>
    <p:sldLayoutId id="2147483662" r:id="rId8"/>
    <p:sldLayoutId id="2147483684" r:id="rId9"/>
    <p:sldLayoutId id="2147483681" r:id="rId10"/>
    <p:sldLayoutId id="2147483680" r:id="rId11"/>
    <p:sldLayoutId id="2147483679" r:id="rId12"/>
    <p:sldLayoutId id="2147483678" r:id="rId13"/>
    <p:sldLayoutId id="2147483677" r:id="rId14"/>
    <p:sldLayoutId id="2147483676" r:id="rId15"/>
    <p:sldLayoutId id="2147483675"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7F253-21D0-41DB-95DA-8502F5E07C82}"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85F87-1A61-411E-8250-BBEAA6605844}" type="slidenum">
              <a:rPr lang="zh-CN" altLang="en-US" smtClean="0"/>
              <a:t>‹#›</a:t>
            </a:fld>
            <a:endParaRPr lang="zh-CN" altLang="en-US"/>
          </a:p>
        </p:txBody>
      </p:sp>
    </p:spTree>
    <p:extLst>
      <p:ext uri="{BB962C8B-B14F-4D97-AF65-F5344CB8AC3E}">
        <p14:creationId val="40429420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17002497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1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2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2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charts/chart5.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占位符 18"/>
          <p:cNvPicPr>
            <a:picLocks noChangeAspect="1" noGrp="1"/>
          </p:cNvPicPr>
          <p:nvPr>
            <p:ph idx="10" sz="quarter" type="pic"/>
          </p:nvPr>
        </p:nvPicPr>
        <p:blipFill>
          <a:blip r:embed="rId2">
            <a:extLst>
              <a:ext uri="{28A0092B-C50C-407E-A947-70E740481C1C}">
                <a14:useLocalDpi val="0"/>
              </a:ext>
            </a:extLst>
          </a:blip>
          <a:srcRect b="12170" t="12170"/>
          <a:stretch>
            <a:fillRect/>
          </a:stretch>
        </p:blipFill>
        <p:spPr>
          <a:effectLst>
            <a:outerShdw algn="tr" blurRad="50800" dir="8100000" dist="38100" rotWithShape="0">
              <a:prstClr val="black">
                <a:alpha val="20000"/>
              </a:prstClr>
            </a:outerShdw>
          </a:effectLst>
        </p:spPr>
      </p:pic>
      <p:sp>
        <p:nvSpPr>
          <p:cNvPr id="21" name="直角三角形 20"/>
          <p:cNvSpPr/>
          <p:nvPr/>
        </p:nvSpPr>
        <p:spPr>
          <a:xfrm flipH="1" rot="16200000">
            <a:off x="8144607" y="1456592"/>
            <a:ext cx="5503985" cy="25908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a:off x="11251842" y="6074254"/>
            <a:ext cx="940158" cy="844062"/>
          </a:xfrm>
          <a:custGeom>
            <a:gdLst>
              <a:gd fmla="*/ 940158 w 940158" name="connsiteX0"/>
              <a:gd fmla="*/ 0 h 844062" name="connsiteY0"/>
              <a:gd fmla="*/ 940158 w 940158" name="connsiteX1"/>
              <a:gd fmla="*/ 844062 h 844062" name="connsiteY1"/>
              <a:gd fmla="*/ 0 w 940158" name="connsiteX2"/>
              <a:gd fmla="*/ 593172 h 844062" name="connsiteY2"/>
              <a:gd fmla="*/ 940158 w 940158" name="connsiteX3"/>
              <a:gd fmla="*/ 0 h 844062" name="connsiteY3"/>
            </a:gdLst>
            <a:cxnLst>
              <a:cxn ang="0">
                <a:pos x="connsiteX0" y="connsiteY0"/>
              </a:cxn>
              <a:cxn ang="0">
                <a:pos x="connsiteX1" y="connsiteY1"/>
              </a:cxn>
              <a:cxn ang="0">
                <a:pos x="connsiteX2" y="connsiteY2"/>
              </a:cxn>
              <a:cxn ang="0">
                <a:pos x="connsiteX3" y="connsiteY3"/>
              </a:cxn>
            </a:cxnLst>
            <a:rect b="b" l="l" r="r" t="t"/>
            <a:pathLst>
              <a:path h="844062" w="940157">
                <a:moveTo>
                  <a:pt x="940158" y="0"/>
                </a:moveTo>
                <a:lnTo>
                  <a:pt x="940158" y="844062"/>
                </a:lnTo>
                <a:lnTo>
                  <a:pt x="0" y="593172"/>
                </a:lnTo>
                <a:lnTo>
                  <a:pt x="9401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358836" y="5195133"/>
            <a:ext cx="6571975" cy="701040"/>
          </a:xfrm>
          <a:prstGeom prst="rect">
            <a:avLst/>
          </a:prstGeom>
          <a:noFill/>
          <a:effectLst>
            <a:outerShdw algn="tl" blurRad="25400" dir="2700000" dist="25400" rotWithShape="0">
              <a:prstClr val="black">
                <a:alpha val="20000"/>
              </a:prstClr>
            </a:outerShdw>
          </a:effectLst>
        </p:spPr>
        <p:txBody>
          <a:bodyPr rtlCol="0" wrap="square">
            <a:spAutoFit/>
          </a:bodyPr>
          <a:lstStyle/>
          <a:p>
            <a:r>
              <a:rPr altLang="zh-CN" b="1" lang="en-US" sz="4000">
                <a:solidFill>
                  <a:schemeClr val="accent1"/>
                </a:solidFill>
                <a:latin typeface="+mn-ea"/>
              </a:rPr>
              <a:t>BUSINESS POWERPOINT</a:t>
            </a:r>
          </a:p>
        </p:txBody>
      </p:sp>
      <p:sp>
        <p:nvSpPr>
          <p:cNvPr id="24" name="矩形 23"/>
          <p:cNvSpPr/>
          <p:nvPr/>
        </p:nvSpPr>
        <p:spPr>
          <a:xfrm>
            <a:off x="358836" y="5843420"/>
            <a:ext cx="5737164" cy="457200"/>
          </a:xfrm>
          <a:prstGeom prst="rect">
            <a:avLst/>
          </a:prstGeom>
          <a:effectLst>
            <a:outerShdw algn="tl" blurRad="25400" dir="2700000" dist="12700" rotWithShape="0">
              <a:prstClr val="black">
                <a:alpha val="20000"/>
              </a:prstClr>
            </a:outerShdw>
          </a:effectLst>
        </p:spPr>
        <p:txBody>
          <a:bodyPr wrap="square">
            <a:spAutoFit/>
          </a:bodyPr>
          <a:lstStyle/>
          <a:p>
            <a:r>
              <a:rPr altLang="en-US" lang="zh-CN" sz="2400">
                <a:solidFill>
                  <a:schemeClr val="accent3"/>
                </a:solidFill>
              </a:rPr>
              <a:t>每一次的发奋努力，必会有加倍的赏赐。</a:t>
            </a:r>
          </a:p>
        </p:txBody>
      </p:sp>
      <p:sp>
        <p:nvSpPr>
          <p:cNvPr id="25" name="任意多边形 24"/>
          <p:cNvSpPr/>
          <p:nvPr/>
        </p:nvSpPr>
        <p:spPr>
          <a:xfrm>
            <a:off x="252845" y="2596441"/>
            <a:ext cx="2194888" cy="1726440"/>
          </a:xfrm>
          <a:custGeom>
            <a:gdLst>
              <a:gd fmla="*/ 1111347 w 2194888" name="connsiteX0"/>
              <a:gd fmla="*/ 0 h 1726440" name="connsiteY0"/>
              <a:gd fmla="*/ 0 w 2194888" name="connsiteX1"/>
              <a:gd fmla="*/ 1139483 h 1726440" name="connsiteY1"/>
              <a:gd fmla="*/ 2194888 w 2194888" name="connsiteX2"/>
              <a:gd fmla="*/ 1726440 h 1726440" name="connsiteY2"/>
              <a:gd fmla="*/ 1111347 w 2194888" name="connsiteX3"/>
              <a:gd fmla="*/ 0 h 1726440" name="connsiteY3"/>
            </a:gdLst>
            <a:cxnLst>
              <a:cxn ang="0">
                <a:pos x="connsiteX0" y="connsiteY0"/>
              </a:cxn>
              <a:cxn ang="0">
                <a:pos x="connsiteX1" y="connsiteY1"/>
              </a:cxn>
              <a:cxn ang="0">
                <a:pos x="connsiteX2" y="connsiteY2"/>
              </a:cxn>
              <a:cxn ang="0">
                <a:pos x="connsiteX3" y="connsiteY3"/>
              </a:cxn>
            </a:cxnLst>
            <a:rect b="b" l="l" r="r" t="t"/>
            <a:pathLst>
              <a:path h="1726440" w="2194888">
                <a:moveTo>
                  <a:pt x="1111347" y="0"/>
                </a:moveTo>
                <a:lnTo>
                  <a:pt x="0" y="1139483"/>
                </a:lnTo>
                <a:lnTo>
                  <a:pt x="2194888" y="1726440"/>
                </a:lnTo>
                <a:lnTo>
                  <a:pt x="111134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直角三角形 25"/>
          <p:cNvSpPr/>
          <p:nvPr/>
        </p:nvSpPr>
        <p:spPr>
          <a:xfrm rot="5400000">
            <a:off x="-1" y="0"/>
            <a:ext cx="4871990" cy="4871990"/>
          </a:xfrm>
          <a:prstGeom prst="rtTriangle">
            <a:avLst/>
          </a:prstGeom>
          <a:solidFill>
            <a:schemeClr val="accent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722209" y="498213"/>
            <a:ext cx="1301332" cy="1281872"/>
            <a:chOff x="309636" y="5144626"/>
            <a:chExt cx="1134049" cy="1117088"/>
          </a:xfrm>
          <a:solidFill>
            <a:schemeClr val="bg1"/>
          </a:solidFill>
          <a:effectLst>
            <a:outerShdw algn="tl" blurRad="50800" dir="2700000" dist="38100" rotWithShape="0">
              <a:prstClr val="black">
                <a:alpha val="40000"/>
              </a:prstClr>
            </a:outerShdw>
          </a:effectLst>
        </p:grpSpPr>
        <p:sp>
          <p:nvSpPr>
            <p:cNvPr id="28" name="任意多边形 27"/>
            <p:cNvSpPr/>
            <p:nvPr/>
          </p:nvSpPr>
          <p:spPr>
            <a:xfrm>
              <a:off x="309636" y="5144626"/>
              <a:ext cx="791502" cy="791502"/>
            </a:xfrm>
            <a:custGeom>
              <a:gdLst>
                <a:gd fmla="*/ 78758 w 1766806" name="connsiteX0"/>
                <a:gd fmla="*/ 96562 h 1766806" name="connsiteY0"/>
                <a:gd fmla="*/ 78758 w 1766806" name="connsiteX1"/>
                <a:gd fmla="*/ 1670245 h 1766806" name="connsiteY1"/>
                <a:gd fmla="*/ 1688049 w 1766806" name="connsiteX2"/>
                <a:gd fmla="*/ 1670245 h 1766806" name="connsiteY2"/>
                <a:gd fmla="*/ 1688049 w 1766806" name="connsiteX3"/>
                <a:gd fmla="*/ 96562 h 1766806" name="connsiteY3"/>
                <a:gd fmla="*/ 0 w 1766806" name="connsiteX4"/>
                <a:gd fmla="*/ 0 h 1766806" name="connsiteY4"/>
                <a:gd fmla="*/ 1766806 w 1766806" name="connsiteX5"/>
                <a:gd fmla="*/ 0 h 1766806" name="connsiteY5"/>
                <a:gd fmla="*/ 1766806 w 1766806" name="connsiteX6"/>
                <a:gd fmla="*/ 1766806 h 1766806" name="connsiteY6"/>
                <a:gd fmla="*/ 0 w 1766806" name="connsiteX7"/>
                <a:gd fmla="*/ 1766806 h 17668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766806" w="1766806">
                  <a:moveTo>
                    <a:pt x="78758" y="96562"/>
                  </a:moveTo>
                  <a:lnTo>
                    <a:pt x="78758" y="1670245"/>
                  </a:lnTo>
                  <a:lnTo>
                    <a:pt x="1688049" y="1670245"/>
                  </a:lnTo>
                  <a:lnTo>
                    <a:pt x="1688049" y="96562"/>
                  </a:lnTo>
                  <a:close/>
                  <a:moveTo>
                    <a:pt x="0" y="0"/>
                  </a:moveTo>
                  <a:lnTo>
                    <a:pt x="1766806" y="0"/>
                  </a:lnTo>
                  <a:lnTo>
                    <a:pt x="1766806" y="1766806"/>
                  </a:lnTo>
                  <a:lnTo>
                    <a:pt x="0" y="176680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9" name="任意多边形 28"/>
            <p:cNvSpPr/>
            <p:nvPr/>
          </p:nvSpPr>
          <p:spPr>
            <a:xfrm>
              <a:off x="792512" y="5610541"/>
              <a:ext cx="651173" cy="651173"/>
            </a:xfrm>
            <a:custGeom>
              <a:gdLst>
                <a:gd fmla="*/ 78758 w 1766806" name="connsiteX0"/>
                <a:gd fmla="*/ 96562 h 1766806" name="connsiteY0"/>
                <a:gd fmla="*/ 78758 w 1766806" name="connsiteX1"/>
                <a:gd fmla="*/ 1670245 h 1766806" name="connsiteY1"/>
                <a:gd fmla="*/ 1688049 w 1766806" name="connsiteX2"/>
                <a:gd fmla="*/ 1670245 h 1766806" name="connsiteY2"/>
                <a:gd fmla="*/ 1688049 w 1766806" name="connsiteX3"/>
                <a:gd fmla="*/ 96562 h 1766806" name="connsiteY3"/>
                <a:gd fmla="*/ 0 w 1766806" name="connsiteX4"/>
                <a:gd fmla="*/ 0 h 1766806" name="connsiteY4"/>
                <a:gd fmla="*/ 1766806 w 1766806" name="connsiteX5"/>
                <a:gd fmla="*/ 0 h 1766806" name="connsiteY5"/>
                <a:gd fmla="*/ 1766806 w 1766806" name="connsiteX6"/>
                <a:gd fmla="*/ 1766806 h 1766806" name="connsiteY6"/>
                <a:gd fmla="*/ 0 w 1766806" name="connsiteX7"/>
                <a:gd fmla="*/ 1766806 h 17668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766806" w="1766806">
                  <a:moveTo>
                    <a:pt x="78758" y="96562"/>
                  </a:moveTo>
                  <a:lnTo>
                    <a:pt x="78758" y="1670245"/>
                  </a:lnTo>
                  <a:lnTo>
                    <a:pt x="1688049" y="1670245"/>
                  </a:lnTo>
                  <a:lnTo>
                    <a:pt x="1688049" y="96562"/>
                  </a:lnTo>
                  <a:close/>
                  <a:moveTo>
                    <a:pt x="0" y="0"/>
                  </a:moveTo>
                  <a:lnTo>
                    <a:pt x="1766806" y="0"/>
                  </a:lnTo>
                  <a:lnTo>
                    <a:pt x="1766806" y="1766806"/>
                  </a:lnTo>
                  <a:lnTo>
                    <a:pt x="0" y="176680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sp>
        <p:nvSpPr>
          <p:cNvPr id="30" name="文本框 29"/>
          <p:cNvSpPr txBox="1"/>
          <p:nvPr/>
        </p:nvSpPr>
        <p:spPr>
          <a:xfrm>
            <a:off x="507269" y="1792056"/>
            <a:ext cx="1669723" cy="457200"/>
          </a:xfrm>
          <a:prstGeom prst="rect">
            <a:avLst/>
          </a:prstGeom>
          <a:noFill/>
          <a:ln>
            <a:noFill/>
          </a:ln>
        </p:spPr>
        <p:txBody>
          <a:bodyPr rtlCol="0" wrap="none">
            <a:spAutoFit/>
          </a:bodyPr>
          <a:lstStyle/>
          <a:p>
            <a:r>
              <a:rPr altLang="zh-CN" lang="en-US" sz="2400">
                <a:solidFill>
                  <a:schemeClr val="bg1"/>
                </a:solidFill>
              </a:rPr>
              <a:t>YOUR LOGO</a:t>
            </a:r>
          </a:p>
        </p:txBody>
      </p:sp>
    </p:spTree>
    <p:extLst>
      <p:ext uri="{BB962C8B-B14F-4D97-AF65-F5344CB8AC3E}">
        <p14:creationId val="3813687503"/>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911258" y="4716139"/>
            <a:ext cx="10369484" cy="1427280"/>
          </a:xfrm>
          <a:prstGeom prst="rect">
            <a:avLst/>
          </a:prstGeom>
          <a:solidFill>
            <a:schemeClr val="bg1"/>
          </a:solidFill>
          <a:ln>
            <a:noFill/>
          </a:ln>
          <a:effectLst>
            <a:outerShdw algn="tl" blurRad="25400" dir="2700000" dist="127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9" name="Freeform 5"/>
          <p:cNvSpPr/>
          <p:nvPr/>
        </p:nvSpPr>
        <p:spPr bwMode="auto">
          <a:xfrm>
            <a:off x="1670305" y="2111375"/>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0" name="Freeform 5"/>
          <p:cNvSpPr/>
          <p:nvPr/>
        </p:nvSpPr>
        <p:spPr bwMode="auto">
          <a:xfrm>
            <a:off x="2918080" y="2798763"/>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a:off x="2918080" y="1423987"/>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2" name="Freeform 5"/>
          <p:cNvSpPr/>
          <p:nvPr/>
        </p:nvSpPr>
        <p:spPr bwMode="auto">
          <a:xfrm>
            <a:off x="4165855" y="2111375"/>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3" name="Freeform 5"/>
          <p:cNvSpPr/>
          <p:nvPr/>
        </p:nvSpPr>
        <p:spPr bwMode="auto">
          <a:xfrm>
            <a:off x="5413630" y="2798763"/>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a:off x="5413630" y="1423987"/>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5" name="Freeform 5"/>
          <p:cNvSpPr/>
          <p:nvPr/>
        </p:nvSpPr>
        <p:spPr bwMode="auto">
          <a:xfrm>
            <a:off x="6661405" y="2111375"/>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6" name="Freeform 5"/>
          <p:cNvSpPr/>
          <p:nvPr/>
        </p:nvSpPr>
        <p:spPr bwMode="auto">
          <a:xfrm>
            <a:off x="7909180" y="2798763"/>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5"/>
          <p:cNvSpPr/>
          <p:nvPr/>
        </p:nvSpPr>
        <p:spPr bwMode="auto">
          <a:xfrm>
            <a:off x="7909180" y="1423987"/>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8" name="Freeform 5"/>
          <p:cNvSpPr/>
          <p:nvPr/>
        </p:nvSpPr>
        <p:spPr bwMode="auto">
          <a:xfrm>
            <a:off x="9156955" y="2111375"/>
            <a:ext cx="1492250" cy="1317625"/>
          </a:xfrm>
          <a:custGeom>
            <a:gdLst>
              <a:gd fmla="*/ 4 w 395" name="T0"/>
              <a:gd fmla="*/ 191 h 348" name="T1"/>
              <a:gd fmla="*/ 4 w 395" name="T2"/>
              <a:gd fmla="*/ 156 h 348" name="T3"/>
              <a:gd fmla="*/ 74 w 395" name="T4"/>
              <a:gd fmla="*/ 17 h 348" name="T5"/>
              <a:gd fmla="*/ 102 w 395" name="T6"/>
              <a:gd fmla="*/ 0 h 348" name="T7"/>
              <a:gd fmla="*/ 292 w 395" name="T8"/>
              <a:gd fmla="*/ 0 h 348" name="T9"/>
              <a:gd fmla="*/ 321 w 395" name="T10"/>
              <a:gd fmla="*/ 17 h 348" name="T11"/>
              <a:gd fmla="*/ 390 w 395" name="T12"/>
              <a:gd fmla="*/ 156 h 348" name="T13"/>
              <a:gd fmla="*/ 390 w 395" name="T14"/>
              <a:gd fmla="*/ 191 h 348" name="T15"/>
              <a:gd fmla="*/ 321 w 395" name="T16"/>
              <a:gd fmla="*/ 330 h 348" name="T17"/>
              <a:gd fmla="*/ 292 w 395" name="T18"/>
              <a:gd fmla="*/ 348 h 348" name="T19"/>
              <a:gd fmla="*/ 102 w 395" name="T20"/>
              <a:gd fmla="*/ 348 h 348" name="T21"/>
              <a:gd fmla="*/ 74 w 395" name="T22"/>
              <a:gd fmla="*/ 330 h 348" name="T23"/>
              <a:gd fmla="*/ 4 w 395" name="T24"/>
              <a:gd fmla="*/ 191 h 3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8" w="395">
                <a:moveTo>
                  <a:pt x="4" y="191"/>
                </a:moveTo>
                <a:cubicBezTo>
                  <a:pt x="0" y="182"/>
                  <a:pt x="0" y="166"/>
                  <a:pt x="4" y="156"/>
                </a:cubicBezTo>
                <a:cubicBezTo>
                  <a:pt x="74" y="17"/>
                  <a:pt x="74" y="17"/>
                  <a:pt x="74" y="17"/>
                </a:cubicBezTo>
                <a:cubicBezTo>
                  <a:pt x="78" y="8"/>
                  <a:pt x="91" y="0"/>
                  <a:pt x="102" y="0"/>
                </a:cubicBezTo>
                <a:cubicBezTo>
                  <a:pt x="292" y="0"/>
                  <a:pt x="292" y="0"/>
                  <a:pt x="292" y="0"/>
                </a:cubicBezTo>
                <a:cubicBezTo>
                  <a:pt x="303" y="0"/>
                  <a:pt x="316" y="8"/>
                  <a:pt x="321" y="17"/>
                </a:cubicBezTo>
                <a:cubicBezTo>
                  <a:pt x="390" y="156"/>
                  <a:pt x="390" y="156"/>
                  <a:pt x="390" y="156"/>
                </a:cubicBezTo>
                <a:cubicBezTo>
                  <a:pt x="395" y="166"/>
                  <a:pt x="395" y="182"/>
                  <a:pt x="390" y="191"/>
                </a:cubicBezTo>
                <a:cubicBezTo>
                  <a:pt x="321" y="330"/>
                  <a:pt x="321" y="330"/>
                  <a:pt x="321" y="330"/>
                </a:cubicBezTo>
                <a:cubicBezTo>
                  <a:pt x="316" y="340"/>
                  <a:pt x="303" y="348"/>
                  <a:pt x="292" y="348"/>
                </a:cubicBezTo>
                <a:cubicBezTo>
                  <a:pt x="102" y="348"/>
                  <a:pt x="102" y="348"/>
                  <a:pt x="102" y="348"/>
                </a:cubicBezTo>
                <a:cubicBezTo>
                  <a:pt x="91" y="348"/>
                  <a:pt x="78" y="340"/>
                  <a:pt x="74" y="330"/>
                </a:cubicBezTo>
                <a:lnTo>
                  <a:pt x="4" y="191"/>
                </a:lnTo>
                <a:close/>
              </a:path>
            </a:pathLst>
          </a:custGeom>
          <a:solidFill>
            <a:srgbClr val="FB63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9" name="矩形 18"/>
          <p:cNvSpPr/>
          <p:nvPr/>
        </p:nvSpPr>
        <p:spPr>
          <a:xfrm>
            <a:off x="1435325" y="4828846"/>
            <a:ext cx="3051834" cy="457200"/>
          </a:xfrm>
          <a:prstGeom prst="rect">
            <a:avLst/>
          </a:prstGeom>
        </p:spPr>
        <p:txBody>
          <a:bodyPr wrap="square">
            <a:spAutoFit/>
          </a:bodyPr>
          <a:lstStyle/>
          <a:p>
            <a:r>
              <a:rPr altLang="zh-CN" lang="en-US" sz="2400">
                <a:solidFill>
                  <a:schemeClr val="accent1"/>
                </a:solidFill>
                <a:ea typeface="+mj-ea"/>
                <a:cs charset="0" panose="020b0402040204020203" pitchFamily="34" typeface="Segoe UI Semilight"/>
              </a:rPr>
              <a:t>ADD YOUR TEXT HERE</a:t>
            </a:r>
          </a:p>
        </p:txBody>
      </p:sp>
      <p:sp>
        <p:nvSpPr>
          <p:cNvPr id="20" name="矩形 19"/>
          <p:cNvSpPr/>
          <p:nvPr/>
        </p:nvSpPr>
        <p:spPr>
          <a:xfrm>
            <a:off x="1435325" y="5245448"/>
            <a:ext cx="9321349" cy="73152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 tincidunt ut laoreet dolore magna aliquam erat volutpat wisi enim ad minim veniam</a:t>
            </a:r>
          </a:p>
        </p:txBody>
      </p:sp>
      <p:sp>
        <p:nvSpPr>
          <p:cNvPr id="21" name="文本框 20"/>
          <p:cNvSpPr txBox="1"/>
          <p:nvPr/>
        </p:nvSpPr>
        <p:spPr>
          <a:xfrm>
            <a:off x="4317464" y="2420448"/>
            <a:ext cx="1189032" cy="731520"/>
          </a:xfrm>
          <a:prstGeom prst="rect">
            <a:avLst/>
          </a:prstGeom>
          <a:noFill/>
        </p:spPr>
        <p:txBody>
          <a:bodyPr rtlCol="0" wrap="none">
            <a:spAutoFit/>
          </a:bodyPr>
          <a:lstStyle/>
          <a:p>
            <a:pPr algn="ctr"/>
            <a:r>
              <a:rPr altLang="zh-CN" lang="en-US" sz="1400">
                <a:solidFill>
                  <a:schemeClr val="bg1"/>
                </a:solidFill>
              </a:rPr>
              <a:t>BUSINESS</a:t>
            </a:r>
          </a:p>
          <a:p>
            <a:pPr algn="ctr"/>
            <a:r>
              <a:rPr altLang="zh-CN" lang="en-US" sz="1400">
                <a:solidFill>
                  <a:schemeClr val="bg1"/>
                </a:solidFill>
              </a:rPr>
              <a:t>POWERPOINT</a:t>
            </a:r>
          </a:p>
          <a:p>
            <a:pPr algn="ctr"/>
            <a:r>
              <a:rPr altLang="zh-CN" lang="en-US" sz="1400">
                <a:solidFill>
                  <a:schemeClr val="bg1"/>
                </a:solidFill>
              </a:rPr>
              <a:t>01</a:t>
            </a:r>
          </a:p>
        </p:txBody>
      </p:sp>
      <p:sp>
        <p:nvSpPr>
          <p:cNvPr id="22" name="文本框 21"/>
          <p:cNvSpPr txBox="1"/>
          <p:nvPr/>
        </p:nvSpPr>
        <p:spPr>
          <a:xfrm>
            <a:off x="6813014" y="2420448"/>
            <a:ext cx="1189032" cy="731520"/>
          </a:xfrm>
          <a:prstGeom prst="rect">
            <a:avLst/>
          </a:prstGeom>
          <a:noFill/>
        </p:spPr>
        <p:txBody>
          <a:bodyPr rtlCol="0" wrap="none">
            <a:spAutoFit/>
          </a:bodyPr>
          <a:lstStyle/>
          <a:p>
            <a:pPr algn="ctr"/>
            <a:r>
              <a:rPr altLang="zh-CN" lang="en-US" sz="1400">
                <a:solidFill>
                  <a:schemeClr val="bg1"/>
                </a:solidFill>
              </a:rPr>
              <a:t>BUSINESS</a:t>
            </a:r>
          </a:p>
          <a:p>
            <a:pPr algn="ctr"/>
            <a:r>
              <a:rPr altLang="zh-CN" lang="en-US" sz="1400">
                <a:solidFill>
                  <a:schemeClr val="bg1"/>
                </a:solidFill>
              </a:rPr>
              <a:t>POWERPOINT</a:t>
            </a:r>
          </a:p>
          <a:p>
            <a:pPr algn="ctr"/>
            <a:r>
              <a:rPr altLang="zh-CN" lang="en-US" sz="1400">
                <a:solidFill>
                  <a:schemeClr val="bg1"/>
                </a:solidFill>
              </a:rPr>
              <a:t>02</a:t>
            </a:r>
          </a:p>
        </p:txBody>
      </p:sp>
      <p:sp>
        <p:nvSpPr>
          <p:cNvPr id="23" name="文本框 22"/>
          <p:cNvSpPr txBox="1"/>
          <p:nvPr/>
        </p:nvSpPr>
        <p:spPr>
          <a:xfrm>
            <a:off x="3109502" y="191352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4" name="文本框 23"/>
          <p:cNvSpPr txBox="1"/>
          <p:nvPr/>
        </p:nvSpPr>
        <p:spPr>
          <a:xfrm>
            <a:off x="1861727" y="2600910"/>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5" name="文本框 24"/>
          <p:cNvSpPr txBox="1"/>
          <p:nvPr/>
        </p:nvSpPr>
        <p:spPr>
          <a:xfrm>
            <a:off x="3109502" y="3273594"/>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6" name="文本框 25"/>
          <p:cNvSpPr txBox="1"/>
          <p:nvPr/>
        </p:nvSpPr>
        <p:spPr>
          <a:xfrm>
            <a:off x="5605052" y="3273594"/>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7" name="文本框 26"/>
          <p:cNvSpPr txBox="1"/>
          <p:nvPr/>
        </p:nvSpPr>
        <p:spPr>
          <a:xfrm>
            <a:off x="5605052" y="191352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8" name="文本框 27"/>
          <p:cNvSpPr txBox="1"/>
          <p:nvPr/>
        </p:nvSpPr>
        <p:spPr>
          <a:xfrm>
            <a:off x="8100601" y="191352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9" name="文本框 28"/>
          <p:cNvSpPr txBox="1"/>
          <p:nvPr/>
        </p:nvSpPr>
        <p:spPr>
          <a:xfrm>
            <a:off x="8100601" y="3288299"/>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30" name="文本框 29"/>
          <p:cNvSpPr txBox="1"/>
          <p:nvPr/>
        </p:nvSpPr>
        <p:spPr>
          <a:xfrm>
            <a:off x="9401431" y="2600910"/>
            <a:ext cx="1097081" cy="335280"/>
          </a:xfrm>
          <a:prstGeom prst="rect">
            <a:avLst/>
          </a:prstGeom>
          <a:noFill/>
        </p:spPr>
        <p:txBody>
          <a:bodyPr rtlCol="0" wrap="none">
            <a:spAutoFit/>
          </a:bodyPr>
          <a:lstStyle/>
          <a:p>
            <a:r>
              <a:rPr altLang="zh-CN" lang="en-US" sz="1600">
                <a:solidFill>
                  <a:schemeClr val="bg1"/>
                </a:solidFill>
              </a:rPr>
              <a:t>YOUR TEXT</a:t>
            </a:r>
          </a:p>
        </p:txBody>
      </p:sp>
    </p:spTree>
    <p:extLst>
      <p:ext uri="{BB962C8B-B14F-4D97-AF65-F5344CB8AC3E}">
        <p14:creationId val="3846719345"/>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5" name="矩形 4"/>
          <p:cNvSpPr/>
          <p:nvPr/>
        </p:nvSpPr>
        <p:spPr>
          <a:xfrm>
            <a:off x="400050" y="1638300"/>
            <a:ext cx="11315700" cy="33813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flipH="1">
            <a:off x="6236923" y="687333"/>
            <a:ext cx="5231177" cy="4546629"/>
          </a:xfrm>
          <a:prstGeom prst="rect">
            <a:avLst/>
          </a:prstGeom>
        </p:spPr>
      </p:pic>
      <p:sp>
        <p:nvSpPr>
          <p:cNvPr id="7" name="矩形 6"/>
          <p:cNvSpPr/>
          <p:nvPr/>
        </p:nvSpPr>
        <p:spPr>
          <a:xfrm>
            <a:off x="788900" y="3059667"/>
            <a:ext cx="4336735" cy="73152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veniamquis nostrud exercia </a:t>
            </a:r>
          </a:p>
        </p:txBody>
      </p:sp>
      <p:sp>
        <p:nvSpPr>
          <p:cNvPr id="9" name="文本框 8"/>
          <p:cNvSpPr txBox="1"/>
          <p:nvPr/>
        </p:nvSpPr>
        <p:spPr>
          <a:xfrm>
            <a:off x="788900" y="2112523"/>
            <a:ext cx="3901401" cy="1066800"/>
          </a:xfrm>
          <a:prstGeom prst="rect">
            <a:avLst/>
          </a:prstGeom>
          <a:noFill/>
        </p:spPr>
        <p:txBody>
          <a:bodyPr rtlCol="0" wrap="none">
            <a:spAutoFit/>
          </a:bodyPr>
          <a:lstStyle/>
          <a:p>
            <a:r>
              <a:rPr altLang="zh-CN" b="1" lang="en-US" sz="3200">
                <a:solidFill>
                  <a:schemeClr val="accent1"/>
                </a:solidFill>
              </a:rPr>
              <a:t>BUSINESS</a:t>
            </a:r>
          </a:p>
          <a:p>
            <a:r>
              <a:rPr altLang="zh-CN" b="1" lang="en-US" sz="3200">
                <a:solidFill>
                  <a:schemeClr val="accent1"/>
                </a:solidFill>
              </a:rPr>
              <a:t>POWERPOINT DESIGN</a:t>
            </a:r>
          </a:p>
        </p:txBody>
      </p:sp>
      <p:sp>
        <p:nvSpPr>
          <p:cNvPr id="10" name="圆角矩形 9"/>
          <p:cNvSpPr/>
          <p:nvPr/>
        </p:nvSpPr>
        <p:spPr>
          <a:xfrm>
            <a:off x="876300" y="4015498"/>
            <a:ext cx="1838325" cy="675102"/>
          </a:xfrm>
          <a:prstGeom prst="roundRect">
            <a:avLst>
              <a:gd fmla="val 7207"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3143959" y="4015498"/>
            <a:ext cx="1838325" cy="675102"/>
          </a:xfrm>
          <a:prstGeom prst="roundRect">
            <a:avLst>
              <a:gd fmla="val 7207"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876300" y="4152995"/>
            <a:ext cx="1779905" cy="396240"/>
          </a:xfrm>
          <a:prstGeom prst="rect">
            <a:avLst/>
          </a:prstGeom>
          <a:noFill/>
        </p:spPr>
        <p:txBody>
          <a:bodyPr rtlCol="0" wrap="none">
            <a:spAutoFit/>
          </a:bodyPr>
          <a:lstStyle/>
          <a:p>
            <a:r>
              <a:rPr altLang="zh-CN" lang="en-US" sz="2000">
                <a:solidFill>
                  <a:schemeClr val="bg1"/>
                </a:solidFill>
              </a:rPr>
              <a:t>+ $123,564,000</a:t>
            </a:r>
          </a:p>
        </p:txBody>
      </p:sp>
      <p:sp>
        <p:nvSpPr>
          <p:cNvPr id="13" name="文本框 12"/>
          <p:cNvSpPr txBox="1"/>
          <p:nvPr/>
        </p:nvSpPr>
        <p:spPr>
          <a:xfrm>
            <a:off x="3273100" y="4152995"/>
            <a:ext cx="1602105" cy="396240"/>
          </a:xfrm>
          <a:prstGeom prst="rect">
            <a:avLst/>
          </a:prstGeom>
          <a:noFill/>
        </p:spPr>
        <p:txBody>
          <a:bodyPr rtlCol="0" wrap="none">
            <a:spAutoFit/>
          </a:bodyPr>
          <a:lstStyle/>
          <a:p>
            <a:r>
              <a:rPr altLang="zh-CN" lang="en-US" sz="2000">
                <a:solidFill>
                  <a:schemeClr val="bg1"/>
                </a:solidFill>
              </a:rPr>
              <a:t>- $98,421,000</a:t>
            </a:r>
          </a:p>
        </p:txBody>
      </p:sp>
      <p:sp>
        <p:nvSpPr>
          <p:cNvPr id="16" name="文本框 15"/>
          <p:cNvSpPr txBox="1"/>
          <p:nvPr/>
        </p:nvSpPr>
        <p:spPr>
          <a:xfrm>
            <a:off x="1036222" y="5207244"/>
            <a:ext cx="557697" cy="412805"/>
          </a:xfrm>
          <a:custGeom>
            <a:rect b="b" l="l" r="r" t="t"/>
            <a:pathLst>
              <a:path h="620818" w="838721">
                <a:moveTo>
                  <a:pt x="723602" y="0"/>
                </a:moveTo>
                <a:lnTo>
                  <a:pt x="789384" y="78116"/>
                </a:lnTo>
                <a:cubicBezTo>
                  <a:pt x="761975" y="91821"/>
                  <a:pt x="729769" y="116489"/>
                  <a:pt x="692767" y="152121"/>
                </a:cubicBezTo>
                <a:cubicBezTo>
                  <a:pt x="650282" y="194606"/>
                  <a:pt x="629040" y="228182"/>
                  <a:pt x="629040" y="252850"/>
                </a:cubicBezTo>
                <a:cubicBezTo>
                  <a:pt x="629040" y="263814"/>
                  <a:pt x="633837" y="269296"/>
                  <a:pt x="643430" y="269296"/>
                </a:cubicBezTo>
                <a:cubicBezTo>
                  <a:pt x="698249" y="269296"/>
                  <a:pt x="744159" y="284370"/>
                  <a:pt x="781161" y="314521"/>
                </a:cubicBezTo>
                <a:cubicBezTo>
                  <a:pt x="819534" y="344671"/>
                  <a:pt x="838721" y="385785"/>
                  <a:pt x="838721" y="437862"/>
                </a:cubicBezTo>
                <a:cubicBezTo>
                  <a:pt x="838721" y="488569"/>
                  <a:pt x="822275" y="531738"/>
                  <a:pt x="789384" y="567370"/>
                </a:cubicBezTo>
                <a:cubicBezTo>
                  <a:pt x="757864" y="603002"/>
                  <a:pt x="716750" y="620818"/>
                  <a:pt x="666043" y="620818"/>
                </a:cubicBezTo>
                <a:cubicBezTo>
                  <a:pt x="603002" y="620818"/>
                  <a:pt x="552295" y="600261"/>
                  <a:pt x="513922" y="559148"/>
                </a:cubicBezTo>
                <a:cubicBezTo>
                  <a:pt x="476919" y="516663"/>
                  <a:pt x="458418" y="463901"/>
                  <a:pt x="458418" y="400860"/>
                </a:cubicBezTo>
                <a:cubicBezTo>
                  <a:pt x="458418" y="233664"/>
                  <a:pt x="546813" y="100044"/>
                  <a:pt x="723602" y="0"/>
                </a:cubicBezTo>
                <a:close/>
                <a:moveTo>
                  <a:pt x="263128" y="0"/>
                </a:moveTo>
                <a:lnTo>
                  <a:pt x="328910" y="78116"/>
                </a:lnTo>
                <a:cubicBezTo>
                  <a:pt x="300130" y="91821"/>
                  <a:pt x="267924" y="116489"/>
                  <a:pt x="232293" y="152121"/>
                </a:cubicBezTo>
                <a:cubicBezTo>
                  <a:pt x="189808" y="194606"/>
                  <a:pt x="168566" y="228182"/>
                  <a:pt x="168566" y="252850"/>
                </a:cubicBezTo>
                <a:cubicBezTo>
                  <a:pt x="168566" y="263814"/>
                  <a:pt x="173363" y="269296"/>
                  <a:pt x="182956" y="269296"/>
                </a:cubicBezTo>
                <a:cubicBezTo>
                  <a:pt x="237774" y="269296"/>
                  <a:pt x="284370" y="284370"/>
                  <a:pt x="322743" y="314521"/>
                </a:cubicBezTo>
                <a:cubicBezTo>
                  <a:pt x="359745" y="346041"/>
                  <a:pt x="378246" y="387155"/>
                  <a:pt x="378246" y="437862"/>
                </a:cubicBezTo>
                <a:cubicBezTo>
                  <a:pt x="378246" y="488569"/>
                  <a:pt x="362486" y="531738"/>
                  <a:pt x="330966" y="567370"/>
                </a:cubicBezTo>
                <a:cubicBezTo>
                  <a:pt x="298075" y="603002"/>
                  <a:pt x="255590" y="620818"/>
                  <a:pt x="203513" y="620818"/>
                </a:cubicBezTo>
                <a:cubicBezTo>
                  <a:pt x="140472" y="620818"/>
                  <a:pt x="91135" y="600261"/>
                  <a:pt x="55503" y="559148"/>
                </a:cubicBezTo>
                <a:cubicBezTo>
                  <a:pt x="18501" y="516663"/>
                  <a:pt x="0" y="463901"/>
                  <a:pt x="0" y="400860"/>
                </a:cubicBezTo>
                <a:cubicBezTo>
                  <a:pt x="0" y="232293"/>
                  <a:pt x="87709" y="98673"/>
                  <a:pt x="263128" y="0"/>
                </a:cubicBezTo>
                <a:close/>
              </a:path>
            </a:pathLst>
          </a:custGeom>
          <a:solidFill>
            <a:schemeClr val="bg1">
              <a:lumMod val="8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latin charset="-128" panose="02010609010101010101" pitchFamily="49" typeface="ＤＦ明朝体W5"/>
              <a:ea charset="-128" panose="02010609010101010101" pitchFamily="49" typeface="ＤＦ明朝体W5"/>
            </a:endParaRPr>
          </a:p>
        </p:txBody>
      </p:sp>
      <p:sp>
        <p:nvSpPr>
          <p:cNvPr id="17" name="文本框 16"/>
          <p:cNvSpPr txBox="1"/>
          <p:nvPr/>
        </p:nvSpPr>
        <p:spPr>
          <a:xfrm flipH="1" flipV="1">
            <a:off x="10598080" y="5978526"/>
            <a:ext cx="557697" cy="412805"/>
          </a:xfrm>
          <a:custGeom>
            <a:rect b="b" l="l" r="r" t="t"/>
            <a:pathLst>
              <a:path h="620818" w="838721">
                <a:moveTo>
                  <a:pt x="723602" y="0"/>
                </a:moveTo>
                <a:lnTo>
                  <a:pt x="789384" y="78116"/>
                </a:lnTo>
                <a:cubicBezTo>
                  <a:pt x="761975" y="91821"/>
                  <a:pt x="729769" y="116489"/>
                  <a:pt x="692767" y="152121"/>
                </a:cubicBezTo>
                <a:cubicBezTo>
                  <a:pt x="650282" y="194606"/>
                  <a:pt x="629040" y="228182"/>
                  <a:pt x="629040" y="252850"/>
                </a:cubicBezTo>
                <a:cubicBezTo>
                  <a:pt x="629040" y="263814"/>
                  <a:pt x="633837" y="269296"/>
                  <a:pt x="643430" y="269296"/>
                </a:cubicBezTo>
                <a:cubicBezTo>
                  <a:pt x="698249" y="269296"/>
                  <a:pt x="744159" y="284370"/>
                  <a:pt x="781161" y="314521"/>
                </a:cubicBezTo>
                <a:cubicBezTo>
                  <a:pt x="819534" y="344671"/>
                  <a:pt x="838721" y="385785"/>
                  <a:pt x="838721" y="437862"/>
                </a:cubicBezTo>
                <a:cubicBezTo>
                  <a:pt x="838721" y="488569"/>
                  <a:pt x="822275" y="531738"/>
                  <a:pt x="789384" y="567370"/>
                </a:cubicBezTo>
                <a:cubicBezTo>
                  <a:pt x="757864" y="603002"/>
                  <a:pt x="716750" y="620818"/>
                  <a:pt x="666043" y="620818"/>
                </a:cubicBezTo>
                <a:cubicBezTo>
                  <a:pt x="603002" y="620818"/>
                  <a:pt x="552295" y="600261"/>
                  <a:pt x="513922" y="559148"/>
                </a:cubicBezTo>
                <a:cubicBezTo>
                  <a:pt x="476919" y="516663"/>
                  <a:pt x="458418" y="463901"/>
                  <a:pt x="458418" y="400860"/>
                </a:cubicBezTo>
                <a:cubicBezTo>
                  <a:pt x="458418" y="233664"/>
                  <a:pt x="546813" y="100044"/>
                  <a:pt x="723602" y="0"/>
                </a:cubicBezTo>
                <a:close/>
                <a:moveTo>
                  <a:pt x="263128" y="0"/>
                </a:moveTo>
                <a:lnTo>
                  <a:pt x="328910" y="78116"/>
                </a:lnTo>
                <a:cubicBezTo>
                  <a:pt x="300130" y="91821"/>
                  <a:pt x="267924" y="116489"/>
                  <a:pt x="232293" y="152121"/>
                </a:cubicBezTo>
                <a:cubicBezTo>
                  <a:pt x="189808" y="194606"/>
                  <a:pt x="168566" y="228182"/>
                  <a:pt x="168566" y="252850"/>
                </a:cubicBezTo>
                <a:cubicBezTo>
                  <a:pt x="168566" y="263814"/>
                  <a:pt x="173363" y="269296"/>
                  <a:pt x="182956" y="269296"/>
                </a:cubicBezTo>
                <a:cubicBezTo>
                  <a:pt x="237774" y="269296"/>
                  <a:pt x="284370" y="284370"/>
                  <a:pt x="322743" y="314521"/>
                </a:cubicBezTo>
                <a:cubicBezTo>
                  <a:pt x="359745" y="346041"/>
                  <a:pt x="378246" y="387155"/>
                  <a:pt x="378246" y="437862"/>
                </a:cubicBezTo>
                <a:cubicBezTo>
                  <a:pt x="378246" y="488569"/>
                  <a:pt x="362486" y="531738"/>
                  <a:pt x="330966" y="567370"/>
                </a:cubicBezTo>
                <a:cubicBezTo>
                  <a:pt x="298075" y="603002"/>
                  <a:pt x="255590" y="620818"/>
                  <a:pt x="203513" y="620818"/>
                </a:cubicBezTo>
                <a:cubicBezTo>
                  <a:pt x="140472" y="620818"/>
                  <a:pt x="91135" y="600261"/>
                  <a:pt x="55503" y="559148"/>
                </a:cubicBezTo>
                <a:cubicBezTo>
                  <a:pt x="18501" y="516663"/>
                  <a:pt x="0" y="463901"/>
                  <a:pt x="0" y="400860"/>
                </a:cubicBezTo>
                <a:cubicBezTo>
                  <a:pt x="0" y="232293"/>
                  <a:pt x="87709" y="98673"/>
                  <a:pt x="263128" y="0"/>
                </a:cubicBezTo>
                <a:close/>
              </a:path>
            </a:pathLst>
          </a:custGeom>
          <a:solidFill>
            <a:schemeClr val="bg1">
              <a:lumMod val="85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6600">
              <a:latin charset="-128" panose="02010609010101010101" pitchFamily="49" typeface="ＤＦ明朝体W5"/>
              <a:ea charset="-128" panose="02010609010101010101" pitchFamily="49" typeface="ＤＦ明朝体W5"/>
            </a:endParaRPr>
          </a:p>
        </p:txBody>
      </p:sp>
      <p:sp>
        <p:nvSpPr>
          <p:cNvPr id="18" name="矩形 17"/>
          <p:cNvSpPr/>
          <p:nvPr/>
        </p:nvSpPr>
        <p:spPr>
          <a:xfrm>
            <a:off x="1835375" y="5363451"/>
            <a:ext cx="8521249" cy="73152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 tincidunt ut laoreet dolore magna aliquam erat volutpat wisi enim ad minim veniam</a:t>
            </a:r>
          </a:p>
        </p:txBody>
      </p:sp>
      <p:pic>
        <p:nvPicPr>
          <p:cNvPr id="21" name="图片占位符 20"/>
          <p:cNvPicPr>
            <a:picLocks noChangeAspect="1" noGrp="1"/>
          </p:cNvPicPr>
          <p:nvPr>
            <p:ph idx="10" sz="quarter" type="pic"/>
          </p:nvPr>
        </p:nvPicPr>
        <p:blipFill>
          <a:blip r:embed="rId3">
            <a:extLst>
              <a:ext uri="{28A0092B-C50C-407E-A947-70E740481C1C}">
                <a14:useLocalDpi val="0"/>
              </a:ext>
            </a:extLst>
          </a:blip>
          <a:srcRect l="27115" r="12223"/>
          <a:stretch>
            <a:fillRect/>
          </a:stretch>
        </p:blipFill>
        <p:spPr/>
      </p:pic>
    </p:spTree>
    <p:extLst>
      <p:ext uri="{BB962C8B-B14F-4D97-AF65-F5344CB8AC3E}">
        <p14:creationId val="3858951230"/>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p:cNvSpPr/>
          <p:nvPr/>
        </p:nvSpPr>
        <p:spPr>
          <a:xfrm>
            <a:off x="7144941" y="1819275"/>
            <a:ext cx="2097881" cy="1390650"/>
          </a:xfrm>
          <a:prstGeom prst="rect">
            <a:avLst/>
          </a:prstGeom>
          <a:solidFill>
            <a:schemeClr val="bg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9252349" y="1819275"/>
            <a:ext cx="2097881" cy="1390650"/>
          </a:xfrm>
          <a:prstGeom prst="rect">
            <a:avLst/>
          </a:prstGeom>
          <a:solidFill>
            <a:schemeClr val="bg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841769" y="1819275"/>
            <a:ext cx="2097881" cy="1390650"/>
          </a:xfrm>
          <a:prstGeom prst="rect">
            <a:avLst/>
          </a:prstGeom>
          <a:solidFill>
            <a:schemeClr val="bg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2949177" y="1819275"/>
            <a:ext cx="2097881" cy="1390650"/>
          </a:xfrm>
          <a:prstGeom prst="rect">
            <a:avLst/>
          </a:prstGeom>
          <a:solidFill>
            <a:schemeClr val="bg1"/>
          </a:solidFill>
          <a:ln>
            <a:noFill/>
          </a:ln>
          <a:effectLst>
            <a:outerShdw algn="tl" blurRad="508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五边形 26"/>
          <p:cNvSpPr/>
          <p:nvPr/>
        </p:nvSpPr>
        <p:spPr>
          <a:xfrm rot="5400000">
            <a:off x="4052887" y="2813447"/>
            <a:ext cx="4086225" cy="2097882"/>
          </a:xfrm>
          <a:prstGeom prst="homePlate">
            <a:avLst>
              <a:gd fmla="val 28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pic>
        <p:nvPicPr>
          <p:cNvPr id="15" name="图片占位符 14"/>
          <p:cNvPicPr>
            <a:picLocks noChangeAspect="1" noGrp="1"/>
          </p:cNvPicPr>
          <p:nvPr>
            <p:ph idx="10" sz="quarter" type="pic"/>
          </p:nvPr>
        </p:nvPicPr>
        <p:blipFill>
          <a:blip r:embed="rId2">
            <a:extLst>
              <a:ext uri="{28A0092B-C50C-407E-A947-70E740481C1C}">
                <a14:useLocalDpi val="0"/>
              </a:ext>
            </a:extLst>
          </a:blip>
          <a:srcRect b="4926" t="4926"/>
          <a:stretch>
            <a:fillRect/>
          </a:stretch>
        </p:blipFill>
        <p:spPr>
          <a:effectLst>
            <a:outerShdw algn="tl" blurRad="50800" dir="2700000" dist="38100" rotWithShape="0">
              <a:prstClr val="black">
                <a:alpha val="20000"/>
              </a:prstClr>
            </a:outerShdw>
          </a:effectLst>
        </p:spPr>
      </p:pic>
      <p:pic>
        <p:nvPicPr>
          <p:cNvPr id="16" name="图片占位符 15"/>
          <p:cNvPicPr>
            <a:picLocks noChangeAspect="1" noGrp="1"/>
          </p:cNvPicPr>
          <p:nvPr>
            <p:ph idx="11" sz="quarter" type="pic"/>
          </p:nvPr>
        </p:nvPicPr>
        <p:blipFill>
          <a:blip r:embed="rId3">
            <a:extLst>
              <a:ext uri="{28A0092B-C50C-407E-A947-70E740481C1C}">
                <a14:useLocalDpi val="0"/>
              </a:ext>
            </a:extLst>
          </a:blip>
          <a:srcRect b="4856" t="4856"/>
          <a:stretch>
            <a:fillRect/>
          </a:stretch>
        </p:blipFill>
        <p:spPr>
          <a:effectLst>
            <a:outerShdw algn="tl" blurRad="50800" dir="2700000" dist="38100" rotWithShape="0">
              <a:prstClr val="black">
                <a:alpha val="20000"/>
              </a:prstClr>
            </a:outerShdw>
          </a:effectLst>
        </p:spPr>
      </p:pic>
      <p:pic>
        <p:nvPicPr>
          <p:cNvPr id="17" name="图片占位符 16"/>
          <p:cNvPicPr>
            <a:picLocks noChangeAspect="1" noGrp="1"/>
          </p:cNvPicPr>
          <p:nvPr>
            <p:ph idx="12" sz="quarter" type="pic"/>
          </p:nvPr>
        </p:nvPicPr>
        <p:blipFill>
          <a:blip r:embed="rId4">
            <a:extLst>
              <a:ext uri="{28A0092B-C50C-407E-A947-70E740481C1C}">
                <a14:useLocalDpi val="0"/>
              </a:ext>
            </a:extLst>
          </a:blip>
          <a:srcRect b="4926" t="4926"/>
          <a:stretch>
            <a:fillRect/>
          </a:stretch>
        </p:blipFill>
        <p:spPr>
          <a:effectLst>
            <a:outerShdw algn="tl" blurRad="50800" dir="2700000" dist="38100" rotWithShape="0">
              <a:prstClr val="black">
                <a:alpha val="20000"/>
              </a:prstClr>
            </a:outerShdw>
          </a:effectLst>
        </p:spPr>
      </p:pic>
      <p:pic>
        <p:nvPicPr>
          <p:cNvPr id="23" name="图片占位符 22"/>
          <p:cNvPicPr>
            <a:picLocks noChangeAspect="1" noGrp="1"/>
          </p:cNvPicPr>
          <p:nvPr>
            <p:ph idx="14" sz="quarter" type="pic"/>
          </p:nvPr>
        </p:nvPicPr>
        <p:blipFill>
          <a:blip r:embed="rId5">
            <a:extLst>
              <a:ext uri="{28A0092B-C50C-407E-A947-70E740481C1C}">
                <a14:useLocalDpi val="0"/>
              </a:ext>
            </a:extLst>
          </a:blip>
          <a:srcRect b="4785" t="4785"/>
          <a:stretch>
            <a:fillRect/>
          </a:stretch>
        </p:blipFill>
        <p:spPr>
          <a:effectLst>
            <a:outerShdw algn="tl" blurRad="50800" dir="2700000" dist="38100" rotWithShape="0">
              <a:prstClr val="black">
                <a:alpha val="20000"/>
              </a:prstClr>
            </a:outerShdw>
          </a:effectLst>
        </p:spPr>
      </p:pic>
      <p:pic>
        <p:nvPicPr>
          <p:cNvPr id="25" name="图片占位符 24"/>
          <p:cNvPicPr>
            <a:picLocks noChangeAspect="1" noGrp="1"/>
          </p:cNvPicPr>
          <p:nvPr>
            <p:ph idx="13" sz="quarter" type="pic"/>
          </p:nvPr>
        </p:nvPicPr>
        <p:blipFill>
          <a:blip r:embed="rId6">
            <a:extLst>
              <a:ext uri="{28A0092B-C50C-407E-A947-70E740481C1C}">
                <a14:useLocalDpi val="0"/>
              </a:ext>
            </a:extLst>
          </a:blip>
          <a:srcRect b="4891" t="4891"/>
          <a:stretch>
            <a:fillRect/>
          </a:stretch>
        </p:blipFill>
        <p:spPr>
          <a:effectLst>
            <a:outerShdw algn="tl" blurRad="50800" dir="2700000" dist="38100" rotWithShape="0">
              <a:prstClr val="black">
                <a:alpha val="20000"/>
              </a:prstClr>
            </a:outerShdw>
          </a:effectLst>
        </p:spPr>
      </p:pic>
      <p:sp>
        <p:nvSpPr>
          <p:cNvPr id="28" name="矩形 27"/>
          <p:cNvSpPr/>
          <p:nvPr/>
        </p:nvSpPr>
        <p:spPr>
          <a:xfrm>
            <a:off x="956727" y="371608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29" name="文本框 28"/>
          <p:cNvSpPr txBox="1"/>
          <p:nvPr/>
        </p:nvSpPr>
        <p:spPr>
          <a:xfrm>
            <a:off x="1040427" y="335885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0" name="矩形 29"/>
          <p:cNvSpPr/>
          <p:nvPr/>
        </p:nvSpPr>
        <p:spPr>
          <a:xfrm>
            <a:off x="3001892" y="371608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1" name="文本框 30"/>
          <p:cNvSpPr txBox="1"/>
          <p:nvPr/>
        </p:nvSpPr>
        <p:spPr>
          <a:xfrm>
            <a:off x="3085593" y="335885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2" name="矩形 31"/>
          <p:cNvSpPr/>
          <p:nvPr/>
        </p:nvSpPr>
        <p:spPr>
          <a:xfrm>
            <a:off x="5181925" y="3716087"/>
            <a:ext cx="1862672" cy="1371600"/>
          </a:xfrm>
          <a:prstGeom prst="rect">
            <a:avLst/>
          </a:prstGeom>
        </p:spPr>
        <p:txBody>
          <a:bodyPr wrap="square">
            <a:spAutoFit/>
          </a:bodyPr>
          <a:lstStyle/>
          <a:p>
            <a:pPr algn="just"/>
            <a:r>
              <a:rPr altLang="zh-CN" lang="en-US" sz="1400">
                <a:solidFill>
                  <a:schemeClr val="bg1"/>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3" name="文本框 32"/>
          <p:cNvSpPr txBox="1"/>
          <p:nvPr/>
        </p:nvSpPr>
        <p:spPr>
          <a:xfrm>
            <a:off x="5265625" y="3358852"/>
            <a:ext cx="1678875" cy="365760"/>
          </a:xfrm>
          <a:prstGeom prst="rect">
            <a:avLst/>
          </a:prstGeom>
          <a:noFill/>
        </p:spPr>
        <p:txBody>
          <a:bodyPr rtlCol="0" wrap="none">
            <a:spAutoFit/>
          </a:bodyPr>
          <a:lstStyle/>
          <a:p>
            <a:r>
              <a:rPr altLang="zh-CN" lang="en-US">
                <a:solidFill>
                  <a:schemeClr val="bg1"/>
                </a:solidFill>
              </a:rPr>
              <a:t>ADD YOUR TEXT</a:t>
            </a:r>
          </a:p>
        </p:txBody>
      </p:sp>
      <p:sp>
        <p:nvSpPr>
          <p:cNvPr id="36" name="矩形 35"/>
          <p:cNvSpPr/>
          <p:nvPr/>
        </p:nvSpPr>
        <p:spPr>
          <a:xfrm>
            <a:off x="7327435" y="371608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7" name="文本框 36"/>
          <p:cNvSpPr txBox="1"/>
          <p:nvPr/>
        </p:nvSpPr>
        <p:spPr>
          <a:xfrm>
            <a:off x="7411134" y="335885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8" name="矩形 37"/>
          <p:cNvSpPr/>
          <p:nvPr/>
        </p:nvSpPr>
        <p:spPr>
          <a:xfrm>
            <a:off x="9372600" y="371608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9" name="文本框 38"/>
          <p:cNvSpPr txBox="1"/>
          <p:nvPr/>
        </p:nvSpPr>
        <p:spPr>
          <a:xfrm>
            <a:off x="9456300" y="335885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Tree>
    <p:extLst>
      <p:ext uri="{BB962C8B-B14F-4D97-AF65-F5344CB8AC3E}">
        <p14:creationId val="2506547258"/>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pic>
        <p:nvPicPr>
          <p:cNvPr id="13" name="图片占位符 12"/>
          <p:cNvPicPr>
            <a:picLocks noChangeAspect="1" noGrp="1"/>
          </p:cNvPicPr>
          <p:nvPr>
            <p:ph idx="10" sz="quarter" type="pic"/>
          </p:nvPr>
        </p:nvPicPr>
        <p:blipFill>
          <a:blip r:embed="rId2">
            <a:extLst>
              <a:ext uri="{28A0092B-C50C-407E-A947-70E740481C1C}">
                <a14:useLocalDpi val="0"/>
              </a:ext>
            </a:extLst>
          </a:blip>
          <a:srcRect b="5239" t="5239"/>
          <a:stretch>
            <a:fillRect/>
          </a:stretch>
        </p:blipFill>
        <p:spPr>
          <a:xfrm>
            <a:off x="1317625" y="1780997"/>
            <a:ext cx="2528888" cy="1503363"/>
          </a:xfrm>
          <a:effectLst>
            <a:outerShdw algn="tl" blurRad="25400" dir="2700000" dist="38100" rotWithShape="0">
              <a:prstClr val="black">
                <a:alpha val="20000"/>
              </a:prstClr>
            </a:outerShdw>
          </a:effectLst>
        </p:spPr>
      </p:pic>
      <p:pic>
        <p:nvPicPr>
          <p:cNvPr id="14" name="图片占位符 13"/>
          <p:cNvPicPr>
            <a:picLocks noChangeAspect="1" noGrp="1"/>
          </p:cNvPicPr>
          <p:nvPr>
            <p:ph idx="11" sz="quarter" type="pic"/>
          </p:nvPr>
        </p:nvPicPr>
        <p:blipFill>
          <a:blip r:embed="rId3">
            <a:extLst>
              <a:ext uri="{28A0092B-C50C-407E-A947-70E740481C1C}">
                <a14:useLocalDpi val="0"/>
              </a:ext>
            </a:extLst>
          </a:blip>
          <a:srcRect b="5239" t="5239"/>
          <a:stretch>
            <a:fillRect/>
          </a:stretch>
        </p:blipFill>
        <p:spPr>
          <a:xfrm>
            <a:off x="4831275" y="1792318"/>
            <a:ext cx="2528888" cy="1503363"/>
          </a:xfrm>
          <a:effectLst>
            <a:outerShdw algn="tl" blurRad="25400" dir="2700000" dist="38100" rotWithShape="0">
              <a:prstClr val="black">
                <a:alpha val="20000"/>
              </a:prstClr>
            </a:outerShdw>
          </a:effectLst>
        </p:spPr>
      </p:pic>
      <p:pic>
        <p:nvPicPr>
          <p:cNvPr id="15" name="图片占位符 14"/>
          <p:cNvPicPr>
            <a:picLocks noChangeAspect="1" noGrp="1"/>
          </p:cNvPicPr>
          <p:nvPr>
            <p:ph idx="12" sz="quarter" type="pic"/>
          </p:nvPr>
        </p:nvPicPr>
        <p:blipFill>
          <a:blip r:embed="rId4">
            <a:extLst>
              <a:ext uri="{28A0092B-C50C-407E-A947-70E740481C1C}">
                <a14:useLocalDpi val="0"/>
              </a:ext>
            </a:extLst>
          </a:blip>
          <a:srcRect b="5239" t="5239"/>
          <a:stretch>
            <a:fillRect/>
          </a:stretch>
        </p:blipFill>
        <p:spPr>
          <a:xfrm>
            <a:off x="8344925" y="1780997"/>
            <a:ext cx="2528888" cy="1503363"/>
          </a:xfrm>
          <a:effectLst>
            <a:outerShdw algn="tl" blurRad="25400" dir="2700000" dist="38100" rotWithShape="0">
              <a:prstClr val="black">
                <a:alpha val="20000"/>
              </a:prstClr>
            </a:outerShdw>
          </a:effectLst>
        </p:spPr>
      </p:pic>
      <p:sp>
        <p:nvSpPr>
          <p:cNvPr id="8" name="矩形 7"/>
          <p:cNvSpPr/>
          <p:nvPr/>
        </p:nvSpPr>
        <p:spPr>
          <a:xfrm>
            <a:off x="1317625" y="3284360"/>
            <a:ext cx="2528888" cy="2066063"/>
          </a:xfrm>
          <a:prstGeom prst="rect">
            <a:avLst/>
          </a:prstGeom>
          <a:solidFill>
            <a:schemeClr val="bg1"/>
          </a:solidFill>
          <a:ln>
            <a:noFill/>
          </a:ln>
          <a:effectLst>
            <a:outerShdw algn="tl" blurRad="254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4831275" y="3305780"/>
            <a:ext cx="2528888" cy="2066063"/>
          </a:xfrm>
          <a:prstGeom prst="rect">
            <a:avLst/>
          </a:prstGeom>
          <a:solidFill>
            <a:schemeClr val="bg1"/>
          </a:solidFill>
          <a:ln>
            <a:noFill/>
          </a:ln>
          <a:effectLst>
            <a:outerShdw algn="tl" blurRad="254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8344925" y="3305780"/>
            <a:ext cx="2528888" cy="2066063"/>
          </a:xfrm>
          <a:prstGeom prst="rect">
            <a:avLst/>
          </a:prstGeom>
          <a:solidFill>
            <a:schemeClr val="bg1"/>
          </a:solidFill>
          <a:ln>
            <a:noFill/>
          </a:ln>
          <a:effectLst>
            <a:outerShdw algn="tl" blurRad="254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a:off x="2430734" y="3034759"/>
            <a:ext cx="302670" cy="2609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a:off x="5944665" y="3124485"/>
            <a:ext cx="302670" cy="2609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a:off x="9458315" y="3126342"/>
            <a:ext cx="302670" cy="2609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731673" y="3521465"/>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0" name="矩形 19"/>
          <p:cNvSpPr/>
          <p:nvPr/>
        </p:nvSpPr>
        <p:spPr>
          <a:xfrm>
            <a:off x="1879603" y="3788137"/>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21" name="矩形 20"/>
          <p:cNvSpPr/>
          <p:nvPr/>
        </p:nvSpPr>
        <p:spPr>
          <a:xfrm>
            <a:off x="1565065" y="4061068"/>
            <a:ext cx="2028483"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a:t>
            </a:r>
          </a:p>
        </p:txBody>
      </p:sp>
      <p:sp>
        <p:nvSpPr>
          <p:cNvPr id="22" name="文本框 21"/>
          <p:cNvSpPr txBox="1"/>
          <p:nvPr/>
        </p:nvSpPr>
        <p:spPr>
          <a:xfrm>
            <a:off x="5248365" y="3521465"/>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3" name="矩形 22"/>
          <p:cNvSpPr/>
          <p:nvPr/>
        </p:nvSpPr>
        <p:spPr>
          <a:xfrm>
            <a:off x="5396296" y="3788137"/>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24" name="矩形 23"/>
          <p:cNvSpPr/>
          <p:nvPr/>
        </p:nvSpPr>
        <p:spPr>
          <a:xfrm>
            <a:off x="5081758" y="4061068"/>
            <a:ext cx="2028483"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a:t>
            </a:r>
          </a:p>
        </p:txBody>
      </p:sp>
      <p:sp>
        <p:nvSpPr>
          <p:cNvPr id="25" name="文本框 24"/>
          <p:cNvSpPr txBox="1"/>
          <p:nvPr/>
        </p:nvSpPr>
        <p:spPr>
          <a:xfrm>
            <a:off x="8766135" y="3521465"/>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6" name="矩形 25"/>
          <p:cNvSpPr/>
          <p:nvPr/>
        </p:nvSpPr>
        <p:spPr>
          <a:xfrm>
            <a:off x="8914064" y="3788137"/>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27" name="矩形 26"/>
          <p:cNvSpPr/>
          <p:nvPr/>
        </p:nvSpPr>
        <p:spPr>
          <a:xfrm>
            <a:off x="8599527" y="4061068"/>
            <a:ext cx="2028483"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a:t>
            </a:r>
          </a:p>
        </p:txBody>
      </p:sp>
      <p:grpSp>
        <p:nvGrpSpPr>
          <p:cNvPr id="36" name="组合 35"/>
          <p:cNvGrpSpPr/>
          <p:nvPr/>
        </p:nvGrpSpPr>
        <p:grpSpPr>
          <a:xfrm>
            <a:off x="811742" y="1665992"/>
            <a:ext cx="1432210" cy="936671"/>
            <a:chOff x="811742" y="1665992"/>
            <a:chExt cx="1432210" cy="936671"/>
          </a:xfrm>
        </p:grpSpPr>
        <p:sp>
          <p:nvSpPr>
            <p:cNvPr id="35" name="矩形 34"/>
            <p:cNvSpPr/>
            <p:nvPr/>
          </p:nvSpPr>
          <p:spPr>
            <a:xfrm rot="16200000">
              <a:off x="1078516" y="2363551"/>
              <a:ext cx="382390" cy="95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1772224" y="1665992"/>
              <a:ext cx="382390" cy="11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rot="2700000">
              <a:off x="1357571" y="1335845"/>
              <a:ext cx="340552" cy="1432210"/>
            </a:xfrm>
            <a:custGeom>
              <a:gdLst>
                <a:gd fmla="*/ 0 w 340552" name="connsiteX0"/>
                <a:gd fmla="*/ 1431700 h 1432210" name="connsiteY0"/>
                <a:gd fmla="*/ 510 w 340552" name="connsiteX1"/>
                <a:gd fmla="*/ 1432210 h 1432210" name="connsiteY1"/>
                <a:gd fmla="*/ 0 w 340552" name="connsiteX2"/>
                <a:gd fmla="*/ 1432210 h 1432210" name="connsiteY2"/>
                <a:gd fmla="*/ 0 w 340552" name="connsiteX3"/>
                <a:gd fmla="*/ 340552 h 1432210" name="connsiteY3"/>
                <a:gd fmla="*/ 340552 w 340552" name="connsiteX4"/>
                <a:gd fmla="*/ 0 h 1432210" name="connsiteY4"/>
                <a:gd fmla="*/ 340552 w 340552" name="connsiteX5"/>
                <a:gd fmla="*/ 1324621 h 1432210" name="connsiteY5"/>
                <a:gd fmla="*/ 0 w 340552" name="connsiteX6"/>
                <a:gd fmla="*/ 984069 h 14322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32210" w="340552">
                  <a:moveTo>
                    <a:pt x="0" y="1431700"/>
                  </a:moveTo>
                  <a:lnTo>
                    <a:pt x="510" y="1432210"/>
                  </a:lnTo>
                  <a:lnTo>
                    <a:pt x="0" y="1432210"/>
                  </a:lnTo>
                  <a:close/>
                  <a:moveTo>
                    <a:pt x="0" y="340552"/>
                  </a:moveTo>
                  <a:lnTo>
                    <a:pt x="340552" y="0"/>
                  </a:lnTo>
                  <a:lnTo>
                    <a:pt x="340552" y="1324621"/>
                  </a:lnTo>
                  <a:lnTo>
                    <a:pt x="0" y="98406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7" name="组合 36"/>
          <p:cNvGrpSpPr/>
          <p:nvPr/>
        </p:nvGrpSpPr>
        <p:grpSpPr>
          <a:xfrm>
            <a:off x="4325461" y="1681064"/>
            <a:ext cx="1432210" cy="936671"/>
            <a:chOff x="811742" y="1665992"/>
            <a:chExt cx="1432210" cy="936671"/>
          </a:xfrm>
        </p:grpSpPr>
        <p:sp>
          <p:nvSpPr>
            <p:cNvPr id="38" name="矩形 37"/>
            <p:cNvSpPr/>
            <p:nvPr/>
          </p:nvSpPr>
          <p:spPr>
            <a:xfrm rot="16200000">
              <a:off x="1078516" y="2363551"/>
              <a:ext cx="382390" cy="95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1772224" y="1665992"/>
              <a:ext cx="382390" cy="11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rot="2700000">
              <a:off x="1357571" y="1335845"/>
              <a:ext cx="340552" cy="1432210"/>
            </a:xfrm>
            <a:custGeom>
              <a:gdLst>
                <a:gd fmla="*/ 0 w 340552" name="connsiteX0"/>
                <a:gd fmla="*/ 1431700 h 1432210" name="connsiteY0"/>
                <a:gd fmla="*/ 510 w 340552" name="connsiteX1"/>
                <a:gd fmla="*/ 1432210 h 1432210" name="connsiteY1"/>
                <a:gd fmla="*/ 0 w 340552" name="connsiteX2"/>
                <a:gd fmla="*/ 1432210 h 1432210" name="connsiteY2"/>
                <a:gd fmla="*/ 0 w 340552" name="connsiteX3"/>
                <a:gd fmla="*/ 340552 h 1432210" name="connsiteY3"/>
                <a:gd fmla="*/ 340552 w 340552" name="connsiteX4"/>
                <a:gd fmla="*/ 0 h 1432210" name="connsiteY4"/>
                <a:gd fmla="*/ 340552 w 340552" name="connsiteX5"/>
                <a:gd fmla="*/ 1324621 h 1432210" name="connsiteY5"/>
                <a:gd fmla="*/ 0 w 340552" name="connsiteX6"/>
                <a:gd fmla="*/ 984069 h 14322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32210" w="340552">
                  <a:moveTo>
                    <a:pt x="0" y="1431700"/>
                  </a:moveTo>
                  <a:lnTo>
                    <a:pt x="510" y="1432210"/>
                  </a:lnTo>
                  <a:lnTo>
                    <a:pt x="0" y="1432210"/>
                  </a:lnTo>
                  <a:close/>
                  <a:moveTo>
                    <a:pt x="0" y="340552"/>
                  </a:moveTo>
                  <a:lnTo>
                    <a:pt x="340552" y="0"/>
                  </a:lnTo>
                  <a:lnTo>
                    <a:pt x="340552" y="1324621"/>
                  </a:lnTo>
                  <a:lnTo>
                    <a:pt x="0" y="98406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7837765" y="1665992"/>
            <a:ext cx="1432210" cy="936671"/>
            <a:chOff x="811742" y="1665992"/>
            <a:chExt cx="1432210" cy="936671"/>
          </a:xfrm>
        </p:grpSpPr>
        <p:sp>
          <p:nvSpPr>
            <p:cNvPr id="42" name="矩形 41"/>
            <p:cNvSpPr/>
            <p:nvPr/>
          </p:nvSpPr>
          <p:spPr>
            <a:xfrm rot="16200000">
              <a:off x="1078516" y="2363551"/>
              <a:ext cx="382390" cy="95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1772224" y="1665992"/>
              <a:ext cx="382390" cy="11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rot="2700000">
              <a:off x="1357571" y="1335845"/>
              <a:ext cx="340552" cy="1432210"/>
            </a:xfrm>
            <a:custGeom>
              <a:gdLst>
                <a:gd fmla="*/ 0 w 340552" name="connsiteX0"/>
                <a:gd fmla="*/ 1431700 h 1432210" name="connsiteY0"/>
                <a:gd fmla="*/ 510 w 340552" name="connsiteX1"/>
                <a:gd fmla="*/ 1432210 h 1432210" name="connsiteY1"/>
                <a:gd fmla="*/ 0 w 340552" name="connsiteX2"/>
                <a:gd fmla="*/ 1432210 h 1432210" name="connsiteY2"/>
                <a:gd fmla="*/ 0 w 340552" name="connsiteX3"/>
                <a:gd fmla="*/ 340552 h 1432210" name="connsiteY3"/>
                <a:gd fmla="*/ 340552 w 340552" name="connsiteX4"/>
                <a:gd fmla="*/ 0 h 1432210" name="connsiteY4"/>
                <a:gd fmla="*/ 340552 w 340552" name="connsiteX5"/>
                <a:gd fmla="*/ 1324621 h 1432210" name="connsiteY5"/>
                <a:gd fmla="*/ 0 w 340552" name="connsiteX6"/>
                <a:gd fmla="*/ 984069 h 143221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32210" w="340552">
                  <a:moveTo>
                    <a:pt x="0" y="1431700"/>
                  </a:moveTo>
                  <a:lnTo>
                    <a:pt x="510" y="1432210"/>
                  </a:lnTo>
                  <a:lnTo>
                    <a:pt x="0" y="1432210"/>
                  </a:lnTo>
                  <a:close/>
                  <a:moveTo>
                    <a:pt x="0" y="340552"/>
                  </a:moveTo>
                  <a:lnTo>
                    <a:pt x="340552" y="0"/>
                  </a:lnTo>
                  <a:lnTo>
                    <a:pt x="340552" y="1324621"/>
                  </a:lnTo>
                  <a:lnTo>
                    <a:pt x="0" y="98406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文本框 44"/>
          <p:cNvSpPr txBox="1"/>
          <p:nvPr/>
        </p:nvSpPr>
        <p:spPr>
          <a:xfrm>
            <a:off x="1368537" y="1836176"/>
            <a:ext cx="389255" cy="335280"/>
          </a:xfrm>
          <a:prstGeom prst="rect">
            <a:avLst/>
          </a:prstGeom>
          <a:noFill/>
        </p:spPr>
        <p:txBody>
          <a:bodyPr rtlCol="0" wrap="none">
            <a:spAutoFit/>
          </a:bodyPr>
          <a:lstStyle/>
          <a:p>
            <a:r>
              <a:rPr altLang="zh-CN" lang="en-US" sz="1600">
                <a:solidFill>
                  <a:schemeClr val="bg1"/>
                </a:solidFill>
              </a:rPr>
              <a:t>01</a:t>
            </a:r>
          </a:p>
        </p:txBody>
      </p:sp>
      <p:sp>
        <p:nvSpPr>
          <p:cNvPr id="46" name="文本框 45"/>
          <p:cNvSpPr txBox="1"/>
          <p:nvPr/>
        </p:nvSpPr>
        <p:spPr>
          <a:xfrm>
            <a:off x="4896247" y="1836176"/>
            <a:ext cx="389255" cy="335280"/>
          </a:xfrm>
          <a:prstGeom prst="rect">
            <a:avLst/>
          </a:prstGeom>
          <a:noFill/>
        </p:spPr>
        <p:txBody>
          <a:bodyPr rtlCol="0" wrap="none">
            <a:spAutoFit/>
          </a:bodyPr>
          <a:lstStyle/>
          <a:p>
            <a:r>
              <a:rPr altLang="zh-CN" lang="en-US" sz="1600">
                <a:solidFill>
                  <a:schemeClr val="bg1"/>
                </a:solidFill>
              </a:rPr>
              <a:t>02</a:t>
            </a:r>
          </a:p>
        </p:txBody>
      </p:sp>
      <p:sp>
        <p:nvSpPr>
          <p:cNvPr id="47" name="文本框 46"/>
          <p:cNvSpPr txBox="1"/>
          <p:nvPr/>
        </p:nvSpPr>
        <p:spPr>
          <a:xfrm>
            <a:off x="8402998" y="1836176"/>
            <a:ext cx="389255" cy="335280"/>
          </a:xfrm>
          <a:prstGeom prst="rect">
            <a:avLst/>
          </a:prstGeom>
          <a:noFill/>
        </p:spPr>
        <p:txBody>
          <a:bodyPr rtlCol="0" wrap="none">
            <a:spAutoFit/>
          </a:bodyPr>
          <a:lstStyle/>
          <a:p>
            <a:r>
              <a:rPr altLang="zh-CN" lang="en-US" sz="1600">
                <a:solidFill>
                  <a:schemeClr val="bg1"/>
                </a:solidFill>
              </a:rPr>
              <a:t>03</a:t>
            </a:r>
          </a:p>
        </p:txBody>
      </p:sp>
    </p:spTree>
    <p:extLst>
      <p:ext uri="{BB962C8B-B14F-4D97-AF65-F5344CB8AC3E}">
        <p14:creationId val="2995140088"/>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椭圆 24"/>
          <p:cNvSpPr/>
          <p:nvPr/>
        </p:nvSpPr>
        <p:spPr>
          <a:xfrm>
            <a:off x="728660" y="3909843"/>
            <a:ext cx="1714500" cy="171450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728660" y="1481136"/>
            <a:ext cx="1714500" cy="171450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310310" y="3909843"/>
            <a:ext cx="1714500" cy="171450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6310310" y="1481136"/>
            <a:ext cx="1714500" cy="171450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pic>
        <p:nvPicPr>
          <p:cNvPr id="14" name="图片占位符 13"/>
          <p:cNvPicPr>
            <a:picLocks noChangeAspect="1" noGrp="1"/>
          </p:cNvPicPr>
          <p:nvPr>
            <p:ph idx="10" sz="quarter" type="pic"/>
          </p:nvPr>
        </p:nvPicPr>
        <p:blipFill>
          <a:blip r:embed="rId2">
            <a:extLst>
              <a:ext uri="{28A0092B-C50C-407E-A947-70E740481C1C}">
                <a14:useLocalDpi val="0"/>
              </a:ext>
            </a:extLst>
          </a:blip>
          <a:srcRect l="16667" r="16667"/>
          <a:stretch>
            <a:fillRect/>
          </a:stretch>
        </p:blipFill>
        <p:spPr/>
      </p:pic>
      <p:pic>
        <p:nvPicPr>
          <p:cNvPr id="15" name="图片占位符 14"/>
          <p:cNvPicPr>
            <a:picLocks noChangeAspect="1" noGrp="1"/>
          </p:cNvPicPr>
          <p:nvPr>
            <p:ph idx="11" sz="quarter" type="pic"/>
          </p:nvPr>
        </p:nvPicPr>
        <p:blipFill>
          <a:blip r:embed="rId3">
            <a:extLst>
              <a:ext uri="{28A0092B-C50C-407E-A947-70E740481C1C}">
                <a14:useLocalDpi val="0"/>
              </a:ext>
            </a:extLst>
          </a:blip>
          <a:srcRect b="16883" t="16883"/>
          <a:stretch>
            <a:fillRect/>
          </a:stretch>
        </p:blipFill>
        <p:spPr>
          <a:xfrm>
            <a:off x="6391274" y="1562098"/>
            <a:ext cx="1552576" cy="1552576"/>
          </a:xfrm>
        </p:spPr>
      </p:pic>
      <p:pic>
        <p:nvPicPr>
          <p:cNvPr id="17" name="图片占位符 16"/>
          <p:cNvPicPr>
            <a:picLocks noChangeAspect="1" noGrp="1"/>
          </p:cNvPicPr>
          <p:nvPr>
            <p:ph idx="12" sz="quarter" type="pic"/>
          </p:nvPr>
        </p:nvPicPr>
        <p:blipFill>
          <a:blip r:embed="rId4">
            <a:extLst>
              <a:ext uri="{28A0092B-C50C-407E-A947-70E740481C1C}">
                <a14:useLocalDpi val="0"/>
              </a:ext>
            </a:extLst>
          </a:blip>
          <a:srcRect l="27709" r="5624"/>
          <a:stretch>
            <a:fillRect/>
          </a:stretch>
        </p:blipFill>
        <p:spPr/>
      </p:pic>
      <p:pic>
        <p:nvPicPr>
          <p:cNvPr id="16" name="图片占位符 15"/>
          <p:cNvPicPr>
            <a:picLocks noChangeAspect="1" noGrp="1"/>
          </p:cNvPicPr>
          <p:nvPr>
            <p:ph idx="13" sz="quarter" type="pic"/>
          </p:nvPr>
        </p:nvPicPr>
        <p:blipFill>
          <a:blip r:embed="rId5">
            <a:extLst>
              <a:ext uri="{28A0092B-C50C-407E-A947-70E740481C1C}">
                <a14:useLocalDpi val="0"/>
              </a:ext>
            </a:extLst>
          </a:blip>
          <a:srcRect l="16667" r="16667"/>
          <a:stretch>
            <a:fillRect/>
          </a:stretch>
        </p:blipFill>
        <p:spPr>
          <a:xfrm>
            <a:off x="6391273" y="3990805"/>
            <a:ext cx="1552576" cy="1552576"/>
          </a:xfrm>
        </p:spPr>
      </p:pic>
      <p:sp>
        <p:nvSpPr>
          <p:cNvPr id="18" name="圆角矩形 17"/>
          <p:cNvSpPr/>
          <p:nvPr/>
        </p:nvSpPr>
        <p:spPr>
          <a:xfrm>
            <a:off x="901739" y="2924090"/>
            <a:ext cx="1349295" cy="419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6492913" y="2924090"/>
            <a:ext cx="1349295" cy="4191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901739" y="5241605"/>
            <a:ext cx="1349295" cy="4191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a:off x="6492913" y="5241605"/>
            <a:ext cx="1349295" cy="419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2544800" y="1786625"/>
            <a:ext cx="3114951" cy="518160"/>
          </a:xfrm>
          <a:prstGeom prst="rect">
            <a:avLst/>
          </a:prstGeom>
        </p:spPr>
        <p:txBody>
          <a:bodyPr wrap="square">
            <a:spAutoFit/>
          </a:bodyPr>
          <a:lstStyle/>
          <a:p>
            <a:r>
              <a:rPr altLang="zh-CN" lang="en-US" sz="1400">
                <a:solidFill>
                  <a:schemeClr val="accent1"/>
                </a:solidFill>
                <a:ea typeface="+mj-ea"/>
                <a:cs charset="0" panose="020b0402040204020203" pitchFamily="34" typeface="Segoe UI Semilight"/>
              </a:rPr>
              <a:t>DIAM NONUMMY NIBH EUISMOD TINCIDUNT LAOREET</a:t>
            </a:r>
          </a:p>
        </p:txBody>
      </p:sp>
      <p:sp>
        <p:nvSpPr>
          <p:cNvPr id="28" name="矩形 27"/>
          <p:cNvSpPr/>
          <p:nvPr/>
        </p:nvSpPr>
        <p:spPr>
          <a:xfrm>
            <a:off x="2544800" y="2309845"/>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 wisi enim</a:t>
            </a:r>
          </a:p>
        </p:txBody>
      </p:sp>
      <p:sp>
        <p:nvSpPr>
          <p:cNvPr id="29" name="矩形 28"/>
          <p:cNvSpPr/>
          <p:nvPr/>
        </p:nvSpPr>
        <p:spPr>
          <a:xfrm>
            <a:off x="8071202" y="1786625"/>
            <a:ext cx="3114951" cy="518160"/>
          </a:xfrm>
          <a:prstGeom prst="rect">
            <a:avLst/>
          </a:prstGeom>
        </p:spPr>
        <p:txBody>
          <a:bodyPr wrap="square">
            <a:spAutoFit/>
          </a:bodyPr>
          <a:lstStyle/>
          <a:p>
            <a:r>
              <a:rPr altLang="zh-CN" lang="en-US" sz="1400">
                <a:solidFill>
                  <a:schemeClr val="accent3"/>
                </a:solidFill>
                <a:ea typeface="+mj-ea"/>
                <a:cs charset="0" panose="020b0402040204020203" pitchFamily="34" typeface="Segoe UI Semilight"/>
              </a:rPr>
              <a:t>DIAM NONUMMY NIBH EUISMOD TINCIDUNT LAOREET</a:t>
            </a:r>
          </a:p>
        </p:txBody>
      </p:sp>
      <p:sp>
        <p:nvSpPr>
          <p:cNvPr id="30" name="矩形 29"/>
          <p:cNvSpPr/>
          <p:nvPr/>
        </p:nvSpPr>
        <p:spPr>
          <a:xfrm>
            <a:off x="8071202" y="2309845"/>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 wisi enim</a:t>
            </a:r>
          </a:p>
        </p:txBody>
      </p:sp>
      <p:sp>
        <p:nvSpPr>
          <p:cNvPr id="31" name="矩形 30"/>
          <p:cNvSpPr/>
          <p:nvPr/>
        </p:nvSpPr>
        <p:spPr>
          <a:xfrm>
            <a:off x="2544800" y="4158105"/>
            <a:ext cx="3114951" cy="518160"/>
          </a:xfrm>
          <a:prstGeom prst="rect">
            <a:avLst/>
          </a:prstGeom>
        </p:spPr>
        <p:txBody>
          <a:bodyPr wrap="square">
            <a:spAutoFit/>
          </a:bodyPr>
          <a:lstStyle/>
          <a:p>
            <a:r>
              <a:rPr altLang="zh-CN" lang="en-US" sz="1400">
                <a:solidFill>
                  <a:schemeClr val="accent3"/>
                </a:solidFill>
                <a:ea typeface="+mj-ea"/>
                <a:cs charset="0" panose="020b0402040204020203" pitchFamily="34" typeface="Segoe UI Semilight"/>
              </a:rPr>
              <a:t>DIAM NONUMMY NIBH EUISMOD TINCIDUNT LAOREET</a:t>
            </a:r>
          </a:p>
        </p:txBody>
      </p:sp>
      <p:sp>
        <p:nvSpPr>
          <p:cNvPr id="32" name="矩形 31"/>
          <p:cNvSpPr/>
          <p:nvPr/>
        </p:nvSpPr>
        <p:spPr>
          <a:xfrm>
            <a:off x="2544800" y="4681325"/>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 wisi enim</a:t>
            </a:r>
          </a:p>
        </p:txBody>
      </p:sp>
      <p:sp>
        <p:nvSpPr>
          <p:cNvPr id="33" name="矩形 32"/>
          <p:cNvSpPr/>
          <p:nvPr/>
        </p:nvSpPr>
        <p:spPr>
          <a:xfrm>
            <a:off x="8071202" y="4158105"/>
            <a:ext cx="3114951" cy="518160"/>
          </a:xfrm>
          <a:prstGeom prst="rect">
            <a:avLst/>
          </a:prstGeom>
        </p:spPr>
        <p:txBody>
          <a:bodyPr wrap="square">
            <a:spAutoFit/>
          </a:bodyPr>
          <a:lstStyle/>
          <a:p>
            <a:r>
              <a:rPr altLang="zh-CN" lang="en-US" sz="1400">
                <a:solidFill>
                  <a:schemeClr val="accent1"/>
                </a:solidFill>
                <a:ea typeface="+mj-ea"/>
                <a:cs charset="0" panose="020b0402040204020203" pitchFamily="34" typeface="Segoe UI Semilight"/>
              </a:rPr>
              <a:t>DIAM NONUMMY NIBH EUISMOD TINCIDUNT LAOREET</a:t>
            </a:r>
          </a:p>
        </p:txBody>
      </p:sp>
      <p:sp>
        <p:nvSpPr>
          <p:cNvPr id="34" name="矩形 33"/>
          <p:cNvSpPr/>
          <p:nvPr/>
        </p:nvSpPr>
        <p:spPr>
          <a:xfrm>
            <a:off x="8071202" y="4681325"/>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 wisi enim</a:t>
            </a:r>
          </a:p>
        </p:txBody>
      </p:sp>
      <p:sp>
        <p:nvSpPr>
          <p:cNvPr id="35" name="文本框 34"/>
          <p:cNvSpPr txBox="1"/>
          <p:nvPr/>
        </p:nvSpPr>
        <p:spPr>
          <a:xfrm>
            <a:off x="987893" y="2999600"/>
            <a:ext cx="1184443" cy="274320"/>
          </a:xfrm>
          <a:prstGeom prst="rect">
            <a:avLst/>
          </a:prstGeom>
          <a:noFill/>
        </p:spPr>
        <p:txBody>
          <a:bodyPr rtlCol="0" wrap="none">
            <a:spAutoFit/>
          </a:bodyPr>
          <a:lstStyle/>
          <a:p>
            <a:r>
              <a:rPr altLang="zh-CN" lang="en-US" sz="1200">
                <a:solidFill>
                  <a:schemeClr val="bg1"/>
                </a:solidFill>
              </a:rPr>
              <a:t>ADD YOUR TEXT</a:t>
            </a:r>
          </a:p>
        </p:txBody>
      </p:sp>
      <p:sp>
        <p:nvSpPr>
          <p:cNvPr id="36" name="文本框 35"/>
          <p:cNvSpPr txBox="1"/>
          <p:nvPr/>
        </p:nvSpPr>
        <p:spPr>
          <a:xfrm>
            <a:off x="6569542" y="2990074"/>
            <a:ext cx="1184443" cy="274320"/>
          </a:xfrm>
          <a:prstGeom prst="rect">
            <a:avLst/>
          </a:prstGeom>
          <a:noFill/>
        </p:spPr>
        <p:txBody>
          <a:bodyPr rtlCol="0" wrap="none">
            <a:spAutoFit/>
          </a:bodyPr>
          <a:lstStyle/>
          <a:p>
            <a:r>
              <a:rPr altLang="zh-CN" lang="en-US" sz="1200">
                <a:solidFill>
                  <a:schemeClr val="bg1"/>
                </a:solidFill>
              </a:rPr>
              <a:t>ADD YOUR TEXT</a:t>
            </a:r>
          </a:p>
        </p:txBody>
      </p:sp>
      <p:sp>
        <p:nvSpPr>
          <p:cNvPr id="37" name="文本框 36"/>
          <p:cNvSpPr txBox="1"/>
          <p:nvPr/>
        </p:nvSpPr>
        <p:spPr>
          <a:xfrm>
            <a:off x="983132" y="5303659"/>
            <a:ext cx="1184443" cy="274320"/>
          </a:xfrm>
          <a:prstGeom prst="rect">
            <a:avLst/>
          </a:prstGeom>
          <a:noFill/>
        </p:spPr>
        <p:txBody>
          <a:bodyPr rtlCol="0" wrap="none">
            <a:spAutoFit/>
          </a:bodyPr>
          <a:lstStyle/>
          <a:p>
            <a:r>
              <a:rPr altLang="zh-CN" lang="en-US" sz="1200">
                <a:solidFill>
                  <a:schemeClr val="bg1"/>
                </a:solidFill>
              </a:rPr>
              <a:t>ADD YOUR TEXT</a:t>
            </a:r>
          </a:p>
        </p:txBody>
      </p:sp>
      <p:sp>
        <p:nvSpPr>
          <p:cNvPr id="38" name="文本框 37"/>
          <p:cNvSpPr txBox="1"/>
          <p:nvPr/>
        </p:nvSpPr>
        <p:spPr>
          <a:xfrm>
            <a:off x="6564781" y="5294133"/>
            <a:ext cx="1184443" cy="274320"/>
          </a:xfrm>
          <a:prstGeom prst="rect">
            <a:avLst/>
          </a:prstGeom>
          <a:noFill/>
        </p:spPr>
        <p:txBody>
          <a:bodyPr rtlCol="0" wrap="none">
            <a:spAutoFit/>
          </a:bodyPr>
          <a:lstStyle/>
          <a:p>
            <a:r>
              <a:rPr altLang="zh-CN" lang="en-US" sz="1200">
                <a:solidFill>
                  <a:schemeClr val="bg1"/>
                </a:solidFill>
              </a:rPr>
              <a:t>ADD YOUR TEXT</a:t>
            </a:r>
          </a:p>
        </p:txBody>
      </p:sp>
    </p:spTree>
    <p:extLst>
      <p:ext uri="{BB962C8B-B14F-4D97-AF65-F5344CB8AC3E}">
        <p14:creationId val="2955833986"/>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任意多边形 27"/>
          <p:cNvSpPr/>
          <p:nvPr/>
        </p:nvSpPr>
        <p:spPr>
          <a:xfrm>
            <a:off x="6667500" y="5486400"/>
            <a:ext cx="2324100" cy="0"/>
          </a:xfrm>
          <a:custGeom>
            <a:gdLst>
              <a:gd fmla="*/ 0 w 2324100" name="connsiteX0"/>
              <a:gd fmla="*/ 0 h 0" name="connsiteY0"/>
              <a:gd fmla="*/ 2324100 w 2324100" name="connsiteX1"/>
              <a:gd fmla="*/ 0 h 0" name="connsiteY1"/>
            </a:gdLst>
            <a:cxnLst>
              <a:cxn ang="0">
                <a:pos x="connsiteX0" y="connsiteY0"/>
              </a:cxn>
              <a:cxn ang="0">
                <a:pos x="connsiteX1" y="connsiteY1"/>
              </a:cxn>
            </a:cxnLst>
            <a:rect b="b" l="l" r="r" t="t"/>
            <a:pathLst>
              <a:path w="2324100">
                <a:moveTo>
                  <a:pt x="0" y="0"/>
                </a:moveTo>
                <a:lnTo>
                  <a:pt x="2324100"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flipH="1">
            <a:off x="3310451" y="3676650"/>
            <a:ext cx="2324100" cy="0"/>
          </a:xfrm>
          <a:custGeom>
            <a:gdLst>
              <a:gd fmla="*/ 0 w 2324100" name="connsiteX0"/>
              <a:gd fmla="*/ 0 h 0" name="connsiteY0"/>
              <a:gd fmla="*/ 2324100 w 2324100" name="connsiteX1"/>
              <a:gd fmla="*/ 0 h 0" name="connsiteY1"/>
            </a:gdLst>
            <a:cxnLst>
              <a:cxn ang="0">
                <a:pos x="connsiteX0" y="connsiteY0"/>
              </a:cxn>
              <a:cxn ang="0">
                <a:pos x="connsiteX1" y="connsiteY1"/>
              </a:cxn>
            </a:cxnLst>
            <a:rect b="b" l="l" r="r" t="t"/>
            <a:pathLst>
              <a:path w="2324100">
                <a:moveTo>
                  <a:pt x="0" y="0"/>
                </a:moveTo>
                <a:lnTo>
                  <a:pt x="2324100"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25"/>
          <p:cNvSpPr/>
          <p:nvPr/>
        </p:nvSpPr>
        <p:spPr>
          <a:xfrm>
            <a:off x="6667500" y="1914525"/>
            <a:ext cx="2324100" cy="0"/>
          </a:xfrm>
          <a:custGeom>
            <a:gdLst>
              <a:gd fmla="*/ 0 w 2324100" name="connsiteX0"/>
              <a:gd fmla="*/ 0 h 0" name="connsiteY0"/>
              <a:gd fmla="*/ 2324100 w 2324100" name="connsiteX1"/>
              <a:gd fmla="*/ 0 h 0" name="connsiteY1"/>
            </a:gdLst>
            <a:cxnLst>
              <a:cxn ang="0">
                <a:pos x="connsiteX0" y="connsiteY0"/>
              </a:cxn>
              <a:cxn ang="0">
                <a:pos x="connsiteX1" y="connsiteY1"/>
              </a:cxn>
            </a:cxnLst>
            <a:rect b="b" l="l" r="r" t="t"/>
            <a:pathLst>
              <a:path w="2324100">
                <a:moveTo>
                  <a:pt x="0" y="0"/>
                </a:moveTo>
                <a:lnTo>
                  <a:pt x="2324100" y="0"/>
                </a:lnTo>
              </a:path>
            </a:pathLst>
          </a:custGeom>
          <a:noFill/>
          <a:ln>
            <a:solidFill>
              <a:schemeClr val="bg1">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pic>
        <p:nvPicPr>
          <p:cNvPr id="16" name="图片占位符 15"/>
          <p:cNvPicPr>
            <a:picLocks noChangeAspect="1" noGrp="1"/>
          </p:cNvPicPr>
          <p:nvPr>
            <p:ph idx="11" sz="quarter" type="pic"/>
          </p:nvPr>
        </p:nvPicPr>
        <p:blipFill>
          <a:blip r:embed="rId2">
            <a:extLst>
              <a:ext uri="{28A0092B-C50C-407E-A947-70E740481C1C}">
                <a14:useLocalDpi val="0"/>
              </a:ext>
            </a:extLst>
          </a:blip>
          <a:srcRect l="21875" r="21875"/>
          <a:stretch>
            <a:fillRect/>
          </a:stretch>
        </p:blipFill>
        <p:spPr>
          <a:xfrm>
            <a:off x="4962525" y="2955295"/>
            <a:ext cx="1524000" cy="1524000"/>
          </a:xfrm>
        </p:spPr>
      </p:pic>
      <p:pic>
        <p:nvPicPr>
          <p:cNvPr id="19" name="图片占位符 18"/>
          <p:cNvPicPr>
            <a:picLocks noChangeAspect="1" noGrp="1"/>
          </p:cNvPicPr>
          <p:nvPr>
            <p:ph idx="10" sz="quarter" type="pic"/>
          </p:nvPr>
        </p:nvPicPr>
        <p:blipFill>
          <a:blip r:embed="rId3">
            <a:extLst>
              <a:ext uri="{28A0092B-C50C-407E-A947-70E740481C1C}">
                <a14:useLocalDpi val="0"/>
              </a:ext>
            </a:extLst>
          </a:blip>
          <a:srcRect l="16667" r="16667"/>
          <a:stretch>
            <a:fillRect/>
          </a:stretch>
        </p:blipFill>
        <p:spPr>
          <a:xfrm>
            <a:off x="5829300" y="1159833"/>
            <a:ext cx="1524000" cy="1524000"/>
          </a:xfrm>
        </p:spPr>
      </p:pic>
      <p:pic>
        <p:nvPicPr>
          <p:cNvPr id="25" name="图片占位符 24"/>
          <p:cNvPicPr>
            <a:picLocks noChangeAspect="1" noGrp="1"/>
          </p:cNvPicPr>
          <p:nvPr>
            <p:ph idx="12" sz="quarter" type="pic"/>
          </p:nvPr>
        </p:nvPicPr>
        <p:blipFill>
          <a:blip r:embed="rId4">
            <a:extLst>
              <a:ext uri="{28A0092B-C50C-407E-A947-70E740481C1C}">
                <a14:useLocalDpi val="0"/>
              </a:ext>
            </a:extLst>
          </a:blip>
          <a:srcRect l="16667" r="16667"/>
          <a:stretch>
            <a:fillRect/>
          </a:stretch>
        </p:blipFill>
        <p:spPr>
          <a:xfrm>
            <a:off x="5829300" y="4750758"/>
            <a:ext cx="1524000" cy="1524000"/>
          </a:xfrm>
        </p:spPr>
      </p:pic>
      <p:sp>
        <p:nvSpPr>
          <p:cNvPr id="29" name="文本框 28"/>
          <p:cNvSpPr txBox="1"/>
          <p:nvPr/>
        </p:nvSpPr>
        <p:spPr>
          <a:xfrm>
            <a:off x="7829549" y="1457325"/>
            <a:ext cx="1817682" cy="365760"/>
          </a:xfrm>
          <a:prstGeom prst="rect">
            <a:avLst/>
          </a:prstGeom>
          <a:noFill/>
        </p:spPr>
        <p:txBody>
          <a:bodyPr rtlCol="0" wrap="none">
            <a:spAutoFit/>
          </a:bodyPr>
          <a:lstStyle/>
          <a:p>
            <a:r>
              <a:rPr altLang="zh-CN" lang="en-US">
                <a:solidFill>
                  <a:schemeClr val="accent1"/>
                </a:solidFill>
              </a:rPr>
              <a:t>CREATIVE DESIGN</a:t>
            </a:r>
          </a:p>
        </p:txBody>
      </p:sp>
      <p:sp>
        <p:nvSpPr>
          <p:cNvPr id="30" name="文本框 29"/>
          <p:cNvSpPr txBox="1"/>
          <p:nvPr/>
        </p:nvSpPr>
        <p:spPr>
          <a:xfrm>
            <a:off x="7829550" y="5029199"/>
            <a:ext cx="1817682" cy="365760"/>
          </a:xfrm>
          <a:prstGeom prst="rect">
            <a:avLst/>
          </a:prstGeom>
          <a:noFill/>
        </p:spPr>
        <p:txBody>
          <a:bodyPr rtlCol="0" wrap="none">
            <a:spAutoFit/>
          </a:bodyPr>
          <a:lstStyle/>
          <a:p>
            <a:r>
              <a:rPr altLang="zh-CN" lang="en-US">
                <a:solidFill>
                  <a:schemeClr val="accent1"/>
                </a:solidFill>
              </a:rPr>
              <a:t>CREATIVE DESIGN</a:t>
            </a:r>
          </a:p>
        </p:txBody>
      </p:sp>
      <p:sp>
        <p:nvSpPr>
          <p:cNvPr id="31" name="文本框 30"/>
          <p:cNvSpPr txBox="1"/>
          <p:nvPr/>
        </p:nvSpPr>
        <p:spPr>
          <a:xfrm>
            <a:off x="2392731" y="3244334"/>
            <a:ext cx="1817682" cy="365760"/>
          </a:xfrm>
          <a:prstGeom prst="rect">
            <a:avLst/>
          </a:prstGeom>
          <a:noFill/>
        </p:spPr>
        <p:txBody>
          <a:bodyPr rtlCol="0" wrap="none">
            <a:spAutoFit/>
          </a:bodyPr>
          <a:lstStyle/>
          <a:p>
            <a:r>
              <a:rPr altLang="zh-CN" lang="en-US">
                <a:solidFill>
                  <a:schemeClr val="accent3"/>
                </a:solidFill>
              </a:rPr>
              <a:t>CREATIVE DESIGN</a:t>
            </a:r>
          </a:p>
        </p:txBody>
      </p:sp>
      <p:sp>
        <p:nvSpPr>
          <p:cNvPr id="32" name="矩形 31"/>
          <p:cNvSpPr/>
          <p:nvPr/>
        </p:nvSpPr>
        <p:spPr>
          <a:xfrm>
            <a:off x="6793969" y="3202396"/>
            <a:ext cx="4177849" cy="335280"/>
          </a:xfrm>
          <a:prstGeom prst="rect">
            <a:avLst/>
          </a:prstGeom>
        </p:spPr>
        <p:txBody>
          <a:bodyPr wrap="square">
            <a:spAutoFit/>
          </a:bodyPr>
          <a:lstStyle/>
          <a:p>
            <a:r>
              <a:rPr altLang="zh-CN" lang="en-US" sz="1600">
                <a:solidFill>
                  <a:schemeClr val="accent3"/>
                </a:solidFill>
                <a:ea typeface="+mj-ea"/>
                <a:cs charset="0" panose="020b0402040204020203" pitchFamily="34" typeface="Segoe UI Semilight"/>
              </a:rPr>
              <a:t>DIAM NONUMMY NIBH EUISMOD TINCIDUNT</a:t>
            </a:r>
          </a:p>
        </p:txBody>
      </p:sp>
      <p:sp>
        <p:nvSpPr>
          <p:cNvPr id="33" name="矩形 32"/>
          <p:cNvSpPr/>
          <p:nvPr/>
        </p:nvSpPr>
        <p:spPr>
          <a:xfrm>
            <a:off x="6793969" y="3493531"/>
            <a:ext cx="4854124"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euismod tincidunt ut laoreet dolore magna aliquam erat volutpat wisi enim ad minim veniam quis nostrud</a:t>
            </a:r>
          </a:p>
        </p:txBody>
      </p:sp>
      <p:sp>
        <p:nvSpPr>
          <p:cNvPr id="34" name="矩形 33"/>
          <p:cNvSpPr/>
          <p:nvPr/>
        </p:nvSpPr>
        <p:spPr>
          <a:xfrm>
            <a:off x="1264761" y="4909515"/>
            <a:ext cx="4177849" cy="335280"/>
          </a:xfrm>
          <a:prstGeom prst="rect">
            <a:avLst/>
          </a:prstGeom>
        </p:spPr>
        <p:txBody>
          <a:bodyPr wrap="square">
            <a:spAutoFit/>
          </a:bodyPr>
          <a:lstStyle/>
          <a:p>
            <a:pPr algn="r"/>
            <a:r>
              <a:rPr altLang="zh-CN" lang="en-US" sz="1600">
                <a:solidFill>
                  <a:schemeClr val="accent1"/>
                </a:solidFill>
                <a:ea typeface="+mj-ea"/>
                <a:cs charset="0" panose="020b0402040204020203" pitchFamily="34" typeface="Segoe UI Semilight"/>
              </a:rPr>
              <a:t>DIAM NONUMMY NIBH EUISMOD TINCIDUNT</a:t>
            </a:r>
          </a:p>
        </p:txBody>
      </p:sp>
      <p:sp>
        <p:nvSpPr>
          <p:cNvPr id="35" name="矩形 34"/>
          <p:cNvSpPr/>
          <p:nvPr/>
        </p:nvSpPr>
        <p:spPr>
          <a:xfrm>
            <a:off x="588486" y="5200650"/>
            <a:ext cx="4854124"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elit, sed diam nonummy euismod tincidunt ut laoreet dolore magna aliquam erat volutpat wisi enim ad minim veniam quis nostrud</a:t>
            </a:r>
          </a:p>
        </p:txBody>
      </p:sp>
      <p:sp>
        <p:nvSpPr>
          <p:cNvPr id="36" name="矩形 35"/>
          <p:cNvSpPr/>
          <p:nvPr/>
        </p:nvSpPr>
        <p:spPr>
          <a:xfrm>
            <a:off x="1315398" y="1351003"/>
            <a:ext cx="4177849" cy="335280"/>
          </a:xfrm>
          <a:prstGeom prst="rect">
            <a:avLst/>
          </a:prstGeom>
        </p:spPr>
        <p:txBody>
          <a:bodyPr wrap="square">
            <a:spAutoFit/>
          </a:bodyPr>
          <a:lstStyle/>
          <a:p>
            <a:pPr algn="r"/>
            <a:r>
              <a:rPr altLang="zh-CN" lang="en-US" sz="1600">
                <a:solidFill>
                  <a:schemeClr val="accent1"/>
                </a:solidFill>
                <a:ea typeface="+mj-ea"/>
                <a:cs charset="0" panose="020b0402040204020203" pitchFamily="34" typeface="Segoe UI Semilight"/>
              </a:rPr>
              <a:t>DIAM NONUMMY NIBH EUISMOD TINCIDUNT</a:t>
            </a:r>
          </a:p>
        </p:txBody>
      </p:sp>
      <p:sp>
        <p:nvSpPr>
          <p:cNvPr id="37" name="矩形 36"/>
          <p:cNvSpPr/>
          <p:nvPr/>
        </p:nvSpPr>
        <p:spPr>
          <a:xfrm>
            <a:off x="639123" y="1642138"/>
            <a:ext cx="4854124"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elit, sed diam nonummy euismod tincidunt ut laoreet dolore magna aliquam erat volutpat wisi enim ad minim veniam quis nostrud</a:t>
            </a:r>
          </a:p>
        </p:txBody>
      </p:sp>
      <p:sp>
        <p:nvSpPr>
          <p:cNvPr id="43" name="任意多边形 42"/>
          <p:cNvSpPr/>
          <p:nvPr/>
        </p:nvSpPr>
        <p:spPr>
          <a:xfrm>
            <a:off x="5625394" y="971736"/>
            <a:ext cx="934895" cy="1885578"/>
          </a:xfrm>
          <a:custGeom>
            <a:gdLst>
              <a:gd fmla="*/ 754911 w 754911" name="connsiteX0"/>
              <a:gd fmla="*/ 0 h 1522570" name="connsiteY0"/>
              <a:gd fmla="*/ 754911 w 754911" name="connsiteX1"/>
              <a:gd fmla="*/ 95250 h 1522570" name="connsiteY1"/>
              <a:gd fmla="*/ 627627 w 754911" name="connsiteX2"/>
              <a:gd fmla="*/ 108081 h 1522570" name="connsiteY2"/>
              <a:gd fmla="*/ 95250 w 754911" name="connsiteX3"/>
              <a:gd fmla="*/ 761285 h 1522570" name="connsiteY3"/>
              <a:gd fmla="*/ 627627 w 754911" name="connsiteX4"/>
              <a:gd fmla="*/ 1414489 h 1522570" name="connsiteY4"/>
              <a:gd fmla="*/ 754911 w 754911" name="connsiteX5"/>
              <a:gd fmla="*/ 1427321 h 1522570" name="connsiteY5"/>
              <a:gd fmla="*/ 754911 w 754911" name="connsiteX6"/>
              <a:gd fmla="*/ 1522570 h 1522570" name="connsiteY6"/>
              <a:gd fmla="*/ 608431 w 754911" name="connsiteX7"/>
              <a:gd fmla="*/ 1507804 h 1522570" name="connsiteY7"/>
              <a:gd fmla="*/ 0 w 754911" name="connsiteX8"/>
              <a:gd fmla="*/ 761285 h 1522570" name="connsiteY8"/>
              <a:gd fmla="*/ 608431 w 754911" name="connsiteX9"/>
              <a:gd fmla="*/ 14766 h 152257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22570" w="754911">
                <a:moveTo>
                  <a:pt x="754911" y="0"/>
                </a:moveTo>
                <a:lnTo>
                  <a:pt x="754911" y="95250"/>
                </a:lnTo>
                <a:lnTo>
                  <a:pt x="627627" y="108081"/>
                </a:lnTo>
                <a:cubicBezTo>
                  <a:pt x="323800" y="170253"/>
                  <a:pt x="95250" y="439079"/>
                  <a:pt x="95250" y="761285"/>
                </a:cubicBezTo>
                <a:cubicBezTo>
                  <a:pt x="95250" y="1083492"/>
                  <a:pt x="323800" y="1352317"/>
                  <a:pt x="627627" y="1414489"/>
                </a:cubicBezTo>
                <a:lnTo>
                  <a:pt x="754911" y="1427321"/>
                </a:lnTo>
                <a:lnTo>
                  <a:pt x="754911" y="1522570"/>
                </a:lnTo>
                <a:lnTo>
                  <a:pt x="608431" y="1507804"/>
                </a:lnTo>
                <a:cubicBezTo>
                  <a:pt x="261200" y="1436750"/>
                  <a:pt x="0" y="1129521"/>
                  <a:pt x="0" y="761285"/>
                </a:cubicBezTo>
                <a:cubicBezTo>
                  <a:pt x="0" y="393049"/>
                  <a:pt x="261200" y="85820"/>
                  <a:pt x="608431" y="1476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flipH="1">
            <a:off x="5746813" y="2771701"/>
            <a:ext cx="934895" cy="1885578"/>
          </a:xfrm>
          <a:custGeom>
            <a:gdLst>
              <a:gd fmla="*/ 754911 w 754911" name="connsiteX0"/>
              <a:gd fmla="*/ 0 h 1522570" name="connsiteY0"/>
              <a:gd fmla="*/ 754911 w 754911" name="connsiteX1"/>
              <a:gd fmla="*/ 95250 h 1522570" name="connsiteY1"/>
              <a:gd fmla="*/ 627627 w 754911" name="connsiteX2"/>
              <a:gd fmla="*/ 108081 h 1522570" name="connsiteY2"/>
              <a:gd fmla="*/ 95250 w 754911" name="connsiteX3"/>
              <a:gd fmla="*/ 761285 h 1522570" name="connsiteY3"/>
              <a:gd fmla="*/ 627627 w 754911" name="connsiteX4"/>
              <a:gd fmla="*/ 1414489 h 1522570" name="connsiteY4"/>
              <a:gd fmla="*/ 754911 w 754911" name="connsiteX5"/>
              <a:gd fmla="*/ 1427321 h 1522570" name="connsiteY5"/>
              <a:gd fmla="*/ 754911 w 754911" name="connsiteX6"/>
              <a:gd fmla="*/ 1522570 h 1522570" name="connsiteY6"/>
              <a:gd fmla="*/ 608431 w 754911" name="connsiteX7"/>
              <a:gd fmla="*/ 1507804 h 1522570" name="connsiteY7"/>
              <a:gd fmla="*/ 0 w 754911" name="connsiteX8"/>
              <a:gd fmla="*/ 761285 h 1522570" name="connsiteY8"/>
              <a:gd fmla="*/ 608431 w 754911" name="connsiteX9"/>
              <a:gd fmla="*/ 14766 h 152257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22570" w="754911">
                <a:moveTo>
                  <a:pt x="754911" y="0"/>
                </a:moveTo>
                <a:lnTo>
                  <a:pt x="754911" y="95250"/>
                </a:lnTo>
                <a:lnTo>
                  <a:pt x="627627" y="108081"/>
                </a:lnTo>
                <a:cubicBezTo>
                  <a:pt x="323800" y="170253"/>
                  <a:pt x="95250" y="439079"/>
                  <a:pt x="95250" y="761285"/>
                </a:cubicBezTo>
                <a:cubicBezTo>
                  <a:pt x="95250" y="1083492"/>
                  <a:pt x="323800" y="1352317"/>
                  <a:pt x="627627" y="1414489"/>
                </a:cubicBezTo>
                <a:lnTo>
                  <a:pt x="754911" y="1427321"/>
                </a:lnTo>
                <a:lnTo>
                  <a:pt x="754911" y="1522570"/>
                </a:lnTo>
                <a:lnTo>
                  <a:pt x="608431" y="1507804"/>
                </a:lnTo>
                <a:cubicBezTo>
                  <a:pt x="261200" y="1436750"/>
                  <a:pt x="0" y="1129521"/>
                  <a:pt x="0" y="761285"/>
                </a:cubicBezTo>
                <a:cubicBezTo>
                  <a:pt x="0" y="393049"/>
                  <a:pt x="261200" y="85820"/>
                  <a:pt x="608431" y="1476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5620343" y="4571666"/>
            <a:ext cx="934895" cy="1885578"/>
          </a:xfrm>
          <a:custGeom>
            <a:gdLst>
              <a:gd fmla="*/ 754911 w 754911" name="connsiteX0"/>
              <a:gd fmla="*/ 0 h 1522570" name="connsiteY0"/>
              <a:gd fmla="*/ 754911 w 754911" name="connsiteX1"/>
              <a:gd fmla="*/ 95250 h 1522570" name="connsiteY1"/>
              <a:gd fmla="*/ 627627 w 754911" name="connsiteX2"/>
              <a:gd fmla="*/ 108081 h 1522570" name="connsiteY2"/>
              <a:gd fmla="*/ 95250 w 754911" name="connsiteX3"/>
              <a:gd fmla="*/ 761285 h 1522570" name="connsiteY3"/>
              <a:gd fmla="*/ 627627 w 754911" name="connsiteX4"/>
              <a:gd fmla="*/ 1414489 h 1522570" name="connsiteY4"/>
              <a:gd fmla="*/ 754911 w 754911" name="connsiteX5"/>
              <a:gd fmla="*/ 1427321 h 1522570" name="connsiteY5"/>
              <a:gd fmla="*/ 754911 w 754911" name="connsiteX6"/>
              <a:gd fmla="*/ 1522570 h 1522570" name="connsiteY6"/>
              <a:gd fmla="*/ 608431 w 754911" name="connsiteX7"/>
              <a:gd fmla="*/ 1507804 h 1522570" name="connsiteY7"/>
              <a:gd fmla="*/ 0 w 754911" name="connsiteX8"/>
              <a:gd fmla="*/ 761285 h 1522570" name="connsiteY8"/>
              <a:gd fmla="*/ 608431 w 754911" name="connsiteX9"/>
              <a:gd fmla="*/ 14766 h 152257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22570" w="754911">
                <a:moveTo>
                  <a:pt x="754911" y="0"/>
                </a:moveTo>
                <a:lnTo>
                  <a:pt x="754911" y="95250"/>
                </a:lnTo>
                <a:lnTo>
                  <a:pt x="627627" y="108081"/>
                </a:lnTo>
                <a:cubicBezTo>
                  <a:pt x="323800" y="170253"/>
                  <a:pt x="95250" y="439079"/>
                  <a:pt x="95250" y="761285"/>
                </a:cubicBezTo>
                <a:cubicBezTo>
                  <a:pt x="95250" y="1083492"/>
                  <a:pt x="323800" y="1352317"/>
                  <a:pt x="627627" y="1414489"/>
                </a:cubicBezTo>
                <a:lnTo>
                  <a:pt x="754911" y="1427321"/>
                </a:lnTo>
                <a:lnTo>
                  <a:pt x="754911" y="1522570"/>
                </a:lnTo>
                <a:lnTo>
                  <a:pt x="608431" y="1507804"/>
                </a:lnTo>
                <a:cubicBezTo>
                  <a:pt x="261200" y="1436750"/>
                  <a:pt x="0" y="1129521"/>
                  <a:pt x="0" y="761285"/>
                </a:cubicBezTo>
                <a:cubicBezTo>
                  <a:pt x="0" y="393049"/>
                  <a:pt x="261200" y="85820"/>
                  <a:pt x="608431" y="1476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46849967"/>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占位符 9"/>
          <p:cNvPicPr>
            <a:picLocks noChangeAspect="1" noGrp="1"/>
          </p:cNvPicPr>
          <p:nvPr>
            <p:ph idx="10" sz="quarter" type="pic"/>
          </p:nvPr>
        </p:nvPicPr>
        <p:blipFill>
          <a:blip r:embed="rId2">
            <a:extLst>
              <a:ext uri="{28A0092B-C50C-407E-A947-70E740481C1C}">
                <a14:useLocalDpi val="0"/>
              </a:ext>
            </a:extLst>
          </a:blip>
          <a:stretch>
            <a:fillRect/>
          </a:stretch>
        </p:blipFill>
        <p:spPr>
          <a:xfrm>
            <a:off x="590550" y="1438223"/>
            <a:ext cx="5505450" cy="3389845"/>
          </a:xfrm>
        </p:spPr>
      </p:pic>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6" name="椭圆 5"/>
          <p:cNvSpPr/>
          <p:nvPr/>
        </p:nvSpPr>
        <p:spPr>
          <a:xfrm>
            <a:off x="590550" y="3971925"/>
            <a:ext cx="1714500" cy="171450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2214562" y="3700462"/>
            <a:ext cx="2257425" cy="2257425"/>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395787" y="3976687"/>
            <a:ext cx="1709738" cy="17097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881299" y="1879212"/>
            <a:ext cx="4682051"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12" name="矩形 11"/>
          <p:cNvSpPr/>
          <p:nvPr/>
        </p:nvSpPr>
        <p:spPr>
          <a:xfrm>
            <a:off x="6881297" y="3156957"/>
            <a:ext cx="4682051"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13" name="KSO_Shape"/>
          <p:cNvSpPr/>
          <p:nvPr/>
        </p:nvSpPr>
        <p:spPr bwMode="auto">
          <a:xfrm>
            <a:off x="1166812" y="4248831"/>
            <a:ext cx="561975" cy="461756"/>
          </a:xfrm>
          <a:custGeom>
            <a:rect b="b" l="0" r="r" t="0"/>
            <a:pathLst>
              <a:path h="1563688" w="1903411">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4" name="文本框 13"/>
          <p:cNvSpPr txBox="1"/>
          <p:nvPr/>
        </p:nvSpPr>
        <p:spPr>
          <a:xfrm>
            <a:off x="834747" y="4829174"/>
            <a:ext cx="1189032" cy="731520"/>
          </a:xfrm>
          <a:prstGeom prst="rect">
            <a:avLst/>
          </a:prstGeom>
          <a:noFill/>
        </p:spPr>
        <p:txBody>
          <a:bodyPr rtlCol="0" wrap="none">
            <a:spAutoFit/>
          </a:bodyPr>
          <a:lstStyle/>
          <a:p>
            <a:pPr algn="ctr"/>
            <a:r>
              <a:rPr altLang="zh-CN" lang="en-US" sz="1400">
                <a:solidFill>
                  <a:schemeClr val="bg1"/>
                </a:solidFill>
              </a:rPr>
              <a:t>BUSINESS</a:t>
            </a:r>
          </a:p>
          <a:p>
            <a:pPr algn="ctr"/>
            <a:r>
              <a:rPr altLang="zh-CN" lang="en-US" sz="1400">
                <a:solidFill>
                  <a:schemeClr val="bg1"/>
                </a:solidFill>
              </a:rPr>
              <a:t>POWERPOINT</a:t>
            </a:r>
          </a:p>
          <a:p>
            <a:pPr algn="ctr"/>
            <a:r>
              <a:rPr altLang="zh-CN" lang="en-US" sz="1400">
                <a:solidFill>
                  <a:schemeClr val="bg1"/>
                </a:solidFill>
              </a:rPr>
              <a:t>01</a:t>
            </a:r>
          </a:p>
        </p:txBody>
      </p:sp>
      <p:sp>
        <p:nvSpPr>
          <p:cNvPr id="15" name="KSO_Shape"/>
          <p:cNvSpPr/>
          <p:nvPr/>
        </p:nvSpPr>
        <p:spPr>
          <a:xfrm>
            <a:off x="3029952" y="4038600"/>
            <a:ext cx="638199" cy="660205"/>
          </a:xfrm>
          <a:custGeom>
            <a:rect b="b" l="l" r="r" t="t"/>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6" name="文本框 15"/>
          <p:cNvSpPr txBox="1"/>
          <p:nvPr/>
        </p:nvSpPr>
        <p:spPr>
          <a:xfrm>
            <a:off x="2748758" y="4829174"/>
            <a:ext cx="1189032" cy="731520"/>
          </a:xfrm>
          <a:prstGeom prst="rect">
            <a:avLst/>
          </a:prstGeom>
          <a:noFill/>
        </p:spPr>
        <p:txBody>
          <a:bodyPr rtlCol="0" wrap="none">
            <a:spAutoFit/>
          </a:bodyPr>
          <a:lstStyle/>
          <a:p>
            <a:pPr algn="ctr"/>
            <a:r>
              <a:rPr altLang="zh-CN" lang="en-US" sz="1400">
                <a:solidFill>
                  <a:schemeClr val="bg1"/>
                </a:solidFill>
              </a:rPr>
              <a:t>BUSINESS</a:t>
            </a:r>
          </a:p>
          <a:p>
            <a:pPr algn="ctr"/>
            <a:r>
              <a:rPr altLang="zh-CN" lang="en-US" sz="1400">
                <a:solidFill>
                  <a:schemeClr val="bg1"/>
                </a:solidFill>
              </a:rPr>
              <a:t>POWERPOINT</a:t>
            </a:r>
          </a:p>
          <a:p>
            <a:pPr algn="ctr"/>
            <a:r>
              <a:rPr altLang="zh-CN" lang="en-US" sz="1400">
                <a:solidFill>
                  <a:schemeClr val="bg1"/>
                </a:solidFill>
              </a:rPr>
              <a:t>02</a:t>
            </a:r>
          </a:p>
        </p:txBody>
      </p:sp>
      <p:sp>
        <p:nvSpPr>
          <p:cNvPr id="17" name="KSO_Shape"/>
          <p:cNvSpPr/>
          <p:nvPr/>
        </p:nvSpPr>
        <p:spPr>
          <a:xfrm>
            <a:off x="4987381" y="4245531"/>
            <a:ext cx="534547" cy="465056"/>
          </a:xfrm>
          <a:custGeom>
            <a:gdLst>
              <a:gd fmla="*/ 216021 w 432042" name="connsiteX0"/>
              <a:gd fmla="*/ 221820 h 375762" name="connsiteY0"/>
              <a:gd fmla="*/ 292992 w 432042" name="connsiteX1"/>
              <a:gd fmla="*/ 298791 h 375762" name="connsiteY1"/>
              <a:gd fmla="*/ 216021 w 432042" name="connsiteX2"/>
              <a:gd fmla="*/ 375762 h 375762" name="connsiteY2"/>
              <a:gd fmla="*/ 139050 w 432042" name="connsiteX3"/>
              <a:gd fmla="*/ 298791 h 375762" name="connsiteY3"/>
              <a:gd fmla="*/ 216021 w 432042" name="connsiteX4"/>
              <a:gd fmla="*/ 221820 h 375762" name="connsiteY4"/>
              <a:gd fmla="*/ 216021 w 432042" name="connsiteX5"/>
              <a:gd fmla="*/ 109336 h 375762" name="connsiteY5"/>
              <a:gd fmla="*/ 368029 w 432042" name="connsiteX6"/>
              <a:gd fmla="*/ 177084 h 375762" name="connsiteY6"/>
              <a:gd fmla="*/ 336422 w 432042" name="connsiteX7"/>
              <a:gd fmla="*/ 221820 h 375762" name="connsiteY7"/>
              <a:gd fmla="*/ 216021 w 432042" name="connsiteX8"/>
              <a:gd fmla="*/ 162428 h 375762" name="connsiteY8"/>
              <a:gd fmla="*/ 95620 w 432042" name="connsiteX9"/>
              <a:gd fmla="*/ 221820 h 375762" name="connsiteY9"/>
              <a:gd fmla="*/ 64014 w 432042" name="connsiteX10"/>
              <a:gd fmla="*/ 177084 h 375762" name="connsiteY10"/>
              <a:gd fmla="*/ 216021 w 432042" name="connsiteX11"/>
              <a:gd fmla="*/ 109336 h 375762" name="connsiteY11"/>
              <a:gd fmla="*/ 216021 w 432042" name="connsiteX12"/>
              <a:gd fmla="*/ 0 h 375762" name="connsiteY12"/>
              <a:gd fmla="*/ 432042 w 432042" name="connsiteX13"/>
              <a:gd fmla="*/ 86479 h 375762" name="connsiteY13"/>
              <a:gd fmla="*/ 399808 w 432042" name="connsiteX14"/>
              <a:gd fmla="*/ 132103 h 375762" name="connsiteY14"/>
              <a:gd fmla="*/ 216021 w 432042" name="connsiteX15"/>
              <a:gd fmla="*/ 55952 h 375762" name="connsiteY15"/>
              <a:gd fmla="*/ 32234 w 432042" name="connsiteX16"/>
              <a:gd fmla="*/ 132103 h 375762" name="connsiteY16"/>
              <a:gd fmla="*/ 0 w 432042" name="connsiteX17"/>
              <a:gd fmla="*/ 86480 h 375762" name="connsiteY17"/>
              <a:gd fmla="*/ 216021 w 432042" name="connsiteX18"/>
              <a:gd fmla="*/ 0 h 37576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75762" w="43204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8" name="文本框 17"/>
          <p:cNvSpPr txBox="1"/>
          <p:nvPr/>
        </p:nvSpPr>
        <p:spPr>
          <a:xfrm>
            <a:off x="4656140" y="4829174"/>
            <a:ext cx="1189032" cy="731520"/>
          </a:xfrm>
          <a:prstGeom prst="rect">
            <a:avLst/>
          </a:prstGeom>
          <a:noFill/>
        </p:spPr>
        <p:txBody>
          <a:bodyPr rtlCol="0" wrap="none">
            <a:spAutoFit/>
          </a:bodyPr>
          <a:lstStyle/>
          <a:p>
            <a:pPr algn="ctr"/>
            <a:r>
              <a:rPr altLang="zh-CN" lang="en-US" sz="1400">
                <a:solidFill>
                  <a:schemeClr val="bg1"/>
                </a:solidFill>
              </a:rPr>
              <a:t>BUSINESS</a:t>
            </a:r>
          </a:p>
          <a:p>
            <a:pPr algn="ctr"/>
            <a:r>
              <a:rPr altLang="zh-CN" lang="en-US" sz="1400">
                <a:solidFill>
                  <a:schemeClr val="bg1"/>
                </a:solidFill>
              </a:rPr>
              <a:t>POWERPOINT</a:t>
            </a:r>
          </a:p>
          <a:p>
            <a:pPr algn="ctr"/>
            <a:r>
              <a:rPr altLang="zh-CN" lang="en-US" sz="1400">
                <a:solidFill>
                  <a:schemeClr val="bg1"/>
                </a:solidFill>
              </a:rPr>
              <a:t>03</a:t>
            </a:r>
          </a:p>
        </p:txBody>
      </p:sp>
      <p:sp>
        <p:nvSpPr>
          <p:cNvPr id="19" name="矩形 18"/>
          <p:cNvSpPr/>
          <p:nvPr/>
        </p:nvSpPr>
        <p:spPr>
          <a:xfrm>
            <a:off x="6833160" y="4732318"/>
            <a:ext cx="4834964" cy="94488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 wisi enim ad minim veniam, quis nostrud exercia liquam erat volutpat wisi enim ad minim adipiscing elit, tincidunt ut laoreet</a:t>
            </a:r>
          </a:p>
        </p:txBody>
      </p:sp>
      <p:sp>
        <p:nvSpPr>
          <p:cNvPr id="20" name="文本框 19"/>
          <p:cNvSpPr txBox="1"/>
          <p:nvPr/>
        </p:nvSpPr>
        <p:spPr>
          <a:xfrm>
            <a:off x="6833161" y="4332208"/>
            <a:ext cx="2446406" cy="396240"/>
          </a:xfrm>
          <a:prstGeom prst="rect">
            <a:avLst/>
          </a:prstGeom>
          <a:noFill/>
        </p:spPr>
        <p:txBody>
          <a:bodyPr rtlCol="0" wrap="none">
            <a:spAutoFit/>
          </a:bodyPr>
          <a:lstStyle/>
          <a:p>
            <a:r>
              <a:rPr altLang="zh-CN" lang="en-US" sz="2000">
                <a:solidFill>
                  <a:schemeClr val="accent3"/>
                </a:solidFill>
              </a:rPr>
              <a:t>ADD YOUR TEXT HERE</a:t>
            </a:r>
          </a:p>
        </p:txBody>
      </p:sp>
    </p:spTree>
    <p:extLst>
      <p:ext uri="{BB962C8B-B14F-4D97-AF65-F5344CB8AC3E}">
        <p14:creationId val="1594636211"/>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0"/>
            <a:ext cx="1025912" cy="6858000"/>
            <a:chExt cx="1025912" cy="6858000"/>
          </a:xfrm>
        </p:grpSpPr>
        <p:grpSp>
          <p:nvGrpSpPr>
            <p:cNvPr id="8" name="组合 7"/>
            <p:cNvGrpSpPr/>
            <p:nvPr/>
          </p:nvGrpSpPr>
          <p:grpSpPr>
            <a:xfrm>
              <a:off x="0" y="0"/>
              <a:ext cx="1025912" cy="6858000"/>
              <a:chExt cx="1025912" cy="7192536"/>
            </a:xfrm>
          </p:grpSpPr>
          <p:sp>
            <p:nvSpPr>
              <p:cNvPr id="5" name="矩形 4"/>
              <p:cNvSpPr/>
              <p:nvPr/>
            </p:nvSpPr>
            <p:spPr>
              <a:xfrm>
                <a:off x="0" y="0"/>
                <a:ext cx="1025912" cy="239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2397512"/>
                <a:ext cx="1025912" cy="2397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4795024"/>
                <a:ext cx="1025912" cy="2397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任意多边形 8"/>
            <p:cNvSpPr/>
            <p:nvPr/>
          </p:nvSpPr>
          <p:spPr>
            <a:xfrm>
              <a:off x="0" y="4572000"/>
              <a:ext cx="1022169" cy="0"/>
            </a:xfrm>
            <a:custGeom>
              <a:gdLst>
                <a:gd fmla="*/ 0 w 1022169" name="connsiteX0"/>
                <a:gd fmla="*/ 0 h 0" name="connsiteY0"/>
                <a:gd fmla="*/ 1022169 w 1022169" name="connsiteX1"/>
                <a:gd fmla="*/ 0 h 0" name="connsiteY1"/>
              </a:gdLst>
              <a:cxnLst>
                <a:cxn ang="0">
                  <a:pos x="connsiteX0" y="connsiteY0"/>
                </a:cxn>
                <a:cxn ang="0">
                  <a:pos x="connsiteX1" y="connsiteY1"/>
                </a:cxn>
              </a:cxnLst>
              <a:rect b="b" l="l" r="r" t="t"/>
              <a:pathLst>
                <a:path w="1022168">
                  <a:moveTo>
                    <a:pt x="0" y="0"/>
                  </a:moveTo>
                  <a:lnTo>
                    <a:pt x="1022169" y="0"/>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3" name="图片占位符 12"/>
          <p:cNvPicPr>
            <a:picLocks noChangeAspect="1" noGrp="1"/>
          </p:cNvPicPr>
          <p:nvPr>
            <p:ph idx="10" sz="quarter" type="pic"/>
          </p:nvPr>
        </p:nvPicPr>
        <p:blipFill>
          <a:blip r:embed="rId2">
            <a:extLst>
              <a:ext uri="{28A0092B-C50C-407E-A947-70E740481C1C}">
                <a14:useLocalDpi val="0"/>
              </a:ext>
            </a:extLst>
          </a:blip>
          <a:stretch>
            <a:fillRect/>
          </a:stretch>
        </p:blipFill>
        <p:spPr>
          <a:xfrm>
            <a:off x="6741306" y="0"/>
            <a:ext cx="5449824" cy="6858000"/>
          </a:xfrm>
        </p:spPr>
      </p:pic>
      <p:sp>
        <p:nvSpPr>
          <p:cNvPr id="14" name="等腰三角形 13"/>
          <p:cNvSpPr/>
          <p:nvPr/>
        </p:nvSpPr>
        <p:spPr>
          <a:xfrm rot="5400000">
            <a:off x="6583683" y="330626"/>
            <a:ext cx="627017" cy="5405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KSO_Shape"/>
          <p:cNvSpPr/>
          <p:nvPr/>
        </p:nvSpPr>
        <p:spPr>
          <a:xfrm>
            <a:off x="323671" y="981513"/>
            <a:ext cx="374826" cy="322975"/>
          </a:xfrm>
          <a:custGeom>
            <a:rect b="b" l="l" r="r" t="t"/>
            <a:pathLst>
              <a:path h="302978" w="351454">
                <a:moveTo>
                  <a:pt x="175727" y="0"/>
                </a:moveTo>
                <a:lnTo>
                  <a:pt x="351454" y="302978"/>
                </a:lnTo>
                <a:cubicBezTo>
                  <a:pt x="296917" y="281626"/>
                  <a:pt x="237534" y="271243"/>
                  <a:pt x="175726" y="271243"/>
                </a:cubicBezTo>
                <a:cubicBezTo>
                  <a:pt x="113918" y="271243"/>
                  <a:pt x="54536" y="281626"/>
                  <a:pt x="0" y="3029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6" name="KSO_Shape"/>
          <p:cNvSpPr/>
          <p:nvPr/>
        </p:nvSpPr>
        <p:spPr>
          <a:xfrm>
            <a:off x="330606" y="5547399"/>
            <a:ext cx="374826" cy="335202"/>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9" name="任意多边形 18"/>
          <p:cNvSpPr/>
          <p:nvPr/>
        </p:nvSpPr>
        <p:spPr>
          <a:xfrm>
            <a:off x="329315" y="3183020"/>
            <a:ext cx="363538" cy="518106"/>
          </a:xfrm>
          <a:custGeom>
            <a:gdLst>
              <a:gd fmla="*/ 668337 w 1336675" name="connsiteX0"/>
              <a:gd fmla="*/ 253638 h 1905000" name="connsiteY0"/>
              <a:gd fmla="*/ 237263 w 1336675" name="connsiteX1"/>
              <a:gd fmla="*/ 684712 h 1905000" name="connsiteY1"/>
              <a:gd fmla="*/ 668337 w 1336675" name="connsiteX2"/>
              <a:gd fmla="*/ 1115786 h 1905000" name="connsiteY2"/>
              <a:gd fmla="*/ 1099411 w 1336675" name="connsiteX3"/>
              <a:gd fmla="*/ 684712 h 1905000" name="connsiteY3"/>
              <a:gd fmla="*/ 668337 w 1336675" name="connsiteX4"/>
              <a:gd fmla="*/ 253638 h 1905000" name="connsiteY4"/>
              <a:gd fmla="*/ 668338 w 1336675" name="connsiteX5"/>
              <a:gd fmla="*/ 0 h 1905000" name="connsiteY5"/>
              <a:gd fmla="*/ 1140924 w 1336675" name="connsiteX6"/>
              <a:gd fmla="*/ 195697 h 1905000" name="connsiteY6"/>
              <a:gd fmla="*/ 1140924 w 1336675" name="connsiteX7"/>
              <a:gd fmla="*/ 1140602 h 1905000" name="connsiteY7"/>
              <a:gd fmla="*/ 668338 w 1336675" name="connsiteX8"/>
              <a:gd fmla="*/ 1905000 h 1905000" name="connsiteY8"/>
              <a:gd fmla="*/ 195751 w 1336675" name="connsiteX9"/>
              <a:gd fmla="*/ 1140602 h 1905000" name="connsiteY9"/>
              <a:gd fmla="*/ 195751 w 1336675" name="connsiteX10"/>
              <a:gd fmla="*/ 195697 h 1905000" name="connsiteY10"/>
              <a:gd fmla="*/ 668338 w 1336675" name="connsiteX11"/>
              <a:gd fmla="*/ 0 h 1905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905000" w="1336675">
                <a:moveTo>
                  <a:pt x="668337" y="253638"/>
                </a:moveTo>
                <a:cubicBezTo>
                  <a:pt x="430261" y="253638"/>
                  <a:pt x="237263" y="446636"/>
                  <a:pt x="237263" y="684712"/>
                </a:cubicBezTo>
                <a:cubicBezTo>
                  <a:pt x="237263" y="922788"/>
                  <a:pt x="430261" y="1115786"/>
                  <a:pt x="668337" y="1115786"/>
                </a:cubicBezTo>
                <a:cubicBezTo>
                  <a:pt x="906413" y="1115786"/>
                  <a:pt x="1099411" y="922788"/>
                  <a:pt x="1099411" y="684712"/>
                </a:cubicBezTo>
                <a:cubicBezTo>
                  <a:pt x="1099411" y="446636"/>
                  <a:pt x="906413" y="253638"/>
                  <a:pt x="668337" y="253638"/>
                </a:cubicBezTo>
                <a:close/>
                <a:moveTo>
                  <a:pt x="668338" y="0"/>
                </a:moveTo>
                <a:cubicBezTo>
                  <a:pt x="839381" y="0"/>
                  <a:pt x="1010423" y="65233"/>
                  <a:pt x="1140924" y="195697"/>
                </a:cubicBezTo>
                <a:cubicBezTo>
                  <a:pt x="1401926" y="456625"/>
                  <a:pt x="1401926" y="879672"/>
                  <a:pt x="1140924" y="1140602"/>
                </a:cubicBezTo>
                <a:cubicBezTo>
                  <a:pt x="934724" y="1346743"/>
                  <a:pt x="777195" y="1601543"/>
                  <a:pt x="668338" y="1905000"/>
                </a:cubicBezTo>
                <a:cubicBezTo>
                  <a:pt x="559481" y="1601543"/>
                  <a:pt x="401953" y="1346743"/>
                  <a:pt x="195751" y="1140602"/>
                </a:cubicBezTo>
                <a:cubicBezTo>
                  <a:pt x="-65251" y="879672"/>
                  <a:pt x="-65251" y="456625"/>
                  <a:pt x="195751" y="195697"/>
                </a:cubicBezTo>
                <a:cubicBezTo>
                  <a:pt x="326253" y="65233"/>
                  <a:pt x="497296" y="0"/>
                  <a:pt x="6683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6000" wrap="square">
            <a:noAutofit/>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0" name="矩形 19"/>
          <p:cNvSpPr/>
          <p:nvPr/>
        </p:nvSpPr>
        <p:spPr>
          <a:xfrm>
            <a:off x="1413949" y="1577547"/>
            <a:ext cx="4426264" cy="822960"/>
          </a:xfrm>
          <a:prstGeom prst="rect">
            <a:avLst/>
          </a:prstGeom>
        </p:spPr>
        <p:txBody>
          <a:bodyPr wrap="square">
            <a:spAutoFit/>
          </a:bodyPr>
          <a:lstStyle/>
          <a:p>
            <a:r>
              <a:rPr altLang="zh-CN" lang="en-US" sz="1600">
                <a:solidFill>
                  <a:schemeClr val="bg1">
                    <a:lumMod val="85000"/>
                  </a:schemeClr>
                </a:solidFill>
                <a:ea typeface="+mj-ea"/>
                <a:cs charset="0" panose="020b0402040204020203" pitchFamily="34" typeface="Segoe UI Semilight"/>
              </a:rPr>
              <a:t>DIAM NONUMMY NIBH EUISMOD TINCIDUNT LAOREET DOLORE MAGNA ALIQUAM ERAT VOLUTPAT</a:t>
            </a:r>
          </a:p>
        </p:txBody>
      </p:sp>
      <p:sp>
        <p:nvSpPr>
          <p:cNvPr id="21" name="矩形 20"/>
          <p:cNvSpPr/>
          <p:nvPr/>
        </p:nvSpPr>
        <p:spPr>
          <a:xfrm>
            <a:off x="1413949" y="2802144"/>
            <a:ext cx="4682051"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2" name="文本框 21"/>
          <p:cNvSpPr txBox="1"/>
          <p:nvPr/>
        </p:nvSpPr>
        <p:spPr>
          <a:xfrm>
            <a:off x="1413949" y="665947"/>
            <a:ext cx="3901401" cy="1066800"/>
          </a:xfrm>
          <a:prstGeom prst="rect">
            <a:avLst/>
          </a:prstGeom>
          <a:noFill/>
        </p:spPr>
        <p:txBody>
          <a:bodyPr rtlCol="0" wrap="none">
            <a:spAutoFit/>
          </a:bodyPr>
          <a:lstStyle/>
          <a:p>
            <a:r>
              <a:rPr altLang="zh-CN" b="1" lang="en-US" sz="3200">
                <a:solidFill>
                  <a:schemeClr val="accent1"/>
                </a:solidFill>
              </a:rPr>
              <a:t>BUSINESS</a:t>
            </a:r>
          </a:p>
          <a:p>
            <a:r>
              <a:rPr altLang="zh-CN" b="1" lang="en-US" sz="3200">
                <a:solidFill>
                  <a:schemeClr val="accent1"/>
                </a:solidFill>
              </a:rPr>
              <a:t>POWERPOINT DESIGN</a:t>
            </a:r>
          </a:p>
        </p:txBody>
      </p:sp>
      <p:sp>
        <p:nvSpPr>
          <p:cNvPr id="23" name="任意多边形 22"/>
          <p:cNvSpPr/>
          <p:nvPr/>
        </p:nvSpPr>
        <p:spPr>
          <a:xfrm>
            <a:off x="1515291" y="2468880"/>
            <a:ext cx="1606732" cy="0"/>
          </a:xfrm>
          <a:custGeom>
            <a:gdLst>
              <a:gd fmla="*/ 0 w 1606732" name="connsiteX0"/>
              <a:gd fmla="*/ 0 h 0" name="connsiteY0"/>
              <a:gd fmla="*/ 1606732 w 1606732" name="connsiteX1"/>
              <a:gd fmla="*/ 0 h 0" name="connsiteY1"/>
            </a:gdLst>
            <a:cxnLst>
              <a:cxn ang="0">
                <a:pos x="connsiteX0" y="connsiteY0"/>
              </a:cxn>
              <a:cxn ang="0">
                <a:pos x="connsiteX1" y="connsiteY1"/>
              </a:cxn>
            </a:cxnLst>
            <a:rect b="b" l="l" r="r" t="t"/>
            <a:pathLst>
              <a:path w="1606732">
                <a:moveTo>
                  <a:pt x="0" y="0"/>
                </a:moveTo>
                <a:lnTo>
                  <a:pt x="1606732"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413948" y="3937117"/>
            <a:ext cx="4682051"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5" name="矩形 24"/>
          <p:cNvSpPr/>
          <p:nvPr/>
        </p:nvSpPr>
        <p:spPr>
          <a:xfrm>
            <a:off x="1413947" y="5072091"/>
            <a:ext cx="4682051"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Tree>
    <p:extLst>
      <p:ext uri="{BB962C8B-B14F-4D97-AF65-F5344CB8AC3E}">
        <p14:creationId val="2580321081"/>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0" sz="quarter" type="pic"/>
          </p:nvPr>
        </p:nvPicPr>
        <p:blipFill>
          <a:blip r:embed="rId2">
            <a:extLst>
              <a:ext uri="{28A0092B-C50C-407E-A947-70E740481C1C}">
                <a14:useLocalDpi val="0"/>
              </a:ext>
            </a:extLst>
          </a:blip>
          <a:stretch>
            <a:fillRect/>
          </a:stretch>
        </p:blipFill>
        <p:spPr>
          <a:xfrm>
            <a:off x="294" y="0"/>
            <a:ext cx="3194303" cy="6858000"/>
          </a:xfrm>
        </p:spPr>
      </p:pic>
      <p:sp>
        <p:nvSpPr>
          <p:cNvPr id="9" name="矩形 8"/>
          <p:cNvSpPr/>
          <p:nvPr/>
        </p:nvSpPr>
        <p:spPr>
          <a:xfrm>
            <a:off x="3558449" y="2075486"/>
            <a:ext cx="1692110" cy="958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8163" y="2075486"/>
            <a:ext cx="1692110" cy="958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877877" y="2075486"/>
            <a:ext cx="1692110" cy="958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037590" y="2075486"/>
            <a:ext cx="1692110" cy="958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394862" y="1103822"/>
            <a:ext cx="6938960" cy="579120"/>
          </a:xfrm>
          <a:prstGeom prst="rect">
            <a:avLst/>
          </a:prstGeom>
        </p:spPr>
        <p:txBody>
          <a:bodyPr wrap="square">
            <a:spAutoFit/>
          </a:bodyPr>
          <a:lstStyle/>
          <a:p>
            <a:r>
              <a:rPr altLang="zh-CN" lang="en-US" sz="1600">
                <a:solidFill>
                  <a:schemeClr val="bg1">
                    <a:lumMod val="85000"/>
                  </a:schemeClr>
                </a:solidFill>
                <a:ea typeface="+mj-ea"/>
                <a:cs charset="0" panose="020b0402040204020203" pitchFamily="34" typeface="Segoe UI Semilight"/>
              </a:rPr>
              <a:t>DIAM NONUMMY NIBH EUISMOD TINCIDUNT LAOREET DOLORE MAGNA ALIQUAM ERAT VOLUTPAT</a:t>
            </a:r>
          </a:p>
        </p:txBody>
      </p:sp>
      <p:sp>
        <p:nvSpPr>
          <p:cNvPr id="14" name="文本框 13"/>
          <p:cNvSpPr txBox="1"/>
          <p:nvPr/>
        </p:nvSpPr>
        <p:spPr>
          <a:xfrm>
            <a:off x="3394863" y="661848"/>
            <a:ext cx="4426264" cy="457200"/>
          </a:xfrm>
          <a:prstGeom prst="rect">
            <a:avLst/>
          </a:prstGeom>
          <a:noFill/>
        </p:spPr>
        <p:txBody>
          <a:bodyPr rtlCol="0" wrap="square">
            <a:spAutoFit/>
          </a:bodyPr>
          <a:lstStyle/>
          <a:p>
            <a:r>
              <a:rPr altLang="zh-CN" b="1" lang="en-US" sz="2400">
                <a:solidFill>
                  <a:schemeClr val="accent1"/>
                </a:solidFill>
              </a:rPr>
              <a:t>BUSINESS POWERPOINT DESIGN</a:t>
            </a:r>
          </a:p>
        </p:txBody>
      </p:sp>
      <p:sp>
        <p:nvSpPr>
          <p:cNvPr id="16" name="矩形 15"/>
          <p:cNvSpPr/>
          <p:nvPr/>
        </p:nvSpPr>
        <p:spPr>
          <a:xfrm>
            <a:off x="3558448" y="3420842"/>
            <a:ext cx="8255597" cy="518160"/>
          </a:xfrm>
          <a:prstGeom prst="rect">
            <a:avLst/>
          </a:prstGeom>
        </p:spPr>
        <p:txBody>
          <a:bodyPr wrap="square">
            <a:spAutoFit/>
          </a:bodyPr>
          <a:lstStyle/>
          <a:p>
            <a:pPr indent="-285750" marL="285750">
              <a:buClr>
                <a:schemeClr val="accent3"/>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19" name="矩形 18"/>
          <p:cNvSpPr/>
          <p:nvPr/>
        </p:nvSpPr>
        <p:spPr>
          <a:xfrm>
            <a:off x="3558448" y="4202748"/>
            <a:ext cx="8255597" cy="518160"/>
          </a:xfrm>
          <a:prstGeom prst="rect">
            <a:avLst/>
          </a:prstGeom>
        </p:spPr>
        <p:txBody>
          <a:bodyPr wrap="square">
            <a:spAutoFit/>
          </a:bodyPr>
          <a:lstStyle/>
          <a:p>
            <a:pPr indent="-285750" marL="285750">
              <a:buClr>
                <a:schemeClr val="accent3"/>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0" name="矩形 19"/>
          <p:cNvSpPr/>
          <p:nvPr/>
        </p:nvSpPr>
        <p:spPr>
          <a:xfrm>
            <a:off x="3558448" y="4984653"/>
            <a:ext cx="8255597" cy="518160"/>
          </a:xfrm>
          <a:prstGeom prst="rect">
            <a:avLst/>
          </a:prstGeom>
        </p:spPr>
        <p:txBody>
          <a:bodyPr wrap="square">
            <a:spAutoFit/>
          </a:bodyPr>
          <a:lstStyle/>
          <a:p>
            <a:pPr indent="-285750" marL="285750">
              <a:buClr>
                <a:schemeClr val="accent1"/>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1" name="矩形 20"/>
          <p:cNvSpPr/>
          <p:nvPr/>
        </p:nvSpPr>
        <p:spPr>
          <a:xfrm>
            <a:off x="3558448" y="5766560"/>
            <a:ext cx="8255597" cy="518160"/>
          </a:xfrm>
          <a:prstGeom prst="rect">
            <a:avLst/>
          </a:prstGeom>
        </p:spPr>
        <p:txBody>
          <a:bodyPr wrap="square">
            <a:spAutoFit/>
          </a:bodyPr>
          <a:lstStyle/>
          <a:p>
            <a:pPr indent="-285750" marL="285750">
              <a:buClr>
                <a:schemeClr val="accent3"/>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2" name="KSO_Shape"/>
          <p:cNvSpPr/>
          <p:nvPr/>
        </p:nvSpPr>
        <p:spPr bwMode="auto">
          <a:xfrm>
            <a:off x="4107261" y="2300775"/>
            <a:ext cx="594486" cy="470766"/>
          </a:xfrm>
          <a:custGeom>
            <a:gdLst>
              <a:gd fmla="*/ 1738314 w 2900" name="T0"/>
              <a:gd fmla="*/ 976281 h 2292" name="T1"/>
              <a:gd fmla="*/ 279993 w 2900" name="T2"/>
              <a:gd fmla="*/ 150388 h 2292" name="T3"/>
              <a:gd fmla="*/ 398571 w 2900" name="T4"/>
              <a:gd fmla="*/ 12429 h 2292" name="T5"/>
              <a:gd fmla="*/ 1766872 w 2900" name="T6"/>
              <a:gd fmla="*/ 927809 h 2292" name="T7"/>
              <a:gd fmla="*/ 1738314 w 2900" name="T8"/>
              <a:gd fmla="*/ 976281 h 2292" name="T9"/>
              <a:gd fmla="*/ 1500538 w 2900" name="T10"/>
              <a:gd fmla="*/ 663076 h 2292" name="T11"/>
              <a:gd fmla="*/ 1529717 w 2900" name="T12"/>
              <a:gd fmla="*/ 597825 h 2292" name="T13"/>
              <a:gd fmla="*/ 1134871 w 2900" name="T14"/>
              <a:gd fmla="*/ 392128 h 2292" name="T15"/>
              <a:gd fmla="*/ 1006981 w 2900" name="T16"/>
              <a:gd fmla="*/ 297669 h 2292" name="T17"/>
              <a:gd fmla="*/ 1630291 w 2900" name="T18"/>
              <a:gd fmla="*/ 709062 h 2292" name="T19"/>
              <a:gd fmla="*/ 1625945 w 2900" name="T20"/>
              <a:gd fmla="*/ 756292 h 2292" name="T21"/>
              <a:gd fmla="*/ 1500538 w 2900" name="T22"/>
              <a:gd fmla="*/ 663076 h 2292" name="T23"/>
              <a:gd fmla="*/ 1568208 w 2900" name="T24"/>
              <a:gd fmla="*/ 986846 h 2292" name="T25"/>
              <a:gd fmla="*/ 48424 w 2900" name="T26"/>
              <a:gd fmla="*/ 280269 h 2292" name="T27"/>
              <a:gd fmla="*/ 155207 w 2900" name="T28"/>
              <a:gd fmla="*/ 133609 h 2292" name="T29"/>
              <a:gd fmla="*/ 1593041 w 2900" name="T30"/>
              <a:gd fmla="*/ 935888 h 2292" name="T31"/>
              <a:gd fmla="*/ 1568208 w 2900" name="T32"/>
              <a:gd fmla="*/ 986846 h 2292" name="T33"/>
              <a:gd fmla="*/ 181281 w 2900" name="T34"/>
              <a:gd fmla="*/ 429415 h 2292" name="T35"/>
              <a:gd fmla="*/ 260747 w 2900" name="T36"/>
              <a:gd fmla="*/ 467322 h 2292" name="T37"/>
              <a:gd fmla="*/ 134719 w 2900" name="T38"/>
              <a:gd fmla="*/ 597825 h 2292" name="T39"/>
              <a:gd fmla="*/ 831908 w 2900" name="T40"/>
              <a:gd fmla="*/ 826514 h 2292" name="T41"/>
              <a:gd fmla="*/ 1006360 w 2900" name="T42"/>
              <a:gd fmla="*/ 819057 h 2292" name="T43"/>
              <a:gd fmla="*/ 1460184 w 2900" name="T44"/>
              <a:gd fmla="*/ 1033454 h 2292" name="T45"/>
              <a:gd fmla="*/ 835012 w 2900" name="T46"/>
              <a:gd fmla="*/ 1252200 h 2292" name="T47"/>
              <a:gd fmla="*/ 39733 w 2900" name="T48"/>
              <a:gd fmla="*/ 709062 h 2292" name="T49"/>
              <a:gd fmla="*/ 181281 w 2900" name="T50"/>
              <a:gd fmla="*/ 429415 h 2292" name="T51"/>
              <a:gd fmla="*/ 1294423 w 2900" name="T52"/>
              <a:gd fmla="*/ 1209321 h 2292" name="T53"/>
              <a:gd fmla="*/ 1294423 w 2900" name="T54"/>
              <a:gd fmla="*/ 1313101 h 2292" name="T55"/>
              <a:gd fmla="*/ 835012 w 2900" name="T56"/>
              <a:gd fmla="*/ 1424339 h 2292" name="T57"/>
              <a:gd fmla="*/ 398571 w 2900" name="T58"/>
              <a:gd fmla="*/ 1327394 h 2292" name="T59"/>
              <a:gd fmla="*/ 398571 w 2900" name="T60"/>
              <a:gd fmla="*/ 1224236 h 2292" name="T61"/>
              <a:gd fmla="*/ 835012 w 2900" name="T62"/>
              <a:gd fmla="*/ 1321180 h 2292" name="T63"/>
              <a:gd fmla="*/ 1294423 w 2900" name="T64"/>
              <a:gd fmla="*/ 1209321 h 229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292" w="2900">
                <a:moveTo>
                  <a:pt x="2800" y="1571"/>
                </a:moveTo>
                <a:cubicBezTo>
                  <a:pt x="2726" y="1545"/>
                  <a:pt x="451" y="242"/>
                  <a:pt x="451" y="242"/>
                </a:cubicBezTo>
                <a:cubicBezTo>
                  <a:pt x="451" y="242"/>
                  <a:pt x="393" y="0"/>
                  <a:pt x="642" y="20"/>
                </a:cubicBezTo>
                <a:cubicBezTo>
                  <a:pt x="675" y="44"/>
                  <a:pt x="2846" y="1493"/>
                  <a:pt x="2846" y="1493"/>
                </a:cubicBezTo>
                <a:cubicBezTo>
                  <a:pt x="2846" y="1493"/>
                  <a:pt x="2900" y="1583"/>
                  <a:pt x="2800" y="1571"/>
                </a:cubicBezTo>
                <a:close/>
                <a:moveTo>
                  <a:pt x="2417" y="1067"/>
                </a:moveTo>
                <a:cubicBezTo>
                  <a:pt x="2447" y="1034"/>
                  <a:pt x="2464" y="999"/>
                  <a:pt x="2464" y="962"/>
                </a:cubicBezTo>
                <a:cubicBezTo>
                  <a:pt x="2464" y="816"/>
                  <a:pt x="2204" y="691"/>
                  <a:pt x="1828" y="631"/>
                </a:cubicBezTo>
                <a:cubicBezTo>
                  <a:pt x="1622" y="479"/>
                  <a:pt x="1622" y="479"/>
                  <a:pt x="1622" y="479"/>
                </a:cubicBezTo>
                <a:cubicBezTo>
                  <a:pt x="2196" y="516"/>
                  <a:pt x="2626" y="685"/>
                  <a:pt x="2626" y="1141"/>
                </a:cubicBezTo>
                <a:cubicBezTo>
                  <a:pt x="2626" y="1167"/>
                  <a:pt x="2623" y="1192"/>
                  <a:pt x="2619" y="1217"/>
                </a:cubicBezTo>
                <a:lnTo>
                  <a:pt x="2417" y="1067"/>
                </a:lnTo>
                <a:close/>
                <a:moveTo>
                  <a:pt x="2526" y="1588"/>
                </a:moveTo>
                <a:cubicBezTo>
                  <a:pt x="2450" y="1567"/>
                  <a:pt x="78" y="451"/>
                  <a:pt x="78" y="451"/>
                </a:cubicBezTo>
                <a:cubicBezTo>
                  <a:pt x="78" y="451"/>
                  <a:pt x="0" y="215"/>
                  <a:pt x="250" y="215"/>
                </a:cubicBezTo>
                <a:cubicBezTo>
                  <a:pt x="285" y="236"/>
                  <a:pt x="2566" y="1506"/>
                  <a:pt x="2566" y="1506"/>
                </a:cubicBezTo>
                <a:cubicBezTo>
                  <a:pt x="2566" y="1506"/>
                  <a:pt x="2627" y="1591"/>
                  <a:pt x="2526" y="1588"/>
                </a:cubicBezTo>
                <a:close/>
                <a:moveTo>
                  <a:pt x="292" y="691"/>
                </a:moveTo>
                <a:cubicBezTo>
                  <a:pt x="420" y="752"/>
                  <a:pt x="420" y="752"/>
                  <a:pt x="420" y="752"/>
                </a:cubicBezTo>
                <a:cubicBezTo>
                  <a:pt x="292" y="811"/>
                  <a:pt x="217" y="884"/>
                  <a:pt x="217" y="962"/>
                </a:cubicBezTo>
                <a:cubicBezTo>
                  <a:pt x="217" y="1165"/>
                  <a:pt x="720" y="1330"/>
                  <a:pt x="1340" y="1330"/>
                </a:cubicBezTo>
                <a:cubicBezTo>
                  <a:pt x="1437" y="1330"/>
                  <a:pt x="1531" y="1325"/>
                  <a:pt x="1621" y="1318"/>
                </a:cubicBezTo>
                <a:cubicBezTo>
                  <a:pt x="2352" y="1663"/>
                  <a:pt x="2352" y="1663"/>
                  <a:pt x="2352" y="1663"/>
                </a:cubicBezTo>
                <a:cubicBezTo>
                  <a:pt x="2093" y="1884"/>
                  <a:pt x="1692" y="2015"/>
                  <a:pt x="1345" y="2015"/>
                </a:cubicBezTo>
                <a:cubicBezTo>
                  <a:pt x="753" y="2015"/>
                  <a:pt x="64" y="1667"/>
                  <a:pt x="64" y="1141"/>
                </a:cubicBezTo>
                <a:cubicBezTo>
                  <a:pt x="64" y="939"/>
                  <a:pt x="148" y="794"/>
                  <a:pt x="292" y="691"/>
                </a:cubicBezTo>
                <a:close/>
                <a:moveTo>
                  <a:pt x="2085" y="1946"/>
                </a:moveTo>
                <a:cubicBezTo>
                  <a:pt x="2085" y="2113"/>
                  <a:pt x="2085" y="2113"/>
                  <a:pt x="2085" y="2113"/>
                </a:cubicBezTo>
                <a:cubicBezTo>
                  <a:pt x="1856" y="2227"/>
                  <a:pt x="1588" y="2292"/>
                  <a:pt x="1345" y="2292"/>
                </a:cubicBezTo>
                <a:cubicBezTo>
                  <a:pt x="1109" y="2292"/>
                  <a:pt x="859" y="2236"/>
                  <a:pt x="642" y="2136"/>
                </a:cubicBezTo>
                <a:cubicBezTo>
                  <a:pt x="642" y="1970"/>
                  <a:pt x="642" y="1970"/>
                  <a:pt x="642" y="1970"/>
                </a:cubicBezTo>
                <a:cubicBezTo>
                  <a:pt x="859" y="2070"/>
                  <a:pt x="1109" y="2126"/>
                  <a:pt x="1345" y="2126"/>
                </a:cubicBezTo>
                <a:cubicBezTo>
                  <a:pt x="1588" y="2126"/>
                  <a:pt x="1856" y="2060"/>
                  <a:pt x="2085" y="1946"/>
                </a:cubicBezTo>
                <a:close/>
              </a:path>
            </a:pathLst>
          </a:custGeom>
          <a:solidFill>
            <a:schemeClr val="bg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23" name="KSO_Shape"/>
          <p:cNvSpPr/>
          <p:nvPr/>
        </p:nvSpPr>
        <p:spPr bwMode="auto">
          <a:xfrm>
            <a:off x="6291963" y="2300775"/>
            <a:ext cx="474626" cy="467092"/>
          </a:xfrm>
          <a:custGeom>
            <a:gdLst>
              <a:gd fmla="*/ 1707225 w 3884" name="T0"/>
              <a:gd fmla="*/ 446879 h 3822" name="T1"/>
              <a:gd fmla="*/ 1210772 w 3884" name="T2"/>
              <a:gd fmla="*/ 867334 h 3822" name="T3"/>
              <a:gd fmla="*/ 1061975 w 3884" name="T4"/>
              <a:gd fmla="*/ 867334 h 3822" name="T5"/>
              <a:gd fmla="*/ 1629350 w 3884" name="T6"/>
              <a:gd fmla="*/ 253571 h 3822" name="T7"/>
              <a:gd fmla="*/ 1692392 w 3884" name="T8"/>
              <a:gd fmla="*/ 233174 h 3822" name="T9"/>
              <a:gd fmla="*/ 1800397 w 3884" name="T10"/>
              <a:gd fmla="*/ 340722 h 3822" name="T11"/>
              <a:gd fmla="*/ 1707225 w 3884" name="T12"/>
              <a:gd fmla="*/ 446879 h 3822" name="T13"/>
              <a:gd fmla="*/ 929402 w 3884" name="T14"/>
              <a:gd fmla="*/ 714820 h 3822" name="T15"/>
              <a:gd fmla="*/ 926620 w 3884" name="T16"/>
              <a:gd fmla="*/ 0 h 3822" name="T17"/>
              <a:gd fmla="*/ 958605 w 3884" name="T18"/>
              <a:gd fmla="*/ 322179 h 3822" name="T19"/>
              <a:gd fmla="*/ 929402 w 3884" name="T20"/>
              <a:gd fmla="*/ 714820 h 3822" name="T21"/>
              <a:gd fmla="*/ 730079 w 3884" name="T22"/>
              <a:gd fmla="*/ 855745 h 3822" name="T23"/>
              <a:gd fmla="*/ 728224 w 3884" name="T24"/>
              <a:gd fmla="*/ 376880 h 3822" name="T25"/>
              <a:gd fmla="*/ 750011 w 3884" name="T26"/>
              <a:gd fmla="*/ 592902 h 3822" name="T27"/>
              <a:gd fmla="*/ 730079 w 3884" name="T28"/>
              <a:gd fmla="*/ 855745 h 3822" name="T29"/>
              <a:gd fmla="*/ 1697491 w 3884" name="T30"/>
              <a:gd fmla="*/ 1049516 h 3822" name="T31"/>
              <a:gd fmla="*/ 1697491 w 3884" name="T32"/>
              <a:gd fmla="*/ 1157527 h 3822" name="T33"/>
              <a:gd fmla="*/ 0 w 3884" name="T34"/>
              <a:gd fmla="*/ 1157527 h 3822" name="T35"/>
              <a:gd fmla="*/ 0 w 3884" name="T36"/>
              <a:gd fmla="*/ 1049516 h 3822" name="T37"/>
              <a:gd fmla="*/ 108469 w 3884" name="T38"/>
              <a:gd fmla="*/ 941041 h 3822" name="T39"/>
              <a:gd fmla="*/ 1589022 w 3884" name="T40"/>
              <a:gd fmla="*/ 941041 h 3822" name="T41"/>
              <a:gd fmla="*/ 1697491 w 3884" name="T42"/>
              <a:gd fmla="*/ 1049516 h 3822" name="T43"/>
              <a:gd fmla="*/ 1557037 w 3884" name="T44"/>
              <a:gd fmla="*/ 1229843 h 3822" name="T45"/>
              <a:gd fmla="*/ 1557501 w 3884" name="T46"/>
              <a:gd fmla="*/ 1239115 h 3822" name="T47"/>
              <a:gd fmla="*/ 857553 w 3884" name="T48"/>
              <a:gd fmla="*/ 1645199 h 3822" name="T49"/>
              <a:gd fmla="*/ 158068 w 3884" name="T50"/>
              <a:gd fmla="*/ 1239115 h 3822" name="T51"/>
              <a:gd fmla="*/ 158995 w 3884" name="T52"/>
              <a:gd fmla="*/ 1229843 h 3822" name="T53"/>
              <a:gd fmla="*/ 1557037 w 3884" name="T54"/>
              <a:gd fmla="*/ 1229843 h 3822" name="T55"/>
              <a:gd fmla="*/ 1227923 w 3884" name="T56"/>
              <a:gd fmla="*/ 1771753 h 3822" name="T57"/>
              <a:gd fmla="*/ 469568 w 3884" name="T58"/>
              <a:gd fmla="*/ 1771753 h 3822" name="T59"/>
              <a:gd fmla="*/ 469568 w 3884" name="T60"/>
              <a:gd fmla="*/ 1699437 h 3822" name="T61"/>
              <a:gd fmla="*/ 1227923 w 3884" name="T62"/>
              <a:gd fmla="*/ 1699437 h 3822" name="T63"/>
              <a:gd fmla="*/ 1227923 w 3884" name="T64"/>
              <a:gd fmla="*/ 1771753 h 382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3821" w="3884">
                <a:moveTo>
                  <a:pt x="3683" y="964"/>
                </a:moveTo>
                <a:cubicBezTo>
                  <a:pt x="2943" y="1423"/>
                  <a:pt x="2612" y="1871"/>
                  <a:pt x="2612" y="1871"/>
                </a:cubicBezTo>
                <a:cubicBezTo>
                  <a:pt x="2291" y="1871"/>
                  <a:pt x="2291" y="1871"/>
                  <a:pt x="2291" y="1871"/>
                </a:cubicBezTo>
                <a:cubicBezTo>
                  <a:pt x="2291" y="1871"/>
                  <a:pt x="2790" y="1130"/>
                  <a:pt x="3515" y="547"/>
                </a:cubicBezTo>
                <a:cubicBezTo>
                  <a:pt x="3554" y="519"/>
                  <a:pt x="3600" y="503"/>
                  <a:pt x="3651" y="503"/>
                </a:cubicBezTo>
                <a:cubicBezTo>
                  <a:pt x="3780" y="503"/>
                  <a:pt x="3884" y="607"/>
                  <a:pt x="3884" y="735"/>
                </a:cubicBezTo>
                <a:cubicBezTo>
                  <a:pt x="3884" y="853"/>
                  <a:pt x="3796" y="949"/>
                  <a:pt x="3683" y="964"/>
                </a:cubicBezTo>
                <a:close/>
                <a:moveTo>
                  <a:pt x="2005" y="1542"/>
                </a:moveTo>
                <a:cubicBezTo>
                  <a:pt x="2205" y="922"/>
                  <a:pt x="1039" y="419"/>
                  <a:pt x="1999" y="0"/>
                </a:cubicBezTo>
                <a:cubicBezTo>
                  <a:pt x="1816" y="358"/>
                  <a:pt x="1964" y="573"/>
                  <a:pt x="2068" y="695"/>
                </a:cubicBezTo>
                <a:cubicBezTo>
                  <a:pt x="2627" y="1157"/>
                  <a:pt x="2092" y="1542"/>
                  <a:pt x="2005" y="1542"/>
                </a:cubicBezTo>
                <a:close/>
                <a:moveTo>
                  <a:pt x="1575" y="1846"/>
                </a:moveTo>
                <a:cubicBezTo>
                  <a:pt x="1709" y="1431"/>
                  <a:pt x="927" y="1094"/>
                  <a:pt x="1571" y="813"/>
                </a:cubicBezTo>
                <a:cubicBezTo>
                  <a:pt x="1448" y="1052"/>
                  <a:pt x="1547" y="1197"/>
                  <a:pt x="1618" y="1279"/>
                </a:cubicBezTo>
                <a:cubicBezTo>
                  <a:pt x="1992" y="1589"/>
                  <a:pt x="1633" y="1846"/>
                  <a:pt x="1575" y="1846"/>
                </a:cubicBezTo>
                <a:close/>
                <a:moveTo>
                  <a:pt x="3662" y="2264"/>
                </a:moveTo>
                <a:cubicBezTo>
                  <a:pt x="3662" y="2497"/>
                  <a:pt x="3662" y="2497"/>
                  <a:pt x="3662" y="2497"/>
                </a:cubicBezTo>
                <a:cubicBezTo>
                  <a:pt x="0" y="2497"/>
                  <a:pt x="0" y="2497"/>
                  <a:pt x="0" y="2497"/>
                </a:cubicBezTo>
                <a:cubicBezTo>
                  <a:pt x="0" y="2264"/>
                  <a:pt x="0" y="2264"/>
                  <a:pt x="0" y="2264"/>
                </a:cubicBezTo>
                <a:cubicBezTo>
                  <a:pt x="0" y="2134"/>
                  <a:pt x="104" y="2030"/>
                  <a:pt x="234" y="2030"/>
                </a:cubicBezTo>
                <a:cubicBezTo>
                  <a:pt x="3428" y="2030"/>
                  <a:pt x="3428" y="2030"/>
                  <a:pt x="3428" y="2030"/>
                </a:cubicBezTo>
                <a:cubicBezTo>
                  <a:pt x="3558" y="2030"/>
                  <a:pt x="3662" y="2134"/>
                  <a:pt x="3662" y="2264"/>
                </a:cubicBezTo>
                <a:close/>
                <a:moveTo>
                  <a:pt x="3359" y="2653"/>
                </a:moveTo>
                <a:cubicBezTo>
                  <a:pt x="3359" y="2660"/>
                  <a:pt x="3360" y="2666"/>
                  <a:pt x="3360" y="2673"/>
                </a:cubicBezTo>
                <a:cubicBezTo>
                  <a:pt x="3360" y="3157"/>
                  <a:pt x="2685" y="3549"/>
                  <a:pt x="1850" y="3549"/>
                </a:cubicBezTo>
                <a:cubicBezTo>
                  <a:pt x="1017" y="3549"/>
                  <a:pt x="341" y="3157"/>
                  <a:pt x="341" y="2673"/>
                </a:cubicBezTo>
                <a:cubicBezTo>
                  <a:pt x="341" y="2666"/>
                  <a:pt x="343" y="2660"/>
                  <a:pt x="343" y="2653"/>
                </a:cubicBezTo>
                <a:lnTo>
                  <a:pt x="3359" y="2653"/>
                </a:lnTo>
                <a:close/>
                <a:moveTo>
                  <a:pt x="2649" y="3822"/>
                </a:moveTo>
                <a:cubicBezTo>
                  <a:pt x="1013" y="3822"/>
                  <a:pt x="1013" y="3822"/>
                  <a:pt x="1013" y="3822"/>
                </a:cubicBezTo>
                <a:cubicBezTo>
                  <a:pt x="1013" y="3666"/>
                  <a:pt x="1013" y="3666"/>
                  <a:pt x="1013" y="3666"/>
                </a:cubicBezTo>
                <a:cubicBezTo>
                  <a:pt x="2649" y="3666"/>
                  <a:pt x="2649" y="3666"/>
                  <a:pt x="2649" y="3666"/>
                </a:cubicBezTo>
                <a:lnTo>
                  <a:pt x="2649" y="3822"/>
                </a:lnTo>
                <a:close/>
              </a:path>
            </a:pathLst>
          </a:custGeom>
          <a:solidFill>
            <a:schemeClr val="bg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24" name="KSO_Shape"/>
          <p:cNvSpPr/>
          <p:nvPr/>
        </p:nvSpPr>
        <p:spPr bwMode="auto">
          <a:xfrm>
            <a:off x="8475502" y="2306742"/>
            <a:ext cx="496859" cy="549016"/>
          </a:xfrm>
          <a:custGeom>
            <a:gdLst>
              <a:gd fmla="*/ 2147483646 w 5875" name="T0"/>
              <a:gd fmla="*/ 2147483646 h 6492" name="T1"/>
              <a:gd fmla="*/ 2147483646 w 5875" name="T2"/>
              <a:gd fmla="*/ 2147483646 h 6492" name="T3"/>
              <a:gd fmla="*/ 2147483646 w 5875" name="T4"/>
              <a:gd fmla="*/ 2147483646 h 6492" name="T5"/>
              <a:gd fmla="*/ 2147483646 w 5875" name="T6"/>
              <a:gd fmla="*/ 2147483646 h 6492" name="T7"/>
              <a:gd fmla="*/ 2147483646 w 5875" name="T8"/>
              <a:gd fmla="*/ 2147483646 h 6492" name="T9"/>
              <a:gd fmla="*/ 2147483646 w 5875" name="T10"/>
              <a:gd fmla="*/ 2147483646 h 6492" name="T11"/>
              <a:gd fmla="*/ 2147483646 w 5875" name="T12"/>
              <a:gd fmla="*/ 2147483646 h 6492" name="T13"/>
              <a:gd fmla="*/ 2147483646 w 5875" name="T14"/>
              <a:gd fmla="*/ 2147483646 h 6492" name="T15"/>
              <a:gd fmla="*/ 2147483646 w 5875" name="T16"/>
              <a:gd fmla="*/ 2147483646 h 6492" name="T17"/>
              <a:gd fmla="*/ 2147483646 w 5875" name="T18"/>
              <a:gd fmla="*/ 2147483646 h 6492" name="T19"/>
              <a:gd fmla="*/ 2147483646 w 5875" name="T20"/>
              <a:gd fmla="*/ 2147483646 h 6492" name="T21"/>
              <a:gd fmla="*/ 2147483646 w 5875" name="T22"/>
              <a:gd fmla="*/ 2147483646 h 6492" name="T23"/>
              <a:gd fmla="*/ 2147483646 w 5875" name="T24"/>
              <a:gd fmla="*/ 2147483646 h 6492" name="T25"/>
              <a:gd fmla="*/ 2147483646 w 5875" name="T26"/>
              <a:gd fmla="*/ 2147483646 h 6492" name="T27"/>
              <a:gd fmla="*/ 2147483646 w 5875" name="T28"/>
              <a:gd fmla="*/ 2147483646 h 6492" name="T29"/>
              <a:gd fmla="*/ 2147483646 w 5875" name="T30"/>
              <a:gd fmla="*/ 2147483646 h 6492" name="T31"/>
              <a:gd fmla="*/ 2147483646 w 5875" name="T32"/>
              <a:gd fmla="*/ 2147483646 h 6492" name="T33"/>
              <a:gd fmla="*/ 2147483646 w 5875" name="T34"/>
              <a:gd fmla="*/ 2147483646 h 6492" name="T35"/>
              <a:gd fmla="*/ 2147483646 w 5875" name="T36"/>
              <a:gd fmla="*/ 2147483646 h 6492" name="T37"/>
              <a:gd fmla="*/ 2147483646 w 5875" name="T38"/>
              <a:gd fmla="*/ 2147483646 h 6492" name="T39"/>
              <a:gd fmla="*/ 2147483646 w 5875" name="T40"/>
              <a:gd fmla="*/ 2147483646 h 6492" name="T41"/>
              <a:gd fmla="*/ 2147483646 w 5875" name="T42"/>
              <a:gd fmla="*/ 2147483646 h 6492" name="T43"/>
              <a:gd fmla="*/ 2147483646 w 5875" name="T44"/>
              <a:gd fmla="*/ 2147483646 h 6492" name="T45"/>
              <a:gd fmla="*/ 2147483646 w 5875" name="T46"/>
              <a:gd fmla="*/ 2147483646 h 6492" name="T47"/>
              <a:gd fmla="*/ 2147483646 w 5875" name="T48"/>
              <a:gd fmla="*/ 2147483646 h 6492" name="T49"/>
              <a:gd fmla="*/ 2147483646 w 5875" name="T50"/>
              <a:gd fmla="*/ 2147483646 h 6492" name="T51"/>
              <a:gd fmla="*/ 2147483646 w 5875" name="T52"/>
              <a:gd fmla="*/ 2147483646 h 6492" name="T53"/>
              <a:gd fmla="*/ 2147483646 w 5875" name="T54"/>
              <a:gd fmla="*/ 2147483646 h 6492" name="T55"/>
              <a:gd fmla="*/ 2147483646 w 5875" name="T56"/>
              <a:gd fmla="*/ 2147483646 h 6492" name="T57"/>
              <a:gd fmla="*/ 2147483646 w 5875" name="T58"/>
              <a:gd fmla="*/ 2147483646 h 6492" name="T59"/>
              <a:gd fmla="*/ 2147483646 w 5875" name="T60"/>
              <a:gd fmla="*/ 2147483646 h 6492" name="T61"/>
              <a:gd fmla="*/ 2147483646 w 5875" name="T62"/>
              <a:gd fmla="*/ 2147483646 h 6492" name="T63"/>
              <a:gd fmla="*/ 2147483646 w 5875" name="T64"/>
              <a:gd fmla="*/ 2147483646 h 6492" name="T65"/>
              <a:gd fmla="*/ 2147483646 w 5875" name="T66"/>
              <a:gd fmla="*/ 2147483646 h 6492" name="T67"/>
              <a:gd fmla="*/ 2147483646 w 5875" name="T68"/>
              <a:gd fmla="*/ 2147483646 h 6492" name="T69"/>
              <a:gd fmla="*/ 2147483646 w 5875" name="T70"/>
              <a:gd fmla="*/ 2147483646 h 6492" name="T71"/>
              <a:gd fmla="*/ 2147483646 w 5875" name="T72"/>
              <a:gd fmla="*/ 2147483646 h 6492" name="T73"/>
              <a:gd fmla="*/ 2147483646 w 5875" name="T74"/>
              <a:gd fmla="*/ 2147483646 h 6492" name="T75"/>
              <a:gd fmla="*/ 2147483646 w 5875" name="T76"/>
              <a:gd fmla="*/ 2147483646 h 6492" name="T77"/>
              <a:gd fmla="*/ 2147483646 w 5875" name="T78"/>
              <a:gd fmla="*/ 2147483646 h 6492" name="T79"/>
              <a:gd fmla="*/ 2147483646 w 5875" name="T80"/>
              <a:gd fmla="*/ 2147483646 h 6492" name="T81"/>
              <a:gd fmla="*/ 2147483646 w 5875" name="T82"/>
              <a:gd fmla="*/ 2147483646 h 6492" name="T83"/>
              <a:gd fmla="*/ 2147483646 w 5875" name="T84"/>
              <a:gd fmla="*/ 2147483646 h 6492" name="T85"/>
              <a:gd fmla="*/ 2147483646 w 5875" name="T86"/>
              <a:gd fmla="*/ 2147483646 h 6492" name="T87"/>
              <a:gd fmla="*/ 2147483646 w 5875" name="T88"/>
              <a:gd fmla="*/ 2147483646 h 6492" name="T89"/>
              <a:gd fmla="*/ 2147483646 w 5875" name="T90"/>
              <a:gd fmla="*/ 2147483646 h 6492" name="T91"/>
              <a:gd fmla="*/ 2147483646 w 5875" name="T92"/>
              <a:gd fmla="*/ 2147483646 h 6492" name="T93"/>
              <a:gd fmla="*/ 2147483646 w 5875" name="T94"/>
              <a:gd fmla="*/ 2147483646 h 6492" name="T95"/>
              <a:gd fmla="*/ 2147483646 w 5875" name="T96"/>
              <a:gd fmla="*/ 2147483646 h 6492" name="T97"/>
              <a:gd fmla="*/ 2147483646 w 5875" name="T98"/>
              <a:gd fmla="*/ 2147483646 h 6492" name="T99"/>
              <a:gd fmla="*/ 2147483646 w 5875" name="T100"/>
              <a:gd fmla="*/ 2147483646 h 6492" name="T101"/>
              <a:gd fmla="*/ 2147483646 w 5875" name="T102"/>
              <a:gd fmla="*/ 2147483646 h 6492" name="T103"/>
              <a:gd fmla="*/ 2147483646 w 5875" name="T104"/>
              <a:gd fmla="*/ 2147483646 h 6492" name="T105"/>
              <a:gd fmla="*/ 2147483646 w 5875" name="T106"/>
              <a:gd fmla="*/ 2147483646 h 6492" name="T107"/>
              <a:gd fmla="*/ 2147483646 w 5875" name="T108"/>
              <a:gd fmla="*/ 2147483646 h 6492" name="T109"/>
              <a:gd fmla="*/ 2147483646 w 5875" name="T110"/>
              <a:gd fmla="*/ 2147483646 h 6492" name="T111"/>
              <a:gd fmla="*/ 2147483646 w 5875" name="T112"/>
              <a:gd fmla="*/ 0 h 649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492" w="5875">
                <a:moveTo>
                  <a:pt x="4359" y="5798"/>
                </a:moveTo>
                <a:lnTo>
                  <a:pt x="4257" y="5369"/>
                </a:lnTo>
                <a:lnTo>
                  <a:pt x="4271" y="5361"/>
                </a:lnTo>
                <a:lnTo>
                  <a:pt x="4284" y="5354"/>
                </a:lnTo>
                <a:lnTo>
                  <a:pt x="4298" y="5346"/>
                </a:lnTo>
                <a:lnTo>
                  <a:pt x="4310" y="5336"/>
                </a:lnTo>
                <a:lnTo>
                  <a:pt x="4321" y="5326"/>
                </a:lnTo>
                <a:lnTo>
                  <a:pt x="4332" y="5315"/>
                </a:lnTo>
                <a:lnTo>
                  <a:pt x="4342" y="5303"/>
                </a:lnTo>
                <a:lnTo>
                  <a:pt x="4352" y="5291"/>
                </a:lnTo>
                <a:lnTo>
                  <a:pt x="4361" y="5277"/>
                </a:lnTo>
                <a:lnTo>
                  <a:pt x="4369" y="5264"/>
                </a:lnTo>
                <a:lnTo>
                  <a:pt x="4377" y="5250"/>
                </a:lnTo>
                <a:lnTo>
                  <a:pt x="4385" y="5234"/>
                </a:lnTo>
                <a:lnTo>
                  <a:pt x="4398" y="5202"/>
                </a:lnTo>
                <a:lnTo>
                  <a:pt x="4410" y="5168"/>
                </a:lnTo>
                <a:lnTo>
                  <a:pt x="4420" y="5131"/>
                </a:lnTo>
                <a:lnTo>
                  <a:pt x="4430" y="5093"/>
                </a:lnTo>
                <a:lnTo>
                  <a:pt x="4438" y="5052"/>
                </a:lnTo>
                <a:lnTo>
                  <a:pt x="4446" y="5010"/>
                </a:lnTo>
                <a:lnTo>
                  <a:pt x="4460" y="4919"/>
                </a:lnTo>
                <a:lnTo>
                  <a:pt x="4474" y="4825"/>
                </a:lnTo>
                <a:lnTo>
                  <a:pt x="4490" y="4726"/>
                </a:lnTo>
                <a:lnTo>
                  <a:pt x="4499" y="4675"/>
                </a:lnTo>
                <a:lnTo>
                  <a:pt x="4509" y="4624"/>
                </a:lnTo>
                <a:lnTo>
                  <a:pt x="4521" y="4572"/>
                </a:lnTo>
                <a:lnTo>
                  <a:pt x="4533" y="4520"/>
                </a:lnTo>
                <a:lnTo>
                  <a:pt x="4548" y="4468"/>
                </a:lnTo>
                <a:lnTo>
                  <a:pt x="4565" y="4416"/>
                </a:lnTo>
                <a:lnTo>
                  <a:pt x="4584" y="4364"/>
                </a:lnTo>
                <a:lnTo>
                  <a:pt x="4605" y="4312"/>
                </a:lnTo>
                <a:lnTo>
                  <a:pt x="4617" y="4287"/>
                </a:lnTo>
                <a:lnTo>
                  <a:pt x="4629" y="4260"/>
                </a:lnTo>
                <a:lnTo>
                  <a:pt x="4642" y="4235"/>
                </a:lnTo>
                <a:lnTo>
                  <a:pt x="4656" y="4211"/>
                </a:lnTo>
                <a:lnTo>
                  <a:pt x="4671" y="4185"/>
                </a:lnTo>
                <a:lnTo>
                  <a:pt x="4687" y="4160"/>
                </a:lnTo>
                <a:lnTo>
                  <a:pt x="4702" y="4136"/>
                </a:lnTo>
                <a:lnTo>
                  <a:pt x="4720" y="4111"/>
                </a:lnTo>
                <a:lnTo>
                  <a:pt x="4737" y="4087"/>
                </a:lnTo>
                <a:lnTo>
                  <a:pt x="4756" y="4064"/>
                </a:lnTo>
                <a:lnTo>
                  <a:pt x="4776" y="4039"/>
                </a:lnTo>
                <a:lnTo>
                  <a:pt x="4797" y="4016"/>
                </a:lnTo>
                <a:lnTo>
                  <a:pt x="4253" y="4016"/>
                </a:lnTo>
                <a:lnTo>
                  <a:pt x="4218" y="4034"/>
                </a:lnTo>
                <a:lnTo>
                  <a:pt x="4184" y="4053"/>
                </a:lnTo>
                <a:lnTo>
                  <a:pt x="4152" y="4074"/>
                </a:lnTo>
                <a:lnTo>
                  <a:pt x="4121" y="4095"/>
                </a:lnTo>
                <a:lnTo>
                  <a:pt x="4092" y="4117"/>
                </a:lnTo>
                <a:lnTo>
                  <a:pt x="4063" y="4141"/>
                </a:lnTo>
                <a:lnTo>
                  <a:pt x="4037" y="4165"/>
                </a:lnTo>
                <a:lnTo>
                  <a:pt x="4010" y="4191"/>
                </a:lnTo>
                <a:lnTo>
                  <a:pt x="3986" y="4216"/>
                </a:lnTo>
                <a:lnTo>
                  <a:pt x="3960" y="4242"/>
                </a:lnTo>
                <a:lnTo>
                  <a:pt x="3913" y="4295"/>
                </a:lnTo>
                <a:lnTo>
                  <a:pt x="3865" y="4348"/>
                </a:lnTo>
                <a:lnTo>
                  <a:pt x="3818" y="4400"/>
                </a:lnTo>
                <a:lnTo>
                  <a:pt x="3794" y="4424"/>
                </a:lnTo>
                <a:lnTo>
                  <a:pt x="3768" y="4448"/>
                </a:lnTo>
                <a:lnTo>
                  <a:pt x="3743" y="4473"/>
                </a:lnTo>
                <a:lnTo>
                  <a:pt x="3716" y="4495"/>
                </a:lnTo>
                <a:lnTo>
                  <a:pt x="3689" y="4517"/>
                </a:lnTo>
                <a:lnTo>
                  <a:pt x="3660" y="4537"/>
                </a:lnTo>
                <a:lnTo>
                  <a:pt x="3629" y="4556"/>
                </a:lnTo>
                <a:lnTo>
                  <a:pt x="3598" y="4573"/>
                </a:lnTo>
                <a:lnTo>
                  <a:pt x="3565" y="4589"/>
                </a:lnTo>
                <a:lnTo>
                  <a:pt x="3529" y="4602"/>
                </a:lnTo>
                <a:lnTo>
                  <a:pt x="3492" y="4614"/>
                </a:lnTo>
                <a:lnTo>
                  <a:pt x="3453" y="4624"/>
                </a:lnTo>
                <a:lnTo>
                  <a:pt x="3432" y="4629"/>
                </a:lnTo>
                <a:lnTo>
                  <a:pt x="3411" y="4632"/>
                </a:lnTo>
                <a:lnTo>
                  <a:pt x="3389" y="4634"/>
                </a:lnTo>
                <a:lnTo>
                  <a:pt x="3367" y="4637"/>
                </a:lnTo>
                <a:lnTo>
                  <a:pt x="3345" y="4638"/>
                </a:lnTo>
                <a:lnTo>
                  <a:pt x="3320" y="4640"/>
                </a:lnTo>
                <a:lnTo>
                  <a:pt x="3296" y="4640"/>
                </a:lnTo>
                <a:lnTo>
                  <a:pt x="3272" y="4640"/>
                </a:lnTo>
                <a:lnTo>
                  <a:pt x="3231" y="4638"/>
                </a:lnTo>
                <a:lnTo>
                  <a:pt x="3190" y="4636"/>
                </a:lnTo>
                <a:lnTo>
                  <a:pt x="3149" y="4632"/>
                </a:lnTo>
                <a:lnTo>
                  <a:pt x="3106" y="4627"/>
                </a:lnTo>
                <a:lnTo>
                  <a:pt x="3064" y="4622"/>
                </a:lnTo>
                <a:lnTo>
                  <a:pt x="3021" y="4615"/>
                </a:lnTo>
                <a:lnTo>
                  <a:pt x="2977" y="4608"/>
                </a:lnTo>
                <a:lnTo>
                  <a:pt x="2931" y="4599"/>
                </a:lnTo>
                <a:lnTo>
                  <a:pt x="2885" y="4589"/>
                </a:lnTo>
                <a:lnTo>
                  <a:pt x="2839" y="4578"/>
                </a:lnTo>
                <a:lnTo>
                  <a:pt x="2791" y="4566"/>
                </a:lnTo>
                <a:lnTo>
                  <a:pt x="2742" y="4552"/>
                </a:lnTo>
                <a:lnTo>
                  <a:pt x="2693" y="4537"/>
                </a:lnTo>
                <a:lnTo>
                  <a:pt x="2642" y="4521"/>
                </a:lnTo>
                <a:lnTo>
                  <a:pt x="2590" y="4505"/>
                </a:lnTo>
                <a:lnTo>
                  <a:pt x="2537" y="4486"/>
                </a:lnTo>
                <a:lnTo>
                  <a:pt x="2483" y="4466"/>
                </a:lnTo>
                <a:lnTo>
                  <a:pt x="2427" y="4446"/>
                </a:lnTo>
                <a:lnTo>
                  <a:pt x="2371" y="4424"/>
                </a:lnTo>
                <a:lnTo>
                  <a:pt x="2312" y="4401"/>
                </a:lnTo>
                <a:lnTo>
                  <a:pt x="2192" y="4350"/>
                </a:lnTo>
                <a:lnTo>
                  <a:pt x="2065" y="4295"/>
                </a:lnTo>
                <a:lnTo>
                  <a:pt x="1931" y="4233"/>
                </a:lnTo>
                <a:lnTo>
                  <a:pt x="1791" y="4166"/>
                </a:lnTo>
                <a:lnTo>
                  <a:pt x="1644" y="4095"/>
                </a:lnTo>
                <a:lnTo>
                  <a:pt x="1488" y="4016"/>
                </a:lnTo>
                <a:lnTo>
                  <a:pt x="746" y="4016"/>
                </a:lnTo>
                <a:lnTo>
                  <a:pt x="798" y="4059"/>
                </a:lnTo>
                <a:lnTo>
                  <a:pt x="852" y="4101"/>
                </a:lnTo>
                <a:lnTo>
                  <a:pt x="909" y="4143"/>
                </a:lnTo>
                <a:lnTo>
                  <a:pt x="966" y="4185"/>
                </a:lnTo>
                <a:lnTo>
                  <a:pt x="1025" y="4227"/>
                </a:lnTo>
                <a:lnTo>
                  <a:pt x="1086" y="4269"/>
                </a:lnTo>
                <a:lnTo>
                  <a:pt x="1146" y="4310"/>
                </a:lnTo>
                <a:lnTo>
                  <a:pt x="1209" y="4351"/>
                </a:lnTo>
                <a:lnTo>
                  <a:pt x="1336" y="4433"/>
                </a:lnTo>
                <a:lnTo>
                  <a:pt x="1468" y="4515"/>
                </a:lnTo>
                <a:lnTo>
                  <a:pt x="1601" y="4595"/>
                </a:lnTo>
                <a:lnTo>
                  <a:pt x="1733" y="4676"/>
                </a:lnTo>
                <a:lnTo>
                  <a:pt x="1867" y="4758"/>
                </a:lnTo>
                <a:lnTo>
                  <a:pt x="2000" y="4839"/>
                </a:lnTo>
                <a:lnTo>
                  <a:pt x="2130" y="4920"/>
                </a:lnTo>
                <a:lnTo>
                  <a:pt x="2258" y="5002"/>
                </a:lnTo>
                <a:lnTo>
                  <a:pt x="2321" y="5044"/>
                </a:lnTo>
                <a:lnTo>
                  <a:pt x="2382" y="5086"/>
                </a:lnTo>
                <a:lnTo>
                  <a:pt x="2443" y="5127"/>
                </a:lnTo>
                <a:lnTo>
                  <a:pt x="2501" y="5169"/>
                </a:lnTo>
                <a:lnTo>
                  <a:pt x="2559" y="5212"/>
                </a:lnTo>
                <a:lnTo>
                  <a:pt x="2614" y="5254"/>
                </a:lnTo>
                <a:lnTo>
                  <a:pt x="2668" y="5297"/>
                </a:lnTo>
                <a:lnTo>
                  <a:pt x="2721" y="5340"/>
                </a:lnTo>
                <a:lnTo>
                  <a:pt x="3052" y="5798"/>
                </a:lnTo>
                <a:lnTo>
                  <a:pt x="2687" y="5798"/>
                </a:lnTo>
                <a:lnTo>
                  <a:pt x="2687" y="6492"/>
                </a:lnTo>
                <a:lnTo>
                  <a:pt x="4845" y="6492"/>
                </a:lnTo>
                <a:lnTo>
                  <a:pt x="4845" y="5798"/>
                </a:lnTo>
                <a:lnTo>
                  <a:pt x="4359" y="5798"/>
                </a:lnTo>
                <a:close/>
                <a:moveTo>
                  <a:pt x="2572" y="0"/>
                </a:moveTo>
                <a:lnTo>
                  <a:pt x="3265" y="0"/>
                </a:lnTo>
                <a:lnTo>
                  <a:pt x="3265" y="745"/>
                </a:lnTo>
                <a:lnTo>
                  <a:pt x="3319" y="754"/>
                </a:lnTo>
                <a:lnTo>
                  <a:pt x="3372" y="763"/>
                </a:lnTo>
                <a:lnTo>
                  <a:pt x="3424" y="774"/>
                </a:lnTo>
                <a:lnTo>
                  <a:pt x="3477" y="785"/>
                </a:lnTo>
                <a:lnTo>
                  <a:pt x="3529" y="798"/>
                </a:lnTo>
                <a:lnTo>
                  <a:pt x="3580" y="812"/>
                </a:lnTo>
                <a:lnTo>
                  <a:pt x="3631" y="827"/>
                </a:lnTo>
                <a:lnTo>
                  <a:pt x="3682" y="843"/>
                </a:lnTo>
                <a:lnTo>
                  <a:pt x="3732" y="859"/>
                </a:lnTo>
                <a:lnTo>
                  <a:pt x="3781" y="878"/>
                </a:lnTo>
                <a:lnTo>
                  <a:pt x="3831" y="897"/>
                </a:lnTo>
                <a:lnTo>
                  <a:pt x="3880" y="917"/>
                </a:lnTo>
                <a:lnTo>
                  <a:pt x="3927" y="938"/>
                </a:lnTo>
                <a:lnTo>
                  <a:pt x="3975" y="960"/>
                </a:lnTo>
                <a:lnTo>
                  <a:pt x="4022" y="982"/>
                </a:lnTo>
                <a:lnTo>
                  <a:pt x="4069" y="1006"/>
                </a:lnTo>
                <a:lnTo>
                  <a:pt x="4114" y="1031"/>
                </a:lnTo>
                <a:lnTo>
                  <a:pt x="4159" y="1056"/>
                </a:lnTo>
                <a:lnTo>
                  <a:pt x="4205" y="1082"/>
                </a:lnTo>
                <a:lnTo>
                  <a:pt x="4249" y="1110"/>
                </a:lnTo>
                <a:lnTo>
                  <a:pt x="4292" y="1139"/>
                </a:lnTo>
                <a:lnTo>
                  <a:pt x="4335" y="1168"/>
                </a:lnTo>
                <a:lnTo>
                  <a:pt x="4377" y="1197"/>
                </a:lnTo>
                <a:lnTo>
                  <a:pt x="4419" y="1228"/>
                </a:lnTo>
                <a:lnTo>
                  <a:pt x="4460" y="1260"/>
                </a:lnTo>
                <a:lnTo>
                  <a:pt x="4500" y="1292"/>
                </a:lnTo>
                <a:lnTo>
                  <a:pt x="4540" y="1327"/>
                </a:lnTo>
                <a:lnTo>
                  <a:pt x="4578" y="1360"/>
                </a:lnTo>
                <a:lnTo>
                  <a:pt x="4617" y="1395"/>
                </a:lnTo>
                <a:lnTo>
                  <a:pt x="4655" y="1431"/>
                </a:lnTo>
                <a:lnTo>
                  <a:pt x="4691" y="1467"/>
                </a:lnTo>
                <a:lnTo>
                  <a:pt x="4726" y="1505"/>
                </a:lnTo>
                <a:lnTo>
                  <a:pt x="4762" y="1542"/>
                </a:lnTo>
                <a:lnTo>
                  <a:pt x="4796" y="1581"/>
                </a:lnTo>
                <a:lnTo>
                  <a:pt x="4830" y="1621"/>
                </a:lnTo>
                <a:lnTo>
                  <a:pt x="4862" y="1661"/>
                </a:lnTo>
                <a:lnTo>
                  <a:pt x="4894" y="1701"/>
                </a:lnTo>
                <a:lnTo>
                  <a:pt x="4925" y="1742"/>
                </a:lnTo>
                <a:lnTo>
                  <a:pt x="4956" y="1784"/>
                </a:lnTo>
                <a:lnTo>
                  <a:pt x="4986" y="1827"/>
                </a:lnTo>
                <a:lnTo>
                  <a:pt x="5014" y="1871"/>
                </a:lnTo>
                <a:lnTo>
                  <a:pt x="5043" y="1915"/>
                </a:lnTo>
                <a:lnTo>
                  <a:pt x="5069" y="1959"/>
                </a:lnTo>
                <a:lnTo>
                  <a:pt x="5095" y="2004"/>
                </a:lnTo>
                <a:lnTo>
                  <a:pt x="5120" y="2050"/>
                </a:lnTo>
                <a:lnTo>
                  <a:pt x="5144" y="2096"/>
                </a:lnTo>
                <a:lnTo>
                  <a:pt x="5167" y="2143"/>
                </a:lnTo>
                <a:lnTo>
                  <a:pt x="5190" y="2190"/>
                </a:lnTo>
                <a:lnTo>
                  <a:pt x="5211" y="2238"/>
                </a:lnTo>
                <a:lnTo>
                  <a:pt x="5230" y="2286"/>
                </a:lnTo>
                <a:lnTo>
                  <a:pt x="5250" y="2336"/>
                </a:lnTo>
                <a:lnTo>
                  <a:pt x="5269" y="2385"/>
                </a:lnTo>
                <a:lnTo>
                  <a:pt x="5286" y="2434"/>
                </a:lnTo>
                <a:lnTo>
                  <a:pt x="5302" y="2485"/>
                </a:lnTo>
                <a:lnTo>
                  <a:pt x="5318" y="2536"/>
                </a:lnTo>
                <a:lnTo>
                  <a:pt x="5331" y="2587"/>
                </a:lnTo>
                <a:lnTo>
                  <a:pt x="5344" y="2639"/>
                </a:lnTo>
                <a:lnTo>
                  <a:pt x="5356" y="2691"/>
                </a:lnTo>
                <a:lnTo>
                  <a:pt x="5368" y="2744"/>
                </a:lnTo>
                <a:lnTo>
                  <a:pt x="5377" y="2797"/>
                </a:lnTo>
                <a:lnTo>
                  <a:pt x="5386" y="2850"/>
                </a:lnTo>
                <a:lnTo>
                  <a:pt x="5394" y="2904"/>
                </a:lnTo>
                <a:lnTo>
                  <a:pt x="5401" y="2957"/>
                </a:lnTo>
                <a:lnTo>
                  <a:pt x="5406" y="3012"/>
                </a:lnTo>
                <a:lnTo>
                  <a:pt x="1758" y="3012"/>
                </a:lnTo>
                <a:lnTo>
                  <a:pt x="1756" y="2954"/>
                </a:lnTo>
                <a:lnTo>
                  <a:pt x="1755" y="2896"/>
                </a:lnTo>
                <a:lnTo>
                  <a:pt x="1756" y="2839"/>
                </a:lnTo>
                <a:lnTo>
                  <a:pt x="1759" y="2781"/>
                </a:lnTo>
                <a:lnTo>
                  <a:pt x="1763" y="2724"/>
                </a:lnTo>
                <a:lnTo>
                  <a:pt x="1769" y="2666"/>
                </a:lnTo>
                <a:lnTo>
                  <a:pt x="1775" y="2610"/>
                </a:lnTo>
                <a:lnTo>
                  <a:pt x="1783" y="2553"/>
                </a:lnTo>
                <a:lnTo>
                  <a:pt x="1792" y="2496"/>
                </a:lnTo>
                <a:lnTo>
                  <a:pt x="1802" y="2440"/>
                </a:lnTo>
                <a:lnTo>
                  <a:pt x="1814" y="2384"/>
                </a:lnTo>
                <a:lnTo>
                  <a:pt x="1827" y="2327"/>
                </a:lnTo>
                <a:lnTo>
                  <a:pt x="1840" y="2272"/>
                </a:lnTo>
                <a:lnTo>
                  <a:pt x="1856" y="2215"/>
                </a:lnTo>
                <a:lnTo>
                  <a:pt x="1873" y="2160"/>
                </a:lnTo>
                <a:lnTo>
                  <a:pt x="1890" y="2105"/>
                </a:lnTo>
                <a:lnTo>
                  <a:pt x="1909" y="2050"/>
                </a:lnTo>
                <a:lnTo>
                  <a:pt x="1929" y="1994"/>
                </a:lnTo>
                <a:lnTo>
                  <a:pt x="1950" y="1940"/>
                </a:lnTo>
                <a:lnTo>
                  <a:pt x="1972" y="1885"/>
                </a:lnTo>
                <a:lnTo>
                  <a:pt x="1995" y="1831"/>
                </a:lnTo>
                <a:lnTo>
                  <a:pt x="2020" y="1776"/>
                </a:lnTo>
                <a:lnTo>
                  <a:pt x="2045" y="1721"/>
                </a:lnTo>
                <a:lnTo>
                  <a:pt x="2071" y="1667"/>
                </a:lnTo>
                <a:lnTo>
                  <a:pt x="2098" y="1613"/>
                </a:lnTo>
                <a:lnTo>
                  <a:pt x="2127" y="1559"/>
                </a:lnTo>
                <a:lnTo>
                  <a:pt x="2155" y="1505"/>
                </a:lnTo>
                <a:lnTo>
                  <a:pt x="2185" y="1452"/>
                </a:lnTo>
                <a:lnTo>
                  <a:pt x="2216" y="1398"/>
                </a:lnTo>
                <a:lnTo>
                  <a:pt x="2248" y="1344"/>
                </a:lnTo>
                <a:lnTo>
                  <a:pt x="2280" y="1291"/>
                </a:lnTo>
                <a:lnTo>
                  <a:pt x="2315" y="1238"/>
                </a:lnTo>
                <a:lnTo>
                  <a:pt x="2239" y="1275"/>
                </a:lnTo>
                <a:lnTo>
                  <a:pt x="2167" y="1312"/>
                </a:lnTo>
                <a:lnTo>
                  <a:pt x="2096" y="1351"/>
                </a:lnTo>
                <a:lnTo>
                  <a:pt x="2026" y="1391"/>
                </a:lnTo>
                <a:lnTo>
                  <a:pt x="1959" y="1433"/>
                </a:lnTo>
                <a:lnTo>
                  <a:pt x="1894" y="1475"/>
                </a:lnTo>
                <a:lnTo>
                  <a:pt x="1829" y="1519"/>
                </a:lnTo>
                <a:lnTo>
                  <a:pt x="1768" y="1563"/>
                </a:lnTo>
                <a:lnTo>
                  <a:pt x="1708" y="1610"/>
                </a:lnTo>
                <a:lnTo>
                  <a:pt x="1649" y="1656"/>
                </a:lnTo>
                <a:lnTo>
                  <a:pt x="1593" y="1705"/>
                </a:lnTo>
                <a:lnTo>
                  <a:pt x="1539" y="1755"/>
                </a:lnTo>
                <a:lnTo>
                  <a:pt x="1486" y="1805"/>
                </a:lnTo>
                <a:lnTo>
                  <a:pt x="1435" y="1857"/>
                </a:lnTo>
                <a:lnTo>
                  <a:pt x="1386" y="1910"/>
                </a:lnTo>
                <a:lnTo>
                  <a:pt x="1340" y="1966"/>
                </a:lnTo>
                <a:lnTo>
                  <a:pt x="1296" y="2021"/>
                </a:lnTo>
                <a:lnTo>
                  <a:pt x="1252" y="2078"/>
                </a:lnTo>
                <a:lnTo>
                  <a:pt x="1212" y="2136"/>
                </a:lnTo>
                <a:lnTo>
                  <a:pt x="1173" y="2196"/>
                </a:lnTo>
                <a:lnTo>
                  <a:pt x="1136" y="2256"/>
                </a:lnTo>
                <a:lnTo>
                  <a:pt x="1101" y="2319"/>
                </a:lnTo>
                <a:lnTo>
                  <a:pt x="1069" y="2382"/>
                </a:lnTo>
                <a:lnTo>
                  <a:pt x="1038" y="2447"/>
                </a:lnTo>
                <a:lnTo>
                  <a:pt x="1009" y="2513"/>
                </a:lnTo>
                <a:lnTo>
                  <a:pt x="983" y="2580"/>
                </a:lnTo>
                <a:lnTo>
                  <a:pt x="958" y="2649"/>
                </a:lnTo>
                <a:lnTo>
                  <a:pt x="935" y="2718"/>
                </a:lnTo>
                <a:lnTo>
                  <a:pt x="915" y="2790"/>
                </a:lnTo>
                <a:lnTo>
                  <a:pt x="897" y="2863"/>
                </a:lnTo>
                <a:lnTo>
                  <a:pt x="881" y="2937"/>
                </a:lnTo>
                <a:lnTo>
                  <a:pt x="867" y="3012"/>
                </a:lnTo>
                <a:lnTo>
                  <a:pt x="398" y="3012"/>
                </a:lnTo>
                <a:lnTo>
                  <a:pt x="404" y="2957"/>
                </a:lnTo>
                <a:lnTo>
                  <a:pt x="410" y="2903"/>
                </a:lnTo>
                <a:lnTo>
                  <a:pt x="418" y="2849"/>
                </a:lnTo>
                <a:lnTo>
                  <a:pt x="427" y="2795"/>
                </a:lnTo>
                <a:lnTo>
                  <a:pt x="437" y="2742"/>
                </a:lnTo>
                <a:lnTo>
                  <a:pt x="448" y="2689"/>
                </a:lnTo>
                <a:lnTo>
                  <a:pt x="460" y="2636"/>
                </a:lnTo>
                <a:lnTo>
                  <a:pt x="473" y="2584"/>
                </a:lnTo>
                <a:lnTo>
                  <a:pt x="488" y="2532"/>
                </a:lnTo>
                <a:lnTo>
                  <a:pt x="503" y="2481"/>
                </a:lnTo>
                <a:lnTo>
                  <a:pt x="520" y="2430"/>
                </a:lnTo>
                <a:lnTo>
                  <a:pt x="537" y="2379"/>
                </a:lnTo>
                <a:lnTo>
                  <a:pt x="556" y="2329"/>
                </a:lnTo>
                <a:lnTo>
                  <a:pt x="576" y="2280"/>
                </a:lnTo>
                <a:lnTo>
                  <a:pt x="596" y="2231"/>
                </a:lnTo>
                <a:lnTo>
                  <a:pt x="618" y="2182"/>
                </a:lnTo>
                <a:lnTo>
                  <a:pt x="640" y="2135"/>
                </a:lnTo>
                <a:lnTo>
                  <a:pt x="664" y="2087"/>
                </a:lnTo>
                <a:lnTo>
                  <a:pt x="689" y="2041"/>
                </a:lnTo>
                <a:lnTo>
                  <a:pt x="714" y="1996"/>
                </a:lnTo>
                <a:lnTo>
                  <a:pt x="741" y="1950"/>
                </a:lnTo>
                <a:lnTo>
                  <a:pt x="768" y="1905"/>
                </a:lnTo>
                <a:lnTo>
                  <a:pt x="796" y="1861"/>
                </a:lnTo>
                <a:lnTo>
                  <a:pt x="825" y="1818"/>
                </a:lnTo>
                <a:lnTo>
                  <a:pt x="856" y="1774"/>
                </a:lnTo>
                <a:lnTo>
                  <a:pt x="885" y="1731"/>
                </a:lnTo>
                <a:lnTo>
                  <a:pt x="918" y="1690"/>
                </a:lnTo>
                <a:lnTo>
                  <a:pt x="951" y="1650"/>
                </a:lnTo>
                <a:lnTo>
                  <a:pt x="984" y="1609"/>
                </a:lnTo>
                <a:lnTo>
                  <a:pt x="1018" y="1570"/>
                </a:lnTo>
                <a:lnTo>
                  <a:pt x="1052" y="1531"/>
                </a:lnTo>
                <a:lnTo>
                  <a:pt x="1089" y="1493"/>
                </a:lnTo>
                <a:lnTo>
                  <a:pt x="1125" y="1455"/>
                </a:lnTo>
                <a:lnTo>
                  <a:pt x="1162" y="1419"/>
                </a:lnTo>
                <a:lnTo>
                  <a:pt x="1201" y="1383"/>
                </a:lnTo>
                <a:lnTo>
                  <a:pt x="1239" y="1348"/>
                </a:lnTo>
                <a:lnTo>
                  <a:pt x="1279" y="1313"/>
                </a:lnTo>
                <a:lnTo>
                  <a:pt x="1319" y="1280"/>
                </a:lnTo>
                <a:lnTo>
                  <a:pt x="1360" y="1248"/>
                </a:lnTo>
                <a:lnTo>
                  <a:pt x="1402" y="1216"/>
                </a:lnTo>
                <a:lnTo>
                  <a:pt x="1444" y="1185"/>
                </a:lnTo>
                <a:lnTo>
                  <a:pt x="1487" y="1155"/>
                </a:lnTo>
                <a:lnTo>
                  <a:pt x="1530" y="1127"/>
                </a:lnTo>
                <a:lnTo>
                  <a:pt x="1574" y="1098"/>
                </a:lnTo>
                <a:lnTo>
                  <a:pt x="1619" y="1071"/>
                </a:lnTo>
                <a:lnTo>
                  <a:pt x="1665" y="1045"/>
                </a:lnTo>
                <a:lnTo>
                  <a:pt x="1711" y="1019"/>
                </a:lnTo>
                <a:lnTo>
                  <a:pt x="1758" y="995"/>
                </a:lnTo>
                <a:lnTo>
                  <a:pt x="1805" y="971"/>
                </a:lnTo>
                <a:lnTo>
                  <a:pt x="1853" y="949"/>
                </a:lnTo>
                <a:lnTo>
                  <a:pt x="1900" y="927"/>
                </a:lnTo>
                <a:lnTo>
                  <a:pt x="1950" y="907"/>
                </a:lnTo>
                <a:lnTo>
                  <a:pt x="1999" y="887"/>
                </a:lnTo>
                <a:lnTo>
                  <a:pt x="2048" y="868"/>
                </a:lnTo>
                <a:lnTo>
                  <a:pt x="2099" y="850"/>
                </a:lnTo>
                <a:lnTo>
                  <a:pt x="2150" y="834"/>
                </a:lnTo>
                <a:lnTo>
                  <a:pt x="2201" y="818"/>
                </a:lnTo>
                <a:lnTo>
                  <a:pt x="2253" y="804"/>
                </a:lnTo>
                <a:lnTo>
                  <a:pt x="2305" y="791"/>
                </a:lnTo>
                <a:lnTo>
                  <a:pt x="2358" y="778"/>
                </a:lnTo>
                <a:lnTo>
                  <a:pt x="2411" y="767"/>
                </a:lnTo>
                <a:lnTo>
                  <a:pt x="2464" y="757"/>
                </a:lnTo>
                <a:lnTo>
                  <a:pt x="2518" y="749"/>
                </a:lnTo>
                <a:lnTo>
                  <a:pt x="2572" y="741"/>
                </a:lnTo>
                <a:lnTo>
                  <a:pt x="2572" y="0"/>
                </a:lnTo>
                <a:close/>
                <a:moveTo>
                  <a:pt x="0" y="3318"/>
                </a:moveTo>
                <a:lnTo>
                  <a:pt x="5875" y="3318"/>
                </a:lnTo>
                <a:lnTo>
                  <a:pt x="5875" y="3838"/>
                </a:lnTo>
                <a:lnTo>
                  <a:pt x="0" y="3838"/>
                </a:lnTo>
                <a:lnTo>
                  <a:pt x="0" y="3318"/>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KSO_Shape"/>
          <p:cNvSpPr/>
          <p:nvPr/>
        </p:nvSpPr>
        <p:spPr bwMode="auto">
          <a:xfrm>
            <a:off x="10619253" y="2300775"/>
            <a:ext cx="528783" cy="467092"/>
          </a:xfrm>
          <a:custGeom>
            <a:gdLst>
              <a:gd fmla="*/ 2147483646 w 6141" name="T0"/>
              <a:gd fmla="*/ 2147483646 h 5423" name="T1"/>
              <a:gd fmla="*/ 2147483646 w 6141" name="T2"/>
              <a:gd fmla="*/ 2147483646 h 5423" name="T3"/>
              <a:gd fmla="*/ 2147483646 w 6141" name="T4"/>
              <a:gd fmla="*/ 2147483646 h 5423" name="T5"/>
              <a:gd fmla="*/ 2147483646 w 6141" name="T6"/>
              <a:gd fmla="*/ 2147483646 h 5423" name="T7"/>
              <a:gd fmla="*/ 2147483646 w 6141" name="T8"/>
              <a:gd fmla="*/ 2147483646 h 5423" name="T9"/>
              <a:gd fmla="*/ 2147483646 w 6141" name="T10"/>
              <a:gd fmla="*/ 2147483646 h 5423" name="T11"/>
              <a:gd fmla="*/ 2147483646 w 6141" name="T12"/>
              <a:gd fmla="*/ 2147483646 h 5423" name="T13"/>
              <a:gd fmla="*/ 2147483646 w 6141" name="T14"/>
              <a:gd fmla="*/ 2147483646 h 5423" name="T15"/>
              <a:gd fmla="*/ 2147483646 w 6141" name="T16"/>
              <a:gd fmla="*/ 2147483646 h 5423" name="T17"/>
              <a:gd fmla="*/ 2147483646 w 6141" name="T18"/>
              <a:gd fmla="*/ 2147483646 h 5423" name="T19"/>
              <a:gd fmla="*/ 2147483646 w 6141" name="T20"/>
              <a:gd fmla="*/ 2147483646 h 5423" name="T21"/>
              <a:gd fmla="*/ 2147483646 w 6141" name="T22"/>
              <a:gd fmla="*/ 2147483646 h 5423" name="T23"/>
              <a:gd fmla="*/ 2147483646 w 6141" name="T24"/>
              <a:gd fmla="*/ 2147483646 h 5423" name="T25"/>
              <a:gd fmla="*/ 2147483646 w 6141" name="T26"/>
              <a:gd fmla="*/ 2147483646 h 5423" name="T27"/>
              <a:gd fmla="*/ 2147483646 w 6141" name="T28"/>
              <a:gd fmla="*/ 2147483646 h 5423" name="T29"/>
              <a:gd fmla="*/ 2147483646 w 6141" name="T30"/>
              <a:gd fmla="*/ 2147483646 h 5423" name="T31"/>
              <a:gd fmla="*/ 2147483646 w 6141" name="T32"/>
              <a:gd fmla="*/ 2147483646 h 5423" name="T33"/>
              <a:gd fmla="*/ 2147483646 w 6141" name="T34"/>
              <a:gd fmla="*/ 2147483646 h 5423" name="T35"/>
              <a:gd fmla="*/ 1283615740 w 6141" name="T36"/>
              <a:gd fmla="*/ 2147483646 h 5423" name="T37"/>
              <a:gd fmla="*/ 507518554 w 6141" name="T38"/>
              <a:gd fmla="*/ 2147483646 h 5423" name="T39"/>
              <a:gd fmla="*/ 59662702 w 6141" name="T40"/>
              <a:gd fmla="*/ 2147483646 h 5423" name="T41"/>
              <a:gd fmla="*/ 29831351 w 6141" name="T42"/>
              <a:gd fmla="*/ 2147483646 h 5423" name="T43"/>
              <a:gd fmla="*/ 328337809 w 6141" name="T44"/>
              <a:gd fmla="*/ 2147483646 h 5423" name="T45"/>
              <a:gd fmla="*/ 1014940943 w 6141" name="T46"/>
              <a:gd fmla="*/ 2147483646 h 5423" name="T47"/>
              <a:gd fmla="*/ 2089640752 w 6141" name="T48"/>
              <a:gd fmla="*/ 2147483646 h 5423" name="T49"/>
              <a:gd fmla="*/ 2147483646 w 6141" name="T50"/>
              <a:gd fmla="*/ 2147483646 h 5423" name="T51"/>
              <a:gd fmla="*/ 2147483646 w 6141" name="T52"/>
              <a:gd fmla="*/ 2147483646 h 5423" name="T53"/>
              <a:gd fmla="*/ 2147483646 w 6141" name="T54"/>
              <a:gd fmla="*/ 2147483646 h 5423" name="T55"/>
              <a:gd fmla="*/ 2147483646 w 6141" name="T56"/>
              <a:gd fmla="*/ 2147483646 h 5423" name="T57"/>
              <a:gd fmla="*/ 2147483646 w 6141" name="T58"/>
              <a:gd fmla="*/ 2147483646 h 5423" name="T59"/>
              <a:gd fmla="*/ 2147483646 w 6141" name="T60"/>
              <a:gd fmla="*/ 2147483646 h 5423" name="T61"/>
              <a:gd fmla="*/ 2147483646 w 6141" name="T62"/>
              <a:gd fmla="*/ 2147483646 h 5423" name="T63"/>
              <a:gd fmla="*/ 2147483646 w 6141" name="T64"/>
              <a:gd fmla="*/ 2147483646 h 5423" name="T65"/>
              <a:gd fmla="*/ 2147483646 w 6141" name="T66"/>
              <a:gd fmla="*/ 2147483646 h 5423" name="T67"/>
              <a:gd fmla="*/ 2147483646 w 6141" name="T68"/>
              <a:gd fmla="*/ 2147483646 h 5423" name="T69"/>
              <a:gd fmla="*/ 2147483646 w 6141" name="T70"/>
              <a:gd fmla="*/ 2147483646 h 5423" name="T71"/>
              <a:gd fmla="*/ 2147483646 w 6141" name="T72"/>
              <a:gd fmla="*/ 2147483646 h 5423" name="T73"/>
              <a:gd fmla="*/ 2147483646 w 6141" name="T74"/>
              <a:gd fmla="*/ 2147483646 h 5423" name="T75"/>
              <a:gd fmla="*/ 2147483646 w 6141" name="T76"/>
              <a:gd fmla="*/ 2147483646 h 5423" name="T77"/>
              <a:gd fmla="*/ 2147483646 w 6141" name="T78"/>
              <a:gd fmla="*/ 2147483646 h 5423" name="T79"/>
              <a:gd fmla="*/ 2147483646 w 6141" name="T80"/>
              <a:gd fmla="*/ 2147483646 h 5423" name="T81"/>
              <a:gd fmla="*/ 2147483646 w 6141" name="T82"/>
              <a:gd fmla="*/ 2147483646 h 5423" name="T83"/>
              <a:gd fmla="*/ 2147483646 w 6141" name="T84"/>
              <a:gd fmla="*/ 2147483646 h 5423" name="T85"/>
              <a:gd fmla="*/ 2147483646 w 6141" name="T86"/>
              <a:gd fmla="*/ 2147483646 h 5423" name="T87"/>
              <a:gd fmla="*/ 2147483646 w 6141" name="T88"/>
              <a:gd fmla="*/ 2147483646 h 5423" name="T89"/>
              <a:gd fmla="*/ 2147483646 w 6141" name="T90"/>
              <a:gd fmla="*/ 2147483646 h 5423" name="T91"/>
              <a:gd fmla="*/ 2147483646 w 6141" name="T92"/>
              <a:gd fmla="*/ 2147483646 h 5423" name="T93"/>
              <a:gd fmla="*/ 2147483646 w 6141" name="T94"/>
              <a:gd fmla="*/ 2147483646 h 5423" name="T95"/>
              <a:gd fmla="*/ 2147483646 w 6141" name="T96"/>
              <a:gd fmla="*/ 2147483646 h 5423" name="T97"/>
              <a:gd fmla="*/ 2147483646 w 6141" name="T98"/>
              <a:gd fmla="*/ 2147483646 h 5423" name="T99"/>
              <a:gd fmla="*/ 2147483646 w 6141" name="T100"/>
              <a:gd fmla="*/ 2147483646 h 5423" name="T101"/>
              <a:gd fmla="*/ 2147483646 w 6141" name="T102"/>
              <a:gd fmla="*/ 2147483646 h 5423" name="T103"/>
              <a:gd fmla="*/ 2147483646 w 6141" name="T104"/>
              <a:gd fmla="*/ 2147483646 h 5423" name="T105"/>
              <a:gd fmla="*/ 2147483646 w 6141" name="T106"/>
              <a:gd fmla="*/ 2147483646 h 5423" name="T107"/>
              <a:gd fmla="*/ 2147483646 w 6141" name="T108"/>
              <a:gd fmla="*/ 2147483646 h 5423" name="T109"/>
              <a:gd fmla="*/ 2147483646 w 6141" name="T110"/>
              <a:gd fmla="*/ 2147483646 h 5423" name="T111"/>
              <a:gd fmla="*/ 2147483646 w 6141" name="T112"/>
              <a:gd fmla="*/ 2147483646 h 542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423" w="6141">
                <a:moveTo>
                  <a:pt x="5729" y="1087"/>
                </a:moveTo>
                <a:lnTo>
                  <a:pt x="4236" y="2580"/>
                </a:lnTo>
                <a:lnTo>
                  <a:pt x="4360" y="2704"/>
                </a:lnTo>
                <a:lnTo>
                  <a:pt x="5857" y="1207"/>
                </a:lnTo>
                <a:lnTo>
                  <a:pt x="6141" y="1491"/>
                </a:lnTo>
                <a:lnTo>
                  <a:pt x="4502" y="3130"/>
                </a:lnTo>
                <a:lnTo>
                  <a:pt x="4360" y="3272"/>
                </a:lnTo>
                <a:lnTo>
                  <a:pt x="4219" y="3130"/>
                </a:lnTo>
                <a:lnTo>
                  <a:pt x="3896" y="2808"/>
                </a:lnTo>
                <a:lnTo>
                  <a:pt x="3455" y="3249"/>
                </a:lnTo>
                <a:lnTo>
                  <a:pt x="5045" y="4805"/>
                </a:lnTo>
                <a:lnTo>
                  <a:pt x="4476" y="5372"/>
                </a:lnTo>
                <a:lnTo>
                  <a:pt x="2888" y="3817"/>
                </a:lnTo>
                <a:lnTo>
                  <a:pt x="1298" y="5423"/>
                </a:lnTo>
                <a:lnTo>
                  <a:pt x="731" y="4855"/>
                </a:lnTo>
                <a:lnTo>
                  <a:pt x="2320" y="3249"/>
                </a:lnTo>
                <a:lnTo>
                  <a:pt x="2011" y="2939"/>
                </a:lnTo>
                <a:lnTo>
                  <a:pt x="1965" y="2956"/>
                </a:lnTo>
                <a:lnTo>
                  <a:pt x="1920" y="2970"/>
                </a:lnTo>
                <a:lnTo>
                  <a:pt x="1873" y="2982"/>
                </a:lnTo>
                <a:lnTo>
                  <a:pt x="1826" y="2993"/>
                </a:lnTo>
                <a:lnTo>
                  <a:pt x="1778" y="3001"/>
                </a:lnTo>
                <a:lnTo>
                  <a:pt x="1731" y="3008"/>
                </a:lnTo>
                <a:lnTo>
                  <a:pt x="1682" y="3013"/>
                </a:lnTo>
                <a:lnTo>
                  <a:pt x="1633" y="3017"/>
                </a:lnTo>
                <a:lnTo>
                  <a:pt x="1584" y="3018"/>
                </a:lnTo>
                <a:lnTo>
                  <a:pt x="1534" y="3017"/>
                </a:lnTo>
                <a:lnTo>
                  <a:pt x="1484" y="3014"/>
                </a:lnTo>
                <a:lnTo>
                  <a:pt x="1434" y="3010"/>
                </a:lnTo>
                <a:lnTo>
                  <a:pt x="1384" y="3003"/>
                </a:lnTo>
                <a:lnTo>
                  <a:pt x="1333" y="2996"/>
                </a:lnTo>
                <a:lnTo>
                  <a:pt x="1283" y="2986"/>
                </a:lnTo>
                <a:lnTo>
                  <a:pt x="1232" y="2973"/>
                </a:lnTo>
                <a:lnTo>
                  <a:pt x="1183" y="2959"/>
                </a:lnTo>
                <a:lnTo>
                  <a:pt x="1133" y="2944"/>
                </a:lnTo>
                <a:lnTo>
                  <a:pt x="1083" y="2927"/>
                </a:lnTo>
                <a:lnTo>
                  <a:pt x="1033" y="2907"/>
                </a:lnTo>
                <a:lnTo>
                  <a:pt x="984" y="2886"/>
                </a:lnTo>
                <a:lnTo>
                  <a:pt x="935" y="2864"/>
                </a:lnTo>
                <a:lnTo>
                  <a:pt x="886" y="2840"/>
                </a:lnTo>
                <a:lnTo>
                  <a:pt x="839" y="2813"/>
                </a:lnTo>
                <a:lnTo>
                  <a:pt x="791" y="2784"/>
                </a:lnTo>
                <a:lnTo>
                  <a:pt x="745" y="2755"/>
                </a:lnTo>
                <a:lnTo>
                  <a:pt x="699" y="2723"/>
                </a:lnTo>
                <a:lnTo>
                  <a:pt x="653" y="2689"/>
                </a:lnTo>
                <a:lnTo>
                  <a:pt x="609" y="2654"/>
                </a:lnTo>
                <a:lnTo>
                  <a:pt x="565" y="2616"/>
                </a:lnTo>
                <a:lnTo>
                  <a:pt x="522" y="2578"/>
                </a:lnTo>
                <a:lnTo>
                  <a:pt x="480" y="2538"/>
                </a:lnTo>
                <a:lnTo>
                  <a:pt x="453" y="2510"/>
                </a:lnTo>
                <a:lnTo>
                  <a:pt x="428" y="2484"/>
                </a:lnTo>
                <a:lnTo>
                  <a:pt x="403" y="2455"/>
                </a:lnTo>
                <a:lnTo>
                  <a:pt x="379" y="2427"/>
                </a:lnTo>
                <a:lnTo>
                  <a:pt x="356" y="2399"/>
                </a:lnTo>
                <a:lnTo>
                  <a:pt x="333" y="2371"/>
                </a:lnTo>
                <a:lnTo>
                  <a:pt x="311" y="2341"/>
                </a:lnTo>
                <a:lnTo>
                  <a:pt x="290" y="2312"/>
                </a:lnTo>
                <a:lnTo>
                  <a:pt x="270" y="2283"/>
                </a:lnTo>
                <a:lnTo>
                  <a:pt x="250" y="2253"/>
                </a:lnTo>
                <a:lnTo>
                  <a:pt x="231" y="2223"/>
                </a:lnTo>
                <a:lnTo>
                  <a:pt x="212" y="2192"/>
                </a:lnTo>
                <a:lnTo>
                  <a:pt x="195" y="2161"/>
                </a:lnTo>
                <a:lnTo>
                  <a:pt x="178" y="2130"/>
                </a:lnTo>
                <a:lnTo>
                  <a:pt x="162" y="2099"/>
                </a:lnTo>
                <a:lnTo>
                  <a:pt x="147" y="2068"/>
                </a:lnTo>
                <a:lnTo>
                  <a:pt x="133" y="2037"/>
                </a:lnTo>
                <a:lnTo>
                  <a:pt x="118" y="2005"/>
                </a:lnTo>
                <a:lnTo>
                  <a:pt x="106" y="1973"/>
                </a:lnTo>
                <a:lnTo>
                  <a:pt x="93" y="1942"/>
                </a:lnTo>
                <a:lnTo>
                  <a:pt x="82" y="1910"/>
                </a:lnTo>
                <a:lnTo>
                  <a:pt x="71" y="1878"/>
                </a:lnTo>
                <a:lnTo>
                  <a:pt x="61" y="1846"/>
                </a:lnTo>
                <a:lnTo>
                  <a:pt x="52" y="1814"/>
                </a:lnTo>
                <a:lnTo>
                  <a:pt x="43" y="1781"/>
                </a:lnTo>
                <a:lnTo>
                  <a:pt x="35" y="1749"/>
                </a:lnTo>
                <a:lnTo>
                  <a:pt x="29" y="1717"/>
                </a:lnTo>
                <a:lnTo>
                  <a:pt x="22" y="1685"/>
                </a:lnTo>
                <a:lnTo>
                  <a:pt x="17" y="1651"/>
                </a:lnTo>
                <a:lnTo>
                  <a:pt x="12" y="1619"/>
                </a:lnTo>
                <a:lnTo>
                  <a:pt x="8" y="1587"/>
                </a:lnTo>
                <a:lnTo>
                  <a:pt x="6" y="1555"/>
                </a:lnTo>
                <a:lnTo>
                  <a:pt x="2" y="1523"/>
                </a:lnTo>
                <a:lnTo>
                  <a:pt x="1" y="1491"/>
                </a:lnTo>
                <a:lnTo>
                  <a:pt x="0" y="1459"/>
                </a:lnTo>
                <a:lnTo>
                  <a:pt x="0" y="1427"/>
                </a:lnTo>
                <a:lnTo>
                  <a:pt x="1" y="1395"/>
                </a:lnTo>
                <a:lnTo>
                  <a:pt x="2" y="1364"/>
                </a:lnTo>
                <a:lnTo>
                  <a:pt x="4" y="1332"/>
                </a:lnTo>
                <a:lnTo>
                  <a:pt x="8" y="1301"/>
                </a:lnTo>
                <a:lnTo>
                  <a:pt x="11" y="1270"/>
                </a:lnTo>
                <a:lnTo>
                  <a:pt x="15" y="1239"/>
                </a:lnTo>
                <a:lnTo>
                  <a:pt x="21" y="1208"/>
                </a:lnTo>
                <a:lnTo>
                  <a:pt x="28" y="1178"/>
                </a:lnTo>
                <a:lnTo>
                  <a:pt x="34" y="1149"/>
                </a:lnTo>
                <a:lnTo>
                  <a:pt x="42" y="1118"/>
                </a:lnTo>
                <a:lnTo>
                  <a:pt x="50" y="1089"/>
                </a:lnTo>
                <a:lnTo>
                  <a:pt x="60" y="1059"/>
                </a:lnTo>
                <a:lnTo>
                  <a:pt x="70" y="1030"/>
                </a:lnTo>
                <a:lnTo>
                  <a:pt x="81" y="1001"/>
                </a:lnTo>
                <a:lnTo>
                  <a:pt x="92" y="973"/>
                </a:lnTo>
                <a:lnTo>
                  <a:pt x="104" y="945"/>
                </a:lnTo>
                <a:lnTo>
                  <a:pt x="117" y="917"/>
                </a:lnTo>
                <a:lnTo>
                  <a:pt x="132" y="890"/>
                </a:lnTo>
                <a:lnTo>
                  <a:pt x="146" y="863"/>
                </a:lnTo>
                <a:lnTo>
                  <a:pt x="161" y="837"/>
                </a:lnTo>
                <a:lnTo>
                  <a:pt x="178" y="810"/>
                </a:lnTo>
                <a:lnTo>
                  <a:pt x="196" y="785"/>
                </a:lnTo>
                <a:lnTo>
                  <a:pt x="213" y="759"/>
                </a:lnTo>
                <a:lnTo>
                  <a:pt x="232" y="735"/>
                </a:lnTo>
                <a:lnTo>
                  <a:pt x="252" y="711"/>
                </a:lnTo>
                <a:lnTo>
                  <a:pt x="272" y="686"/>
                </a:lnTo>
                <a:lnTo>
                  <a:pt x="293" y="663"/>
                </a:lnTo>
                <a:lnTo>
                  <a:pt x="315" y="641"/>
                </a:lnTo>
                <a:lnTo>
                  <a:pt x="338" y="619"/>
                </a:lnTo>
                <a:lnTo>
                  <a:pt x="361" y="598"/>
                </a:lnTo>
                <a:lnTo>
                  <a:pt x="385" y="577"/>
                </a:lnTo>
                <a:lnTo>
                  <a:pt x="409" y="558"/>
                </a:lnTo>
                <a:lnTo>
                  <a:pt x="434" y="539"/>
                </a:lnTo>
                <a:lnTo>
                  <a:pt x="459" y="521"/>
                </a:lnTo>
                <a:lnTo>
                  <a:pt x="485" y="504"/>
                </a:lnTo>
                <a:lnTo>
                  <a:pt x="511" y="487"/>
                </a:lnTo>
                <a:lnTo>
                  <a:pt x="537" y="472"/>
                </a:lnTo>
                <a:lnTo>
                  <a:pt x="565" y="457"/>
                </a:lnTo>
                <a:lnTo>
                  <a:pt x="591" y="443"/>
                </a:lnTo>
                <a:lnTo>
                  <a:pt x="619" y="430"/>
                </a:lnTo>
                <a:lnTo>
                  <a:pt x="648" y="418"/>
                </a:lnTo>
                <a:lnTo>
                  <a:pt x="675" y="406"/>
                </a:lnTo>
                <a:lnTo>
                  <a:pt x="704" y="395"/>
                </a:lnTo>
                <a:lnTo>
                  <a:pt x="734" y="385"/>
                </a:lnTo>
                <a:lnTo>
                  <a:pt x="763" y="376"/>
                </a:lnTo>
                <a:lnTo>
                  <a:pt x="792" y="367"/>
                </a:lnTo>
                <a:lnTo>
                  <a:pt x="822" y="359"/>
                </a:lnTo>
                <a:lnTo>
                  <a:pt x="852" y="353"/>
                </a:lnTo>
                <a:lnTo>
                  <a:pt x="883" y="346"/>
                </a:lnTo>
                <a:lnTo>
                  <a:pt x="914" y="342"/>
                </a:lnTo>
                <a:lnTo>
                  <a:pt x="944" y="337"/>
                </a:lnTo>
                <a:lnTo>
                  <a:pt x="976" y="333"/>
                </a:lnTo>
                <a:lnTo>
                  <a:pt x="1007" y="329"/>
                </a:lnTo>
                <a:lnTo>
                  <a:pt x="1038" y="327"/>
                </a:lnTo>
                <a:lnTo>
                  <a:pt x="1070" y="326"/>
                </a:lnTo>
                <a:lnTo>
                  <a:pt x="1102" y="325"/>
                </a:lnTo>
                <a:lnTo>
                  <a:pt x="1133" y="326"/>
                </a:lnTo>
                <a:lnTo>
                  <a:pt x="1165" y="326"/>
                </a:lnTo>
                <a:lnTo>
                  <a:pt x="1197" y="328"/>
                </a:lnTo>
                <a:lnTo>
                  <a:pt x="1229" y="331"/>
                </a:lnTo>
                <a:lnTo>
                  <a:pt x="1261" y="334"/>
                </a:lnTo>
                <a:lnTo>
                  <a:pt x="1294" y="337"/>
                </a:lnTo>
                <a:lnTo>
                  <a:pt x="1326" y="343"/>
                </a:lnTo>
                <a:lnTo>
                  <a:pt x="1358" y="348"/>
                </a:lnTo>
                <a:lnTo>
                  <a:pt x="1390" y="354"/>
                </a:lnTo>
                <a:lnTo>
                  <a:pt x="1424" y="361"/>
                </a:lnTo>
                <a:lnTo>
                  <a:pt x="1456" y="369"/>
                </a:lnTo>
                <a:lnTo>
                  <a:pt x="1488" y="377"/>
                </a:lnTo>
                <a:lnTo>
                  <a:pt x="1520" y="387"/>
                </a:lnTo>
                <a:lnTo>
                  <a:pt x="1552" y="397"/>
                </a:lnTo>
                <a:lnTo>
                  <a:pt x="1584" y="407"/>
                </a:lnTo>
                <a:lnTo>
                  <a:pt x="1616" y="419"/>
                </a:lnTo>
                <a:lnTo>
                  <a:pt x="1648" y="431"/>
                </a:lnTo>
                <a:lnTo>
                  <a:pt x="1680" y="444"/>
                </a:lnTo>
                <a:lnTo>
                  <a:pt x="1711" y="458"/>
                </a:lnTo>
                <a:lnTo>
                  <a:pt x="1743" y="472"/>
                </a:lnTo>
                <a:lnTo>
                  <a:pt x="1774" y="487"/>
                </a:lnTo>
                <a:lnTo>
                  <a:pt x="1805" y="504"/>
                </a:lnTo>
                <a:lnTo>
                  <a:pt x="1836" y="521"/>
                </a:lnTo>
                <a:lnTo>
                  <a:pt x="1867" y="538"/>
                </a:lnTo>
                <a:lnTo>
                  <a:pt x="1897" y="556"/>
                </a:lnTo>
                <a:lnTo>
                  <a:pt x="1927" y="575"/>
                </a:lnTo>
                <a:lnTo>
                  <a:pt x="1956" y="595"/>
                </a:lnTo>
                <a:lnTo>
                  <a:pt x="1986" y="616"/>
                </a:lnTo>
                <a:lnTo>
                  <a:pt x="2016" y="637"/>
                </a:lnTo>
                <a:lnTo>
                  <a:pt x="2045" y="659"/>
                </a:lnTo>
                <a:lnTo>
                  <a:pt x="2074" y="681"/>
                </a:lnTo>
                <a:lnTo>
                  <a:pt x="2102" y="704"/>
                </a:lnTo>
                <a:lnTo>
                  <a:pt x="2130" y="728"/>
                </a:lnTo>
                <a:lnTo>
                  <a:pt x="2158" y="754"/>
                </a:lnTo>
                <a:lnTo>
                  <a:pt x="2185" y="779"/>
                </a:lnTo>
                <a:lnTo>
                  <a:pt x="2212" y="806"/>
                </a:lnTo>
                <a:lnTo>
                  <a:pt x="2254" y="849"/>
                </a:lnTo>
                <a:lnTo>
                  <a:pt x="2294" y="893"/>
                </a:lnTo>
                <a:lnTo>
                  <a:pt x="2332" y="938"/>
                </a:lnTo>
                <a:lnTo>
                  <a:pt x="2369" y="985"/>
                </a:lnTo>
                <a:lnTo>
                  <a:pt x="2403" y="1032"/>
                </a:lnTo>
                <a:lnTo>
                  <a:pt x="2435" y="1080"/>
                </a:lnTo>
                <a:lnTo>
                  <a:pt x="2466" y="1129"/>
                </a:lnTo>
                <a:lnTo>
                  <a:pt x="2495" y="1178"/>
                </a:lnTo>
                <a:lnTo>
                  <a:pt x="2521" y="1228"/>
                </a:lnTo>
                <a:lnTo>
                  <a:pt x="2547" y="1278"/>
                </a:lnTo>
                <a:lnTo>
                  <a:pt x="2569" y="1329"/>
                </a:lnTo>
                <a:lnTo>
                  <a:pt x="2590" y="1381"/>
                </a:lnTo>
                <a:lnTo>
                  <a:pt x="2610" y="1431"/>
                </a:lnTo>
                <a:lnTo>
                  <a:pt x="2626" y="1483"/>
                </a:lnTo>
                <a:lnTo>
                  <a:pt x="2642" y="1535"/>
                </a:lnTo>
                <a:lnTo>
                  <a:pt x="2655" y="1587"/>
                </a:lnTo>
                <a:lnTo>
                  <a:pt x="2666" y="1639"/>
                </a:lnTo>
                <a:lnTo>
                  <a:pt x="2675" y="1691"/>
                </a:lnTo>
                <a:lnTo>
                  <a:pt x="2681" y="1743"/>
                </a:lnTo>
                <a:lnTo>
                  <a:pt x="2687" y="1795"/>
                </a:lnTo>
                <a:lnTo>
                  <a:pt x="2690" y="1847"/>
                </a:lnTo>
                <a:lnTo>
                  <a:pt x="2691" y="1899"/>
                </a:lnTo>
                <a:lnTo>
                  <a:pt x="2690" y="1950"/>
                </a:lnTo>
                <a:lnTo>
                  <a:pt x="2688" y="2001"/>
                </a:lnTo>
                <a:lnTo>
                  <a:pt x="2683" y="2050"/>
                </a:lnTo>
                <a:lnTo>
                  <a:pt x="2676" y="2100"/>
                </a:lnTo>
                <a:lnTo>
                  <a:pt x="2667" y="2150"/>
                </a:lnTo>
                <a:lnTo>
                  <a:pt x="2656" y="2199"/>
                </a:lnTo>
                <a:lnTo>
                  <a:pt x="2644" y="2247"/>
                </a:lnTo>
                <a:lnTo>
                  <a:pt x="2628" y="2294"/>
                </a:lnTo>
                <a:lnTo>
                  <a:pt x="2612" y="2340"/>
                </a:lnTo>
                <a:lnTo>
                  <a:pt x="2593" y="2387"/>
                </a:lnTo>
                <a:lnTo>
                  <a:pt x="2888" y="2682"/>
                </a:lnTo>
                <a:lnTo>
                  <a:pt x="3329" y="2241"/>
                </a:lnTo>
                <a:lnTo>
                  <a:pt x="3008" y="1919"/>
                </a:lnTo>
                <a:lnTo>
                  <a:pt x="2866" y="1777"/>
                </a:lnTo>
                <a:lnTo>
                  <a:pt x="3008" y="1635"/>
                </a:lnTo>
                <a:lnTo>
                  <a:pt x="4642" y="0"/>
                </a:lnTo>
                <a:lnTo>
                  <a:pt x="4926" y="284"/>
                </a:lnTo>
                <a:lnTo>
                  <a:pt x="3433" y="1777"/>
                </a:lnTo>
                <a:lnTo>
                  <a:pt x="3558" y="1902"/>
                </a:lnTo>
                <a:lnTo>
                  <a:pt x="5051" y="409"/>
                </a:lnTo>
                <a:lnTo>
                  <a:pt x="5335" y="693"/>
                </a:lnTo>
                <a:lnTo>
                  <a:pt x="3842" y="2186"/>
                </a:lnTo>
                <a:lnTo>
                  <a:pt x="3951" y="2296"/>
                </a:lnTo>
                <a:lnTo>
                  <a:pt x="5445" y="803"/>
                </a:lnTo>
                <a:lnTo>
                  <a:pt x="5729" y="1087"/>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3975246813"/>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906403" y="2932796"/>
            <a:ext cx="1521716" cy="1755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3179767" y="1887333"/>
            <a:ext cx="1200839" cy="600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3179768" y="3510315"/>
            <a:ext cx="1200839" cy="600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179768" y="5133297"/>
            <a:ext cx="1200839" cy="600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6" name="组合 15"/>
          <p:cNvGrpSpPr/>
          <p:nvPr/>
        </p:nvGrpSpPr>
        <p:grpSpPr>
          <a:xfrm>
            <a:off x="2506487" y="2196925"/>
            <a:ext cx="594911" cy="3236786"/>
            <a:chOff x="5234715" y="1305358"/>
            <a:chExt cx="594911" cy="3236786"/>
          </a:xfrm>
        </p:grpSpPr>
        <p:grpSp>
          <p:nvGrpSpPr>
            <p:cNvPr id="15" name="组合 14"/>
            <p:cNvGrpSpPr/>
            <p:nvPr/>
          </p:nvGrpSpPr>
          <p:grpSpPr>
            <a:xfrm>
              <a:off x="5234715" y="1305358"/>
              <a:ext cx="594911" cy="3236786"/>
              <a:chOff x="5234715" y="1305358"/>
              <a:chExt cx="594911" cy="3236786"/>
            </a:xfrm>
          </p:grpSpPr>
          <p:sp>
            <p:nvSpPr>
              <p:cNvPr id="10" name="任意多边形 9"/>
              <p:cNvSpPr/>
              <p:nvPr/>
            </p:nvSpPr>
            <p:spPr>
              <a:xfrm>
                <a:off x="5234715" y="1305358"/>
                <a:ext cx="594911" cy="1619480"/>
              </a:xfrm>
              <a:custGeom>
                <a:gdLst>
                  <a:gd fmla="*/ 594911 w 594911" name="connsiteX0"/>
                  <a:gd fmla="*/ 0 h 1619480" name="connsiteY0"/>
                  <a:gd fmla="*/ 286439 w 594911" name="connsiteX1"/>
                  <a:gd fmla="*/ 0 h 1619480" name="connsiteY1"/>
                  <a:gd fmla="*/ 286439 w 594911" name="connsiteX2"/>
                  <a:gd fmla="*/ 1619480 h 1619480" name="connsiteY2"/>
                  <a:gd fmla="*/ 0 w 594911" name="connsiteX3"/>
                  <a:gd fmla="*/ 1619480 h 1619480" name="connsiteY3"/>
                </a:gdLst>
                <a:cxnLst>
                  <a:cxn ang="0">
                    <a:pos x="connsiteX0" y="connsiteY0"/>
                  </a:cxn>
                  <a:cxn ang="0">
                    <a:pos x="connsiteX1" y="connsiteY1"/>
                  </a:cxn>
                  <a:cxn ang="0">
                    <a:pos x="connsiteX2" y="connsiteY2"/>
                  </a:cxn>
                  <a:cxn ang="0">
                    <a:pos x="connsiteX3" y="connsiteY3"/>
                  </a:cxn>
                </a:cxnLst>
                <a:rect b="b" l="l" r="r" t="t"/>
                <a:pathLst>
                  <a:path h="1619480" w="594911">
                    <a:moveTo>
                      <a:pt x="594911" y="0"/>
                    </a:moveTo>
                    <a:lnTo>
                      <a:pt x="286439" y="0"/>
                    </a:lnTo>
                    <a:lnTo>
                      <a:pt x="286439" y="1619480"/>
                    </a:lnTo>
                    <a:lnTo>
                      <a:pt x="0" y="161948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flipV="1">
                <a:off x="5234715" y="2922664"/>
                <a:ext cx="594911" cy="1619480"/>
              </a:xfrm>
              <a:custGeom>
                <a:gdLst>
                  <a:gd fmla="*/ 594911 w 594911" name="connsiteX0"/>
                  <a:gd fmla="*/ 0 h 1619480" name="connsiteY0"/>
                  <a:gd fmla="*/ 286439 w 594911" name="connsiteX1"/>
                  <a:gd fmla="*/ 0 h 1619480" name="connsiteY1"/>
                  <a:gd fmla="*/ 286439 w 594911" name="connsiteX2"/>
                  <a:gd fmla="*/ 1619480 h 1619480" name="connsiteY2"/>
                  <a:gd fmla="*/ 0 w 594911" name="connsiteX3"/>
                  <a:gd fmla="*/ 1619480 h 1619480" name="connsiteY3"/>
                </a:gdLst>
                <a:cxnLst>
                  <a:cxn ang="0">
                    <a:pos x="connsiteX0" y="connsiteY0"/>
                  </a:cxn>
                  <a:cxn ang="0">
                    <a:pos x="connsiteX1" y="connsiteY1"/>
                  </a:cxn>
                  <a:cxn ang="0">
                    <a:pos x="connsiteX2" y="connsiteY2"/>
                  </a:cxn>
                  <a:cxn ang="0">
                    <a:pos x="connsiteX3" y="connsiteY3"/>
                  </a:cxn>
                </a:cxnLst>
                <a:rect b="b" l="l" r="r" t="t"/>
                <a:pathLst>
                  <a:path h="1619480" w="594911">
                    <a:moveTo>
                      <a:pt x="594911" y="0"/>
                    </a:moveTo>
                    <a:lnTo>
                      <a:pt x="286439" y="0"/>
                    </a:lnTo>
                    <a:lnTo>
                      <a:pt x="286439" y="1619480"/>
                    </a:lnTo>
                    <a:lnTo>
                      <a:pt x="0" y="161948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任意多边形 12"/>
            <p:cNvSpPr/>
            <p:nvPr/>
          </p:nvSpPr>
          <p:spPr>
            <a:xfrm>
              <a:off x="5248575" y="2923751"/>
              <a:ext cx="484743" cy="0"/>
            </a:xfrm>
            <a:custGeom>
              <a:gdLst>
                <a:gd fmla="*/ 0 w 484743" name="connsiteX0"/>
                <a:gd fmla="*/ 0 h 0" name="connsiteY0"/>
                <a:gd fmla="*/ 484743 w 484743" name="connsiteX1"/>
                <a:gd fmla="*/ 0 h 0" name="connsiteY1"/>
              </a:gdLst>
              <a:cxnLst>
                <a:cxn ang="0">
                  <a:pos x="connsiteX0" y="connsiteY0"/>
                </a:cxn>
                <a:cxn ang="0">
                  <a:pos x="connsiteX1" y="connsiteY1"/>
                </a:cxn>
              </a:cxnLst>
              <a:rect b="b" l="l" r="r" t="t"/>
              <a:pathLst>
                <a:path w="484743">
                  <a:moveTo>
                    <a:pt x="0" y="0"/>
                  </a:moveTo>
                  <a:lnTo>
                    <a:pt x="484743"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矩形 16"/>
          <p:cNvSpPr/>
          <p:nvPr/>
        </p:nvSpPr>
        <p:spPr>
          <a:xfrm>
            <a:off x="4458975" y="1770858"/>
            <a:ext cx="1658711" cy="335280"/>
          </a:xfrm>
          <a:prstGeom prst="rect">
            <a:avLst/>
          </a:prstGeom>
        </p:spPr>
        <p:txBody>
          <a:bodyPr wrap="square">
            <a:spAutoFit/>
          </a:bodyPr>
          <a:lstStyle/>
          <a:p>
            <a:r>
              <a:rPr altLang="zh-CN" lang="en-US" sz="1600">
                <a:solidFill>
                  <a:schemeClr val="accent3"/>
                </a:solidFill>
                <a:ea typeface="+mj-ea"/>
                <a:cs charset="0" panose="020b0402040204020203" pitchFamily="34" typeface="Segoe UI Semilight"/>
              </a:rPr>
              <a:t>ADD YOUR TEXT</a:t>
            </a:r>
          </a:p>
        </p:txBody>
      </p:sp>
      <p:sp>
        <p:nvSpPr>
          <p:cNvPr id="18" name="矩形 17"/>
          <p:cNvSpPr/>
          <p:nvPr/>
        </p:nvSpPr>
        <p:spPr>
          <a:xfrm>
            <a:off x="4458975" y="2011811"/>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a:t>
            </a:r>
          </a:p>
        </p:txBody>
      </p:sp>
      <p:sp>
        <p:nvSpPr>
          <p:cNvPr id="19" name="矩形 18"/>
          <p:cNvSpPr/>
          <p:nvPr/>
        </p:nvSpPr>
        <p:spPr>
          <a:xfrm>
            <a:off x="4458975" y="3395219"/>
            <a:ext cx="1658711" cy="335280"/>
          </a:xfrm>
          <a:prstGeom prst="rect">
            <a:avLst/>
          </a:prstGeom>
        </p:spPr>
        <p:txBody>
          <a:bodyPr wrap="square">
            <a:spAutoFit/>
          </a:bodyPr>
          <a:lstStyle/>
          <a:p>
            <a:r>
              <a:rPr altLang="zh-CN" lang="en-US" sz="1600">
                <a:solidFill>
                  <a:schemeClr val="accent3"/>
                </a:solidFill>
                <a:ea typeface="+mj-ea"/>
                <a:cs charset="0" panose="020b0402040204020203" pitchFamily="34" typeface="Segoe UI Semilight"/>
              </a:rPr>
              <a:t>ADD YOUR TEXT</a:t>
            </a:r>
          </a:p>
        </p:txBody>
      </p:sp>
      <p:sp>
        <p:nvSpPr>
          <p:cNvPr id="20" name="矩形 19"/>
          <p:cNvSpPr/>
          <p:nvPr/>
        </p:nvSpPr>
        <p:spPr>
          <a:xfrm>
            <a:off x="4458975" y="3636171"/>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a:t>
            </a:r>
          </a:p>
        </p:txBody>
      </p:sp>
      <p:sp>
        <p:nvSpPr>
          <p:cNvPr id="23" name="矩形 22"/>
          <p:cNvSpPr/>
          <p:nvPr/>
        </p:nvSpPr>
        <p:spPr>
          <a:xfrm>
            <a:off x="4458975" y="5019580"/>
            <a:ext cx="1658711" cy="335280"/>
          </a:xfrm>
          <a:prstGeom prst="rect">
            <a:avLst/>
          </a:prstGeom>
        </p:spPr>
        <p:txBody>
          <a:bodyPr wrap="square">
            <a:spAutoFit/>
          </a:bodyPr>
          <a:lstStyle/>
          <a:p>
            <a:r>
              <a:rPr altLang="zh-CN" lang="en-US" sz="1600">
                <a:solidFill>
                  <a:schemeClr val="accent3"/>
                </a:solidFill>
                <a:ea typeface="+mj-ea"/>
                <a:cs charset="0" panose="020b0402040204020203" pitchFamily="34" typeface="Segoe UI Semilight"/>
              </a:rPr>
              <a:t>ADD YOUR TEXT</a:t>
            </a:r>
          </a:p>
        </p:txBody>
      </p:sp>
      <p:sp>
        <p:nvSpPr>
          <p:cNvPr id="24" name="矩形 23"/>
          <p:cNvSpPr/>
          <p:nvPr/>
        </p:nvSpPr>
        <p:spPr>
          <a:xfrm>
            <a:off x="4458975" y="5260533"/>
            <a:ext cx="3551200"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sed diam nonummy nibh euismod tincidunt ut laoreet dolore magna aliquam erat volutpat</a:t>
            </a:r>
          </a:p>
        </p:txBody>
      </p:sp>
      <p:sp>
        <p:nvSpPr>
          <p:cNvPr id="27" name="矩形 26"/>
          <p:cNvSpPr/>
          <p:nvPr/>
        </p:nvSpPr>
        <p:spPr>
          <a:xfrm>
            <a:off x="339091" y="956682"/>
            <a:ext cx="6938960" cy="579120"/>
          </a:xfrm>
          <a:prstGeom prst="rect">
            <a:avLst/>
          </a:prstGeom>
        </p:spPr>
        <p:txBody>
          <a:bodyPr wrap="square">
            <a:spAutoFit/>
          </a:bodyPr>
          <a:lstStyle/>
          <a:p>
            <a:r>
              <a:rPr altLang="zh-CN" lang="en-US" sz="1600">
                <a:solidFill>
                  <a:schemeClr val="bg1">
                    <a:lumMod val="85000"/>
                  </a:schemeClr>
                </a:solidFill>
                <a:ea typeface="+mj-ea"/>
                <a:cs charset="0" panose="020b0402040204020203" pitchFamily="34" typeface="Segoe UI Semilight"/>
              </a:rPr>
              <a:t>DIAM NONUMMY NIBH EUISMOD TINCIDUNT LAOREET DOLORE MAGNA ALIQUAM ERAT VOLUTPAT</a:t>
            </a:r>
          </a:p>
        </p:txBody>
      </p:sp>
      <p:sp>
        <p:nvSpPr>
          <p:cNvPr id="28" name="文本框 27"/>
          <p:cNvSpPr txBox="1"/>
          <p:nvPr/>
        </p:nvSpPr>
        <p:spPr>
          <a:xfrm>
            <a:off x="339091" y="514708"/>
            <a:ext cx="4426264" cy="457200"/>
          </a:xfrm>
          <a:prstGeom prst="rect">
            <a:avLst/>
          </a:prstGeom>
          <a:noFill/>
        </p:spPr>
        <p:txBody>
          <a:bodyPr rtlCol="0" wrap="square">
            <a:spAutoFit/>
          </a:bodyPr>
          <a:lstStyle/>
          <a:p>
            <a:r>
              <a:rPr altLang="zh-CN" b="1" lang="en-US" sz="2400">
                <a:solidFill>
                  <a:schemeClr val="accent1"/>
                </a:solidFill>
              </a:rPr>
              <a:t>BUSINESS POWERPOINT DESIGN</a:t>
            </a:r>
          </a:p>
        </p:txBody>
      </p:sp>
      <p:pic>
        <p:nvPicPr>
          <p:cNvPr id="35" name="图片占位符 34"/>
          <p:cNvPicPr>
            <a:picLocks noChangeAspect="1" noGrp="1"/>
          </p:cNvPicPr>
          <p:nvPr>
            <p:ph idx="10" sz="quarter" type="pic"/>
          </p:nvPr>
        </p:nvPicPr>
        <p:blipFill>
          <a:blip r:embed="rId2">
            <a:extLst>
              <a:ext uri="{28A0092B-C50C-407E-A947-70E740481C1C}">
                <a14:useLocalDpi val="0"/>
              </a:ext>
            </a:extLst>
          </a:blip>
          <a:stretch>
            <a:fillRect/>
          </a:stretch>
        </p:blipFill>
        <p:spPr>
          <a:xfrm>
            <a:off x="8698471" y="0"/>
            <a:ext cx="3493008" cy="6858000"/>
          </a:xfrm>
        </p:spPr>
      </p:pic>
      <p:sp>
        <p:nvSpPr>
          <p:cNvPr id="36" name="文本框 35"/>
          <p:cNvSpPr txBox="1"/>
          <p:nvPr/>
        </p:nvSpPr>
        <p:spPr>
          <a:xfrm>
            <a:off x="931731" y="3517571"/>
            <a:ext cx="1471062" cy="640080"/>
          </a:xfrm>
          <a:prstGeom prst="rect">
            <a:avLst/>
          </a:prstGeom>
          <a:noFill/>
        </p:spPr>
        <p:txBody>
          <a:bodyPr rtlCol="0" wrap="none">
            <a:spAutoFit/>
          </a:bodyPr>
          <a:lstStyle/>
          <a:p>
            <a:pPr algn="ctr"/>
            <a:r>
              <a:rPr altLang="zh-CN" lang="en-US">
                <a:solidFill>
                  <a:schemeClr val="bg1"/>
                </a:solidFill>
              </a:rPr>
              <a:t>BUSINESS</a:t>
            </a:r>
          </a:p>
          <a:p>
            <a:pPr algn="ctr"/>
            <a:r>
              <a:rPr altLang="zh-CN" lang="en-US">
                <a:solidFill>
                  <a:schemeClr val="bg1"/>
                </a:solidFill>
              </a:rPr>
              <a:t>POWERPOINT</a:t>
            </a:r>
          </a:p>
        </p:txBody>
      </p:sp>
      <p:sp>
        <p:nvSpPr>
          <p:cNvPr id="37" name="KSO_Shape"/>
          <p:cNvSpPr/>
          <p:nvPr/>
        </p:nvSpPr>
        <p:spPr bwMode="auto">
          <a:xfrm>
            <a:off x="3649563" y="1984870"/>
            <a:ext cx="279221" cy="412642"/>
          </a:xfrm>
          <a:custGeom>
            <a:rect b="b" l="0" r="r" t="0"/>
            <a:pathLst>
              <a:path h="1123951" w="760413">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8" name="KSO_Shape"/>
          <p:cNvSpPr/>
          <p:nvPr/>
        </p:nvSpPr>
        <p:spPr bwMode="auto">
          <a:xfrm>
            <a:off x="3667444" y="3643897"/>
            <a:ext cx="272491" cy="333663"/>
          </a:xfrm>
          <a:custGeom>
            <a:gdLst>
              <a:gd fmla="*/ 1505593 w 3702" name="T0"/>
              <a:gd fmla="*/ 281382 h 4536" name="T1"/>
              <a:gd fmla="*/ 1477447 w 3702" name="T2"/>
              <a:gd fmla="*/ 213347 h 4536" name="T3"/>
              <a:gd fmla="*/ 1428297 w 3702" name="T4"/>
              <a:gd fmla="*/ 162950 h 4536" name="T5"/>
              <a:gd fmla="*/ 1290508 w 3702" name="T6"/>
              <a:gd fmla="*/ 92394 h 4536" name="T7"/>
              <a:gd fmla="*/ 1062401 w 3702" name="T8"/>
              <a:gd fmla="*/ 31078 h 4536" name="T9"/>
              <a:gd fmla="*/ 777582 w 3702" name="T10"/>
              <a:gd fmla="*/ 0 h 4536" name="T11"/>
              <a:gd fmla="*/ 527630 w 3702" name="T12"/>
              <a:gd fmla="*/ 24358 h 4536" name="T13"/>
              <a:gd fmla="*/ 284399 w 3702" name="T14"/>
              <a:gd fmla="*/ 84415 h 4536" name="T15"/>
              <a:gd fmla="*/ 141569 w 3702" name="T16"/>
              <a:gd fmla="*/ 152870 h 4536" name="T17"/>
              <a:gd fmla="*/ 82757 w 3702" name="T18"/>
              <a:gd fmla="*/ 205787 h 4536" name="T19"/>
              <a:gd fmla="*/ 51251 w 3702" name="T20"/>
              <a:gd fmla="*/ 271303 h 4536" name="T21"/>
              <a:gd fmla="*/ 130647 w 3702" name="T22"/>
              <a:gd fmla="*/ 1803786 h 4536" name="T23"/>
              <a:gd fmla="*/ 144090 w 3702" name="T24"/>
              <a:gd fmla="*/ 1850403 h 4536" name="T25"/>
              <a:gd fmla="*/ 180217 w 3702" name="T26"/>
              <a:gd fmla="*/ 1889041 h 4536" name="T27"/>
              <a:gd fmla="*/ 257934 w 3702" name="T28"/>
              <a:gd fmla="*/ 1903320 h 4536" name="T29"/>
              <a:gd fmla="*/ 318846 w 3702" name="T30"/>
              <a:gd fmla="*/ 1868462 h 4536" name="T31"/>
              <a:gd fmla="*/ 340271 w 3702" name="T32"/>
              <a:gd fmla="*/ 1829405 h 4536" name="T33"/>
              <a:gd fmla="*/ 1209431 w 3702" name="T34"/>
              <a:gd fmla="*/ 1664355 h 4536" name="T35"/>
              <a:gd fmla="*/ 1214892 w 3702" name="T36"/>
              <a:gd fmla="*/ 1829405 h 4536" name="T37"/>
              <a:gd fmla="*/ 1235477 w 3702" name="T38"/>
              <a:gd fmla="*/ 1868462 h 4536" name="T39"/>
              <a:gd fmla="*/ 1296809 w 3702" name="T40"/>
              <a:gd fmla="*/ 1903320 h 4536" name="T41"/>
              <a:gd fmla="*/ 1374946 w 3702" name="T42"/>
              <a:gd fmla="*/ 1889041 h 4536" name="T43"/>
              <a:gd fmla="*/ 1410653 w 3702" name="T44"/>
              <a:gd fmla="*/ 1850403 h 4536" name="T45"/>
              <a:gd fmla="*/ 1424516 w 3702" name="T46"/>
              <a:gd fmla="*/ 1803786 h 4536" name="T47"/>
              <a:gd fmla="*/ 1097268 w 3702" name="T48"/>
              <a:gd fmla="*/ 146991 h 4536" name="T49"/>
              <a:gd fmla="*/ 1129195 w 3702" name="T50"/>
              <a:gd fmla="*/ 158330 h 4536" name="T51"/>
              <a:gd fmla="*/ 1144318 w 3702" name="T52"/>
              <a:gd fmla="*/ 189828 h 4536" name="T53"/>
              <a:gd fmla="*/ 1135496 w 3702" name="T54"/>
              <a:gd fmla="*/ 223006 h 4536" name="T55"/>
              <a:gd fmla="*/ 1103149 w 3702" name="T56"/>
              <a:gd fmla="*/ 241065 h 4536" name="T57"/>
              <a:gd fmla="*/ 432690 w 3702" name="T58"/>
              <a:gd fmla="*/ 235185 h 4536" name="T59"/>
              <a:gd fmla="*/ 411686 w 3702" name="T60"/>
              <a:gd fmla="*/ 207467 h 4536" name="T61"/>
              <a:gd fmla="*/ 414626 w 3702" name="T62"/>
              <a:gd fmla="*/ 172609 h 4536" name="T63"/>
              <a:gd fmla="*/ 441512 w 3702" name="T64"/>
              <a:gd fmla="*/ 149091 h 4536" name="T65"/>
              <a:gd fmla="*/ 197021 w 3702" name="T66"/>
              <a:gd fmla="*/ 412414 h 4536" name="T67"/>
              <a:gd fmla="*/ 225167 w 3702" name="T68"/>
              <a:gd fmla="*/ 354458 h 4536" name="T69"/>
              <a:gd fmla="*/ 1266983 w 3702" name="T70"/>
              <a:gd fmla="*/ 336399 h 4536" name="T71"/>
              <a:gd fmla="*/ 1329156 w 3702" name="T72"/>
              <a:gd fmla="*/ 354458 h 4536" name="T73"/>
              <a:gd fmla="*/ 1357302 w 3702" name="T74"/>
              <a:gd fmla="*/ 412414 h 4536" name="T75"/>
              <a:gd fmla="*/ 1416954 w 3702" name="T76"/>
              <a:gd fmla="*/ 880265 h 4536" name="T77"/>
              <a:gd fmla="*/ 1382927 w 3702" name="T78"/>
              <a:gd fmla="*/ 920162 h 4536" name="T79"/>
              <a:gd fmla="*/ 171816 w 3702" name="T80"/>
              <a:gd fmla="*/ 920162 h 4536" name="T81"/>
              <a:gd fmla="*/ 137789 w 3702" name="T82"/>
              <a:gd fmla="*/ 880265 h 4536" name="T83"/>
              <a:gd fmla="*/ 374298 w 3702" name="T84"/>
              <a:gd fmla="*/ 1343495 h 4536" name="T85"/>
              <a:gd fmla="*/ 361695 w 3702" name="T86"/>
              <a:gd fmla="*/ 1374153 h 4536" name="T87"/>
              <a:gd fmla="*/ 330609 w 3702" name="T88"/>
              <a:gd fmla="*/ 1386753 h 4536" name="T89"/>
              <a:gd fmla="*/ 129387 w 3702" name="T90"/>
              <a:gd fmla="*/ 1379193 h 4536" name="T91"/>
              <a:gd fmla="*/ 110903 w 3702" name="T92"/>
              <a:gd fmla="*/ 1351895 h 4536" name="T93"/>
              <a:gd fmla="*/ 113424 w 3702" name="T94"/>
              <a:gd fmla="*/ 1251101 h 4536" name="T95"/>
              <a:gd fmla="*/ 136528 w 3702" name="T96"/>
              <a:gd fmla="*/ 1228003 h 4536" name="T97"/>
              <a:gd fmla="*/ 339430 w 3702" name="T98"/>
              <a:gd fmla="*/ 1225063 h 4536" name="T99"/>
              <a:gd fmla="*/ 367156 w 3702" name="T100"/>
              <a:gd fmla="*/ 1243542 h 4536" name="T101"/>
              <a:gd fmla="*/ 1444680 w 3702" name="T102"/>
              <a:gd fmla="*/ 1343495 h 4536" name="T103"/>
              <a:gd fmla="*/ 1434598 w 3702" name="T104"/>
              <a:gd fmla="*/ 1370794 h 4536" name="T105"/>
              <a:gd fmla="*/ 1405612 w 3702" name="T106"/>
              <a:gd fmla="*/ 1386753 h 4536" name="T107"/>
              <a:gd fmla="*/ 1203130 w 3702" name="T108"/>
              <a:gd fmla="*/ 1381713 h 4536" name="T109"/>
              <a:gd fmla="*/ 1182126 w 3702" name="T110"/>
              <a:gd fmla="*/ 1356095 h 4536" name="T111"/>
              <a:gd fmla="*/ 1182126 w 3702" name="T112"/>
              <a:gd fmla="*/ 1255301 h 4536" name="T113"/>
              <a:gd fmla="*/ 1203130 w 3702" name="T114"/>
              <a:gd fmla="*/ 1229683 h 4536" name="T115"/>
              <a:gd fmla="*/ 1405612 w 3702" name="T116"/>
              <a:gd fmla="*/ 1224643 h 4536" name="T117"/>
              <a:gd fmla="*/ 1434598 w 3702" name="T118"/>
              <a:gd fmla="*/ 1240182 h 4536" name="T119"/>
              <a:gd fmla="*/ 1444680 w 3702" name="T120"/>
              <a:gd fmla="*/ 1343495 h 4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536" w="3702">
                <a:moveTo>
                  <a:pt x="1832" y="0"/>
                </a:moveTo>
                <a:lnTo>
                  <a:pt x="1832" y="0"/>
                </a:lnTo>
                <a:lnTo>
                  <a:pt x="1851" y="0"/>
                </a:lnTo>
                <a:lnTo>
                  <a:pt x="1869" y="0"/>
                </a:lnTo>
                <a:lnTo>
                  <a:pt x="1832" y="0"/>
                </a:lnTo>
                <a:close/>
                <a:moveTo>
                  <a:pt x="3584" y="670"/>
                </a:moveTo>
                <a:lnTo>
                  <a:pt x="3584" y="670"/>
                </a:lnTo>
                <a:lnTo>
                  <a:pt x="3579" y="646"/>
                </a:lnTo>
                <a:lnTo>
                  <a:pt x="3573" y="624"/>
                </a:lnTo>
                <a:lnTo>
                  <a:pt x="3566" y="604"/>
                </a:lnTo>
                <a:lnTo>
                  <a:pt x="3558" y="583"/>
                </a:lnTo>
                <a:lnTo>
                  <a:pt x="3549" y="563"/>
                </a:lnTo>
                <a:lnTo>
                  <a:pt x="3539" y="544"/>
                </a:lnTo>
                <a:lnTo>
                  <a:pt x="3528" y="526"/>
                </a:lnTo>
                <a:lnTo>
                  <a:pt x="3517" y="508"/>
                </a:lnTo>
                <a:lnTo>
                  <a:pt x="3504" y="490"/>
                </a:lnTo>
                <a:lnTo>
                  <a:pt x="3492" y="475"/>
                </a:lnTo>
                <a:lnTo>
                  <a:pt x="3478" y="459"/>
                </a:lnTo>
                <a:lnTo>
                  <a:pt x="3463" y="444"/>
                </a:lnTo>
                <a:lnTo>
                  <a:pt x="3448" y="429"/>
                </a:lnTo>
                <a:lnTo>
                  <a:pt x="3433" y="415"/>
                </a:lnTo>
                <a:lnTo>
                  <a:pt x="3416" y="401"/>
                </a:lnTo>
                <a:lnTo>
                  <a:pt x="3400" y="388"/>
                </a:lnTo>
                <a:lnTo>
                  <a:pt x="3363" y="364"/>
                </a:lnTo>
                <a:lnTo>
                  <a:pt x="3326" y="340"/>
                </a:lnTo>
                <a:lnTo>
                  <a:pt x="3286" y="318"/>
                </a:lnTo>
                <a:lnTo>
                  <a:pt x="3246" y="297"/>
                </a:lnTo>
                <a:lnTo>
                  <a:pt x="3204" y="277"/>
                </a:lnTo>
                <a:lnTo>
                  <a:pt x="3161" y="257"/>
                </a:lnTo>
                <a:lnTo>
                  <a:pt x="3072" y="220"/>
                </a:lnTo>
                <a:lnTo>
                  <a:pt x="3024" y="201"/>
                </a:lnTo>
                <a:lnTo>
                  <a:pt x="2969" y="183"/>
                </a:lnTo>
                <a:lnTo>
                  <a:pt x="2907" y="163"/>
                </a:lnTo>
                <a:lnTo>
                  <a:pt x="2840" y="144"/>
                </a:lnTo>
                <a:lnTo>
                  <a:pt x="2768" y="125"/>
                </a:lnTo>
                <a:lnTo>
                  <a:pt x="2692" y="108"/>
                </a:lnTo>
                <a:lnTo>
                  <a:pt x="2612" y="90"/>
                </a:lnTo>
                <a:lnTo>
                  <a:pt x="2529" y="74"/>
                </a:lnTo>
                <a:lnTo>
                  <a:pt x="2444" y="58"/>
                </a:lnTo>
                <a:lnTo>
                  <a:pt x="2359" y="45"/>
                </a:lnTo>
                <a:lnTo>
                  <a:pt x="2272" y="33"/>
                </a:lnTo>
                <a:lnTo>
                  <a:pt x="2185" y="22"/>
                </a:lnTo>
                <a:lnTo>
                  <a:pt x="2098" y="13"/>
                </a:lnTo>
                <a:lnTo>
                  <a:pt x="2014" y="7"/>
                </a:lnTo>
                <a:lnTo>
                  <a:pt x="1931" y="2"/>
                </a:lnTo>
                <a:lnTo>
                  <a:pt x="1851" y="0"/>
                </a:lnTo>
                <a:lnTo>
                  <a:pt x="1771" y="2"/>
                </a:lnTo>
                <a:lnTo>
                  <a:pt x="1688" y="7"/>
                </a:lnTo>
                <a:lnTo>
                  <a:pt x="1603" y="13"/>
                </a:lnTo>
                <a:lnTo>
                  <a:pt x="1517" y="22"/>
                </a:lnTo>
                <a:lnTo>
                  <a:pt x="1430" y="33"/>
                </a:lnTo>
                <a:lnTo>
                  <a:pt x="1343" y="45"/>
                </a:lnTo>
                <a:lnTo>
                  <a:pt x="1256" y="58"/>
                </a:lnTo>
                <a:lnTo>
                  <a:pt x="1172" y="74"/>
                </a:lnTo>
                <a:lnTo>
                  <a:pt x="1089" y="90"/>
                </a:lnTo>
                <a:lnTo>
                  <a:pt x="1009" y="108"/>
                </a:lnTo>
                <a:lnTo>
                  <a:pt x="933" y="125"/>
                </a:lnTo>
                <a:lnTo>
                  <a:pt x="861" y="144"/>
                </a:lnTo>
                <a:lnTo>
                  <a:pt x="794" y="163"/>
                </a:lnTo>
                <a:lnTo>
                  <a:pt x="732" y="183"/>
                </a:lnTo>
                <a:lnTo>
                  <a:pt x="677" y="201"/>
                </a:lnTo>
                <a:lnTo>
                  <a:pt x="630" y="220"/>
                </a:lnTo>
                <a:lnTo>
                  <a:pt x="541" y="257"/>
                </a:lnTo>
                <a:lnTo>
                  <a:pt x="497" y="277"/>
                </a:lnTo>
                <a:lnTo>
                  <a:pt x="455" y="297"/>
                </a:lnTo>
                <a:lnTo>
                  <a:pt x="414" y="318"/>
                </a:lnTo>
                <a:lnTo>
                  <a:pt x="375" y="340"/>
                </a:lnTo>
                <a:lnTo>
                  <a:pt x="337" y="364"/>
                </a:lnTo>
                <a:lnTo>
                  <a:pt x="302" y="388"/>
                </a:lnTo>
                <a:lnTo>
                  <a:pt x="285" y="401"/>
                </a:lnTo>
                <a:lnTo>
                  <a:pt x="268" y="416"/>
                </a:lnTo>
                <a:lnTo>
                  <a:pt x="253" y="429"/>
                </a:lnTo>
                <a:lnTo>
                  <a:pt x="237" y="444"/>
                </a:lnTo>
                <a:lnTo>
                  <a:pt x="223" y="459"/>
                </a:lnTo>
                <a:lnTo>
                  <a:pt x="210" y="475"/>
                </a:lnTo>
                <a:lnTo>
                  <a:pt x="197" y="490"/>
                </a:lnTo>
                <a:lnTo>
                  <a:pt x="185" y="508"/>
                </a:lnTo>
                <a:lnTo>
                  <a:pt x="173" y="526"/>
                </a:lnTo>
                <a:lnTo>
                  <a:pt x="163" y="544"/>
                </a:lnTo>
                <a:lnTo>
                  <a:pt x="153" y="563"/>
                </a:lnTo>
                <a:lnTo>
                  <a:pt x="144" y="583"/>
                </a:lnTo>
                <a:lnTo>
                  <a:pt x="135" y="604"/>
                </a:lnTo>
                <a:lnTo>
                  <a:pt x="129" y="624"/>
                </a:lnTo>
                <a:lnTo>
                  <a:pt x="122" y="646"/>
                </a:lnTo>
                <a:lnTo>
                  <a:pt x="116" y="670"/>
                </a:lnTo>
                <a:lnTo>
                  <a:pt x="0" y="2054"/>
                </a:lnTo>
                <a:lnTo>
                  <a:pt x="0" y="3963"/>
                </a:lnTo>
                <a:lnTo>
                  <a:pt x="310" y="3963"/>
                </a:lnTo>
                <a:lnTo>
                  <a:pt x="310" y="4262"/>
                </a:lnTo>
                <a:lnTo>
                  <a:pt x="310" y="4279"/>
                </a:lnTo>
                <a:lnTo>
                  <a:pt x="311" y="4295"/>
                </a:lnTo>
                <a:lnTo>
                  <a:pt x="313" y="4311"/>
                </a:lnTo>
                <a:lnTo>
                  <a:pt x="315" y="4326"/>
                </a:lnTo>
                <a:lnTo>
                  <a:pt x="319" y="4342"/>
                </a:lnTo>
                <a:lnTo>
                  <a:pt x="322" y="4356"/>
                </a:lnTo>
                <a:lnTo>
                  <a:pt x="326" y="4369"/>
                </a:lnTo>
                <a:lnTo>
                  <a:pt x="332" y="4382"/>
                </a:lnTo>
                <a:lnTo>
                  <a:pt x="337" y="4394"/>
                </a:lnTo>
                <a:lnTo>
                  <a:pt x="343" y="4406"/>
                </a:lnTo>
                <a:lnTo>
                  <a:pt x="350" y="4418"/>
                </a:lnTo>
                <a:lnTo>
                  <a:pt x="357" y="4429"/>
                </a:lnTo>
                <a:lnTo>
                  <a:pt x="365" y="4439"/>
                </a:lnTo>
                <a:lnTo>
                  <a:pt x="373" y="4449"/>
                </a:lnTo>
                <a:lnTo>
                  <a:pt x="381" y="4459"/>
                </a:lnTo>
                <a:lnTo>
                  <a:pt x="390" y="4468"/>
                </a:lnTo>
                <a:lnTo>
                  <a:pt x="409" y="4483"/>
                </a:lnTo>
                <a:lnTo>
                  <a:pt x="429" y="4498"/>
                </a:lnTo>
                <a:lnTo>
                  <a:pt x="450" y="4510"/>
                </a:lnTo>
                <a:lnTo>
                  <a:pt x="472" y="4519"/>
                </a:lnTo>
                <a:lnTo>
                  <a:pt x="495" y="4526"/>
                </a:lnTo>
                <a:lnTo>
                  <a:pt x="519" y="4532"/>
                </a:lnTo>
                <a:lnTo>
                  <a:pt x="542" y="4535"/>
                </a:lnTo>
                <a:lnTo>
                  <a:pt x="566" y="4536"/>
                </a:lnTo>
                <a:lnTo>
                  <a:pt x="590" y="4535"/>
                </a:lnTo>
                <a:lnTo>
                  <a:pt x="614" y="4532"/>
                </a:lnTo>
                <a:lnTo>
                  <a:pt x="637" y="4526"/>
                </a:lnTo>
                <a:lnTo>
                  <a:pt x="661" y="4519"/>
                </a:lnTo>
                <a:lnTo>
                  <a:pt x="683" y="4510"/>
                </a:lnTo>
                <a:lnTo>
                  <a:pt x="703" y="4498"/>
                </a:lnTo>
                <a:lnTo>
                  <a:pt x="723" y="4483"/>
                </a:lnTo>
                <a:lnTo>
                  <a:pt x="743" y="4468"/>
                </a:lnTo>
                <a:lnTo>
                  <a:pt x="752" y="4459"/>
                </a:lnTo>
                <a:lnTo>
                  <a:pt x="759" y="4449"/>
                </a:lnTo>
                <a:lnTo>
                  <a:pt x="768" y="4439"/>
                </a:lnTo>
                <a:lnTo>
                  <a:pt x="775" y="4429"/>
                </a:lnTo>
                <a:lnTo>
                  <a:pt x="783" y="4418"/>
                </a:lnTo>
                <a:lnTo>
                  <a:pt x="789" y="4406"/>
                </a:lnTo>
                <a:lnTo>
                  <a:pt x="795" y="4394"/>
                </a:lnTo>
                <a:lnTo>
                  <a:pt x="800" y="4382"/>
                </a:lnTo>
                <a:lnTo>
                  <a:pt x="806" y="4369"/>
                </a:lnTo>
                <a:lnTo>
                  <a:pt x="810" y="4356"/>
                </a:lnTo>
                <a:lnTo>
                  <a:pt x="813" y="4342"/>
                </a:lnTo>
                <a:lnTo>
                  <a:pt x="817" y="4326"/>
                </a:lnTo>
                <a:lnTo>
                  <a:pt x="820" y="4311"/>
                </a:lnTo>
                <a:lnTo>
                  <a:pt x="821" y="4295"/>
                </a:lnTo>
                <a:lnTo>
                  <a:pt x="822" y="4279"/>
                </a:lnTo>
                <a:lnTo>
                  <a:pt x="822" y="4262"/>
                </a:lnTo>
                <a:lnTo>
                  <a:pt x="822" y="3963"/>
                </a:lnTo>
                <a:lnTo>
                  <a:pt x="2879" y="3963"/>
                </a:lnTo>
                <a:lnTo>
                  <a:pt x="2879" y="4262"/>
                </a:lnTo>
                <a:lnTo>
                  <a:pt x="2879" y="4279"/>
                </a:lnTo>
                <a:lnTo>
                  <a:pt x="2880" y="4295"/>
                </a:lnTo>
                <a:lnTo>
                  <a:pt x="2882" y="4311"/>
                </a:lnTo>
                <a:lnTo>
                  <a:pt x="2884" y="4326"/>
                </a:lnTo>
                <a:lnTo>
                  <a:pt x="2887" y="4342"/>
                </a:lnTo>
                <a:lnTo>
                  <a:pt x="2892" y="4356"/>
                </a:lnTo>
                <a:lnTo>
                  <a:pt x="2896" y="4369"/>
                </a:lnTo>
                <a:lnTo>
                  <a:pt x="2901" y="4382"/>
                </a:lnTo>
                <a:lnTo>
                  <a:pt x="2906" y="4394"/>
                </a:lnTo>
                <a:lnTo>
                  <a:pt x="2913" y="4406"/>
                </a:lnTo>
                <a:lnTo>
                  <a:pt x="2919" y="4418"/>
                </a:lnTo>
                <a:lnTo>
                  <a:pt x="2926" y="4429"/>
                </a:lnTo>
                <a:lnTo>
                  <a:pt x="2934" y="4439"/>
                </a:lnTo>
                <a:lnTo>
                  <a:pt x="2941" y="4449"/>
                </a:lnTo>
                <a:lnTo>
                  <a:pt x="2950" y="4459"/>
                </a:lnTo>
                <a:lnTo>
                  <a:pt x="2959" y="4468"/>
                </a:lnTo>
                <a:lnTo>
                  <a:pt x="2978" y="4483"/>
                </a:lnTo>
                <a:lnTo>
                  <a:pt x="2997" y="4498"/>
                </a:lnTo>
                <a:lnTo>
                  <a:pt x="3019" y="4510"/>
                </a:lnTo>
                <a:lnTo>
                  <a:pt x="3041" y="4519"/>
                </a:lnTo>
                <a:lnTo>
                  <a:pt x="3064" y="4526"/>
                </a:lnTo>
                <a:lnTo>
                  <a:pt x="3087" y="4532"/>
                </a:lnTo>
                <a:lnTo>
                  <a:pt x="3112" y="4535"/>
                </a:lnTo>
                <a:lnTo>
                  <a:pt x="3135" y="4536"/>
                </a:lnTo>
                <a:lnTo>
                  <a:pt x="3159" y="4535"/>
                </a:lnTo>
                <a:lnTo>
                  <a:pt x="3183" y="4532"/>
                </a:lnTo>
                <a:lnTo>
                  <a:pt x="3206" y="4526"/>
                </a:lnTo>
                <a:lnTo>
                  <a:pt x="3229" y="4519"/>
                </a:lnTo>
                <a:lnTo>
                  <a:pt x="3251" y="4510"/>
                </a:lnTo>
                <a:lnTo>
                  <a:pt x="3273" y="4498"/>
                </a:lnTo>
                <a:lnTo>
                  <a:pt x="3293" y="4483"/>
                </a:lnTo>
                <a:lnTo>
                  <a:pt x="3312" y="4468"/>
                </a:lnTo>
                <a:lnTo>
                  <a:pt x="3320" y="4459"/>
                </a:lnTo>
                <a:lnTo>
                  <a:pt x="3329" y="4449"/>
                </a:lnTo>
                <a:lnTo>
                  <a:pt x="3337" y="4439"/>
                </a:lnTo>
                <a:lnTo>
                  <a:pt x="3345" y="4429"/>
                </a:lnTo>
                <a:lnTo>
                  <a:pt x="3351" y="4418"/>
                </a:lnTo>
                <a:lnTo>
                  <a:pt x="3358" y="4406"/>
                </a:lnTo>
                <a:lnTo>
                  <a:pt x="3364" y="4394"/>
                </a:lnTo>
                <a:lnTo>
                  <a:pt x="3370" y="4382"/>
                </a:lnTo>
                <a:lnTo>
                  <a:pt x="3374" y="4369"/>
                </a:lnTo>
                <a:lnTo>
                  <a:pt x="3379" y="4356"/>
                </a:lnTo>
                <a:lnTo>
                  <a:pt x="3383" y="4342"/>
                </a:lnTo>
                <a:lnTo>
                  <a:pt x="3386" y="4326"/>
                </a:lnTo>
                <a:lnTo>
                  <a:pt x="3389" y="4311"/>
                </a:lnTo>
                <a:lnTo>
                  <a:pt x="3391" y="4295"/>
                </a:lnTo>
                <a:lnTo>
                  <a:pt x="3392" y="4279"/>
                </a:lnTo>
                <a:lnTo>
                  <a:pt x="3392" y="4262"/>
                </a:lnTo>
                <a:lnTo>
                  <a:pt x="3392" y="3963"/>
                </a:lnTo>
                <a:lnTo>
                  <a:pt x="3702" y="3963"/>
                </a:lnTo>
                <a:lnTo>
                  <a:pt x="3702" y="2054"/>
                </a:lnTo>
                <a:lnTo>
                  <a:pt x="3584" y="670"/>
                </a:lnTo>
                <a:close/>
                <a:moveTo>
                  <a:pt x="1089" y="350"/>
                </a:moveTo>
                <a:lnTo>
                  <a:pt x="2612" y="350"/>
                </a:lnTo>
                <a:lnTo>
                  <a:pt x="2626" y="350"/>
                </a:lnTo>
                <a:lnTo>
                  <a:pt x="2638" y="352"/>
                </a:lnTo>
                <a:lnTo>
                  <a:pt x="2650" y="355"/>
                </a:lnTo>
                <a:lnTo>
                  <a:pt x="2661" y="360"/>
                </a:lnTo>
                <a:lnTo>
                  <a:pt x="2671" y="364"/>
                </a:lnTo>
                <a:lnTo>
                  <a:pt x="2681" y="371"/>
                </a:lnTo>
                <a:lnTo>
                  <a:pt x="2688" y="377"/>
                </a:lnTo>
                <a:lnTo>
                  <a:pt x="2696" y="385"/>
                </a:lnTo>
                <a:lnTo>
                  <a:pt x="2703" y="393"/>
                </a:lnTo>
                <a:lnTo>
                  <a:pt x="2708" y="401"/>
                </a:lnTo>
                <a:lnTo>
                  <a:pt x="2714" y="411"/>
                </a:lnTo>
                <a:lnTo>
                  <a:pt x="2717" y="421"/>
                </a:lnTo>
                <a:lnTo>
                  <a:pt x="2720" y="431"/>
                </a:lnTo>
                <a:lnTo>
                  <a:pt x="2723" y="441"/>
                </a:lnTo>
                <a:lnTo>
                  <a:pt x="2724" y="452"/>
                </a:lnTo>
                <a:lnTo>
                  <a:pt x="2725" y="462"/>
                </a:lnTo>
                <a:lnTo>
                  <a:pt x="2724" y="473"/>
                </a:lnTo>
                <a:lnTo>
                  <a:pt x="2723" y="483"/>
                </a:lnTo>
                <a:lnTo>
                  <a:pt x="2720" y="494"/>
                </a:lnTo>
                <a:lnTo>
                  <a:pt x="2717" y="504"/>
                </a:lnTo>
                <a:lnTo>
                  <a:pt x="2714" y="513"/>
                </a:lnTo>
                <a:lnTo>
                  <a:pt x="2708" y="522"/>
                </a:lnTo>
                <a:lnTo>
                  <a:pt x="2703" y="531"/>
                </a:lnTo>
                <a:lnTo>
                  <a:pt x="2696" y="540"/>
                </a:lnTo>
                <a:lnTo>
                  <a:pt x="2688" y="546"/>
                </a:lnTo>
                <a:lnTo>
                  <a:pt x="2681" y="554"/>
                </a:lnTo>
                <a:lnTo>
                  <a:pt x="2671" y="560"/>
                </a:lnTo>
                <a:lnTo>
                  <a:pt x="2661" y="565"/>
                </a:lnTo>
                <a:lnTo>
                  <a:pt x="2650" y="568"/>
                </a:lnTo>
                <a:lnTo>
                  <a:pt x="2638" y="572"/>
                </a:lnTo>
                <a:lnTo>
                  <a:pt x="2626" y="574"/>
                </a:lnTo>
                <a:lnTo>
                  <a:pt x="2612" y="575"/>
                </a:lnTo>
                <a:lnTo>
                  <a:pt x="1089" y="575"/>
                </a:lnTo>
                <a:lnTo>
                  <a:pt x="1075" y="574"/>
                </a:lnTo>
                <a:lnTo>
                  <a:pt x="1063" y="572"/>
                </a:lnTo>
                <a:lnTo>
                  <a:pt x="1051" y="568"/>
                </a:lnTo>
                <a:lnTo>
                  <a:pt x="1040" y="565"/>
                </a:lnTo>
                <a:lnTo>
                  <a:pt x="1030" y="560"/>
                </a:lnTo>
                <a:lnTo>
                  <a:pt x="1020" y="554"/>
                </a:lnTo>
                <a:lnTo>
                  <a:pt x="1012" y="546"/>
                </a:lnTo>
                <a:lnTo>
                  <a:pt x="1005" y="540"/>
                </a:lnTo>
                <a:lnTo>
                  <a:pt x="998" y="531"/>
                </a:lnTo>
                <a:lnTo>
                  <a:pt x="992" y="522"/>
                </a:lnTo>
                <a:lnTo>
                  <a:pt x="987" y="513"/>
                </a:lnTo>
                <a:lnTo>
                  <a:pt x="984" y="504"/>
                </a:lnTo>
                <a:lnTo>
                  <a:pt x="980" y="494"/>
                </a:lnTo>
                <a:lnTo>
                  <a:pt x="978" y="483"/>
                </a:lnTo>
                <a:lnTo>
                  <a:pt x="977" y="473"/>
                </a:lnTo>
                <a:lnTo>
                  <a:pt x="976" y="462"/>
                </a:lnTo>
                <a:lnTo>
                  <a:pt x="977" y="452"/>
                </a:lnTo>
                <a:lnTo>
                  <a:pt x="978" y="441"/>
                </a:lnTo>
                <a:lnTo>
                  <a:pt x="980" y="431"/>
                </a:lnTo>
                <a:lnTo>
                  <a:pt x="984" y="421"/>
                </a:lnTo>
                <a:lnTo>
                  <a:pt x="987" y="411"/>
                </a:lnTo>
                <a:lnTo>
                  <a:pt x="992" y="401"/>
                </a:lnTo>
                <a:lnTo>
                  <a:pt x="998" y="393"/>
                </a:lnTo>
                <a:lnTo>
                  <a:pt x="1005" y="385"/>
                </a:lnTo>
                <a:lnTo>
                  <a:pt x="1012" y="377"/>
                </a:lnTo>
                <a:lnTo>
                  <a:pt x="1020" y="371"/>
                </a:lnTo>
                <a:lnTo>
                  <a:pt x="1030" y="364"/>
                </a:lnTo>
                <a:lnTo>
                  <a:pt x="1040" y="360"/>
                </a:lnTo>
                <a:lnTo>
                  <a:pt x="1051" y="355"/>
                </a:lnTo>
                <a:lnTo>
                  <a:pt x="1063" y="352"/>
                </a:lnTo>
                <a:lnTo>
                  <a:pt x="1075" y="350"/>
                </a:lnTo>
                <a:lnTo>
                  <a:pt x="1089" y="350"/>
                </a:lnTo>
                <a:close/>
                <a:moveTo>
                  <a:pt x="325" y="2008"/>
                </a:moveTo>
                <a:lnTo>
                  <a:pt x="466" y="1004"/>
                </a:lnTo>
                <a:lnTo>
                  <a:pt x="469" y="982"/>
                </a:lnTo>
                <a:lnTo>
                  <a:pt x="474" y="961"/>
                </a:lnTo>
                <a:lnTo>
                  <a:pt x="479" y="940"/>
                </a:lnTo>
                <a:lnTo>
                  <a:pt x="486" y="921"/>
                </a:lnTo>
                <a:lnTo>
                  <a:pt x="493" y="903"/>
                </a:lnTo>
                <a:lnTo>
                  <a:pt x="501" y="886"/>
                </a:lnTo>
                <a:lnTo>
                  <a:pt x="511" y="871"/>
                </a:lnTo>
                <a:lnTo>
                  <a:pt x="523" y="857"/>
                </a:lnTo>
                <a:lnTo>
                  <a:pt x="536" y="844"/>
                </a:lnTo>
                <a:lnTo>
                  <a:pt x="551" y="833"/>
                </a:lnTo>
                <a:lnTo>
                  <a:pt x="567" y="825"/>
                </a:lnTo>
                <a:lnTo>
                  <a:pt x="586" y="816"/>
                </a:lnTo>
                <a:lnTo>
                  <a:pt x="608" y="810"/>
                </a:lnTo>
                <a:lnTo>
                  <a:pt x="631" y="806"/>
                </a:lnTo>
                <a:lnTo>
                  <a:pt x="656" y="803"/>
                </a:lnTo>
                <a:lnTo>
                  <a:pt x="685" y="801"/>
                </a:lnTo>
                <a:lnTo>
                  <a:pt x="3016" y="801"/>
                </a:lnTo>
                <a:lnTo>
                  <a:pt x="3045" y="803"/>
                </a:lnTo>
                <a:lnTo>
                  <a:pt x="3070" y="806"/>
                </a:lnTo>
                <a:lnTo>
                  <a:pt x="3094" y="810"/>
                </a:lnTo>
                <a:lnTo>
                  <a:pt x="3115" y="816"/>
                </a:lnTo>
                <a:lnTo>
                  <a:pt x="3134" y="825"/>
                </a:lnTo>
                <a:lnTo>
                  <a:pt x="3150" y="833"/>
                </a:lnTo>
                <a:lnTo>
                  <a:pt x="3164" y="844"/>
                </a:lnTo>
                <a:lnTo>
                  <a:pt x="3178" y="857"/>
                </a:lnTo>
                <a:lnTo>
                  <a:pt x="3190" y="871"/>
                </a:lnTo>
                <a:lnTo>
                  <a:pt x="3200" y="886"/>
                </a:lnTo>
                <a:lnTo>
                  <a:pt x="3207" y="903"/>
                </a:lnTo>
                <a:lnTo>
                  <a:pt x="3215" y="921"/>
                </a:lnTo>
                <a:lnTo>
                  <a:pt x="3222" y="940"/>
                </a:lnTo>
                <a:lnTo>
                  <a:pt x="3227" y="961"/>
                </a:lnTo>
                <a:lnTo>
                  <a:pt x="3231" y="982"/>
                </a:lnTo>
                <a:lnTo>
                  <a:pt x="3235" y="1004"/>
                </a:lnTo>
                <a:lnTo>
                  <a:pt x="3375" y="2008"/>
                </a:lnTo>
                <a:lnTo>
                  <a:pt x="3378" y="2027"/>
                </a:lnTo>
                <a:lnTo>
                  <a:pt x="3378" y="2044"/>
                </a:lnTo>
                <a:lnTo>
                  <a:pt x="3378" y="2062"/>
                </a:lnTo>
                <a:lnTo>
                  <a:pt x="3377" y="2080"/>
                </a:lnTo>
                <a:lnTo>
                  <a:pt x="3373" y="2096"/>
                </a:lnTo>
                <a:lnTo>
                  <a:pt x="3369" y="2112"/>
                </a:lnTo>
                <a:lnTo>
                  <a:pt x="3363" y="2127"/>
                </a:lnTo>
                <a:lnTo>
                  <a:pt x="3356" y="2141"/>
                </a:lnTo>
                <a:lnTo>
                  <a:pt x="3347" y="2153"/>
                </a:lnTo>
                <a:lnTo>
                  <a:pt x="3336" y="2165"/>
                </a:lnTo>
                <a:lnTo>
                  <a:pt x="3323" y="2175"/>
                </a:lnTo>
                <a:lnTo>
                  <a:pt x="3308" y="2184"/>
                </a:lnTo>
                <a:lnTo>
                  <a:pt x="3292" y="2191"/>
                </a:lnTo>
                <a:lnTo>
                  <a:pt x="3272" y="2196"/>
                </a:lnTo>
                <a:lnTo>
                  <a:pt x="3251" y="2199"/>
                </a:lnTo>
                <a:lnTo>
                  <a:pt x="3227" y="2201"/>
                </a:lnTo>
                <a:lnTo>
                  <a:pt x="474" y="2201"/>
                </a:lnTo>
                <a:lnTo>
                  <a:pt x="450" y="2199"/>
                </a:lnTo>
                <a:lnTo>
                  <a:pt x="429" y="2196"/>
                </a:lnTo>
                <a:lnTo>
                  <a:pt x="409" y="2191"/>
                </a:lnTo>
                <a:lnTo>
                  <a:pt x="392" y="2184"/>
                </a:lnTo>
                <a:lnTo>
                  <a:pt x="378" y="2175"/>
                </a:lnTo>
                <a:lnTo>
                  <a:pt x="365" y="2165"/>
                </a:lnTo>
                <a:lnTo>
                  <a:pt x="354" y="2153"/>
                </a:lnTo>
                <a:lnTo>
                  <a:pt x="345" y="2141"/>
                </a:lnTo>
                <a:lnTo>
                  <a:pt x="337" y="2127"/>
                </a:lnTo>
                <a:lnTo>
                  <a:pt x="332" y="2112"/>
                </a:lnTo>
                <a:lnTo>
                  <a:pt x="328" y="2096"/>
                </a:lnTo>
                <a:lnTo>
                  <a:pt x="324" y="2080"/>
                </a:lnTo>
                <a:lnTo>
                  <a:pt x="323" y="2062"/>
                </a:lnTo>
                <a:lnTo>
                  <a:pt x="323" y="2044"/>
                </a:lnTo>
                <a:lnTo>
                  <a:pt x="324" y="2027"/>
                </a:lnTo>
                <a:lnTo>
                  <a:pt x="325" y="2008"/>
                </a:lnTo>
                <a:close/>
                <a:moveTo>
                  <a:pt x="891" y="3199"/>
                </a:moveTo>
                <a:lnTo>
                  <a:pt x="891" y="3199"/>
                </a:lnTo>
                <a:lnTo>
                  <a:pt x="890" y="3208"/>
                </a:lnTo>
                <a:lnTo>
                  <a:pt x="889" y="3219"/>
                </a:lnTo>
                <a:lnTo>
                  <a:pt x="887" y="3229"/>
                </a:lnTo>
                <a:lnTo>
                  <a:pt x="883" y="3238"/>
                </a:lnTo>
                <a:lnTo>
                  <a:pt x="878" y="3248"/>
                </a:lnTo>
                <a:lnTo>
                  <a:pt x="874" y="3257"/>
                </a:lnTo>
                <a:lnTo>
                  <a:pt x="867" y="3264"/>
                </a:lnTo>
                <a:lnTo>
                  <a:pt x="861" y="3272"/>
                </a:lnTo>
                <a:lnTo>
                  <a:pt x="853" y="3279"/>
                </a:lnTo>
                <a:lnTo>
                  <a:pt x="845" y="3284"/>
                </a:lnTo>
                <a:lnTo>
                  <a:pt x="836" y="3290"/>
                </a:lnTo>
                <a:lnTo>
                  <a:pt x="828" y="3294"/>
                </a:lnTo>
                <a:lnTo>
                  <a:pt x="818" y="3297"/>
                </a:lnTo>
                <a:lnTo>
                  <a:pt x="808" y="3301"/>
                </a:lnTo>
                <a:lnTo>
                  <a:pt x="798" y="3302"/>
                </a:lnTo>
                <a:lnTo>
                  <a:pt x="787" y="3302"/>
                </a:lnTo>
                <a:lnTo>
                  <a:pt x="366" y="3302"/>
                </a:lnTo>
                <a:lnTo>
                  <a:pt x="355" y="3302"/>
                </a:lnTo>
                <a:lnTo>
                  <a:pt x="345" y="3301"/>
                </a:lnTo>
                <a:lnTo>
                  <a:pt x="335" y="3297"/>
                </a:lnTo>
                <a:lnTo>
                  <a:pt x="325" y="3294"/>
                </a:lnTo>
                <a:lnTo>
                  <a:pt x="317" y="3290"/>
                </a:lnTo>
                <a:lnTo>
                  <a:pt x="308" y="3284"/>
                </a:lnTo>
                <a:lnTo>
                  <a:pt x="300" y="3279"/>
                </a:lnTo>
                <a:lnTo>
                  <a:pt x="292" y="3272"/>
                </a:lnTo>
                <a:lnTo>
                  <a:pt x="286" y="3264"/>
                </a:lnTo>
                <a:lnTo>
                  <a:pt x="279" y="3257"/>
                </a:lnTo>
                <a:lnTo>
                  <a:pt x="275" y="3248"/>
                </a:lnTo>
                <a:lnTo>
                  <a:pt x="270" y="3238"/>
                </a:lnTo>
                <a:lnTo>
                  <a:pt x="266" y="3229"/>
                </a:lnTo>
                <a:lnTo>
                  <a:pt x="264" y="3219"/>
                </a:lnTo>
                <a:lnTo>
                  <a:pt x="263" y="3208"/>
                </a:lnTo>
                <a:lnTo>
                  <a:pt x="262" y="3199"/>
                </a:lnTo>
                <a:lnTo>
                  <a:pt x="262" y="3019"/>
                </a:lnTo>
                <a:lnTo>
                  <a:pt x="263" y="3008"/>
                </a:lnTo>
                <a:lnTo>
                  <a:pt x="264" y="2998"/>
                </a:lnTo>
                <a:lnTo>
                  <a:pt x="266" y="2989"/>
                </a:lnTo>
                <a:lnTo>
                  <a:pt x="270" y="2979"/>
                </a:lnTo>
                <a:lnTo>
                  <a:pt x="275" y="2970"/>
                </a:lnTo>
                <a:lnTo>
                  <a:pt x="279" y="2961"/>
                </a:lnTo>
                <a:lnTo>
                  <a:pt x="286" y="2953"/>
                </a:lnTo>
                <a:lnTo>
                  <a:pt x="292" y="2946"/>
                </a:lnTo>
                <a:lnTo>
                  <a:pt x="300" y="2939"/>
                </a:lnTo>
                <a:lnTo>
                  <a:pt x="308" y="2933"/>
                </a:lnTo>
                <a:lnTo>
                  <a:pt x="317" y="2928"/>
                </a:lnTo>
                <a:lnTo>
                  <a:pt x="325" y="2924"/>
                </a:lnTo>
                <a:lnTo>
                  <a:pt x="335" y="2919"/>
                </a:lnTo>
                <a:lnTo>
                  <a:pt x="345" y="2917"/>
                </a:lnTo>
                <a:lnTo>
                  <a:pt x="355" y="2916"/>
                </a:lnTo>
                <a:lnTo>
                  <a:pt x="366" y="2915"/>
                </a:lnTo>
                <a:lnTo>
                  <a:pt x="787" y="2915"/>
                </a:lnTo>
                <a:lnTo>
                  <a:pt x="798" y="2916"/>
                </a:lnTo>
                <a:lnTo>
                  <a:pt x="808" y="2917"/>
                </a:lnTo>
                <a:lnTo>
                  <a:pt x="818" y="2919"/>
                </a:lnTo>
                <a:lnTo>
                  <a:pt x="828" y="2924"/>
                </a:lnTo>
                <a:lnTo>
                  <a:pt x="836" y="2928"/>
                </a:lnTo>
                <a:lnTo>
                  <a:pt x="845" y="2933"/>
                </a:lnTo>
                <a:lnTo>
                  <a:pt x="853" y="2939"/>
                </a:lnTo>
                <a:lnTo>
                  <a:pt x="861" y="2946"/>
                </a:lnTo>
                <a:lnTo>
                  <a:pt x="867" y="2953"/>
                </a:lnTo>
                <a:lnTo>
                  <a:pt x="874" y="2961"/>
                </a:lnTo>
                <a:lnTo>
                  <a:pt x="878" y="2970"/>
                </a:lnTo>
                <a:lnTo>
                  <a:pt x="883" y="2979"/>
                </a:lnTo>
                <a:lnTo>
                  <a:pt x="887" y="2989"/>
                </a:lnTo>
                <a:lnTo>
                  <a:pt x="889" y="2998"/>
                </a:lnTo>
                <a:lnTo>
                  <a:pt x="890" y="3008"/>
                </a:lnTo>
                <a:lnTo>
                  <a:pt x="891" y="3019"/>
                </a:lnTo>
                <a:lnTo>
                  <a:pt x="891" y="3199"/>
                </a:lnTo>
                <a:close/>
                <a:moveTo>
                  <a:pt x="3439" y="3199"/>
                </a:moveTo>
                <a:lnTo>
                  <a:pt x="3439" y="3199"/>
                </a:lnTo>
                <a:lnTo>
                  <a:pt x="3439" y="3208"/>
                </a:lnTo>
                <a:lnTo>
                  <a:pt x="3437" y="3219"/>
                </a:lnTo>
                <a:lnTo>
                  <a:pt x="3435" y="3229"/>
                </a:lnTo>
                <a:lnTo>
                  <a:pt x="3431" y="3238"/>
                </a:lnTo>
                <a:lnTo>
                  <a:pt x="3427" y="3248"/>
                </a:lnTo>
                <a:lnTo>
                  <a:pt x="3422" y="3257"/>
                </a:lnTo>
                <a:lnTo>
                  <a:pt x="3415" y="3264"/>
                </a:lnTo>
                <a:lnTo>
                  <a:pt x="3408" y="3272"/>
                </a:lnTo>
                <a:lnTo>
                  <a:pt x="3402" y="3279"/>
                </a:lnTo>
                <a:lnTo>
                  <a:pt x="3393" y="3284"/>
                </a:lnTo>
                <a:lnTo>
                  <a:pt x="3384" y="3290"/>
                </a:lnTo>
                <a:lnTo>
                  <a:pt x="3375" y="3294"/>
                </a:lnTo>
                <a:lnTo>
                  <a:pt x="3366" y="3297"/>
                </a:lnTo>
                <a:lnTo>
                  <a:pt x="3356" y="3301"/>
                </a:lnTo>
                <a:lnTo>
                  <a:pt x="3346" y="3302"/>
                </a:lnTo>
                <a:lnTo>
                  <a:pt x="3335" y="3302"/>
                </a:lnTo>
                <a:lnTo>
                  <a:pt x="2914" y="3302"/>
                </a:lnTo>
                <a:lnTo>
                  <a:pt x="2903" y="3302"/>
                </a:lnTo>
                <a:lnTo>
                  <a:pt x="2893" y="3301"/>
                </a:lnTo>
                <a:lnTo>
                  <a:pt x="2883" y="3297"/>
                </a:lnTo>
                <a:lnTo>
                  <a:pt x="2873" y="3294"/>
                </a:lnTo>
                <a:lnTo>
                  <a:pt x="2864" y="3290"/>
                </a:lnTo>
                <a:lnTo>
                  <a:pt x="2856" y="3284"/>
                </a:lnTo>
                <a:lnTo>
                  <a:pt x="2848" y="3279"/>
                </a:lnTo>
                <a:lnTo>
                  <a:pt x="2840" y="3272"/>
                </a:lnTo>
                <a:lnTo>
                  <a:pt x="2834" y="3264"/>
                </a:lnTo>
                <a:lnTo>
                  <a:pt x="2827" y="3257"/>
                </a:lnTo>
                <a:lnTo>
                  <a:pt x="2823" y="3248"/>
                </a:lnTo>
                <a:lnTo>
                  <a:pt x="2818" y="3238"/>
                </a:lnTo>
                <a:lnTo>
                  <a:pt x="2814" y="3229"/>
                </a:lnTo>
                <a:lnTo>
                  <a:pt x="2812" y="3219"/>
                </a:lnTo>
                <a:lnTo>
                  <a:pt x="2810" y="3208"/>
                </a:lnTo>
                <a:lnTo>
                  <a:pt x="2809" y="3199"/>
                </a:lnTo>
                <a:lnTo>
                  <a:pt x="2809" y="3019"/>
                </a:lnTo>
                <a:lnTo>
                  <a:pt x="2810" y="3008"/>
                </a:lnTo>
                <a:lnTo>
                  <a:pt x="2812" y="2998"/>
                </a:lnTo>
                <a:lnTo>
                  <a:pt x="2814" y="2989"/>
                </a:lnTo>
                <a:lnTo>
                  <a:pt x="2818" y="2979"/>
                </a:lnTo>
                <a:lnTo>
                  <a:pt x="2823" y="2970"/>
                </a:lnTo>
                <a:lnTo>
                  <a:pt x="2827" y="2961"/>
                </a:lnTo>
                <a:lnTo>
                  <a:pt x="2834" y="2953"/>
                </a:lnTo>
                <a:lnTo>
                  <a:pt x="2840" y="2946"/>
                </a:lnTo>
                <a:lnTo>
                  <a:pt x="2848" y="2939"/>
                </a:lnTo>
                <a:lnTo>
                  <a:pt x="2856" y="2933"/>
                </a:lnTo>
                <a:lnTo>
                  <a:pt x="2864" y="2928"/>
                </a:lnTo>
                <a:lnTo>
                  <a:pt x="2873" y="2924"/>
                </a:lnTo>
                <a:lnTo>
                  <a:pt x="2883" y="2919"/>
                </a:lnTo>
                <a:lnTo>
                  <a:pt x="2893" y="2917"/>
                </a:lnTo>
                <a:lnTo>
                  <a:pt x="2903" y="2916"/>
                </a:lnTo>
                <a:lnTo>
                  <a:pt x="2914" y="2915"/>
                </a:lnTo>
                <a:lnTo>
                  <a:pt x="3335" y="2915"/>
                </a:lnTo>
                <a:lnTo>
                  <a:pt x="3346" y="2916"/>
                </a:lnTo>
                <a:lnTo>
                  <a:pt x="3356" y="2917"/>
                </a:lnTo>
                <a:lnTo>
                  <a:pt x="3366" y="2919"/>
                </a:lnTo>
                <a:lnTo>
                  <a:pt x="3375" y="2924"/>
                </a:lnTo>
                <a:lnTo>
                  <a:pt x="3384" y="2928"/>
                </a:lnTo>
                <a:lnTo>
                  <a:pt x="3393" y="2933"/>
                </a:lnTo>
                <a:lnTo>
                  <a:pt x="3402" y="2939"/>
                </a:lnTo>
                <a:lnTo>
                  <a:pt x="3408" y="2946"/>
                </a:lnTo>
                <a:lnTo>
                  <a:pt x="3415" y="2953"/>
                </a:lnTo>
                <a:lnTo>
                  <a:pt x="3422" y="2961"/>
                </a:lnTo>
                <a:lnTo>
                  <a:pt x="3427" y="2970"/>
                </a:lnTo>
                <a:lnTo>
                  <a:pt x="3431" y="2979"/>
                </a:lnTo>
                <a:lnTo>
                  <a:pt x="3435" y="2989"/>
                </a:lnTo>
                <a:lnTo>
                  <a:pt x="3437" y="2998"/>
                </a:lnTo>
                <a:lnTo>
                  <a:pt x="3439" y="3008"/>
                </a:lnTo>
                <a:lnTo>
                  <a:pt x="3439" y="3019"/>
                </a:lnTo>
                <a:lnTo>
                  <a:pt x="3439" y="3199"/>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9" name="KSO_Shape"/>
          <p:cNvSpPr/>
          <p:nvPr/>
        </p:nvSpPr>
        <p:spPr bwMode="auto">
          <a:xfrm>
            <a:off x="3521252" y="5289479"/>
            <a:ext cx="535844" cy="288463"/>
          </a:xfrm>
          <a:custGeom>
            <a:rect b="b" l="0" r="r" t="0"/>
            <a:pathLst>
              <a:path h="1042987" w="1939925">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4045318592"/>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096000" y="3609228"/>
            <a:ext cx="5376010" cy="1967260"/>
            <a:chOff x="6096000" y="3609228"/>
            <a:chExt cx="5376010" cy="1967260"/>
          </a:xfrm>
        </p:grpSpPr>
        <p:sp>
          <p:nvSpPr>
            <p:cNvPr id="8" name="矩形 7"/>
            <p:cNvSpPr/>
            <p:nvPr/>
          </p:nvSpPr>
          <p:spPr>
            <a:xfrm>
              <a:off x="6096000" y="3609228"/>
              <a:ext cx="5376010" cy="1948314"/>
            </a:xfrm>
            <a:prstGeom prst="rect">
              <a:avLst/>
            </a:prstGeom>
            <a:solidFill>
              <a:schemeClr val="bg1">
                <a:lumMod val="95000"/>
              </a:schemeClr>
            </a:solidFill>
            <a:ln>
              <a:noFill/>
            </a:ln>
            <a:effectLst>
              <a:outerShdw algn="tl" blurRad="25400" dir="2700000" dist="127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6560586" y="3620997"/>
              <a:ext cx="1496234" cy="1955491"/>
            </a:xfrm>
            <a:custGeom>
              <a:rect b="b" l="l" r="r" t="t"/>
              <a:pathLst>
                <a:path h="1909116" w="1496234">
                  <a:moveTo>
                    <a:pt x="0" y="0"/>
                  </a:moveTo>
                  <a:lnTo>
                    <a:pt x="1496234" y="0"/>
                  </a:lnTo>
                  <a:lnTo>
                    <a:pt x="1496234" y="332771"/>
                  </a:lnTo>
                  <a:lnTo>
                    <a:pt x="951476" y="332771"/>
                  </a:lnTo>
                  <a:lnTo>
                    <a:pt x="951476" y="1909116"/>
                  </a:lnTo>
                  <a:lnTo>
                    <a:pt x="543525" y="1909116"/>
                  </a:lnTo>
                  <a:lnTo>
                    <a:pt x="543525" y="332771"/>
                  </a:lnTo>
                  <a:lnTo>
                    <a:pt x="0" y="332771"/>
                  </a:lnTo>
                  <a:close/>
                </a:path>
              </a:pathLst>
            </a:custGeom>
            <a:solidFill>
              <a:schemeClr val="bg1">
                <a:lumMod val="85000"/>
                <a:alpha val="3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9900">
                <a:latin typeface="+mn-ea"/>
              </a:endParaRPr>
            </a:p>
          </p:txBody>
        </p:sp>
      </p:grpSp>
      <p:sp>
        <p:nvSpPr>
          <p:cNvPr id="7" name="矩形 6"/>
          <p:cNvSpPr/>
          <p:nvPr/>
        </p:nvSpPr>
        <p:spPr>
          <a:xfrm>
            <a:off x="719989" y="3609228"/>
            <a:ext cx="5376010" cy="1948314"/>
          </a:xfrm>
          <a:prstGeom prst="rect">
            <a:avLst/>
          </a:prstGeom>
          <a:solidFill>
            <a:schemeClr val="bg1"/>
          </a:solidFill>
          <a:ln>
            <a:noFill/>
          </a:ln>
          <a:effectLst>
            <a:outerShdw algn="tr" blurRad="25400" dir="8100000" dist="127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4468118" y="3632106"/>
            <a:ext cx="1649108" cy="1944383"/>
          </a:xfrm>
          <a:custGeom>
            <a:rect b="b" l="l" r="r" t="t"/>
            <a:pathLst>
              <a:path h="1974437" w="1862282">
                <a:moveTo>
                  <a:pt x="941617" y="352490"/>
                </a:moveTo>
                <a:cubicBezTo>
                  <a:pt x="782216" y="352490"/>
                  <a:pt x="656708" y="411649"/>
                  <a:pt x="565093" y="529967"/>
                </a:cubicBezTo>
                <a:cubicBezTo>
                  <a:pt x="473479" y="648286"/>
                  <a:pt x="427671" y="801524"/>
                  <a:pt x="427671" y="989683"/>
                </a:cubicBezTo>
                <a:cubicBezTo>
                  <a:pt x="427671" y="1175377"/>
                  <a:pt x="472452" y="1327178"/>
                  <a:pt x="562012" y="1445086"/>
                </a:cubicBezTo>
                <a:cubicBezTo>
                  <a:pt x="651572" y="1562993"/>
                  <a:pt x="774410" y="1621947"/>
                  <a:pt x="930524" y="1621947"/>
                </a:cubicBezTo>
                <a:cubicBezTo>
                  <a:pt x="1089925" y="1621947"/>
                  <a:pt x="1213996" y="1565458"/>
                  <a:pt x="1302734" y="1452481"/>
                </a:cubicBezTo>
                <a:cubicBezTo>
                  <a:pt x="1391473" y="1339503"/>
                  <a:pt x="1435842" y="1187702"/>
                  <a:pt x="1435842" y="997078"/>
                </a:cubicBezTo>
                <a:cubicBezTo>
                  <a:pt x="1435842" y="798238"/>
                  <a:pt x="1392706" y="641096"/>
                  <a:pt x="1306432" y="525654"/>
                </a:cubicBezTo>
                <a:cubicBezTo>
                  <a:pt x="1220158" y="410211"/>
                  <a:pt x="1098553" y="352490"/>
                  <a:pt x="941617" y="352490"/>
                </a:cubicBezTo>
                <a:close/>
                <a:moveTo>
                  <a:pt x="953942" y="0"/>
                </a:moveTo>
                <a:cubicBezTo>
                  <a:pt x="1226731" y="0"/>
                  <a:pt x="1446319" y="90792"/>
                  <a:pt x="1612704" y="272378"/>
                </a:cubicBezTo>
                <a:cubicBezTo>
                  <a:pt x="1779089" y="453964"/>
                  <a:pt x="1862282" y="687314"/>
                  <a:pt x="1862282" y="972429"/>
                </a:cubicBezTo>
                <a:cubicBezTo>
                  <a:pt x="1862282" y="1269868"/>
                  <a:pt x="1775802" y="1511229"/>
                  <a:pt x="1602844" y="1696512"/>
                </a:cubicBezTo>
                <a:cubicBezTo>
                  <a:pt x="1429885" y="1881796"/>
                  <a:pt x="1203314" y="1974437"/>
                  <a:pt x="923130" y="1974437"/>
                </a:cubicBezTo>
                <a:cubicBezTo>
                  <a:pt x="649518" y="1974437"/>
                  <a:pt x="427261" y="1884671"/>
                  <a:pt x="256356" y="1705140"/>
                </a:cubicBezTo>
                <a:cubicBezTo>
                  <a:pt x="85452" y="1525608"/>
                  <a:pt x="0" y="1294517"/>
                  <a:pt x="0" y="1011868"/>
                </a:cubicBezTo>
                <a:cubicBezTo>
                  <a:pt x="0" y="712785"/>
                  <a:pt x="87301" y="469370"/>
                  <a:pt x="261902" y="281622"/>
                </a:cubicBezTo>
                <a:cubicBezTo>
                  <a:pt x="436504" y="93874"/>
                  <a:pt x="667184" y="0"/>
                  <a:pt x="953942" y="0"/>
                </a:cubicBezTo>
                <a:close/>
              </a:path>
            </a:pathLst>
          </a:custGeom>
          <a:solidFill>
            <a:schemeClr val="bg1">
              <a:lumMod val="95000"/>
              <a:alpha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9900">
              <a:latin typeface="+mn-ea"/>
            </a:endParaRPr>
          </a:p>
        </p:txBody>
      </p:sp>
      <p:grpSp>
        <p:nvGrpSpPr>
          <p:cNvPr id="33" name="组合 32"/>
          <p:cNvGrpSpPr/>
          <p:nvPr/>
        </p:nvGrpSpPr>
        <p:grpSpPr>
          <a:xfrm>
            <a:off x="6095999" y="1672684"/>
            <a:ext cx="5376011" cy="1948314"/>
            <a:chOff x="6095999" y="1672684"/>
            <a:chExt cx="5376011" cy="1948314"/>
          </a:xfrm>
        </p:grpSpPr>
        <p:sp>
          <p:nvSpPr>
            <p:cNvPr id="13" name="矩形 12"/>
            <p:cNvSpPr/>
            <p:nvPr/>
          </p:nvSpPr>
          <p:spPr>
            <a:xfrm>
              <a:off x="6096000" y="1672684"/>
              <a:ext cx="5376010" cy="1948314"/>
            </a:xfrm>
            <a:prstGeom prst="rect">
              <a:avLst/>
            </a:prstGeom>
            <a:solidFill>
              <a:schemeClr val="bg1"/>
            </a:solidFill>
            <a:ln>
              <a:noFill/>
            </a:ln>
            <a:effectLst>
              <a:outerShdw algn="bl" blurRad="25400" dir="18900000" dist="127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6095999" y="1683792"/>
              <a:ext cx="2003652" cy="1937206"/>
            </a:xfrm>
            <a:custGeom>
              <a:rect b="b" l="l" r="r" t="t"/>
              <a:pathLst>
                <a:path h="1909116" w="2668326">
                  <a:moveTo>
                    <a:pt x="0" y="0"/>
                  </a:moveTo>
                  <a:lnTo>
                    <a:pt x="446159" y="0"/>
                  </a:lnTo>
                  <a:lnTo>
                    <a:pt x="729630" y="1294107"/>
                  </a:lnTo>
                  <a:cubicBezTo>
                    <a:pt x="741955" y="1350801"/>
                    <a:pt x="750582" y="1422285"/>
                    <a:pt x="755512" y="1508559"/>
                  </a:cubicBezTo>
                  <a:lnTo>
                    <a:pt x="764140" y="1508559"/>
                  </a:lnTo>
                  <a:cubicBezTo>
                    <a:pt x="768248" y="1441183"/>
                    <a:pt x="780984" y="1367645"/>
                    <a:pt x="802347" y="1287945"/>
                  </a:cubicBezTo>
                  <a:lnTo>
                    <a:pt x="1157302" y="0"/>
                  </a:lnTo>
                  <a:lnTo>
                    <a:pt x="1589903" y="0"/>
                  </a:lnTo>
                  <a:lnTo>
                    <a:pt x="1912814" y="1303967"/>
                  </a:lnTo>
                  <a:cubicBezTo>
                    <a:pt x="1925960" y="1355731"/>
                    <a:pt x="1936231" y="1423107"/>
                    <a:pt x="1943626" y="1506094"/>
                  </a:cubicBezTo>
                  <a:lnTo>
                    <a:pt x="1949788" y="1506094"/>
                  </a:lnTo>
                  <a:cubicBezTo>
                    <a:pt x="1953075" y="1434610"/>
                    <a:pt x="1962524" y="1364770"/>
                    <a:pt x="1978135" y="1296572"/>
                  </a:cubicBezTo>
                  <a:lnTo>
                    <a:pt x="2255444" y="0"/>
                  </a:lnTo>
                  <a:lnTo>
                    <a:pt x="2668326" y="0"/>
                  </a:lnTo>
                  <a:lnTo>
                    <a:pt x="2159310" y="1909116"/>
                  </a:lnTo>
                  <a:lnTo>
                    <a:pt x="1706989" y="1909116"/>
                  </a:lnTo>
                  <a:lnTo>
                    <a:pt x="1381614" y="664308"/>
                  </a:lnTo>
                  <a:cubicBezTo>
                    <a:pt x="1364359" y="596933"/>
                    <a:pt x="1354088" y="526681"/>
                    <a:pt x="1350802" y="453554"/>
                  </a:cubicBezTo>
                  <a:lnTo>
                    <a:pt x="1345872" y="453554"/>
                  </a:lnTo>
                  <a:cubicBezTo>
                    <a:pt x="1337655" y="539006"/>
                    <a:pt x="1326152" y="609258"/>
                    <a:pt x="1311362" y="664308"/>
                  </a:cubicBezTo>
                  <a:lnTo>
                    <a:pt x="978592" y="1909116"/>
                  </a:lnTo>
                  <a:lnTo>
                    <a:pt x="509016" y="1909116"/>
                  </a:lnTo>
                  <a:close/>
                </a:path>
              </a:pathLst>
            </a:custGeom>
            <a:solidFill>
              <a:schemeClr val="bg1">
                <a:lumMod val="95000"/>
                <a:alpha val="5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9900">
                <a:latin typeface="+mn-ea"/>
              </a:endParaRPr>
            </a:p>
          </p:txBody>
        </p:sp>
      </p:grpSp>
      <p:grpSp>
        <p:nvGrpSpPr>
          <p:cNvPr id="32" name="组合 31"/>
          <p:cNvGrpSpPr/>
          <p:nvPr/>
        </p:nvGrpSpPr>
        <p:grpSpPr>
          <a:xfrm>
            <a:off x="719989" y="1672684"/>
            <a:ext cx="5449564" cy="1971631"/>
            <a:chOff x="719989" y="1672684"/>
            <a:chExt cx="5449564" cy="1971631"/>
          </a:xfrm>
        </p:grpSpPr>
        <p:sp>
          <p:nvSpPr>
            <p:cNvPr id="12" name="矩形 11"/>
            <p:cNvSpPr/>
            <p:nvPr/>
          </p:nvSpPr>
          <p:spPr>
            <a:xfrm>
              <a:off x="719989" y="1672684"/>
              <a:ext cx="5376010" cy="1948314"/>
            </a:xfrm>
            <a:prstGeom prst="rect">
              <a:avLst/>
            </a:prstGeom>
            <a:solidFill>
              <a:schemeClr val="bg1">
                <a:lumMod val="95000"/>
              </a:schemeClr>
            </a:solidFill>
            <a:ln>
              <a:noFill/>
            </a:ln>
            <a:effectLst>
              <a:outerShdw algn="br" blurRad="25400" dir="13500000" dist="127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4655617" y="1698419"/>
              <a:ext cx="1513936" cy="1945896"/>
            </a:xfrm>
            <a:custGeom>
              <a:rect b="b" l="l" r="r" t="t"/>
              <a:pathLst>
                <a:path h="1974438" w="1292874">
                  <a:moveTo>
                    <a:pt x="739489" y="0"/>
                  </a:moveTo>
                  <a:cubicBezTo>
                    <a:pt x="926005" y="0"/>
                    <a:pt x="1082530" y="24239"/>
                    <a:pt x="1209065" y="72717"/>
                  </a:cubicBezTo>
                  <a:lnTo>
                    <a:pt x="1209065" y="454787"/>
                  </a:lnTo>
                  <a:cubicBezTo>
                    <a:pt x="1080887" y="367691"/>
                    <a:pt x="930935" y="324144"/>
                    <a:pt x="759209" y="324144"/>
                  </a:cubicBezTo>
                  <a:cubicBezTo>
                    <a:pt x="658967" y="324144"/>
                    <a:pt x="578856" y="342425"/>
                    <a:pt x="518875" y="378989"/>
                  </a:cubicBezTo>
                  <a:cubicBezTo>
                    <a:pt x="458894" y="415553"/>
                    <a:pt x="428904" y="464647"/>
                    <a:pt x="428904" y="526271"/>
                  </a:cubicBezTo>
                  <a:cubicBezTo>
                    <a:pt x="428904" y="575570"/>
                    <a:pt x="449445" y="620967"/>
                    <a:pt x="490528" y="662460"/>
                  </a:cubicBezTo>
                  <a:cubicBezTo>
                    <a:pt x="531610" y="703954"/>
                    <a:pt x="633085" y="760032"/>
                    <a:pt x="794951" y="830694"/>
                  </a:cubicBezTo>
                  <a:cubicBezTo>
                    <a:pt x="984753" y="912038"/>
                    <a:pt x="1115191" y="997901"/>
                    <a:pt x="1186264" y="1088283"/>
                  </a:cubicBezTo>
                  <a:cubicBezTo>
                    <a:pt x="1257337" y="1178665"/>
                    <a:pt x="1292874" y="1286302"/>
                    <a:pt x="1292874" y="1411193"/>
                  </a:cubicBezTo>
                  <a:cubicBezTo>
                    <a:pt x="1292874" y="1594423"/>
                    <a:pt x="1227963" y="1734104"/>
                    <a:pt x="1098142" y="1830238"/>
                  </a:cubicBezTo>
                  <a:cubicBezTo>
                    <a:pt x="968320" y="1926371"/>
                    <a:pt x="783859" y="1974438"/>
                    <a:pt x="544757" y="1974438"/>
                  </a:cubicBezTo>
                  <a:cubicBezTo>
                    <a:pt x="326197" y="1974438"/>
                    <a:pt x="147076" y="1939107"/>
                    <a:pt x="7394" y="1868445"/>
                  </a:cubicBezTo>
                  <a:lnTo>
                    <a:pt x="7394" y="1460493"/>
                  </a:lnTo>
                  <a:cubicBezTo>
                    <a:pt x="161044" y="1587849"/>
                    <a:pt x="335646" y="1651528"/>
                    <a:pt x="531200" y="1651528"/>
                  </a:cubicBezTo>
                  <a:cubicBezTo>
                    <a:pt x="642123" y="1651528"/>
                    <a:pt x="725521" y="1632424"/>
                    <a:pt x="781394" y="1594217"/>
                  </a:cubicBezTo>
                  <a:cubicBezTo>
                    <a:pt x="837266" y="1556010"/>
                    <a:pt x="865202" y="1506916"/>
                    <a:pt x="865202" y="1446935"/>
                  </a:cubicBezTo>
                  <a:cubicBezTo>
                    <a:pt x="865202" y="1395171"/>
                    <a:pt x="843018" y="1346283"/>
                    <a:pt x="798648" y="1300270"/>
                  </a:cubicBezTo>
                  <a:cubicBezTo>
                    <a:pt x="754279" y="1254257"/>
                    <a:pt x="637193" y="1191811"/>
                    <a:pt x="447391" y="1112933"/>
                  </a:cubicBezTo>
                  <a:cubicBezTo>
                    <a:pt x="149130" y="986398"/>
                    <a:pt x="0" y="802347"/>
                    <a:pt x="0" y="560780"/>
                  </a:cubicBezTo>
                  <a:cubicBezTo>
                    <a:pt x="0" y="383303"/>
                    <a:pt x="67581" y="245470"/>
                    <a:pt x="202743" y="147282"/>
                  </a:cubicBezTo>
                  <a:cubicBezTo>
                    <a:pt x="337905" y="49094"/>
                    <a:pt x="516821" y="0"/>
                    <a:pt x="739489" y="0"/>
                  </a:cubicBezTo>
                  <a:close/>
                </a:path>
              </a:pathLst>
            </a:custGeom>
            <a:solidFill>
              <a:schemeClr val="bg1">
                <a:lumMod val="85000"/>
                <a:alpha val="30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b="1" lang="zh-CN" sz="19900">
                <a:latin typeface="+mn-ea"/>
              </a:endParaRPr>
            </a:p>
          </p:txBody>
        </p:sp>
      </p:gr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14" name="矩形 13"/>
          <p:cNvSpPr/>
          <p:nvPr/>
        </p:nvSpPr>
        <p:spPr>
          <a:xfrm>
            <a:off x="5395546" y="2728546"/>
            <a:ext cx="1400907" cy="1400908"/>
          </a:xfrm>
          <a:prstGeom prst="rect">
            <a:avLst/>
          </a:prstGeom>
          <a:ln>
            <a:noFill/>
          </a:ln>
          <a:effectLst>
            <a:outerShdw algn="ctr" blurRad="63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501483" y="3136562"/>
            <a:ext cx="1189032" cy="518160"/>
          </a:xfrm>
          <a:prstGeom prst="rect">
            <a:avLst/>
          </a:prstGeom>
          <a:noFill/>
        </p:spPr>
        <p:txBody>
          <a:bodyPr rtlCol="0" wrap="none">
            <a:spAutoFit/>
          </a:bodyPr>
          <a:lstStyle/>
          <a:p>
            <a:pPr algn="ctr"/>
            <a:r>
              <a:rPr altLang="zh-CN" lang="en-US" sz="1400">
                <a:solidFill>
                  <a:schemeClr val="bg1"/>
                </a:solidFill>
              </a:rPr>
              <a:t>BUSINESS</a:t>
            </a:r>
          </a:p>
          <a:p>
            <a:pPr algn="ctr"/>
            <a:r>
              <a:rPr altLang="zh-CN" lang="en-US" sz="1400">
                <a:solidFill>
                  <a:schemeClr val="bg1"/>
                </a:solidFill>
              </a:rPr>
              <a:t>POWERPOINT</a:t>
            </a:r>
          </a:p>
        </p:txBody>
      </p:sp>
      <p:sp>
        <p:nvSpPr>
          <p:cNvPr id="16" name="矩形 15"/>
          <p:cNvSpPr/>
          <p:nvPr/>
        </p:nvSpPr>
        <p:spPr>
          <a:xfrm>
            <a:off x="7572882" y="2428203"/>
            <a:ext cx="3711631"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diam nonummy nibh euismod tincidunt ut laoreet dolore magna aliquam erat volutpat wisi enim ad minim veniam</a:t>
            </a:r>
          </a:p>
        </p:txBody>
      </p:sp>
      <p:sp>
        <p:nvSpPr>
          <p:cNvPr id="17" name="文本框 16"/>
          <p:cNvSpPr txBox="1"/>
          <p:nvPr/>
        </p:nvSpPr>
        <p:spPr>
          <a:xfrm>
            <a:off x="7572880" y="2115045"/>
            <a:ext cx="1678875" cy="365760"/>
          </a:xfrm>
          <a:prstGeom prst="rect">
            <a:avLst/>
          </a:prstGeom>
          <a:noFill/>
        </p:spPr>
        <p:txBody>
          <a:bodyPr rtlCol="0" wrap="none">
            <a:spAutoFit/>
          </a:bodyPr>
          <a:lstStyle/>
          <a:p>
            <a:r>
              <a:rPr altLang="zh-CN" lang="en-US">
                <a:solidFill>
                  <a:schemeClr val="accent3"/>
                </a:solidFill>
              </a:rPr>
              <a:t>ADD YOUR TEXT</a:t>
            </a:r>
          </a:p>
        </p:txBody>
      </p:sp>
      <p:sp>
        <p:nvSpPr>
          <p:cNvPr id="18" name="矩形 17"/>
          <p:cNvSpPr/>
          <p:nvPr/>
        </p:nvSpPr>
        <p:spPr>
          <a:xfrm>
            <a:off x="7572880" y="4364748"/>
            <a:ext cx="3711631"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diam nonummy nibh euismod tincidunt ut laoreet dolore magna aliquam erat volutpat wisi enim ad minim veniam</a:t>
            </a:r>
          </a:p>
        </p:txBody>
      </p:sp>
      <p:sp>
        <p:nvSpPr>
          <p:cNvPr id="19" name="文本框 18"/>
          <p:cNvSpPr txBox="1"/>
          <p:nvPr/>
        </p:nvSpPr>
        <p:spPr>
          <a:xfrm>
            <a:off x="7572878" y="4051589"/>
            <a:ext cx="1678875" cy="365760"/>
          </a:xfrm>
          <a:prstGeom prst="rect">
            <a:avLst/>
          </a:prstGeom>
          <a:noFill/>
        </p:spPr>
        <p:txBody>
          <a:bodyPr rtlCol="0" wrap="none">
            <a:spAutoFit/>
          </a:bodyPr>
          <a:lstStyle/>
          <a:p>
            <a:r>
              <a:rPr altLang="zh-CN" lang="en-US">
                <a:solidFill>
                  <a:schemeClr val="accent3"/>
                </a:solidFill>
              </a:rPr>
              <a:t>ADD YOUR TEXT</a:t>
            </a:r>
          </a:p>
        </p:txBody>
      </p:sp>
      <p:sp>
        <p:nvSpPr>
          <p:cNvPr id="34" name="矩形 33"/>
          <p:cNvSpPr/>
          <p:nvPr/>
        </p:nvSpPr>
        <p:spPr>
          <a:xfrm>
            <a:off x="1279071" y="2436591"/>
            <a:ext cx="3711631"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diam nonummy nibh euismod tincidunt ut laoreet dolore magna aliquam erat volutpat wisi enim ad minim veniam</a:t>
            </a:r>
          </a:p>
        </p:txBody>
      </p:sp>
      <p:sp>
        <p:nvSpPr>
          <p:cNvPr id="35" name="文本框 34"/>
          <p:cNvSpPr txBox="1"/>
          <p:nvPr/>
        </p:nvSpPr>
        <p:spPr>
          <a:xfrm>
            <a:off x="3311827" y="2123433"/>
            <a:ext cx="1678875" cy="365760"/>
          </a:xfrm>
          <a:prstGeom prst="rect">
            <a:avLst/>
          </a:prstGeom>
          <a:noFill/>
        </p:spPr>
        <p:txBody>
          <a:bodyPr rtlCol="0" wrap="none">
            <a:spAutoFit/>
          </a:bodyPr>
          <a:lstStyle/>
          <a:p>
            <a:pPr algn="r"/>
            <a:r>
              <a:rPr altLang="zh-CN" lang="en-US">
                <a:solidFill>
                  <a:schemeClr val="accent3"/>
                </a:solidFill>
              </a:rPr>
              <a:t>ADD YOUR TEXT</a:t>
            </a:r>
          </a:p>
        </p:txBody>
      </p:sp>
      <p:sp>
        <p:nvSpPr>
          <p:cNvPr id="36" name="矩形 35"/>
          <p:cNvSpPr/>
          <p:nvPr/>
        </p:nvSpPr>
        <p:spPr>
          <a:xfrm>
            <a:off x="1279071" y="4376517"/>
            <a:ext cx="3711631"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diam nonummy nibh euismod tincidunt ut laoreet dolore magna aliquam erat volutpat wisi enim ad minim veniam</a:t>
            </a:r>
          </a:p>
        </p:txBody>
      </p:sp>
      <p:sp>
        <p:nvSpPr>
          <p:cNvPr id="37" name="文本框 36"/>
          <p:cNvSpPr txBox="1"/>
          <p:nvPr/>
        </p:nvSpPr>
        <p:spPr>
          <a:xfrm>
            <a:off x="3311827" y="4063359"/>
            <a:ext cx="1678875" cy="365760"/>
          </a:xfrm>
          <a:prstGeom prst="rect">
            <a:avLst/>
          </a:prstGeom>
          <a:noFill/>
        </p:spPr>
        <p:txBody>
          <a:bodyPr rtlCol="0" wrap="none">
            <a:spAutoFit/>
          </a:bodyPr>
          <a:lstStyle/>
          <a:p>
            <a:pPr algn="r"/>
            <a:r>
              <a:rPr altLang="zh-CN" lang="en-US">
                <a:solidFill>
                  <a:schemeClr val="accent3"/>
                </a:solidFill>
              </a:rPr>
              <a:t>ADD YOUR TEXT</a:t>
            </a:r>
          </a:p>
        </p:txBody>
      </p:sp>
    </p:spTree>
    <p:extLst>
      <p:ext uri="{BB962C8B-B14F-4D97-AF65-F5344CB8AC3E}">
        <p14:creationId val="2291167158"/>
      </p:ext>
    </p:extLst>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p:cNvPicPr>
            <a:picLocks noChangeAspect="1" noGrp="1"/>
          </p:cNvPicPr>
          <p:nvPr>
            <p:ph idx="10" sz="quarter" type="pic"/>
          </p:nvPr>
        </p:nvPicPr>
        <p:blipFill>
          <a:blip r:embed="rId2">
            <a:extLst>
              <a:ext uri="{28A0092B-C50C-407E-A947-70E740481C1C}">
                <a14:useLocalDpi val="0"/>
              </a:ext>
            </a:extLst>
          </a:blip>
          <a:stretch>
            <a:fillRect/>
          </a:stretch>
        </p:blipFill>
        <p:spPr>
          <a:xfrm>
            <a:off x="0" y="0"/>
            <a:ext cx="12192000" cy="6858000"/>
          </a:xfrm>
        </p:spPr>
      </p:pic>
      <p:sp>
        <p:nvSpPr>
          <p:cNvPr id="13" name="矩形 12"/>
          <p:cNvSpPr/>
          <p:nvPr/>
        </p:nvSpPr>
        <p:spPr>
          <a:xfrm>
            <a:off x="0" y="0"/>
            <a:ext cx="6096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24791" y="1121782"/>
            <a:ext cx="5490209" cy="579120"/>
          </a:xfrm>
          <a:prstGeom prst="rect">
            <a:avLst/>
          </a:prstGeom>
        </p:spPr>
        <p:txBody>
          <a:bodyPr wrap="square">
            <a:spAutoFit/>
          </a:bodyPr>
          <a:lstStyle/>
          <a:p>
            <a:r>
              <a:rPr altLang="zh-CN" lang="en-US" sz="1600">
                <a:solidFill>
                  <a:schemeClr val="bg1">
                    <a:lumMod val="75000"/>
                  </a:schemeClr>
                </a:solidFill>
                <a:ea typeface="+mj-ea"/>
                <a:cs charset="0" panose="020b0402040204020203" pitchFamily="34" typeface="Segoe UI Semilight"/>
              </a:rPr>
              <a:t>DIAM NONUMMY NIBH EUISMOD TINCIDUNT LAOREET DOLORE MAGNA ALIQUAM ERAT VOLUTPAT</a:t>
            </a:r>
          </a:p>
        </p:txBody>
      </p:sp>
      <p:sp>
        <p:nvSpPr>
          <p:cNvPr id="15" name="文本框 14"/>
          <p:cNvSpPr txBox="1"/>
          <p:nvPr/>
        </p:nvSpPr>
        <p:spPr>
          <a:xfrm>
            <a:off x="224791" y="679808"/>
            <a:ext cx="4426264" cy="457200"/>
          </a:xfrm>
          <a:prstGeom prst="rect">
            <a:avLst/>
          </a:prstGeom>
          <a:noFill/>
        </p:spPr>
        <p:txBody>
          <a:bodyPr rtlCol="0" wrap="square">
            <a:spAutoFit/>
          </a:bodyPr>
          <a:lstStyle/>
          <a:p>
            <a:r>
              <a:rPr altLang="zh-CN" b="1" lang="en-US" sz="2400">
                <a:solidFill>
                  <a:schemeClr val="accent1"/>
                </a:solidFill>
              </a:rPr>
              <a:t>BUSINESS POWERPOINT DESIGN</a:t>
            </a:r>
          </a:p>
        </p:txBody>
      </p:sp>
      <p:sp>
        <p:nvSpPr>
          <p:cNvPr id="16" name="KSO_Shape"/>
          <p:cNvSpPr/>
          <p:nvPr/>
        </p:nvSpPr>
        <p:spPr bwMode="auto">
          <a:xfrm>
            <a:off x="355599" y="2263255"/>
            <a:ext cx="405923" cy="390363"/>
          </a:xfrm>
          <a:custGeom>
            <a:rect b="b" l="0" r="r" t="0"/>
            <a:pathLst>
              <a:path h="2133600" w="2217738">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7" name="KSO_Shape"/>
          <p:cNvSpPr/>
          <p:nvPr/>
        </p:nvSpPr>
        <p:spPr bwMode="auto">
          <a:xfrm>
            <a:off x="3257227" y="2263255"/>
            <a:ext cx="343960" cy="436313"/>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8" name="KSO_Shape"/>
          <p:cNvSpPr/>
          <p:nvPr/>
        </p:nvSpPr>
        <p:spPr bwMode="auto">
          <a:xfrm>
            <a:off x="355599" y="4279891"/>
            <a:ext cx="393643" cy="390363"/>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9" name="KSO_Shape"/>
          <p:cNvSpPr/>
          <p:nvPr/>
        </p:nvSpPr>
        <p:spPr bwMode="auto">
          <a:xfrm>
            <a:off x="3209877" y="4276493"/>
            <a:ext cx="392448" cy="393761"/>
          </a:xfrm>
          <a:custGeom>
            <a:gdLst>
              <a:gd fmla="*/ 29924 w 3851276" name="T0"/>
              <a:gd fmla="*/ 1836816 h 3867150" name="T1"/>
              <a:gd fmla="*/ 1133881 w 3851276" name="T2"/>
              <a:gd fmla="*/ 1627701 h 3867150" name="T3"/>
              <a:gd fmla="*/ 1266953 w 3851276" name="T4"/>
              <a:gd fmla="*/ 1549037 h 3867150" name="T5"/>
              <a:gd fmla="*/ 1451061 w 3851276" name="T6"/>
              <a:gd fmla="*/ 1469122 h 3867150" name="T7"/>
              <a:gd fmla="*/ 1477049 w 3851276" name="T8"/>
              <a:gd fmla="*/ 1373568 h 3867150" name="T9"/>
              <a:gd fmla="*/ 1663505 w 3851276" name="T10"/>
              <a:gd fmla="*/ 1293653 h 3867150" name="T11"/>
              <a:gd fmla="*/ 1436814 w 3851276" name="T12"/>
              <a:gd fmla="*/ 1552947 h 3867150" name="T13"/>
              <a:gd fmla="*/ 1777790 w 3851276" name="T14"/>
              <a:gd fmla="*/ 1204199 h 3867150" name="T15"/>
              <a:gd fmla="*/ 659695 w 3851276" name="T16"/>
              <a:gd fmla="*/ 1139353 h 3867150" name="T17"/>
              <a:gd fmla="*/ 1690119 w 3851276" name="T18"/>
              <a:gd fmla="*/ 1091755 h 3867150" name="T19"/>
              <a:gd fmla="*/ 556723 w 3851276" name="T20"/>
              <a:gd fmla="*/ 919923 h 3867150" name="T21"/>
              <a:gd fmla="*/ 522816 w 3851276" name="T22"/>
              <a:gd fmla="*/ 1028232 h 3867150" name="T23"/>
              <a:gd fmla="*/ 1814580 w 3851276" name="T24"/>
              <a:gd fmla="*/ 949753 h 3867150" name="T25"/>
              <a:gd fmla="*/ 1617791 w 3851276" name="T26"/>
              <a:gd fmla="*/ 1088470 h 3867150" name="T27"/>
              <a:gd fmla="*/ 710010 w 3851276" name="T28"/>
              <a:gd fmla="*/ 948211 h 3867150" name="T29"/>
              <a:gd fmla="*/ 652039 w 3851276" name="T30"/>
              <a:gd fmla="*/ 1063553 h 3867150" name="T31"/>
              <a:gd fmla="*/ 630788 w 3851276" name="T32"/>
              <a:gd fmla="*/ 1256414 h 3867150" name="T33"/>
              <a:gd fmla="*/ 504690 w 3851276" name="T34"/>
              <a:gd fmla="*/ 1179832 h 3867150" name="T35"/>
              <a:gd fmla="*/ 450001 w 3851276" name="T36"/>
              <a:gd fmla="*/ 1011508 h 3867150" name="T37"/>
              <a:gd fmla="*/ 503698 w 3851276" name="T38"/>
              <a:gd fmla="*/ 747004 h 3867150" name="T39"/>
              <a:gd fmla="*/ 248093 w 3851276" name="T40"/>
              <a:gd fmla="*/ 1036554 h 3867150" name="T41"/>
              <a:gd fmla="*/ 434514 w 3851276" name="T42"/>
              <a:gd fmla="*/ 1372094 h 3867150" name="T43"/>
              <a:gd fmla="*/ 811427 w 3851276" name="T44"/>
              <a:gd fmla="*/ 1312807 h 3867150" name="T45"/>
              <a:gd fmla="*/ 884837 w 3851276" name="T46"/>
              <a:gd fmla="*/ 934562 h 3867150" name="T47"/>
              <a:gd fmla="*/ 1706401 w 3851276" name="T48"/>
              <a:gd fmla="*/ 671693 h 3867150" name="T49"/>
              <a:gd fmla="*/ 1700139 w 3851276" name="T50"/>
              <a:gd fmla="*/ 636818 h 3867150" name="T51"/>
              <a:gd fmla="*/ 991430 w 3851276" name="T52"/>
              <a:gd fmla="*/ 909846 h 3867150" name="T53"/>
              <a:gd fmla="*/ 880141 w 3851276" name="T54"/>
              <a:gd fmla="*/ 1396184 h 3867150" name="T55"/>
              <a:gd fmla="*/ 433418 w 3851276" name="T56"/>
              <a:gd fmla="*/ 1488008 h 3867150" name="T57"/>
              <a:gd fmla="*/ 142125 w 3851276" name="T58"/>
              <a:gd fmla="*/ 1014810 h 3867150" name="T59"/>
              <a:gd fmla="*/ 468637 w 3851276" name="T60"/>
              <a:gd fmla="*/ 644543 h 3867150" name="T61"/>
              <a:gd fmla="*/ 1609181 w 3851276" name="T62"/>
              <a:gd fmla="*/ 590683 h 3867150" name="T63"/>
              <a:gd fmla="*/ 1621392 w 3851276" name="T64"/>
              <a:gd fmla="*/ 399888 h 3867150" name="T65"/>
              <a:gd fmla="*/ 1800177 w 3851276" name="T66"/>
              <a:gd fmla="*/ 613985 h 3867150" name="T67"/>
              <a:gd fmla="*/ 1590864 w 3851276" name="T68"/>
              <a:gd fmla="*/ 545956 h 3867150" name="T69"/>
              <a:gd fmla="*/ 1297011 w 3851276" name="T70"/>
              <a:gd fmla="*/ 473078 h 3867150" name="T71"/>
              <a:gd fmla="*/ 864608 w 3851276" name="T72"/>
              <a:gd fmla="*/ 229267 h 3867150" name="T73"/>
              <a:gd fmla="*/ 1442763 w 3851276" name="T74"/>
              <a:gd fmla="*/ 157484 h 3867150" name="T75"/>
              <a:gd fmla="*/ 1798768 w 3851276" name="T76"/>
              <a:gd fmla="*/ 541576 h 3867150" name="T77"/>
              <a:gd fmla="*/ 1560805 w 3851276" name="T78"/>
              <a:gd fmla="*/ 211751 h 3867150" name="T79"/>
              <a:gd fmla="*/ 559326 w 3851276" name="T80"/>
              <a:gd fmla="*/ 205496 h 3867150" name="T81"/>
              <a:gd fmla="*/ 527233 w 3851276" name="T82"/>
              <a:gd fmla="*/ 319660 h 3867150" name="T83"/>
              <a:gd fmla="*/ 1297481 w 3851276" name="T84"/>
              <a:gd fmla="*/ 182350 h 3867150" name="T85"/>
              <a:gd fmla="*/ 1292001 w 3851276" name="T86"/>
              <a:gd fmla="*/ 93208 h 3867150" name="T87"/>
              <a:gd fmla="*/ 619600 w 3851276" name="T88"/>
              <a:gd fmla="*/ 270241 h 3867150" name="T89"/>
              <a:gd fmla="*/ 1207932 w 3851276" name="T90"/>
              <a:gd fmla="*/ 190482 h 3867150" name="T91"/>
              <a:gd fmla="*/ 994391 w 3851276" name="T92"/>
              <a:gd fmla="*/ 47699 h 3867150" name="T93"/>
              <a:gd fmla="*/ 1076896 w 3851276" name="T94"/>
              <a:gd fmla="*/ 156 h 3867150" name="T95"/>
              <a:gd fmla="*/ 1557987 w 3851276" name="T96"/>
              <a:gd fmla="*/ 165616 h 3867150" name="T97"/>
              <a:gd fmla="*/ 1856380 w 3851276" name="T98"/>
              <a:gd fmla="*/ 577390 h 3867150" name="T99"/>
              <a:gd fmla="*/ 1862486 w 3851276" name="T100"/>
              <a:gd fmla="*/ 1085812 h 3867150" name="T101"/>
              <a:gd fmla="*/ 1574426 w 3851276" name="T102"/>
              <a:gd fmla="*/ 1504779 h 3867150" name="T103"/>
              <a:gd fmla="*/ 1097560 w 3851276" name="T104"/>
              <a:gd fmla="*/ 1681812 h 3867150" name="T105"/>
              <a:gd fmla="*/ 735607 w 3851276" name="T106"/>
              <a:gd fmla="*/ 1578126 h 3867150" name="T107"/>
              <a:gd fmla="*/ 900928 w 3851276" name="T108"/>
              <a:gd fmla="*/ 1563268 h 3867150" name="T109"/>
              <a:gd fmla="*/ 1048403 w 3851276" name="T110"/>
              <a:gd fmla="*/ 1320865 h 3867150" name="T111"/>
              <a:gd fmla="*/ 1176777 w 3851276" name="T112"/>
              <a:gd fmla="*/ 1222183 h 3867150" name="T113"/>
              <a:gd fmla="*/ 1043706 w 3851276" name="T114"/>
              <a:gd fmla="*/ 813381 h 3867150" name="T115"/>
              <a:gd fmla="*/ 633533 w 3851276" name="T116"/>
              <a:gd fmla="*/ 505138 h 3867150" name="T117"/>
              <a:gd fmla="*/ 477292 w 3851276" name="T118"/>
              <a:gd fmla="*/ 525312 h 3867150" name="T119"/>
              <a:gd fmla="*/ 324495 w 3851276" name="T120"/>
              <a:gd fmla="*/ 560812 h 3867150" name="T121"/>
              <a:gd fmla="*/ 355649 w 3851276" name="T122"/>
              <a:gd fmla="*/ 373771 h 3867150" name="T123"/>
              <a:gd fmla="*/ 752828 w 3851276" name="T124"/>
              <a:gd fmla="*/ 56144 h 386715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3867150" w="3851276">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0" name="矩形 19"/>
          <p:cNvSpPr/>
          <p:nvPr/>
        </p:nvSpPr>
        <p:spPr>
          <a:xfrm>
            <a:off x="749242" y="2583976"/>
            <a:ext cx="2104341" cy="115824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diam nonummy nibh euismod tincidunt laoreet dolore nostrud exercia liquam erat volutpat</a:t>
            </a:r>
          </a:p>
        </p:txBody>
      </p:sp>
      <p:sp>
        <p:nvSpPr>
          <p:cNvPr id="21" name="矩形 20"/>
          <p:cNvSpPr/>
          <p:nvPr/>
        </p:nvSpPr>
        <p:spPr>
          <a:xfrm>
            <a:off x="3601187" y="2580578"/>
            <a:ext cx="2104341" cy="115824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diam nonummy nibh euismod tincidunt laoreet dolore nostrud exercia liquam erat volutpat</a:t>
            </a:r>
          </a:p>
        </p:txBody>
      </p:sp>
      <p:sp>
        <p:nvSpPr>
          <p:cNvPr id="22" name="矩形 21"/>
          <p:cNvSpPr/>
          <p:nvPr/>
        </p:nvSpPr>
        <p:spPr>
          <a:xfrm>
            <a:off x="758714" y="4605494"/>
            <a:ext cx="2104341" cy="115824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diam nonummy nibh euismod tincidunt laoreet dolore nostrud exercia liquam erat volutpat</a:t>
            </a:r>
          </a:p>
        </p:txBody>
      </p:sp>
      <p:sp>
        <p:nvSpPr>
          <p:cNvPr id="23" name="矩形 22"/>
          <p:cNvSpPr/>
          <p:nvPr/>
        </p:nvSpPr>
        <p:spPr>
          <a:xfrm>
            <a:off x="3610659" y="4602097"/>
            <a:ext cx="2104341" cy="115824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diam nonummy nibh euismod tincidunt laoreet dolore nostrud exercia liquam erat volutpat</a:t>
            </a:r>
          </a:p>
        </p:txBody>
      </p:sp>
      <p:sp>
        <p:nvSpPr>
          <p:cNvPr id="24" name="文本框 23"/>
          <p:cNvSpPr txBox="1"/>
          <p:nvPr/>
        </p:nvSpPr>
        <p:spPr>
          <a:xfrm>
            <a:off x="758714" y="2289159"/>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25" name="文本框 24"/>
          <p:cNvSpPr txBox="1"/>
          <p:nvPr/>
        </p:nvSpPr>
        <p:spPr>
          <a:xfrm>
            <a:off x="3611411" y="2287461"/>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26" name="文本框 25"/>
          <p:cNvSpPr txBox="1"/>
          <p:nvPr/>
        </p:nvSpPr>
        <p:spPr>
          <a:xfrm>
            <a:off x="755586" y="4298149"/>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27" name="文本框 26"/>
          <p:cNvSpPr txBox="1"/>
          <p:nvPr/>
        </p:nvSpPr>
        <p:spPr>
          <a:xfrm>
            <a:off x="3608283" y="4296451"/>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Tree>
    <p:extLst>
      <p:ext uri="{BB962C8B-B14F-4D97-AF65-F5344CB8AC3E}">
        <p14:creationId val="1935292294"/>
      </p:ext>
    </p:extLst>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2">
            <a:extLst>
              <a:ext uri="{28A0092B-C50C-407E-A947-70E740481C1C}">
                <a14:useLocalDpi val="0"/>
              </a:ext>
            </a:extLst>
          </a:blip>
          <a:stretch>
            <a:fillRect/>
          </a:stretch>
        </p:blipFill>
        <p:spPr>
          <a:xfrm>
            <a:off x="0" y="0"/>
            <a:ext cx="12192000" cy="6858000"/>
          </a:xfrm>
        </p:spPr>
      </p:pic>
      <p:sp>
        <p:nvSpPr>
          <p:cNvPr id="8" name="矩形 7"/>
          <p:cNvSpPr/>
          <p:nvPr/>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flipH="1">
            <a:off x="9040254" y="2995578"/>
            <a:ext cx="1434790" cy="1434790"/>
          </a:xfrm>
          <a:prstGeom prst="ellipse">
            <a:avLst/>
          </a:prstGeom>
          <a:solidFill>
            <a:schemeClr val="accent1">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H="1">
            <a:off x="7889088" y="2995578"/>
            <a:ext cx="1434790" cy="1434790"/>
          </a:xfrm>
          <a:prstGeom prst="ellipse">
            <a:avLst/>
          </a:prstGeom>
          <a:solidFill>
            <a:schemeClr val="accent3">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flipH="1">
            <a:off x="6737924" y="2995578"/>
            <a:ext cx="1434790" cy="1434790"/>
          </a:xfrm>
          <a:prstGeom prst="ellipse">
            <a:avLst/>
          </a:prstGeom>
          <a:solidFill>
            <a:schemeClr val="accent1">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716956" y="2995578"/>
            <a:ext cx="1434790" cy="1434790"/>
          </a:xfrm>
          <a:prstGeom prst="ellipse">
            <a:avLst/>
          </a:prstGeom>
          <a:solidFill>
            <a:schemeClr val="accent1">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2868120" y="2995578"/>
            <a:ext cx="1434790" cy="1434790"/>
          </a:xfrm>
          <a:prstGeom prst="ellipse">
            <a:avLst/>
          </a:prstGeom>
          <a:solidFill>
            <a:schemeClr val="accent3">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909515" y="1473331"/>
            <a:ext cx="6372968" cy="579120"/>
          </a:xfrm>
          <a:prstGeom prst="rect">
            <a:avLst/>
          </a:prstGeom>
        </p:spPr>
        <p:txBody>
          <a:bodyPr wrap="square">
            <a:spAutoFit/>
          </a:bodyPr>
          <a:lstStyle/>
          <a:p>
            <a:pPr algn="ctr"/>
            <a:r>
              <a:rPr altLang="zh-CN" lang="en-US" sz="1600">
                <a:solidFill>
                  <a:schemeClr val="tx1">
                    <a:lumMod val="75000"/>
                    <a:lumOff val="25000"/>
                  </a:schemeClr>
                </a:solidFill>
                <a:ea typeface="+mj-ea"/>
                <a:cs charset="0" panose="020b0402040204020203" pitchFamily="34" typeface="Segoe UI Semilight"/>
              </a:rPr>
              <a:t>DIAM NONUMMY NIBH EUISMOD TINCIDUNT LAOREET DOLORE MAGNA ALIQUAM ERAT VOLUTPAT</a:t>
            </a:r>
          </a:p>
        </p:txBody>
      </p:sp>
      <p:sp>
        <p:nvSpPr>
          <p:cNvPr id="14" name="文本框 13"/>
          <p:cNvSpPr txBox="1"/>
          <p:nvPr/>
        </p:nvSpPr>
        <p:spPr>
          <a:xfrm>
            <a:off x="3882867" y="923625"/>
            <a:ext cx="4426264" cy="457200"/>
          </a:xfrm>
          <a:prstGeom prst="rect">
            <a:avLst/>
          </a:prstGeom>
          <a:noFill/>
        </p:spPr>
        <p:txBody>
          <a:bodyPr rtlCol="0" wrap="square">
            <a:spAutoFit/>
          </a:bodyPr>
          <a:lstStyle/>
          <a:p>
            <a:pPr algn="ctr"/>
            <a:r>
              <a:rPr altLang="zh-CN" b="1" lang="en-US" sz="2400">
                <a:solidFill>
                  <a:schemeClr val="accent1"/>
                </a:solidFill>
              </a:rPr>
              <a:t>BUSINESS POWERPOINT DESIGN</a:t>
            </a:r>
          </a:p>
        </p:txBody>
      </p:sp>
      <p:sp>
        <p:nvSpPr>
          <p:cNvPr id="15" name="椭圆 14"/>
          <p:cNvSpPr/>
          <p:nvPr/>
        </p:nvSpPr>
        <p:spPr>
          <a:xfrm>
            <a:off x="4019284" y="2995578"/>
            <a:ext cx="1434790" cy="1434790"/>
          </a:xfrm>
          <a:prstGeom prst="ellipse">
            <a:avLst/>
          </a:prstGeom>
          <a:solidFill>
            <a:schemeClr val="accent1">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170448" y="2787422"/>
            <a:ext cx="1851102" cy="1851102"/>
          </a:xfrm>
          <a:prstGeom prst="ellipse">
            <a:avLst/>
          </a:prstGeom>
          <a:solidFill>
            <a:schemeClr val="accent3">
              <a:alpha val="90000"/>
            </a:schemeClr>
          </a:solidFill>
          <a:ln w="1270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2173757" y="5274852"/>
            <a:ext cx="7844485" cy="731520"/>
          </a:xfrm>
          <a:prstGeom prst="rect">
            <a:avLst/>
          </a:prstGeom>
        </p:spPr>
        <p:txBody>
          <a:bodyPr wrap="square">
            <a:spAutoFit/>
          </a:bodyPr>
          <a:lstStyle/>
          <a:p>
            <a:pPr algn="ctr"/>
            <a:r>
              <a:rPr altLang="zh-CN" lang="en-US" sz="1400">
                <a:solidFill>
                  <a:schemeClr val="tx1">
                    <a:lumMod val="50000"/>
                    <a:lumOff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 tincidunt ut laoreet dolore magna aliquam erat volutpat</a:t>
            </a:r>
          </a:p>
        </p:txBody>
      </p:sp>
      <p:sp>
        <p:nvSpPr>
          <p:cNvPr id="18" name="KSO_Shape"/>
          <p:cNvSpPr/>
          <p:nvPr/>
        </p:nvSpPr>
        <p:spPr bwMode="auto">
          <a:xfrm>
            <a:off x="3398589" y="3210592"/>
            <a:ext cx="266836" cy="320845"/>
          </a:xfrm>
          <a:custGeom>
            <a:gdLst>
              <a:gd fmla="*/ 808831 w 3808" name="T0"/>
              <a:gd fmla="*/ 1295383 h 4578" name="T1"/>
              <a:gd fmla="*/ 620770 w 3808" name="T2"/>
              <a:gd fmla="*/ 1061107 h 4578" name="T3"/>
              <a:gd fmla="*/ 609952 w 3808" name="T4"/>
              <a:gd fmla="*/ 993696 h 4578" name="T5"/>
              <a:gd fmla="*/ 804254 w 3808" name="T6"/>
              <a:gd fmla="*/ 1136009 h 4578" name="T7"/>
              <a:gd fmla="*/ 1261510 w 3808" name="T8"/>
              <a:gd fmla="*/ 605039 h 4578" name="T9"/>
              <a:gd fmla="*/ 997309 w 3808" name="T10"/>
              <a:gd fmla="*/ 385328 h 4578" name="T11"/>
              <a:gd fmla="*/ 1018112 w 3808" name="T12"/>
              <a:gd fmla="*/ 332896 h 4578" name="T13"/>
              <a:gd fmla="*/ 991900 w 3808" name="T14"/>
              <a:gd fmla="*/ 304600 h 4578" name="T15"/>
              <a:gd fmla="*/ 1025601 w 3808" name="T16"/>
              <a:gd fmla="*/ 199322 h 4578" name="T17"/>
              <a:gd fmla="*/ 992316 w 3808" name="T18"/>
              <a:gd fmla="*/ 5410 h 4578" name="T19"/>
              <a:gd fmla="*/ 833379 w 3808" name="T20"/>
              <a:gd fmla="*/ 32457 h 4578" name="T21"/>
              <a:gd fmla="*/ 644901 w 3808" name="T22"/>
              <a:gd fmla="*/ 86969 h 4578" name="T23"/>
              <a:gd fmla="*/ 529651 w 3808" name="T24"/>
              <a:gd fmla="*/ 12484 h 4578" name="T25"/>
              <a:gd fmla="*/ 540469 w 3808" name="T26"/>
              <a:gd fmla="*/ 193496 h 4578" name="T27"/>
              <a:gd fmla="*/ 583324 w 3808" name="T28"/>
              <a:gd fmla="*/ 312507 h 4578" name="T29"/>
              <a:gd fmla="*/ 583324 w 3808" name="T30"/>
              <a:gd fmla="*/ 347877 h 4578" name="T31"/>
              <a:gd fmla="*/ 568345 w 3808" name="T32"/>
              <a:gd fmla="*/ 414872 h 4578" name="T33"/>
              <a:gd fmla="*/ 277516 w 3808" name="T34"/>
              <a:gd fmla="*/ 646651 h 4578" name="T35"/>
              <a:gd fmla="*/ 123155 w 3808" name="T36"/>
              <a:gd fmla="*/ 909223 h 4578" name="T37"/>
              <a:gd fmla="*/ 10818 w 3808" name="T38"/>
              <a:gd fmla="*/ 1299545 h 4578" name="T39"/>
              <a:gd fmla="*/ 22468 w 3808" name="T40"/>
              <a:gd fmla="*/ 1617461 h 4578" name="T41"/>
              <a:gd fmla="*/ 102352 w 3808" name="T42"/>
              <a:gd fmla="*/ 1767680 h 4578" name="T43"/>
              <a:gd fmla="*/ 251303 w 3808" name="T44"/>
              <a:gd fmla="*/ 1865469 h 4578" name="T45"/>
              <a:gd fmla="*/ 780539 w 3808" name="T46"/>
              <a:gd fmla="*/ 1905000 h 4578" name="T47"/>
              <a:gd fmla="*/ 1293547 w 3808" name="T48"/>
              <a:gd fmla="*/ 1877120 h 4578" name="T49"/>
              <a:gd fmla="*/ 1458725 w 3808" name="T50"/>
              <a:gd fmla="*/ 1792231 h 4578" name="T51"/>
              <a:gd fmla="*/ 1551092 w 3808" name="T52"/>
              <a:gd fmla="*/ 1651166 h 4578" name="T53"/>
              <a:gd fmla="*/ 1582297 w 3808" name="T54"/>
              <a:gd fmla="*/ 1380272 h 4578" name="T55"/>
              <a:gd fmla="*/ 1490762 w 3808" name="T56"/>
              <a:gd fmla="*/ 981628 h 4578" name="T57"/>
              <a:gd fmla="*/ 1336402 w 3808" name="T58"/>
              <a:gd fmla="*/ 681606 h 4578" name="T59"/>
              <a:gd fmla="*/ 1097164 w 3808" name="T60"/>
              <a:gd fmla="*/ 1433119 h 4578" name="T61"/>
              <a:gd fmla="*/ 1012287 w 3808" name="T62"/>
              <a:gd fmla="*/ 1537566 h 4578" name="T63"/>
              <a:gd fmla="*/ 917008 w 3808" name="T64"/>
              <a:gd fmla="*/ 1662818 h 4578" name="T65"/>
              <a:gd fmla="*/ 866664 w 3808" name="T66"/>
              <a:gd fmla="*/ 1689866 h 4578" name="T67"/>
              <a:gd fmla="*/ 825890 w 3808" name="T68"/>
              <a:gd fmla="*/ 1654495 h 4578" name="T69"/>
              <a:gd fmla="*/ 762648 w 3808" name="T70"/>
              <a:gd fmla="*/ 1664898 h 4578" name="T71"/>
              <a:gd fmla="*/ 714800 w 3808" name="T72"/>
              <a:gd fmla="*/ 1689033 h 4578" name="T73"/>
              <a:gd fmla="*/ 671113 w 3808" name="T74"/>
              <a:gd fmla="*/ 1651166 h 4578" name="T75"/>
              <a:gd fmla="*/ 550871 w 3808" name="T76"/>
              <a:gd fmla="*/ 1504692 h 4578" name="T77"/>
              <a:gd fmla="*/ 478059 w 3808" name="T78"/>
              <a:gd fmla="*/ 1349895 h 4578" name="T79"/>
              <a:gd fmla="*/ 529651 w 3808" name="T80"/>
              <a:gd fmla="*/ 1306202 h 4578" name="T81"/>
              <a:gd fmla="*/ 594141 w 3808" name="T82"/>
              <a:gd fmla="*/ 1367372 h 4578" name="T83"/>
              <a:gd fmla="*/ 639909 w 3808" name="T84"/>
              <a:gd fmla="*/ 1456006 h 4578" name="T85"/>
              <a:gd fmla="*/ 543381 w 3808" name="T86"/>
              <a:gd fmla="*/ 1186776 h 4578" name="T87"/>
              <a:gd fmla="*/ 488045 w 3808" name="T88"/>
              <a:gd fmla="*/ 1064020 h 4578" name="T89"/>
              <a:gd fmla="*/ 536308 w 3808" name="T90"/>
              <a:gd fmla="*/ 909223 h 4578" name="T91"/>
              <a:gd fmla="*/ 661544 w 3808" name="T92"/>
              <a:gd fmla="*/ 747353 h 4578" name="T93"/>
              <a:gd fmla="*/ 703567 w 3808" name="T94"/>
              <a:gd fmla="*/ 706157 h 4578" name="T95"/>
              <a:gd fmla="*/ 758071 w 3808" name="T96"/>
              <a:gd fmla="*/ 727379 h 4578" name="T97"/>
              <a:gd fmla="*/ 827554 w 3808" name="T98"/>
              <a:gd fmla="*/ 742359 h 4578" name="T99"/>
              <a:gd fmla="*/ 871241 w 3808" name="T100"/>
              <a:gd fmla="*/ 704492 h 4578" name="T101"/>
              <a:gd fmla="*/ 924913 w 3808" name="T102"/>
              <a:gd fmla="*/ 734453 h 4578" name="T103"/>
              <a:gd fmla="*/ 1015616 w 3808" name="T104"/>
              <a:gd fmla="*/ 876766 h 4578" name="T105"/>
              <a:gd fmla="*/ 1082602 w 3808" name="T106"/>
              <a:gd fmla="*/ 981628 h 4578" name="T107"/>
              <a:gd fmla="*/ 1068456 w 3808" name="T108"/>
              <a:gd fmla="*/ 1092733 h 4578" name="T109"/>
              <a:gd fmla="*/ 990236 w 3808" name="T110"/>
              <a:gd fmla="*/ 1074007 h 4578" name="T111"/>
              <a:gd fmla="*/ 948629 w 3808" name="T112"/>
              <a:gd fmla="*/ 974138 h 4578" name="T113"/>
              <a:gd fmla="*/ 1066376 w 3808" name="T114"/>
              <a:gd fmla="*/ 1236294 h 4578" name="T115"/>
              <a:gd fmla="*/ 1109230 w 3808" name="T116"/>
              <a:gd fmla="*/ 1312028 h 4578" name="T117"/>
              <a:gd fmla="*/ 934899 w 3808" name="T118"/>
              <a:gd fmla="*/ 1481389 h 4578" name="T119"/>
              <a:gd fmla="*/ 982330 w 3808" name="T120"/>
              <a:gd fmla="*/ 1422716 h 4578" name="T121"/>
              <a:gd fmla="*/ 975257 w 3808" name="T122"/>
              <a:gd fmla="*/ 1356553 h 457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578" w="380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9" name="KSO_Shape"/>
          <p:cNvSpPr/>
          <p:nvPr/>
        </p:nvSpPr>
        <p:spPr>
          <a:xfrm>
            <a:off x="8614376" y="3197317"/>
            <a:ext cx="277877" cy="334120"/>
          </a:xfrm>
          <a:custGeom>
            <a:gdLst>
              <a:gd fmla="*/ 718458 w 1208088" name="connsiteX0"/>
              <a:gd fmla="*/ 565149 h 1452563" name="connsiteY0"/>
              <a:gd fmla="*/ 480476 w 1208088" name="connsiteX1"/>
              <a:gd fmla="*/ 674937 h 1452563" name="connsiteY1"/>
              <a:gd fmla="*/ 407251 w 1208088" name="connsiteX2"/>
              <a:gd fmla="*/ 812172 h 1452563" name="connsiteY2"/>
              <a:gd fmla="*/ 334026 w 1208088" name="connsiteX3"/>
              <a:gd fmla="*/ 812172 h 1452563" name="connsiteY3"/>
              <a:gd fmla="*/ 334026 w 1208088" name="connsiteX4"/>
              <a:gd fmla="*/ 885364 h 1452563" name="connsiteY4"/>
              <a:gd fmla="*/ 398098 w 1208088" name="connsiteX5"/>
              <a:gd fmla="*/ 885364 h 1452563" name="connsiteY5"/>
              <a:gd fmla="*/ 398098 w 1208088" name="connsiteX6"/>
              <a:gd fmla="*/ 921961 h 1452563" name="connsiteY6"/>
              <a:gd fmla="*/ 398098 w 1208088" name="connsiteX7"/>
              <a:gd fmla="*/ 940259 h 1452563" name="connsiteY7"/>
              <a:gd fmla="*/ 334026 w 1208088" name="connsiteX8"/>
              <a:gd fmla="*/ 940259 h 1452563" name="connsiteY8"/>
              <a:gd fmla="*/ 334026 w 1208088" name="connsiteX9"/>
              <a:gd fmla="*/ 1013451 h 1452563" name="connsiteY9"/>
              <a:gd fmla="*/ 407251 w 1208088" name="connsiteX10"/>
              <a:gd fmla="*/ 1013451 h 1452563" name="connsiteY10"/>
              <a:gd fmla="*/ 462170 w 1208088" name="connsiteX11"/>
              <a:gd fmla="*/ 1141537 h 1452563" name="connsiteY11"/>
              <a:gd fmla="*/ 718458 w 1208088" name="connsiteX12"/>
              <a:gd fmla="*/ 1260474 h 1452563" name="connsiteY12"/>
              <a:gd fmla="*/ 874062 w 1208088" name="connsiteX13"/>
              <a:gd fmla="*/ 1223879 h 1452563" name="connsiteY13"/>
              <a:gd fmla="*/ 855755 w 1208088" name="connsiteX14"/>
              <a:gd fmla="*/ 1104941 h 1452563" name="connsiteY14"/>
              <a:gd fmla="*/ 736765 w 1208088" name="connsiteX15"/>
              <a:gd fmla="*/ 1132388 h 1452563" name="connsiteY15"/>
              <a:gd fmla="*/ 599468 w 1208088" name="connsiteX16"/>
              <a:gd fmla="*/ 1086643 h 1452563" name="connsiteY16"/>
              <a:gd fmla="*/ 562855 w 1208088" name="connsiteX17"/>
              <a:gd fmla="*/ 1013451 h 1452563" name="connsiteY17"/>
              <a:gd fmla="*/ 828296 w 1208088" name="connsiteX18"/>
              <a:gd fmla="*/ 1013451 h 1452563" name="connsiteY18"/>
              <a:gd fmla="*/ 828296 w 1208088" name="connsiteX19"/>
              <a:gd fmla="*/ 940259 h 1452563" name="connsiteY19"/>
              <a:gd fmla="*/ 553701 w 1208088" name="connsiteX20"/>
              <a:gd fmla="*/ 940259 h 1452563" name="connsiteY20"/>
              <a:gd fmla="*/ 553701 w 1208088" name="connsiteX21"/>
              <a:gd fmla="*/ 921961 h 1452563" name="connsiteY21"/>
              <a:gd fmla="*/ 553701 w 1208088" name="connsiteX22"/>
              <a:gd fmla="*/ 885364 h 1452563" name="connsiteY22"/>
              <a:gd fmla="*/ 828296 w 1208088" name="connsiteX23"/>
              <a:gd fmla="*/ 885364 h 1452563" name="connsiteY23"/>
              <a:gd fmla="*/ 828296 w 1208088" name="connsiteX24"/>
              <a:gd fmla="*/ 812172 h 1452563" name="connsiteY24"/>
              <a:gd fmla="*/ 572008 w 1208088" name="connsiteX25"/>
              <a:gd fmla="*/ 812172 h 1452563" name="connsiteY25"/>
              <a:gd fmla="*/ 599468 w 1208088" name="connsiteX26"/>
              <a:gd fmla="*/ 748129 h 1452563" name="connsiteY26"/>
              <a:gd fmla="*/ 727612 w 1208088" name="connsiteX27"/>
              <a:gd fmla="*/ 693236 h 1452563" name="connsiteY27"/>
              <a:gd fmla="*/ 846602 w 1208088" name="connsiteX28"/>
              <a:gd fmla="*/ 720682 h 1452563" name="connsiteY28"/>
              <a:gd fmla="*/ 874062 w 1208088" name="connsiteX29"/>
              <a:gd fmla="*/ 601745 h 1452563" name="connsiteY29"/>
              <a:gd fmla="*/ 718458 w 1208088" name="connsiteX30"/>
              <a:gd fmla="*/ 565149 h 1452563" name="connsiteY30"/>
              <a:gd fmla="*/ 719206 w 1208088" name="connsiteX31"/>
              <a:gd fmla="*/ 0 h 1452563" name="connsiteY31"/>
              <a:gd fmla="*/ 727454 w 1208088" name="connsiteX32"/>
              <a:gd fmla="*/ 317 h 1452563" name="connsiteY32"/>
              <a:gd fmla="*/ 736654 w 1208088" name="connsiteX33"/>
              <a:gd fmla="*/ 952 h 1452563" name="connsiteY33"/>
              <a:gd fmla="*/ 746172 w 1208088" name="connsiteX34"/>
              <a:gd fmla="*/ 2538 h 1452563" name="connsiteY34"/>
              <a:gd fmla="*/ 756641 w 1208088" name="connsiteX35"/>
              <a:gd fmla="*/ 4125 h 1452563" name="connsiteY35"/>
              <a:gd fmla="*/ 767428 w 1208088" name="connsiteX36"/>
              <a:gd fmla="*/ 6028 h 1452563" name="connsiteY36"/>
              <a:gd fmla="*/ 778849 w 1208088" name="connsiteX37"/>
              <a:gd fmla="*/ 8567 h 1452563" name="connsiteY37"/>
              <a:gd fmla="*/ 791222 w 1208088" name="connsiteX38"/>
              <a:gd fmla="*/ 11422 h 1452563" name="connsiteY38"/>
              <a:gd fmla="*/ 804546 w 1208088" name="connsiteX39"/>
              <a:gd fmla="*/ 14913 h 1452563" name="connsiteY39"/>
              <a:gd fmla="*/ 818822 w 1208088" name="connsiteX40"/>
              <a:gd fmla="*/ 18720 h 1452563" name="connsiteY40"/>
              <a:gd fmla="*/ 833416 w 1208088" name="connsiteX41"/>
              <a:gd fmla="*/ 23480 h 1452563" name="connsiteY41"/>
              <a:gd fmla="*/ 829609 w 1208088" name="connsiteX42"/>
              <a:gd fmla="*/ 36171 h 1452563" name="connsiteY42"/>
              <a:gd fmla="*/ 825802 w 1208088" name="connsiteX43"/>
              <a:gd fmla="*/ 48228 h 1452563" name="connsiteY43"/>
              <a:gd fmla="*/ 818188 w 1208088" name="connsiteX44"/>
              <a:gd fmla="*/ 70439 h 1452563" name="connsiteY44"/>
              <a:gd fmla="*/ 810256 w 1208088" name="connsiteX45"/>
              <a:gd fmla="*/ 91063 h 1452563" name="connsiteY45"/>
              <a:gd fmla="*/ 802960 w 1208088" name="connsiteX46"/>
              <a:gd fmla="*/ 108831 h 1452563" name="connsiteY46"/>
              <a:gd fmla="*/ 795663 w 1208088" name="connsiteX47"/>
              <a:gd fmla="*/ 125013 h 1452563" name="connsiteY47"/>
              <a:gd fmla="*/ 788684 w 1208088" name="connsiteX48"/>
              <a:gd fmla="*/ 138974 h 1452563" name="connsiteY48"/>
              <a:gd fmla="*/ 782021 w 1208088" name="connsiteX49"/>
              <a:gd fmla="*/ 151983 h 1452563" name="connsiteY49"/>
              <a:gd fmla="*/ 775994 w 1208088" name="connsiteX50"/>
              <a:gd fmla="*/ 163405 h 1452563" name="connsiteY50"/>
              <a:gd fmla="*/ 764572 w 1208088" name="connsiteX51"/>
              <a:gd fmla="*/ 183077 h 1452563" name="connsiteY51"/>
              <a:gd fmla="*/ 760131 w 1208088" name="connsiteX52"/>
              <a:gd fmla="*/ 191644 h 1452563" name="connsiteY52"/>
              <a:gd fmla="*/ 756007 w 1208088" name="connsiteX53"/>
              <a:gd fmla="*/ 200211 h 1452563" name="connsiteY53"/>
              <a:gd fmla="*/ 752517 w 1208088" name="connsiteX54"/>
              <a:gd fmla="*/ 207826 h 1452563" name="connsiteY54"/>
              <a:gd fmla="*/ 749662 w 1208088" name="connsiteX55"/>
              <a:gd fmla="*/ 215759 h 1452563" name="connsiteY55"/>
              <a:gd fmla="*/ 748393 w 1208088" name="connsiteX56"/>
              <a:gd fmla="*/ 219566 h 1452563" name="connsiteY56"/>
              <a:gd fmla="*/ 747441 w 1208088" name="connsiteX57"/>
              <a:gd fmla="*/ 223374 h 1452563" name="connsiteY57"/>
              <a:gd fmla="*/ 746806 w 1208088" name="connsiteX58"/>
              <a:gd fmla="*/ 227181 h 1452563" name="connsiteY58"/>
              <a:gd fmla="*/ 746489 w 1208088" name="connsiteX59"/>
              <a:gd fmla="*/ 231623 h 1452563" name="connsiteY59"/>
              <a:gd fmla="*/ 748076 w 1208088" name="connsiteX60"/>
              <a:gd fmla="*/ 231623 h 1452563" name="connsiteY60"/>
              <a:gd fmla="*/ 750931 w 1208088" name="connsiteX61"/>
              <a:gd fmla="*/ 231623 h 1452563" name="connsiteY61"/>
              <a:gd fmla="*/ 753786 w 1208088" name="connsiteX62"/>
              <a:gd fmla="*/ 231940 h 1452563" name="connsiteY62"/>
              <a:gd fmla="*/ 756324 w 1208088" name="connsiteX63"/>
              <a:gd fmla="*/ 232258 h 1452563" name="connsiteY63"/>
              <a:gd fmla="*/ 758862 w 1208088" name="connsiteX64"/>
              <a:gd fmla="*/ 233210 h 1452563" name="connsiteY64"/>
              <a:gd fmla="*/ 761400 w 1208088" name="connsiteX65"/>
              <a:gd fmla="*/ 233844 h 1452563" name="connsiteY65"/>
              <a:gd fmla="*/ 763621 w 1208088" name="connsiteX66"/>
              <a:gd fmla="*/ 234796 h 1452563" name="connsiteY66"/>
              <a:gd fmla="*/ 765842 w 1208088" name="connsiteX67"/>
              <a:gd fmla="*/ 236065 h 1452563" name="connsiteY67"/>
              <a:gd fmla="*/ 768062 w 1208088" name="connsiteX68"/>
              <a:gd fmla="*/ 237334 h 1452563" name="connsiteY68"/>
              <a:gd fmla="*/ 769966 w 1208088" name="connsiteX69"/>
              <a:gd fmla="*/ 238921 h 1452563" name="connsiteY69"/>
              <a:gd fmla="*/ 771552 w 1208088" name="connsiteX70"/>
              <a:gd fmla="*/ 240190 h 1452563" name="connsiteY70"/>
              <a:gd fmla="*/ 772821 w 1208088" name="connsiteX71"/>
              <a:gd fmla="*/ 242094 h 1452563" name="connsiteY71"/>
              <a:gd fmla="*/ 774090 w 1208088" name="connsiteX72"/>
              <a:gd fmla="*/ 243680 h 1452563" name="connsiteY72"/>
              <a:gd fmla="*/ 775042 w 1208088" name="connsiteX73"/>
              <a:gd fmla="*/ 245901 h 1452563" name="connsiteY73"/>
              <a:gd fmla="*/ 775676 w 1208088" name="connsiteX74"/>
              <a:gd fmla="*/ 247805 h 1452563" name="connsiteY74"/>
              <a:gd fmla="*/ 775994 w 1208088" name="connsiteX75"/>
              <a:gd fmla="*/ 249709 h 1452563" name="connsiteY75"/>
              <a:gd fmla="*/ 776311 w 1208088" name="connsiteX76"/>
              <a:gd fmla="*/ 251930 h 1452563" name="connsiteY76"/>
              <a:gd fmla="*/ 776311 w 1208088" name="connsiteX77"/>
              <a:gd fmla="*/ 253834 h 1452563" name="connsiteY77"/>
              <a:gd fmla="*/ 775676 w 1208088" name="connsiteX78"/>
              <a:gd fmla="*/ 255420 h 1452563" name="connsiteY78"/>
              <a:gd fmla="*/ 775359 w 1208088" name="connsiteX79"/>
              <a:gd fmla="*/ 257324 h 1452563" name="connsiteY79"/>
              <a:gd fmla="*/ 774407 w 1208088" name="connsiteX80"/>
              <a:gd fmla="*/ 258910 h 1452563" name="connsiteY80"/>
              <a:gd fmla="*/ 773456 w 1208088" name="connsiteX81"/>
              <a:gd fmla="*/ 260497 h 1452563" name="connsiteY81"/>
              <a:gd fmla="*/ 772186 w 1208088" name="connsiteX82"/>
              <a:gd fmla="*/ 262083 h 1452563" name="connsiteY82"/>
              <a:gd fmla="*/ 769331 w 1208088" name="connsiteX83"/>
              <a:gd fmla="*/ 265256 h 1452563" name="connsiteY83"/>
              <a:gd fmla="*/ 765524 w 1208088" name="connsiteX84"/>
              <a:gd fmla="*/ 267794 h 1452563" name="connsiteY84"/>
              <a:gd fmla="*/ 761717 w 1208088" name="connsiteX85"/>
              <a:gd fmla="*/ 269698 h 1452563" name="connsiteY85"/>
              <a:gd fmla="*/ 756958 w 1208088" name="connsiteX86"/>
              <a:gd fmla="*/ 270967 h 1452563" name="connsiteY86"/>
              <a:gd fmla="*/ 752200 w 1208088" name="connsiteX87"/>
              <a:gd fmla="*/ 271919 h 1452563" name="connsiteY87"/>
              <a:gd fmla="*/ 756324 w 1208088" name="connsiteX88"/>
              <a:gd fmla="*/ 284611 h 1452563" name="connsiteY88"/>
              <a:gd fmla="*/ 757910 w 1208088" name="connsiteX89"/>
              <a:gd fmla="*/ 289053 h 1452563" name="connsiteY89"/>
              <a:gd fmla="*/ 760448 w 1208088" name="connsiteX90"/>
              <a:gd fmla="*/ 293812 h 1452563" name="connsiteY90"/>
              <a:gd fmla="*/ 763621 w 1208088" name="connsiteX91"/>
              <a:gd fmla="*/ 299206 h 1452563" name="connsiteY91"/>
              <a:gd fmla="*/ 768062 w 1208088" name="connsiteX92"/>
              <a:gd fmla="*/ 304283 h 1452563" name="connsiteY92"/>
              <a:gd fmla="*/ 772504 w 1208088" name="connsiteX93"/>
              <a:gd fmla="*/ 309677 h 1452563" name="connsiteY93"/>
              <a:gd fmla="*/ 777580 w 1208088" name="connsiteX94"/>
              <a:gd fmla="*/ 315706 h 1452563" name="connsiteY94"/>
              <a:gd fmla="*/ 783608 w 1208088" name="connsiteX95"/>
              <a:gd fmla="*/ 321417 h 1452563" name="connsiteY95"/>
              <a:gd fmla="*/ 789952 w 1208088" name="connsiteX96"/>
              <a:gd fmla="*/ 327445 h 1452563" name="connsiteY96"/>
              <a:gd fmla="*/ 796615 w 1208088" name="connsiteX97"/>
              <a:gd fmla="*/ 333791 h 1452563" name="connsiteY97"/>
              <a:gd fmla="*/ 803912 w 1208088" name="connsiteX98"/>
              <a:gd fmla="*/ 339820 h 1452563" name="connsiteY98"/>
              <a:gd fmla="*/ 819774 w 1208088" name="connsiteX99"/>
              <a:gd fmla="*/ 353146 h 1452563" name="connsiteY99"/>
              <a:gd fmla="*/ 836588 w 1208088" name="connsiteX100"/>
              <a:gd fmla="*/ 366155 h 1452563" name="connsiteY100"/>
              <a:gd fmla="*/ 854672 w 1208088" name="connsiteX101"/>
              <a:gd fmla="*/ 379798 h 1452563" name="connsiteY101"/>
              <a:gd fmla="*/ 891472 w 1208088" name="connsiteX102"/>
              <a:gd fmla="*/ 407720 h 1452563" name="connsiteY102"/>
              <a:gd fmla="*/ 928274 w 1208088" name="connsiteX103"/>
              <a:gd fmla="*/ 435008 h 1452563" name="connsiteY103"/>
              <a:gd fmla="*/ 945405 w 1208088" name="connsiteX104"/>
              <a:gd fmla="*/ 448334 h 1452563" name="connsiteY104"/>
              <a:gd fmla="*/ 961902 w 1208088" name="connsiteX105"/>
              <a:gd fmla="*/ 461343 h 1452563" name="connsiteY105"/>
              <a:gd fmla="*/ 976496 w 1208088" name="connsiteX106"/>
              <a:gd fmla="*/ 474034 h 1452563" name="connsiteY106"/>
              <a:gd fmla="*/ 983158 w 1208088" name="connsiteX107"/>
              <a:gd fmla="*/ 479746 h 1452563" name="connsiteY107"/>
              <a:gd fmla="*/ 989186 w 1208088" name="connsiteX108"/>
              <a:gd fmla="*/ 485457 h 1452563" name="connsiteY108"/>
              <a:gd fmla="*/ 996482 w 1208088" name="connsiteX109"/>
              <a:gd fmla="*/ 493072 h 1452563" name="connsiteY109"/>
              <a:gd fmla="*/ 1003779 w 1208088" name="connsiteX110"/>
              <a:gd fmla="*/ 501004 h 1452563" name="connsiteY110"/>
              <a:gd fmla="*/ 1011393 w 1208088" name="connsiteX111"/>
              <a:gd fmla="*/ 510206 h 1452563" name="connsiteY111"/>
              <a:gd fmla="*/ 1019007 w 1208088" name="connsiteX112"/>
              <a:gd fmla="*/ 519725 h 1452563" name="connsiteY112"/>
              <a:gd fmla="*/ 1026938 w 1208088" name="connsiteX113"/>
              <a:gd fmla="*/ 530830 h 1452563" name="connsiteY113"/>
              <a:gd fmla="*/ 1034552 w 1208088" name="connsiteX114"/>
              <a:gd fmla="*/ 542252 h 1452563" name="connsiteY114"/>
              <a:gd fmla="*/ 1042801 w 1208088" name="connsiteX115"/>
              <a:gd fmla="*/ 554309 h 1452563" name="connsiteY115"/>
              <a:gd fmla="*/ 1050732 w 1208088" name="connsiteX116"/>
              <a:gd fmla="*/ 567318 h 1452563" name="connsiteY116"/>
              <a:gd fmla="*/ 1058663 w 1208088" name="connsiteX117"/>
              <a:gd fmla="*/ 581279 h 1452563" name="connsiteY117"/>
              <a:gd fmla="*/ 1066912 w 1208088" name="connsiteX118"/>
              <a:gd fmla="*/ 595557 h 1452563" name="connsiteY118"/>
              <a:gd fmla="*/ 1074843 w 1208088" name="connsiteX119"/>
              <a:gd fmla="*/ 610153 h 1452563" name="connsiteY119"/>
              <a:gd fmla="*/ 1083092 w 1208088" name="connsiteX120"/>
              <a:gd fmla="*/ 626017 h 1452563" name="connsiteY120"/>
              <a:gd fmla="*/ 1091023 w 1208088" name="connsiteX121"/>
              <a:gd fmla="*/ 641882 h 1452563" name="connsiteY121"/>
              <a:gd fmla="*/ 1098954 w 1208088" name="connsiteX122"/>
              <a:gd fmla="*/ 658698 h 1452563" name="connsiteY122"/>
              <a:gd fmla="*/ 1106568 w 1208088" name="connsiteX123"/>
              <a:gd fmla="*/ 675832 h 1452563" name="connsiteY123"/>
              <a:gd fmla="*/ 1114499 w 1208088" name="connsiteX124"/>
              <a:gd fmla="*/ 693283 h 1452563" name="connsiteY124"/>
              <a:gd fmla="*/ 1122113 w 1208088" name="connsiteX125"/>
              <a:gd fmla="*/ 711369 h 1452563" name="connsiteY125"/>
              <a:gd fmla="*/ 1129727 w 1208088" name="connsiteX126"/>
              <a:gd fmla="*/ 729772 h 1452563" name="connsiteY126"/>
              <a:gd fmla="*/ 1136707 w 1208088" name="connsiteX127"/>
              <a:gd fmla="*/ 748492 h 1452563" name="connsiteY127"/>
              <a:gd fmla="*/ 1143686 w 1208088" name="connsiteX128"/>
              <a:gd fmla="*/ 768164 h 1452563" name="connsiteY128"/>
              <a:gd fmla="*/ 1150348 w 1208088" name="connsiteX129"/>
              <a:gd fmla="*/ 787519 h 1452563" name="connsiteY129"/>
              <a:gd fmla="*/ 1157011 w 1208088" name="connsiteX130"/>
              <a:gd fmla="*/ 807191 h 1452563" name="connsiteY130"/>
              <a:gd fmla="*/ 1163038 w 1208088" name="connsiteX131"/>
              <a:gd fmla="*/ 826863 h 1452563" name="connsiteY131"/>
              <a:gd fmla="*/ 1169066 w 1208088" name="connsiteX132"/>
              <a:gd fmla="*/ 847170 h 1452563" name="connsiteY132"/>
              <a:gd fmla="*/ 1174460 w 1208088" name="connsiteX133"/>
              <a:gd fmla="*/ 867477 h 1452563" name="connsiteY133"/>
              <a:gd fmla="*/ 1179853 w 1208088" name="connsiteX134"/>
              <a:gd fmla="*/ 887783 h 1452563" name="connsiteY134"/>
              <a:gd fmla="*/ 1184929 w 1208088" name="connsiteX135"/>
              <a:gd fmla="*/ 908407 h 1452563" name="connsiteY135"/>
              <a:gd fmla="*/ 1189370 w 1208088" name="connsiteX136"/>
              <a:gd fmla="*/ 929031 h 1452563" name="connsiteY136"/>
              <a:gd fmla="*/ 1193177 w 1208088" name="connsiteX137"/>
              <a:gd fmla="*/ 949655 h 1452563" name="connsiteY137"/>
              <a:gd fmla="*/ 1196667 w 1208088" name="connsiteX138"/>
              <a:gd fmla="*/ 970279 h 1452563" name="connsiteY138"/>
              <a:gd fmla="*/ 1200157 w 1208088" name="connsiteX139"/>
              <a:gd fmla="*/ 990903 h 1452563" name="connsiteY139"/>
              <a:gd fmla="*/ 1202695 w 1208088" name="connsiteX140"/>
              <a:gd fmla="*/ 1011845 h 1452563" name="connsiteY140"/>
              <a:gd fmla="*/ 1204916 w 1208088" name="connsiteX141"/>
              <a:gd fmla="*/ 1032151 h 1452563" name="connsiteY141"/>
              <a:gd fmla="*/ 1206502 w 1208088" name="connsiteX142"/>
              <a:gd fmla="*/ 1052458 h 1452563" name="connsiteY142"/>
              <a:gd fmla="*/ 1207454 w 1208088" name="connsiteX143"/>
              <a:gd fmla="*/ 1072447 h 1452563" name="connsiteY143"/>
              <a:gd fmla="*/ 1208088 w 1208088" name="connsiteX144"/>
              <a:gd fmla="*/ 1092437 h 1452563" name="connsiteY144"/>
              <a:gd fmla="*/ 1207771 w 1208088" name="connsiteX145"/>
              <a:gd fmla="*/ 1112426 h 1452563" name="connsiteY145"/>
              <a:gd fmla="*/ 1207136 w 1208088" name="connsiteX146"/>
              <a:gd fmla="*/ 1131781 h 1452563" name="connsiteY146"/>
              <a:gd fmla="*/ 1205867 w 1208088" name="connsiteX147"/>
              <a:gd fmla="*/ 1151453 h 1452563" name="connsiteY147"/>
              <a:gd fmla="*/ 1203646 w 1208088" name="connsiteX148"/>
              <a:gd fmla="*/ 1170173 h 1452563" name="connsiteY148"/>
              <a:gd fmla="*/ 1201108 w 1208088" name="connsiteX149"/>
              <a:gd fmla="*/ 1188893 h 1452563" name="connsiteY149"/>
              <a:gd fmla="*/ 1199522 w 1208088" name="connsiteX150"/>
              <a:gd fmla="*/ 1197778 h 1452563" name="connsiteY150"/>
              <a:gd fmla="*/ 1197302 w 1208088" name="connsiteX151"/>
              <a:gd fmla="*/ 1206979 h 1452563" name="connsiteY151"/>
              <a:gd fmla="*/ 1195398 w 1208088" name="connsiteX152"/>
              <a:gd fmla="*/ 1215863 h 1452563" name="connsiteY152"/>
              <a:gd fmla="*/ 1193177 w 1208088" name="connsiteX153"/>
              <a:gd fmla="*/ 1224747 h 1452563" name="connsiteY153"/>
              <a:gd fmla="*/ 1190956 w 1208088" name="connsiteX154"/>
              <a:gd fmla="*/ 1233314 h 1452563" name="connsiteY154"/>
              <a:gd fmla="*/ 1188418 w 1208088" name="connsiteX155"/>
              <a:gd fmla="*/ 1242199 h 1452563" name="connsiteY155"/>
              <a:gd fmla="*/ 1185563 w 1208088" name="connsiteX156"/>
              <a:gd fmla="*/ 1250448 h 1452563" name="connsiteY156"/>
              <a:gd fmla="*/ 1182708 w 1208088" name="connsiteX157"/>
              <a:gd fmla="*/ 1259015 h 1452563" name="connsiteY157"/>
              <a:gd fmla="*/ 1179218 w 1208088" name="connsiteX158"/>
              <a:gd fmla="*/ 1266947 h 1452563" name="connsiteY158"/>
              <a:gd fmla="*/ 1175728 w 1208088" name="connsiteX159"/>
              <a:gd fmla="*/ 1275197 h 1452563" name="connsiteY159"/>
              <a:gd fmla="*/ 1172239 w 1208088" name="connsiteX160"/>
              <a:gd fmla="*/ 1283129 h 1452563" name="connsiteY160"/>
              <a:gd fmla="*/ 1168749 w 1208088" name="connsiteX161"/>
              <a:gd fmla="*/ 1291062 h 1452563" name="connsiteY161"/>
              <a:gd fmla="*/ 1164625 w 1208088" name="connsiteX162"/>
              <a:gd fmla="*/ 1298677 h 1452563" name="connsiteY162"/>
              <a:gd fmla="*/ 1160183 w 1208088" name="connsiteX163"/>
              <a:gd fmla="*/ 1305974 h 1452563" name="connsiteY163"/>
              <a:gd fmla="*/ 1155742 w 1208088" name="connsiteX164"/>
              <a:gd fmla="*/ 1313589 h 1452563" name="connsiteY164"/>
              <a:gd fmla="*/ 1151300 w 1208088" name="connsiteX165"/>
              <a:gd fmla="*/ 1320570 h 1452563" name="connsiteY165"/>
              <a:gd fmla="*/ 1146542 w 1208088" name="connsiteX166"/>
              <a:gd fmla="*/ 1327867 h 1452563" name="connsiteY166"/>
              <a:gd fmla="*/ 1141148 w 1208088" name="connsiteX167"/>
              <a:gd fmla="*/ 1334531 h 1452563" name="connsiteY167"/>
              <a:gd fmla="*/ 1135755 w 1208088" name="connsiteX168"/>
              <a:gd fmla="*/ 1341194 h 1452563" name="connsiteY168"/>
              <a:gd fmla="*/ 1130362 w 1208088" name="connsiteX169"/>
              <a:gd fmla="*/ 1347857 h 1452563" name="connsiteY169"/>
              <a:gd fmla="*/ 1124334 w 1208088" name="connsiteX170"/>
              <a:gd fmla="*/ 1354203 h 1452563" name="connsiteY170"/>
              <a:gd fmla="*/ 1118306 w 1208088" name="connsiteX171"/>
              <a:gd fmla="*/ 1360548 h 1452563" name="connsiteY171"/>
              <a:gd fmla="*/ 1112278 w 1208088" name="connsiteX172"/>
              <a:gd fmla="*/ 1366577 h 1452563" name="connsiteY172"/>
              <a:gd fmla="*/ 1105299 w 1208088" name="connsiteX173"/>
              <a:gd fmla="*/ 1372288 h 1452563" name="connsiteY173"/>
              <a:gd fmla="*/ 1098637 w 1208088" name="connsiteX174"/>
              <a:gd fmla="*/ 1378000 h 1452563" name="connsiteY174"/>
              <a:gd fmla="*/ 1091657 w 1208088" name="connsiteX175"/>
              <a:gd fmla="*/ 1383394 h 1452563" name="connsiteY175"/>
              <a:gd fmla="*/ 1084360 w 1208088" name="connsiteX176"/>
              <a:gd fmla="*/ 1388470 h 1452563" name="connsiteY176"/>
              <a:gd fmla="*/ 1076746 w 1208088" name="connsiteX177"/>
              <a:gd fmla="*/ 1393230 h 1452563" name="connsiteY177"/>
              <a:gd fmla="*/ 1068815 w 1208088" name="connsiteX178"/>
              <a:gd fmla="*/ 1398306 h 1452563" name="connsiteY178"/>
              <a:gd fmla="*/ 1061201 w 1208088" name="connsiteX179"/>
              <a:gd fmla="*/ 1402748 h 1452563" name="connsiteY179"/>
              <a:gd fmla="*/ 1052636 w 1208088" name="connsiteX180"/>
              <a:gd fmla="*/ 1407190 h 1452563" name="connsiteY180"/>
              <a:gd fmla="*/ 1044070 w 1208088" name="connsiteX181"/>
              <a:gd fmla="*/ 1411633 h 1452563" name="connsiteY181"/>
              <a:gd fmla="*/ 1035187 w 1208088" name="connsiteX182"/>
              <a:gd fmla="*/ 1415440 h 1452563" name="connsiteY182"/>
              <a:gd fmla="*/ 1025986 w 1208088" name="connsiteX183"/>
              <a:gd fmla="*/ 1418930 h 1452563" name="connsiteY183"/>
              <a:gd fmla="*/ 1016469 w 1208088" name="connsiteX184"/>
              <a:gd fmla="*/ 1422420 h 1452563" name="connsiteY184"/>
              <a:gd fmla="*/ 1006634 w 1208088" name="connsiteX185"/>
              <a:gd fmla="*/ 1425593 h 1452563" name="connsiteY185"/>
              <a:gd fmla="*/ 996800 w 1208088" name="connsiteX186"/>
              <a:gd fmla="*/ 1428766 h 1452563" name="connsiteY186"/>
              <a:gd fmla="*/ 986330 w 1208088" name="connsiteX187"/>
              <a:gd fmla="*/ 1431305 h 1452563" name="connsiteY187"/>
              <a:gd fmla="*/ 976178 w 1208088" name="connsiteX188"/>
              <a:gd fmla="*/ 1433843 h 1452563" name="connsiteY188"/>
              <a:gd fmla="*/ 965074 w 1208088" name="connsiteX189"/>
              <a:gd fmla="*/ 1436064 h 1452563" name="connsiteY189"/>
              <a:gd fmla="*/ 953971 w 1208088" name="connsiteX190"/>
              <a:gd fmla="*/ 1437968 h 1452563" name="connsiteY190"/>
              <a:gd fmla="*/ 942550 w 1208088" name="connsiteX191"/>
              <a:gd fmla="*/ 1439554 h 1452563" name="connsiteY191"/>
              <a:gd fmla="*/ 930812 w 1208088" name="connsiteX192"/>
              <a:gd fmla="*/ 1440823 h 1452563" name="connsiteY192"/>
              <a:gd fmla="*/ 918756 w 1208088" name="connsiteX193"/>
              <a:gd fmla="*/ 1442093 h 1452563" name="connsiteY193"/>
              <a:gd fmla="*/ 906383 w 1208088" name="connsiteX194"/>
              <a:gd fmla="*/ 1443044 h 1452563" name="connsiteY194"/>
              <a:gd fmla="*/ 893693 w 1208088" name="connsiteX195"/>
              <a:gd fmla="*/ 1443362 h 1452563" name="connsiteY195"/>
              <a:gd fmla="*/ 740144 w 1208088" name="connsiteX196"/>
              <a:gd fmla="*/ 1448756 h 1452563" name="connsiteY196"/>
              <a:gd fmla="*/ 652583 w 1208088" name="connsiteX197"/>
              <a:gd fmla="*/ 1451611 h 1452563" name="connsiteY197"/>
              <a:gd fmla="*/ 613244 w 1208088" name="connsiteX198"/>
              <a:gd fmla="*/ 1452563 h 1452563" name="connsiteY198"/>
              <a:gd fmla="*/ 604044 w 1208088" name="connsiteX199"/>
              <a:gd fmla="*/ 1452563 h 1452563" name="connsiteY199"/>
              <a:gd fmla="*/ 595161 w 1208088" name="connsiteX200"/>
              <a:gd fmla="*/ 1452563 h 1452563" name="connsiteY200"/>
              <a:gd fmla="*/ 555505 w 1208088" name="connsiteX201"/>
              <a:gd fmla="*/ 1451611 h 1452563" name="connsiteY201"/>
              <a:gd fmla="*/ 467944 w 1208088" name="connsiteX202"/>
              <a:gd fmla="*/ 1448756 h 1452563" name="connsiteY202"/>
              <a:gd fmla="*/ 314395 w 1208088" name="connsiteX203"/>
              <a:gd fmla="*/ 1443362 h 1452563" name="connsiteY203"/>
              <a:gd fmla="*/ 302022 w 1208088" name="connsiteX204"/>
              <a:gd fmla="*/ 1443044 h 1452563" name="connsiteY204"/>
              <a:gd fmla="*/ 289332 w 1208088" name="connsiteX205"/>
              <a:gd fmla="*/ 1442093 h 1452563" name="connsiteY205"/>
              <a:gd fmla="*/ 277276 w 1208088" name="connsiteX206"/>
              <a:gd fmla="*/ 1440823 h 1452563" name="connsiteY206"/>
              <a:gd fmla="*/ 265856 w 1208088" name="connsiteX207"/>
              <a:gd fmla="*/ 1439554 h 1452563" name="connsiteY207"/>
              <a:gd fmla="*/ 254117 w 1208088" name="connsiteX208"/>
              <a:gd fmla="*/ 1437968 h 1452563" name="connsiteY208"/>
              <a:gd fmla="*/ 243014 w 1208088" name="connsiteX209"/>
              <a:gd fmla="*/ 1436064 h 1452563" name="connsiteY209"/>
              <a:gd fmla="*/ 232227 w 1208088" name="connsiteX210"/>
              <a:gd fmla="*/ 1433843 h 1452563" name="connsiteY210"/>
              <a:gd fmla="*/ 221758 w 1208088" name="connsiteX211"/>
              <a:gd fmla="*/ 1431305 h 1452563" name="connsiteY211"/>
              <a:gd fmla="*/ 211288 w 1208088" name="connsiteX212"/>
              <a:gd fmla="*/ 1428766 h 1452563" name="connsiteY212"/>
              <a:gd fmla="*/ 201454 w 1208088" name="connsiteX213"/>
              <a:gd fmla="*/ 1425593 h 1452563" name="connsiteY213"/>
              <a:gd fmla="*/ 191619 w 1208088" name="connsiteX214"/>
              <a:gd fmla="*/ 1422420 h 1452563" name="connsiteY214"/>
              <a:gd fmla="*/ 182419 w 1208088" name="connsiteX215"/>
              <a:gd fmla="*/ 1418930 h 1452563" name="connsiteY215"/>
              <a:gd fmla="*/ 172901 w 1208088" name="connsiteX216"/>
              <a:gd fmla="*/ 1415440 h 1452563" name="connsiteY216"/>
              <a:gd fmla="*/ 164336 w 1208088" name="connsiteX217"/>
              <a:gd fmla="*/ 1411633 h 1452563" name="connsiteY217"/>
              <a:gd fmla="*/ 155452 w 1208088" name="connsiteX218"/>
              <a:gd fmla="*/ 1407190 h 1452563" name="connsiteY218"/>
              <a:gd fmla="*/ 147521 w 1208088" name="connsiteX219"/>
              <a:gd fmla="*/ 1402748 h 1452563" name="connsiteY219"/>
              <a:gd fmla="*/ 139273 w 1208088" name="connsiteX220"/>
              <a:gd fmla="*/ 1398306 h 1452563" name="connsiteY220"/>
              <a:gd fmla="*/ 131342 w 1208088" name="connsiteX221"/>
              <a:gd fmla="*/ 1393230 h 1452563" name="connsiteY221"/>
              <a:gd fmla="*/ 123728 w 1208088" name="connsiteX222"/>
              <a:gd fmla="*/ 1388470 h 1452563" name="connsiteY222"/>
              <a:gd fmla="*/ 116431 w 1208088" name="connsiteX223"/>
              <a:gd fmla="*/ 1383394 h 1452563" name="connsiteY223"/>
              <a:gd fmla="*/ 109768 w 1208088" name="connsiteX224"/>
              <a:gd fmla="*/ 1378000 h 1452563" name="connsiteY224"/>
              <a:gd fmla="*/ 102789 w 1208088" name="connsiteX225"/>
              <a:gd fmla="*/ 1372288 h 1452563" name="connsiteY225"/>
              <a:gd fmla="*/ 96127 w 1208088" name="connsiteX226"/>
              <a:gd fmla="*/ 1366577 h 1452563" name="connsiteY226"/>
              <a:gd fmla="*/ 89782 w 1208088" name="connsiteX227"/>
              <a:gd fmla="*/ 1360548 h 1452563" name="connsiteY227"/>
              <a:gd fmla="*/ 83754 w 1208088" name="connsiteX228"/>
              <a:gd fmla="*/ 1354203 h 1452563" name="connsiteY228"/>
              <a:gd fmla="*/ 78044 w 1208088" name="connsiteX229"/>
              <a:gd fmla="*/ 1347857 h 1452563" name="connsiteY229"/>
              <a:gd fmla="*/ 72333 w 1208088" name="connsiteX230"/>
              <a:gd fmla="*/ 1341194 h 1452563" name="connsiteY230"/>
              <a:gd fmla="*/ 66940 w 1208088" name="connsiteX231"/>
              <a:gd fmla="*/ 1334531 h 1452563" name="connsiteY231"/>
              <a:gd fmla="*/ 61864 w 1208088" name="connsiteX232"/>
              <a:gd fmla="*/ 1327867 h 1452563" name="connsiteY232"/>
              <a:gd fmla="*/ 56788 w 1208088" name="connsiteX233"/>
              <a:gd fmla="*/ 1320570 h 1452563" name="connsiteY233"/>
              <a:gd fmla="*/ 52346 w 1208088" name="connsiteX234"/>
              <a:gd fmla="*/ 1313589 h 1452563" name="connsiteY234"/>
              <a:gd fmla="*/ 47905 w 1208088" name="connsiteX235"/>
              <a:gd fmla="*/ 1305974 h 1452563" name="connsiteY235"/>
              <a:gd fmla="*/ 43780 w 1208088" name="connsiteX236"/>
              <a:gd fmla="*/ 1298677 h 1452563" name="connsiteY236"/>
              <a:gd fmla="*/ 39339 w 1208088" name="connsiteX237"/>
              <a:gd fmla="*/ 1291062 h 1452563" name="connsiteY237"/>
              <a:gd fmla="*/ 35849 w 1208088" name="connsiteX238"/>
              <a:gd fmla="*/ 1283129 h 1452563" name="connsiteY238"/>
              <a:gd fmla="*/ 32360 w 1208088" name="connsiteX239"/>
              <a:gd fmla="*/ 1275197 h 1452563" name="connsiteY239"/>
              <a:gd fmla="*/ 28870 w 1208088" name="connsiteX240"/>
              <a:gd fmla="*/ 1266947 h 1452563" name="connsiteY240"/>
              <a:gd fmla="*/ 25697 w 1208088" name="connsiteX241"/>
              <a:gd fmla="*/ 1259015 h 1452563" name="connsiteY241"/>
              <a:gd fmla="*/ 22525 w 1208088" name="connsiteX242"/>
              <a:gd fmla="*/ 1250448 h 1452563" name="connsiteY242"/>
              <a:gd fmla="*/ 19670 w 1208088" name="connsiteX243"/>
              <a:gd fmla="*/ 1242199 h 1452563" name="connsiteY243"/>
              <a:gd fmla="*/ 17132 w 1208088" name="connsiteX244"/>
              <a:gd fmla="*/ 1233314 h 1452563" name="connsiteY244"/>
              <a:gd fmla="*/ 14911 w 1208088" name="connsiteX245"/>
              <a:gd fmla="*/ 1224747 h 1452563" name="connsiteY245"/>
              <a:gd fmla="*/ 12690 w 1208088" name="connsiteX246"/>
              <a:gd fmla="*/ 1215863 h 1452563" name="connsiteY246"/>
              <a:gd fmla="*/ 10786 w 1208088" name="connsiteX247"/>
              <a:gd fmla="*/ 1206979 h 1452563" name="connsiteY247"/>
              <a:gd fmla="*/ 8883 w 1208088" name="connsiteX248"/>
              <a:gd fmla="*/ 1197778 h 1452563" name="connsiteY248"/>
              <a:gd fmla="*/ 7297 w 1208088" name="connsiteX249"/>
              <a:gd fmla="*/ 1188893 h 1452563" name="connsiteY249"/>
              <a:gd fmla="*/ 4442 w 1208088" name="connsiteX250"/>
              <a:gd fmla="*/ 1170173 h 1452563" name="connsiteY250"/>
              <a:gd fmla="*/ 2221 w 1208088" name="connsiteX251"/>
              <a:gd fmla="*/ 1151453 h 1452563" name="connsiteY251"/>
              <a:gd fmla="*/ 952 w 1208088" name="connsiteX252"/>
              <a:gd fmla="*/ 1131781 h 1452563" name="connsiteY252"/>
              <a:gd fmla="*/ 317 w 1208088" name="connsiteX253"/>
              <a:gd fmla="*/ 1112426 h 1452563" name="connsiteY253"/>
              <a:gd fmla="*/ 0 w 1208088" name="connsiteX254"/>
              <a:gd fmla="*/ 1092437 h 1452563" name="connsiteY254"/>
              <a:gd fmla="*/ 634 w 1208088" name="connsiteX255"/>
              <a:gd fmla="*/ 1072447 h 1452563" name="connsiteY255"/>
              <a:gd fmla="*/ 1586 w 1208088" name="connsiteX256"/>
              <a:gd fmla="*/ 1052458 h 1452563" name="connsiteY256"/>
              <a:gd fmla="*/ 3172 w 1208088" name="connsiteX257"/>
              <a:gd fmla="*/ 1032151 h 1452563" name="connsiteY257"/>
              <a:gd fmla="*/ 5393 w 1208088" name="connsiteX258"/>
              <a:gd fmla="*/ 1011845 h 1452563" name="connsiteY258"/>
              <a:gd fmla="*/ 8248 w 1208088" name="connsiteX259"/>
              <a:gd fmla="*/ 990903 h 1452563" name="connsiteY259"/>
              <a:gd fmla="*/ 11421 w 1208088" name="connsiteX260"/>
              <a:gd fmla="*/ 970279 h 1452563" name="connsiteY260"/>
              <a:gd fmla="*/ 14911 w 1208088" name="connsiteX261"/>
              <a:gd fmla="*/ 949655 h 1452563" name="connsiteY261"/>
              <a:gd fmla="*/ 19035 w 1208088" name="connsiteX262"/>
              <a:gd fmla="*/ 929031 h 1452563" name="connsiteY262"/>
              <a:gd fmla="*/ 23476 w 1208088" name="connsiteX263"/>
              <a:gd fmla="*/ 908407 h 1452563" name="connsiteY263"/>
              <a:gd fmla="*/ 28235 w 1208088" name="connsiteX264"/>
              <a:gd fmla="*/ 887783 h 1452563" name="connsiteY264"/>
              <a:gd fmla="*/ 33628 w 1208088" name="connsiteX265"/>
              <a:gd fmla="*/ 867477 h 1452563" name="connsiteY265"/>
              <a:gd fmla="*/ 39022 w 1208088" name="connsiteX266"/>
              <a:gd fmla="*/ 847170 h 1452563" name="connsiteY266"/>
              <a:gd fmla="*/ 45050 w 1208088" name="connsiteX267"/>
              <a:gd fmla="*/ 826863 h 1452563" name="connsiteY267"/>
              <a:gd fmla="*/ 51077 w 1208088" name="connsiteX268"/>
              <a:gd fmla="*/ 807191 h 1452563" name="connsiteY268"/>
              <a:gd fmla="*/ 58057 w 1208088" name="connsiteX269"/>
              <a:gd fmla="*/ 787519 h 1452563" name="connsiteY269"/>
              <a:gd fmla="*/ 64402 w 1208088" name="connsiteX270"/>
              <a:gd fmla="*/ 768164 h 1452563" name="connsiteY270"/>
              <a:gd fmla="*/ 71381 w 1208088" name="connsiteX271"/>
              <a:gd fmla="*/ 748492 h 1452563" name="connsiteY271"/>
              <a:gd fmla="*/ 78678 w 1208088" name="connsiteX272"/>
              <a:gd fmla="*/ 729772 h 1452563" name="connsiteY272"/>
              <a:gd fmla="*/ 85975 w 1208088" name="connsiteX273"/>
              <a:gd fmla="*/ 711369 h 1452563" name="connsiteY273"/>
              <a:gd fmla="*/ 93906 w 1208088" name="connsiteX274"/>
              <a:gd fmla="*/ 693283 h 1452563" name="connsiteY274"/>
              <a:gd fmla="*/ 101520 w 1208088" name="connsiteX275"/>
              <a:gd fmla="*/ 675832 h 1452563" name="connsiteY275"/>
              <a:gd fmla="*/ 109134 w 1208088" name="connsiteX276"/>
              <a:gd fmla="*/ 658698 h 1452563" name="connsiteY276"/>
              <a:gd fmla="*/ 117065 w 1208088" name="connsiteX277"/>
              <a:gd fmla="*/ 641882 h 1452563" name="connsiteY277"/>
              <a:gd fmla="*/ 124996 w 1208088" name="connsiteX278"/>
              <a:gd fmla="*/ 626017 h 1452563" name="connsiteY278"/>
              <a:gd fmla="*/ 133245 w 1208088" name="connsiteX279"/>
              <a:gd fmla="*/ 610153 h 1452563" name="connsiteY279"/>
              <a:gd fmla="*/ 141176 w 1208088" name="connsiteX280"/>
              <a:gd fmla="*/ 595557 h 1452563" name="connsiteY280"/>
              <a:gd fmla="*/ 149425 w 1208088" name="connsiteX281"/>
              <a:gd fmla="*/ 581279 h 1452563" name="connsiteY281"/>
              <a:gd fmla="*/ 157356 w 1208088" name="connsiteX282"/>
              <a:gd fmla="*/ 567318 h 1452563" name="connsiteY282"/>
              <a:gd fmla="*/ 165604 w 1208088" name="connsiteX283"/>
              <a:gd fmla="*/ 554309 h 1452563" name="connsiteY283"/>
              <a:gd fmla="*/ 173536 w 1208088" name="connsiteX284"/>
              <a:gd fmla="*/ 542252 h 1452563" name="connsiteY284"/>
              <a:gd fmla="*/ 181467 w 1208088" name="connsiteX285"/>
              <a:gd fmla="*/ 530830 h 1452563" name="connsiteY285"/>
              <a:gd fmla="*/ 189081 w 1208088" name="connsiteX286"/>
              <a:gd fmla="*/ 519725 h 1452563" name="connsiteY286"/>
              <a:gd fmla="*/ 197012 w 1208088" name="connsiteX287"/>
              <a:gd fmla="*/ 510206 h 1452563" name="connsiteY287"/>
              <a:gd fmla="*/ 204309 w 1208088" name="connsiteX288"/>
              <a:gd fmla="*/ 501004 h 1452563" name="connsiteY288"/>
              <a:gd fmla="*/ 211606 w 1208088" name="connsiteX289"/>
              <a:gd fmla="*/ 493072 h 1452563" name="connsiteY289"/>
              <a:gd fmla="*/ 218902 w 1208088" name="connsiteX290"/>
              <a:gd fmla="*/ 485457 h 1452563" name="connsiteY290"/>
              <a:gd fmla="*/ 225248 w 1208088" name="connsiteX291"/>
              <a:gd fmla="*/ 479428 h 1452563" name="connsiteY291"/>
              <a:gd fmla="*/ 232862 w 1208088" name="connsiteX292"/>
              <a:gd fmla="*/ 473083 h 1452563" name="connsiteY292"/>
              <a:gd fmla="*/ 248407 w 1208088" name="connsiteX293"/>
              <a:gd fmla="*/ 460074 h 1452563" name="connsiteY293"/>
              <a:gd fmla="*/ 265538 w 1208088" name="connsiteX294"/>
              <a:gd fmla="*/ 446430 h 1452563" name="connsiteY294"/>
              <a:gd fmla="*/ 283622 w 1208088" name="connsiteX295"/>
              <a:gd fmla="*/ 432469 h 1452563" name="connsiteY295"/>
              <a:gd fmla="*/ 322009 w 1208088" name="connsiteX296"/>
              <a:gd fmla="*/ 404548 h 1452563" name="connsiteY296"/>
              <a:gd fmla="*/ 360396 w 1208088" name="connsiteX297"/>
              <a:gd fmla="*/ 375991 h 1452563" name="connsiteY297"/>
              <a:gd fmla="*/ 379114 w 1208088" name="connsiteX298"/>
              <a:gd fmla="*/ 362030 h 1452563" name="connsiteY298"/>
              <a:gd fmla="*/ 396562 w 1208088" name="connsiteX299"/>
              <a:gd fmla="*/ 348387 h 1452563" name="connsiteY299"/>
              <a:gd fmla="*/ 412742 w 1208088" name="connsiteX300"/>
              <a:gd fmla="*/ 335060 h 1452563" name="connsiteY300"/>
              <a:gd fmla="*/ 420039 w 1208088" name="connsiteX301"/>
              <a:gd fmla="*/ 328397 h 1452563" name="connsiteY301"/>
              <a:gd fmla="*/ 427018 w 1208088" name="connsiteX302"/>
              <a:gd fmla="*/ 322369 h 1452563" name="connsiteY302"/>
              <a:gd fmla="*/ 433364 w 1208088" name="connsiteX303"/>
              <a:gd fmla="*/ 316340 h 1452563" name="connsiteY303"/>
              <a:gd fmla="*/ 439391 w 1208088" name="connsiteX304"/>
              <a:gd fmla="*/ 309994 h 1452563" name="connsiteY304"/>
              <a:gd fmla="*/ 444784 w 1208088" name="connsiteX305"/>
              <a:gd fmla="*/ 304283 h 1452563" name="connsiteY305"/>
              <a:gd fmla="*/ 449226 w 1208088" name="connsiteX306"/>
              <a:gd fmla="*/ 298572 h 1452563" name="connsiteY306"/>
              <a:gd fmla="*/ 453033 w 1208088" name="connsiteX307"/>
              <a:gd fmla="*/ 293178 h 1452563" name="connsiteY307"/>
              <a:gd fmla="*/ 456523 w 1208088" name="connsiteX308"/>
              <a:gd fmla="*/ 287784 h 1452563" name="connsiteY308"/>
              <a:gd fmla="*/ 459061 w 1208088" name="connsiteX309"/>
              <a:gd fmla="*/ 283024 h 1452563" name="connsiteY309"/>
              <a:gd fmla="*/ 460647 w 1208088" name="connsiteX310"/>
              <a:gd fmla="*/ 277948 h 1452563" name="connsiteY310"/>
              <a:gd fmla="*/ 461282 w 1208088" name="connsiteX311"/>
              <a:gd fmla="*/ 274775 h 1452563" name="connsiteY311"/>
              <a:gd fmla="*/ 461916 w 1208088" name="connsiteX312"/>
              <a:gd fmla="*/ 271919 h 1452563" name="connsiteY312"/>
              <a:gd fmla="*/ 456840 w 1208088" name="connsiteX313"/>
              <a:gd fmla="*/ 270967 h 1452563" name="connsiteY313"/>
              <a:gd fmla="*/ 452081 w 1208088" name="connsiteX314"/>
              <a:gd fmla="*/ 269698 h 1452563" name="connsiteY314"/>
              <a:gd fmla="*/ 448274 w 1208088" name="connsiteX315"/>
              <a:gd fmla="*/ 267794 h 1452563" name="connsiteY315"/>
              <a:gd fmla="*/ 444784 w 1208088" name="connsiteX316"/>
              <a:gd fmla="*/ 265256 h 1452563" name="connsiteY316"/>
              <a:gd fmla="*/ 441929 w 1208088" name="connsiteX317"/>
              <a:gd fmla="*/ 262083 h 1452563" name="connsiteY317"/>
              <a:gd fmla="*/ 440660 w 1208088" name="connsiteX318"/>
              <a:gd fmla="*/ 260497 h 1452563" name="connsiteY318"/>
              <a:gd fmla="*/ 439708 w 1208088" name="connsiteX319"/>
              <a:gd fmla="*/ 258910 h 1452563" name="connsiteY319"/>
              <a:gd fmla="*/ 438757 w 1208088" name="connsiteX320"/>
              <a:gd fmla="*/ 257324 h 1452563" name="connsiteY320"/>
              <a:gd fmla="*/ 438440 w 1208088" name="connsiteX321"/>
              <a:gd fmla="*/ 255420 h 1452563" name="connsiteY321"/>
              <a:gd fmla="*/ 438122 w 1208088" name="connsiteX322"/>
              <a:gd fmla="*/ 253834 h 1452563" name="connsiteY322"/>
              <a:gd fmla="*/ 437488 w 1208088" name="connsiteX323"/>
              <a:gd fmla="*/ 251930 h 1452563" name="connsiteY323"/>
              <a:gd fmla="*/ 438122 w 1208088" name="connsiteX324"/>
              <a:gd fmla="*/ 250026 h 1452563" name="connsiteY324"/>
              <a:gd fmla="*/ 438440 w 1208088" name="connsiteX325"/>
              <a:gd fmla="*/ 248122 h 1452563" name="connsiteY325"/>
              <a:gd fmla="*/ 438757 w 1208088" name="connsiteX326"/>
              <a:gd fmla="*/ 246536 h 1452563" name="connsiteY326"/>
              <a:gd fmla="*/ 439708 w 1208088" name="connsiteX327"/>
              <a:gd fmla="*/ 244315 h 1452563" name="connsiteY327"/>
              <a:gd fmla="*/ 440660 w 1208088" name="connsiteX328"/>
              <a:gd fmla="*/ 242728 h 1452563" name="connsiteY328"/>
              <a:gd fmla="*/ 441929 w 1208088" name="connsiteX329"/>
              <a:gd fmla="*/ 241142 h 1452563" name="connsiteY329"/>
              <a:gd fmla="*/ 444784 w 1208088" name="connsiteX330"/>
              <a:gd fmla="*/ 238286 h 1452563" name="connsiteY330"/>
              <a:gd fmla="*/ 448274 w 1208088" name="connsiteX331"/>
              <a:gd fmla="*/ 236065 h 1452563" name="connsiteY331"/>
              <a:gd fmla="*/ 452081 w 1208088" name="connsiteX332"/>
              <a:gd fmla="*/ 234161 h 1452563" name="connsiteY332"/>
              <a:gd fmla="*/ 456840 w 1208088" name="connsiteX333"/>
              <a:gd fmla="*/ 232575 h 1452563" name="connsiteY333"/>
              <a:gd fmla="*/ 461916 w 1208088" name="connsiteX334"/>
              <a:gd fmla="*/ 231940 h 1452563" name="connsiteY334"/>
              <a:gd fmla="*/ 460647 w 1208088" name="connsiteX335"/>
              <a:gd fmla="*/ 227498 h 1452563" name="connsiteY335"/>
              <a:gd fmla="*/ 459378 w 1208088" name="connsiteX336"/>
              <a:gd fmla="*/ 223374 h 1452563" name="connsiteY336"/>
              <a:gd fmla="*/ 457792 w 1208088" name="connsiteX337"/>
              <a:gd fmla="*/ 219249 h 1452563" name="connsiteY337"/>
              <a:gd fmla="*/ 456206 w 1208088" name="connsiteX338"/>
              <a:gd fmla="*/ 215124 h 1452563" name="connsiteY338"/>
              <a:gd fmla="*/ 451764 w 1208088" name="connsiteX339"/>
              <a:gd fmla="*/ 206874 h 1452563" name="connsiteY339"/>
              <a:gd fmla="*/ 447005 w 1208088" name="connsiteX340"/>
              <a:gd fmla="*/ 198307 h 1452563" name="connsiteY340"/>
              <a:gd fmla="*/ 441295 w 1208088" name="connsiteX341"/>
              <a:gd fmla="*/ 189423 h 1452563" name="connsiteY341"/>
              <a:gd fmla="*/ 434632 w 1208088" name="connsiteX342"/>
              <a:gd fmla="*/ 180222 h 1452563" name="connsiteY342"/>
              <a:gd fmla="*/ 420039 w 1208088" name="connsiteX343"/>
              <a:gd fmla="*/ 159598 h 1452563" name="connsiteY343"/>
              <a:gd fmla="*/ 412108 w 1208088" name="connsiteX344"/>
              <a:gd fmla="*/ 147541 h 1452563" name="connsiteY344"/>
              <a:gd fmla="*/ 403542 w 1208088" name="connsiteX345"/>
              <a:gd fmla="*/ 134532 h 1452563" name="connsiteY345"/>
              <a:gd fmla="*/ 394024 w 1208088" name="connsiteX346"/>
              <a:gd fmla="*/ 120254 h 1452563" name="connsiteY346"/>
              <a:gd fmla="*/ 384190 w 1208088" name="connsiteX347"/>
              <a:gd fmla="*/ 104706 h 1452563" name="connsiteY347"/>
              <a:gd fmla="*/ 374355 w 1208088" name="connsiteX348"/>
              <a:gd fmla="*/ 87573 h 1452563" name="connsiteY348"/>
              <a:gd fmla="*/ 363886 w 1208088" name="connsiteX349"/>
              <a:gd fmla="*/ 68535 h 1452563" name="connsiteY349"/>
              <a:gd fmla="*/ 353099 w 1208088" name="connsiteX350"/>
              <a:gd fmla="*/ 47911 h 1452563" name="connsiteY350"/>
              <a:gd fmla="*/ 341996 w 1208088" name="connsiteX351"/>
              <a:gd fmla="*/ 25066 h 1452563" name="connsiteY351"/>
              <a:gd fmla="*/ 352782 w 1208088" name="connsiteX352"/>
              <a:gd fmla="*/ 20307 h 1452563" name="connsiteY352"/>
              <a:gd fmla="*/ 362617 w 1208088" name="connsiteX353"/>
              <a:gd fmla="*/ 15865 h 1452563" name="connsiteY353"/>
              <a:gd fmla="*/ 372134 w 1208088" name="connsiteX354"/>
              <a:gd fmla="*/ 13009 h 1452563" name="connsiteY354"/>
              <a:gd fmla="*/ 380700 w 1208088" name="connsiteX355"/>
              <a:gd fmla="*/ 11105 h 1452563" name="connsiteY355"/>
              <a:gd fmla="*/ 388948 w 1208088" name="connsiteX356"/>
              <a:gd fmla="*/ 9836 h 1452563" name="connsiteY356"/>
              <a:gd fmla="*/ 396562 w 1208088" name="connsiteX357"/>
              <a:gd fmla="*/ 9519 h 1452563" name="connsiteY357"/>
              <a:gd fmla="*/ 403859 w 1208088" name="connsiteX358"/>
              <a:gd fmla="*/ 9519 h 1452563" name="connsiteY358"/>
              <a:gd fmla="*/ 410522 w 1208088" name="connsiteX359"/>
              <a:gd fmla="*/ 10471 h 1452563" name="connsiteY359"/>
              <a:gd fmla="*/ 416549 w 1208088" name="connsiteX360"/>
              <a:gd fmla="*/ 12057 h 1452563" name="connsiteY360"/>
              <a:gd fmla="*/ 422894 w 1208088" name="connsiteX361"/>
              <a:gd fmla="*/ 14278 h 1452563" name="connsiteY361"/>
              <a:gd fmla="*/ 428288 w 1208088" name="connsiteX362"/>
              <a:gd fmla="*/ 16816 h 1452563" name="connsiteY362"/>
              <a:gd fmla="*/ 433681 w 1208088" name="connsiteX363"/>
              <a:gd fmla="*/ 19989 h 1452563" name="connsiteY363"/>
              <a:gd fmla="*/ 439074 w 1208088" name="connsiteX364"/>
              <a:gd fmla="*/ 23162 h 1452563" name="connsiteY364"/>
              <a:gd fmla="*/ 443833 w 1208088" name="connsiteX365"/>
              <a:gd fmla="*/ 26970 h 1452563" name="connsiteY365"/>
              <a:gd fmla="*/ 448592 w 1208088" name="connsiteX366"/>
              <a:gd fmla="*/ 30777 h 1452563" name="connsiteY366"/>
              <a:gd fmla="*/ 453033 w 1208088" name="connsiteX367"/>
              <a:gd fmla="*/ 34585 h 1452563" name="connsiteY367"/>
              <a:gd fmla="*/ 462550 w 1208088" name="connsiteX368"/>
              <a:gd fmla="*/ 43152 h 1452563" name="connsiteY368"/>
              <a:gd fmla="*/ 471434 w 1208088" name="connsiteX369"/>
              <a:gd fmla="*/ 51401 h 1452563" name="connsiteY369"/>
              <a:gd fmla="*/ 476510 w 1208088" name="connsiteX370"/>
              <a:gd fmla="*/ 55843 h 1452563" name="connsiteY370"/>
              <a:gd fmla="*/ 481268 w 1208088" name="connsiteX371"/>
              <a:gd fmla="*/ 59651 h 1452563" name="connsiteY371"/>
              <a:gd fmla="*/ 486027 w 1208088" name="connsiteX372"/>
              <a:gd fmla="*/ 63141 h 1452563" name="connsiteY372"/>
              <a:gd fmla="*/ 491738 w 1208088" name="connsiteX373"/>
              <a:gd fmla="*/ 66314 h 1452563" name="connsiteY373"/>
              <a:gd fmla="*/ 497131 w 1208088" name="connsiteX374"/>
              <a:gd fmla="*/ 69170 h 1452563" name="connsiteY374"/>
              <a:gd fmla="*/ 502841 w 1208088" name="connsiteX375"/>
              <a:gd fmla="*/ 72025 h 1452563" name="connsiteY375"/>
              <a:gd fmla="*/ 509186 w 1208088" name="connsiteX376"/>
              <a:gd fmla="*/ 73929 h 1452563" name="connsiteY376"/>
              <a:gd fmla="*/ 515531 w 1208088" name="connsiteX377"/>
              <a:gd fmla="*/ 75198 h 1452563" name="connsiteY377"/>
              <a:gd fmla="*/ 522194 w 1208088" name="connsiteX378"/>
              <a:gd fmla="*/ 76150 h 1452563" name="connsiteY378"/>
              <a:gd fmla="*/ 529808 w 1208088" name="connsiteX379"/>
              <a:gd fmla="*/ 76150 h 1452563" name="connsiteY379"/>
              <a:gd fmla="*/ 537739 w 1208088" name="connsiteX380"/>
              <a:gd fmla="*/ 75515 h 1452563" name="connsiteY380"/>
              <a:gd fmla="*/ 546304 w 1208088" name="connsiteX381"/>
              <a:gd fmla="*/ 74246 h 1452563" name="connsiteY381"/>
              <a:gd fmla="*/ 557408 w 1208088" name="connsiteX382"/>
              <a:gd fmla="*/ 68218 h 1452563" name="connsiteY382"/>
              <a:gd fmla="*/ 568195 w 1208088" name="connsiteX383"/>
              <a:gd fmla="*/ 62824 h 1452563" name="connsiteY383"/>
              <a:gd fmla="*/ 587864 w 1208088" name="connsiteX384"/>
              <a:gd fmla="*/ 51719 h 1452563" name="connsiteY384"/>
              <a:gd fmla="*/ 605313 w 1208088" name="connsiteX385"/>
              <a:gd fmla="*/ 41882 h 1452563" name="connsiteY385"/>
              <a:gd fmla="*/ 620858 w 1208088" name="connsiteX386"/>
              <a:gd fmla="*/ 32681 h 1452563" name="connsiteY386"/>
              <a:gd fmla="*/ 635452 w 1208088" name="connsiteX387"/>
              <a:gd fmla="*/ 24749 h 1452563" name="connsiteY387"/>
              <a:gd fmla="*/ 648776 w 1208088" name="connsiteX388"/>
              <a:gd fmla="*/ 17134 h 1452563" name="connsiteY388"/>
              <a:gd fmla="*/ 655438 w 1208088" name="connsiteX389"/>
              <a:gd fmla="*/ 13961 h 1452563" name="connsiteY389"/>
              <a:gd fmla="*/ 661784 w 1208088" name="connsiteX390"/>
              <a:gd fmla="*/ 11422 h 1452563" name="connsiteY390"/>
              <a:gd fmla="*/ 668446 w 1208088" name="connsiteX391"/>
              <a:gd fmla="*/ 8884 h 1452563" name="connsiteY391"/>
              <a:gd fmla="*/ 675108 w 1208088" name="connsiteX392"/>
              <a:gd fmla="*/ 6663 h 1452563" name="connsiteY392"/>
              <a:gd fmla="*/ 682088 w 1208088" name="connsiteX393"/>
              <a:gd fmla="*/ 4759 h 1452563" name="connsiteY393"/>
              <a:gd fmla="*/ 688750 w 1208088" name="connsiteX394"/>
              <a:gd fmla="*/ 3173 h 1452563" name="connsiteY394"/>
              <a:gd fmla="*/ 695729 w 1208088" name="connsiteX395"/>
              <a:gd fmla="*/ 1586 h 1452563" name="connsiteY395"/>
              <a:gd fmla="*/ 703343 w 1208088" name="connsiteX396"/>
              <a:gd fmla="*/ 635 h 1452563" name="connsiteY396"/>
              <a:gd fmla="*/ 710957 w 1208088" name="connsiteX397"/>
              <a:gd fmla="*/ 317 h 1452563" name="connsiteY3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b="b" l="l" r="r" t="t"/>
            <a:pathLst>
              <a:path h="1452563" w="1208088">
                <a:moveTo>
                  <a:pt x="718458" y="565149"/>
                </a:moveTo>
                <a:cubicBezTo>
                  <a:pt x="617774" y="565149"/>
                  <a:pt x="535396" y="610894"/>
                  <a:pt x="480476" y="674937"/>
                </a:cubicBezTo>
                <a:cubicBezTo>
                  <a:pt x="443864" y="711534"/>
                  <a:pt x="416405" y="757279"/>
                  <a:pt x="407251" y="812172"/>
                </a:cubicBezTo>
                <a:cubicBezTo>
                  <a:pt x="334026" y="812172"/>
                  <a:pt x="334026" y="812172"/>
                  <a:pt x="334026" y="812172"/>
                </a:cubicBezTo>
                <a:cubicBezTo>
                  <a:pt x="334026" y="885364"/>
                  <a:pt x="334026" y="885364"/>
                  <a:pt x="334026" y="885364"/>
                </a:cubicBezTo>
                <a:cubicBezTo>
                  <a:pt x="398098" y="885364"/>
                  <a:pt x="398098" y="885364"/>
                  <a:pt x="398098" y="885364"/>
                </a:cubicBezTo>
                <a:cubicBezTo>
                  <a:pt x="398098" y="903663"/>
                  <a:pt x="398098" y="912812"/>
                  <a:pt x="398098" y="921961"/>
                </a:cubicBezTo>
                <a:cubicBezTo>
                  <a:pt x="398098" y="921961"/>
                  <a:pt x="398098" y="931109"/>
                  <a:pt x="398098" y="940259"/>
                </a:cubicBezTo>
                <a:cubicBezTo>
                  <a:pt x="334026" y="940259"/>
                  <a:pt x="334026" y="940259"/>
                  <a:pt x="334026" y="940259"/>
                </a:cubicBezTo>
                <a:cubicBezTo>
                  <a:pt x="334026" y="1013451"/>
                  <a:pt x="334026" y="1013451"/>
                  <a:pt x="334026" y="1013451"/>
                </a:cubicBezTo>
                <a:cubicBezTo>
                  <a:pt x="407251" y="1013451"/>
                  <a:pt x="407251" y="1013451"/>
                  <a:pt x="407251" y="1013451"/>
                </a:cubicBezTo>
                <a:cubicBezTo>
                  <a:pt x="416405" y="1068345"/>
                  <a:pt x="434710" y="1114090"/>
                  <a:pt x="462170" y="1141537"/>
                </a:cubicBezTo>
                <a:cubicBezTo>
                  <a:pt x="517089" y="1223879"/>
                  <a:pt x="617774" y="1260474"/>
                  <a:pt x="718458" y="1260474"/>
                </a:cubicBezTo>
                <a:cubicBezTo>
                  <a:pt x="782530" y="1260474"/>
                  <a:pt x="846602" y="1242176"/>
                  <a:pt x="874062" y="1223879"/>
                </a:cubicBezTo>
                <a:cubicBezTo>
                  <a:pt x="855755" y="1104941"/>
                  <a:pt x="855755" y="1104941"/>
                  <a:pt x="855755" y="1104941"/>
                </a:cubicBezTo>
                <a:cubicBezTo>
                  <a:pt x="828296" y="1123239"/>
                  <a:pt x="782530" y="1132388"/>
                  <a:pt x="736765" y="1132388"/>
                </a:cubicBezTo>
                <a:cubicBezTo>
                  <a:pt x="681846" y="1132388"/>
                  <a:pt x="636080" y="1123239"/>
                  <a:pt x="599468" y="1086643"/>
                </a:cubicBezTo>
                <a:cubicBezTo>
                  <a:pt x="581161" y="1068345"/>
                  <a:pt x="572008" y="1040898"/>
                  <a:pt x="562855" y="1013451"/>
                </a:cubicBezTo>
                <a:cubicBezTo>
                  <a:pt x="828296" y="1013451"/>
                  <a:pt x="828296" y="1013451"/>
                  <a:pt x="828296" y="1013451"/>
                </a:cubicBezTo>
                <a:cubicBezTo>
                  <a:pt x="828296" y="940259"/>
                  <a:pt x="828296" y="940259"/>
                  <a:pt x="828296" y="940259"/>
                </a:cubicBezTo>
                <a:cubicBezTo>
                  <a:pt x="553701" y="940259"/>
                  <a:pt x="553701" y="940259"/>
                  <a:pt x="553701" y="940259"/>
                </a:cubicBezTo>
                <a:cubicBezTo>
                  <a:pt x="553701" y="931109"/>
                  <a:pt x="553701" y="931109"/>
                  <a:pt x="553701" y="921961"/>
                </a:cubicBezTo>
                <a:cubicBezTo>
                  <a:pt x="553701" y="912812"/>
                  <a:pt x="553701" y="903663"/>
                  <a:pt x="553701" y="885364"/>
                </a:cubicBezTo>
                <a:cubicBezTo>
                  <a:pt x="828296" y="885364"/>
                  <a:pt x="828296" y="885364"/>
                  <a:pt x="828296" y="885364"/>
                </a:cubicBezTo>
                <a:cubicBezTo>
                  <a:pt x="828296" y="812172"/>
                  <a:pt x="828296" y="812172"/>
                  <a:pt x="828296" y="812172"/>
                </a:cubicBezTo>
                <a:cubicBezTo>
                  <a:pt x="572008" y="812172"/>
                  <a:pt x="572008" y="812172"/>
                  <a:pt x="572008" y="812172"/>
                </a:cubicBezTo>
                <a:cubicBezTo>
                  <a:pt x="572008" y="784726"/>
                  <a:pt x="590314" y="766427"/>
                  <a:pt x="599468" y="748129"/>
                </a:cubicBezTo>
                <a:cubicBezTo>
                  <a:pt x="636080" y="711534"/>
                  <a:pt x="681846" y="693236"/>
                  <a:pt x="727612" y="693236"/>
                </a:cubicBezTo>
                <a:cubicBezTo>
                  <a:pt x="773378" y="693236"/>
                  <a:pt x="819143" y="702384"/>
                  <a:pt x="846602" y="720682"/>
                </a:cubicBezTo>
                <a:cubicBezTo>
                  <a:pt x="874062" y="601745"/>
                  <a:pt x="874062" y="601745"/>
                  <a:pt x="874062" y="601745"/>
                </a:cubicBezTo>
                <a:cubicBezTo>
                  <a:pt x="837450" y="583447"/>
                  <a:pt x="782530" y="565149"/>
                  <a:pt x="718458" y="565149"/>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0" name="KSO_Shape"/>
          <p:cNvSpPr/>
          <p:nvPr/>
        </p:nvSpPr>
        <p:spPr bwMode="auto">
          <a:xfrm>
            <a:off x="9771451" y="3197318"/>
            <a:ext cx="273936" cy="329382"/>
          </a:xfrm>
          <a:custGeom>
            <a:gdLst>
              <a:gd fmla="*/ 1027535 w 3807" name="T0"/>
              <a:gd fmla="*/ 421530 h 4578" name="T1"/>
              <a:gd fmla="*/ 1012969 w 3807" name="T2"/>
              <a:gd fmla="*/ 343716 h 4578" name="T3"/>
              <a:gd fmla="*/ 1007143 w 3807" name="T4"/>
              <a:gd fmla="*/ 311258 h 4578" name="T5"/>
              <a:gd fmla="*/ 986334 w 3807" name="T6"/>
              <a:gd fmla="*/ 272559 h 4578" name="T7"/>
              <a:gd fmla="*/ 1073314 w 3807" name="T8"/>
              <a:gd fmla="*/ 24551 h 4578" name="T9"/>
              <a:gd fmla="*/ 885204 w 3807" name="T10"/>
              <a:gd fmla="*/ 8322 h 4578" name="T11"/>
              <a:gd fmla="*/ 685024 w 3807" name="T12"/>
              <a:gd fmla="*/ 99453 h 4578" name="T13"/>
              <a:gd fmla="*/ 568495 w 3807" name="T14"/>
              <a:gd fmla="*/ 26216 h 4578" name="T15"/>
              <a:gd fmla="*/ 476936 w 3807" name="T16"/>
              <a:gd fmla="*/ 89882 h 4578" name="T17"/>
              <a:gd fmla="*/ 605534 w 3807" name="T18"/>
              <a:gd fmla="*/ 303768 h 4578" name="T19"/>
              <a:gd fmla="*/ 574321 w 3807" name="T20"/>
              <a:gd fmla="*/ 334977 h 4578" name="T21"/>
              <a:gd fmla="*/ 598459 w 3807" name="T22"/>
              <a:gd fmla="*/ 377421 h 4578" name="T23"/>
              <a:gd fmla="*/ 325032 w 3807" name="T24"/>
              <a:gd fmla="*/ 603375 h 4578" name="T25"/>
              <a:gd fmla="*/ 174377 w 3807" name="T26"/>
              <a:gd fmla="*/ 800200 h 4578" name="T27"/>
              <a:gd fmla="*/ 37040 w 3807" name="T28"/>
              <a:gd fmla="*/ 1164305 h 4578" name="T29"/>
              <a:gd fmla="*/ 9156 w 3807" name="T30"/>
              <a:gd fmla="*/ 1559204 h 4578" name="T31"/>
              <a:gd fmla="*/ 68253 w 3807" name="T32"/>
              <a:gd fmla="*/ 1722739 h 4578" name="T33"/>
              <a:gd fmla="*/ 192689 w 3807" name="T34"/>
              <a:gd fmla="*/ 1839669 h 4578" name="T35"/>
              <a:gd fmla="*/ 395366 w 3807" name="T36"/>
              <a:gd fmla="*/ 1892516 h 4578" name="T37"/>
              <a:gd fmla="*/ 1220640 w 3807" name="T38"/>
              <a:gd fmla="*/ 1889604 h 4578" name="T39"/>
              <a:gd fmla="*/ 1412081 w 3807" name="T40"/>
              <a:gd fmla="*/ 1827185 h 4578" name="T41"/>
              <a:gd fmla="*/ 1527361 w 3807" name="T42"/>
              <a:gd fmla="*/ 1703182 h 4578" name="T43"/>
              <a:gd fmla="*/ 1581464 w 3807" name="T44"/>
              <a:gd fmla="*/ 1510102 h 4578" name="T45"/>
              <a:gd fmla="*/ 1533604 w 3807" name="T46"/>
              <a:gd fmla="*/ 1111042 h 4578" name="T47"/>
              <a:gd fmla="*/ 1388359 w 3807" name="T48"/>
              <a:gd fmla="*/ 762333 h 4578" name="T49"/>
              <a:gd fmla="*/ 1125753 w 3807" name="T50"/>
              <a:gd fmla="*/ 1626615 h 4578" name="T51"/>
              <a:gd fmla="*/ 969271 w 3807" name="T52"/>
              <a:gd fmla="*/ 1655328 h 4578" name="T53"/>
              <a:gd fmla="*/ 717485 w 3807" name="T54"/>
              <a:gd fmla="*/ 1631609 h 4578" name="T55"/>
              <a:gd fmla="*/ 531039 w 3807" name="T56"/>
              <a:gd fmla="*/ 1654495 h 4578" name="T57"/>
              <a:gd fmla="*/ 500658 w 3807" name="T58"/>
              <a:gd fmla="*/ 1596239 h 4578" name="T59"/>
              <a:gd fmla="*/ 608447 w 3807" name="T60"/>
              <a:gd fmla="*/ 1495121 h 4578" name="T61"/>
              <a:gd fmla="*/ 643822 w 3807" name="T62"/>
              <a:gd fmla="*/ 1398581 h 4578" name="T63"/>
              <a:gd fmla="*/ 433654 w 3807" name="T64"/>
              <a:gd fmla="*/ 1333666 h 4578" name="T65"/>
              <a:gd fmla="*/ 442394 w 3807" name="T66"/>
              <a:gd fmla="*/ 1266255 h 4578" name="T67"/>
              <a:gd fmla="*/ 459457 w 3807" name="T68"/>
              <a:gd fmla="*/ 1180534 h 4578" name="T69"/>
              <a:gd fmla="*/ 422417 w 3807" name="T70"/>
              <a:gd fmla="*/ 1121861 h 4578" name="T71"/>
              <a:gd fmla="*/ 479849 w 3807" name="T72"/>
              <a:gd fmla="*/ 1068598 h 4578" name="T73"/>
              <a:gd fmla="*/ 581812 w 3807" name="T74"/>
              <a:gd fmla="*/ 896324 h 4578" name="T75"/>
              <a:gd fmla="*/ 696260 w 3807" name="T76"/>
              <a:gd fmla="*/ 757339 h 4578" name="T77"/>
              <a:gd fmla="*/ 881874 w 3807" name="T78"/>
              <a:gd fmla="*/ 720721 h 4578" name="T79"/>
              <a:gd fmla="*/ 1050425 w 3807" name="T80"/>
              <a:gd fmla="*/ 779394 h 4578" name="T81"/>
              <a:gd fmla="*/ 1151555 w 3807" name="T82"/>
              <a:gd fmla="*/ 917546 h 4578" name="T83"/>
              <a:gd fmla="*/ 1133660 w 3807" name="T84"/>
              <a:gd fmla="*/ 993280 h 4578" name="T85"/>
              <a:gd fmla="*/ 1076644 w 3807" name="T86"/>
              <a:gd fmla="*/ 969977 h 4578" name="T87"/>
              <a:gd fmla="*/ 1002981 w 3807" name="T88"/>
              <a:gd fmla="*/ 843476 h 4578" name="T89"/>
              <a:gd fmla="*/ 901018 w 3807" name="T90"/>
              <a:gd fmla="*/ 794790 h 4578" name="T91"/>
              <a:gd fmla="*/ 785322 w 3807" name="T92"/>
              <a:gd fmla="*/ 811435 h 4578" name="T93"/>
              <a:gd fmla="*/ 715820 w 3807" name="T94"/>
              <a:gd fmla="*/ 887585 h 4578" name="T95"/>
              <a:gd fmla="*/ 726225 w 3807" name="T96"/>
              <a:gd fmla="*/ 1059027 h 4578" name="T97"/>
              <a:gd fmla="*/ 970519 w 3807" name="T98"/>
              <a:gd fmla="*/ 1106048 h 4578" name="T99"/>
              <a:gd fmla="*/ 940555 w 3807" name="T100"/>
              <a:gd fmla="*/ 1175957 h 4578" name="T101"/>
              <a:gd fmla="*/ 928070 w 3807" name="T102"/>
              <a:gd fmla="*/ 1261678 h 4578" name="T103"/>
              <a:gd fmla="*/ 970103 w 3807" name="T104"/>
              <a:gd fmla="*/ 1320767 h 4578" name="T105"/>
              <a:gd fmla="*/ 903515 w 3807" name="T106"/>
              <a:gd fmla="*/ 1375695 h 4578" name="T107"/>
              <a:gd fmla="*/ 739959 w 3807" name="T108"/>
              <a:gd fmla="*/ 1503028 h 4578" name="T109"/>
              <a:gd fmla="*/ 759103 w 3807" name="T110"/>
              <a:gd fmla="*/ 1554626 h 4578" name="T111"/>
              <a:gd fmla="*/ 1006727 w 3807" name="T112"/>
              <a:gd fmla="*/ 1570855 h 4578" name="T113"/>
              <a:gd fmla="*/ 1138238 w 3807" name="T114"/>
              <a:gd fmla="*/ 1524250 h 4578" name="T115"/>
              <a:gd fmla="*/ 1182352 w 3807" name="T116"/>
              <a:gd fmla="*/ 1548801 h 457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578" w="3807">
                <a:moveTo>
                  <a:pt x="3118" y="1530"/>
                </a:moveTo>
                <a:lnTo>
                  <a:pt x="3118" y="1530"/>
                </a:lnTo>
                <a:lnTo>
                  <a:pt x="3099" y="1512"/>
                </a:lnTo>
                <a:lnTo>
                  <a:pt x="3077" y="1494"/>
                </a:lnTo>
                <a:lnTo>
                  <a:pt x="3031" y="1454"/>
                </a:lnTo>
                <a:lnTo>
                  <a:pt x="2980" y="1413"/>
                </a:lnTo>
                <a:lnTo>
                  <a:pt x="2925" y="1371"/>
                </a:lnTo>
                <a:lnTo>
                  <a:pt x="2809" y="1285"/>
                </a:lnTo>
                <a:lnTo>
                  <a:pt x="2692" y="1197"/>
                </a:lnTo>
                <a:lnTo>
                  <a:pt x="2636" y="1154"/>
                </a:lnTo>
                <a:lnTo>
                  <a:pt x="2582" y="1112"/>
                </a:lnTo>
                <a:lnTo>
                  <a:pt x="2533" y="1071"/>
                </a:lnTo>
                <a:lnTo>
                  <a:pt x="2510" y="1052"/>
                </a:lnTo>
                <a:lnTo>
                  <a:pt x="2489" y="1031"/>
                </a:lnTo>
                <a:lnTo>
                  <a:pt x="2469" y="1013"/>
                </a:lnTo>
                <a:lnTo>
                  <a:pt x="2451" y="995"/>
                </a:lnTo>
                <a:lnTo>
                  <a:pt x="2434" y="976"/>
                </a:lnTo>
                <a:lnTo>
                  <a:pt x="2419" y="959"/>
                </a:lnTo>
                <a:lnTo>
                  <a:pt x="2407" y="943"/>
                </a:lnTo>
                <a:lnTo>
                  <a:pt x="2396" y="926"/>
                </a:lnTo>
                <a:lnTo>
                  <a:pt x="2388" y="911"/>
                </a:lnTo>
                <a:lnTo>
                  <a:pt x="2383" y="897"/>
                </a:lnTo>
                <a:lnTo>
                  <a:pt x="2370" y="857"/>
                </a:lnTo>
                <a:lnTo>
                  <a:pt x="2386" y="854"/>
                </a:lnTo>
                <a:lnTo>
                  <a:pt x="2400" y="850"/>
                </a:lnTo>
                <a:lnTo>
                  <a:pt x="2413" y="844"/>
                </a:lnTo>
                <a:lnTo>
                  <a:pt x="2424" y="836"/>
                </a:lnTo>
                <a:lnTo>
                  <a:pt x="2434" y="826"/>
                </a:lnTo>
                <a:lnTo>
                  <a:pt x="2437" y="821"/>
                </a:lnTo>
                <a:lnTo>
                  <a:pt x="2440" y="816"/>
                </a:lnTo>
                <a:lnTo>
                  <a:pt x="2443" y="811"/>
                </a:lnTo>
                <a:lnTo>
                  <a:pt x="2445" y="805"/>
                </a:lnTo>
                <a:lnTo>
                  <a:pt x="2446" y="799"/>
                </a:lnTo>
                <a:lnTo>
                  <a:pt x="2446" y="794"/>
                </a:lnTo>
                <a:lnTo>
                  <a:pt x="2446" y="787"/>
                </a:lnTo>
                <a:lnTo>
                  <a:pt x="2444" y="781"/>
                </a:lnTo>
                <a:lnTo>
                  <a:pt x="2442" y="775"/>
                </a:lnTo>
                <a:lnTo>
                  <a:pt x="2439" y="768"/>
                </a:lnTo>
                <a:lnTo>
                  <a:pt x="2436" y="762"/>
                </a:lnTo>
                <a:lnTo>
                  <a:pt x="2431" y="757"/>
                </a:lnTo>
                <a:lnTo>
                  <a:pt x="2425" y="752"/>
                </a:lnTo>
                <a:lnTo>
                  <a:pt x="2420" y="748"/>
                </a:lnTo>
                <a:lnTo>
                  <a:pt x="2414" y="744"/>
                </a:lnTo>
                <a:lnTo>
                  <a:pt x="2407" y="740"/>
                </a:lnTo>
                <a:lnTo>
                  <a:pt x="2400" y="737"/>
                </a:lnTo>
                <a:lnTo>
                  <a:pt x="2392" y="734"/>
                </a:lnTo>
                <a:lnTo>
                  <a:pt x="2384" y="732"/>
                </a:lnTo>
                <a:lnTo>
                  <a:pt x="2376" y="731"/>
                </a:lnTo>
                <a:lnTo>
                  <a:pt x="2366" y="730"/>
                </a:lnTo>
                <a:lnTo>
                  <a:pt x="2357" y="730"/>
                </a:lnTo>
                <a:lnTo>
                  <a:pt x="2352" y="730"/>
                </a:lnTo>
                <a:lnTo>
                  <a:pt x="2354" y="716"/>
                </a:lnTo>
                <a:lnTo>
                  <a:pt x="2356" y="704"/>
                </a:lnTo>
                <a:lnTo>
                  <a:pt x="2359" y="691"/>
                </a:lnTo>
                <a:lnTo>
                  <a:pt x="2362" y="680"/>
                </a:lnTo>
                <a:lnTo>
                  <a:pt x="2370" y="655"/>
                </a:lnTo>
                <a:lnTo>
                  <a:pt x="2382" y="630"/>
                </a:lnTo>
                <a:lnTo>
                  <a:pt x="2395" y="604"/>
                </a:lnTo>
                <a:lnTo>
                  <a:pt x="2410" y="577"/>
                </a:lnTo>
                <a:lnTo>
                  <a:pt x="2445" y="515"/>
                </a:lnTo>
                <a:lnTo>
                  <a:pt x="2464" y="479"/>
                </a:lnTo>
                <a:lnTo>
                  <a:pt x="2486" y="438"/>
                </a:lnTo>
                <a:lnTo>
                  <a:pt x="2507" y="394"/>
                </a:lnTo>
                <a:lnTo>
                  <a:pt x="2530" y="343"/>
                </a:lnTo>
                <a:lnTo>
                  <a:pt x="2554" y="286"/>
                </a:lnTo>
                <a:lnTo>
                  <a:pt x="2578" y="222"/>
                </a:lnTo>
                <a:lnTo>
                  <a:pt x="2602" y="152"/>
                </a:lnTo>
                <a:lnTo>
                  <a:pt x="2614" y="113"/>
                </a:lnTo>
                <a:lnTo>
                  <a:pt x="2627" y="74"/>
                </a:lnTo>
                <a:lnTo>
                  <a:pt x="2579" y="59"/>
                </a:lnTo>
                <a:lnTo>
                  <a:pt x="2535" y="47"/>
                </a:lnTo>
                <a:lnTo>
                  <a:pt x="2494" y="36"/>
                </a:lnTo>
                <a:lnTo>
                  <a:pt x="2455" y="27"/>
                </a:lnTo>
                <a:lnTo>
                  <a:pt x="2418" y="19"/>
                </a:lnTo>
                <a:lnTo>
                  <a:pt x="2384" y="13"/>
                </a:lnTo>
                <a:lnTo>
                  <a:pt x="2352" y="8"/>
                </a:lnTo>
                <a:lnTo>
                  <a:pt x="2322" y="3"/>
                </a:lnTo>
                <a:lnTo>
                  <a:pt x="2293" y="1"/>
                </a:lnTo>
                <a:lnTo>
                  <a:pt x="2265" y="0"/>
                </a:lnTo>
                <a:lnTo>
                  <a:pt x="2240" y="0"/>
                </a:lnTo>
                <a:lnTo>
                  <a:pt x="2216" y="2"/>
                </a:lnTo>
                <a:lnTo>
                  <a:pt x="2193" y="5"/>
                </a:lnTo>
                <a:lnTo>
                  <a:pt x="2171" y="10"/>
                </a:lnTo>
                <a:lnTo>
                  <a:pt x="2148" y="14"/>
                </a:lnTo>
                <a:lnTo>
                  <a:pt x="2127" y="20"/>
                </a:lnTo>
                <a:lnTo>
                  <a:pt x="2107" y="27"/>
                </a:lnTo>
                <a:lnTo>
                  <a:pt x="2086" y="35"/>
                </a:lnTo>
                <a:lnTo>
                  <a:pt x="2065" y="44"/>
                </a:lnTo>
                <a:lnTo>
                  <a:pt x="2044" y="54"/>
                </a:lnTo>
                <a:lnTo>
                  <a:pt x="2002" y="78"/>
                </a:lnTo>
                <a:lnTo>
                  <a:pt x="1957" y="103"/>
                </a:lnTo>
                <a:lnTo>
                  <a:pt x="1907" y="132"/>
                </a:lnTo>
                <a:lnTo>
                  <a:pt x="1852" y="163"/>
                </a:lnTo>
                <a:lnTo>
                  <a:pt x="1791" y="197"/>
                </a:lnTo>
                <a:lnTo>
                  <a:pt x="1757" y="215"/>
                </a:lnTo>
                <a:lnTo>
                  <a:pt x="1720" y="234"/>
                </a:lnTo>
                <a:lnTo>
                  <a:pt x="1694" y="238"/>
                </a:lnTo>
                <a:lnTo>
                  <a:pt x="1670" y="240"/>
                </a:lnTo>
                <a:lnTo>
                  <a:pt x="1646" y="239"/>
                </a:lnTo>
                <a:lnTo>
                  <a:pt x="1624" y="237"/>
                </a:lnTo>
                <a:lnTo>
                  <a:pt x="1603" y="233"/>
                </a:lnTo>
                <a:lnTo>
                  <a:pt x="1584" y="225"/>
                </a:lnTo>
                <a:lnTo>
                  <a:pt x="1566" y="218"/>
                </a:lnTo>
                <a:lnTo>
                  <a:pt x="1548" y="209"/>
                </a:lnTo>
                <a:lnTo>
                  <a:pt x="1532" y="199"/>
                </a:lnTo>
                <a:lnTo>
                  <a:pt x="1516" y="188"/>
                </a:lnTo>
                <a:lnTo>
                  <a:pt x="1500" y="176"/>
                </a:lnTo>
                <a:lnTo>
                  <a:pt x="1486" y="162"/>
                </a:lnTo>
                <a:lnTo>
                  <a:pt x="1457" y="136"/>
                </a:lnTo>
                <a:lnTo>
                  <a:pt x="1428" y="109"/>
                </a:lnTo>
                <a:lnTo>
                  <a:pt x="1413" y="97"/>
                </a:lnTo>
                <a:lnTo>
                  <a:pt x="1398" y="85"/>
                </a:lnTo>
                <a:lnTo>
                  <a:pt x="1382" y="73"/>
                </a:lnTo>
                <a:lnTo>
                  <a:pt x="1366" y="63"/>
                </a:lnTo>
                <a:lnTo>
                  <a:pt x="1350" y="53"/>
                </a:lnTo>
                <a:lnTo>
                  <a:pt x="1331" y="45"/>
                </a:lnTo>
                <a:lnTo>
                  <a:pt x="1313" y="38"/>
                </a:lnTo>
                <a:lnTo>
                  <a:pt x="1293" y="33"/>
                </a:lnTo>
                <a:lnTo>
                  <a:pt x="1271" y="30"/>
                </a:lnTo>
                <a:lnTo>
                  <a:pt x="1249" y="29"/>
                </a:lnTo>
                <a:lnTo>
                  <a:pt x="1225" y="31"/>
                </a:lnTo>
                <a:lnTo>
                  <a:pt x="1199" y="35"/>
                </a:lnTo>
                <a:lnTo>
                  <a:pt x="1171" y="41"/>
                </a:lnTo>
                <a:lnTo>
                  <a:pt x="1142" y="50"/>
                </a:lnTo>
                <a:lnTo>
                  <a:pt x="1110" y="63"/>
                </a:lnTo>
                <a:lnTo>
                  <a:pt x="1077" y="79"/>
                </a:lnTo>
                <a:lnTo>
                  <a:pt x="1112" y="150"/>
                </a:lnTo>
                <a:lnTo>
                  <a:pt x="1146" y="216"/>
                </a:lnTo>
                <a:lnTo>
                  <a:pt x="1179" y="275"/>
                </a:lnTo>
                <a:lnTo>
                  <a:pt x="1211" y="330"/>
                </a:lnTo>
                <a:lnTo>
                  <a:pt x="1242" y="379"/>
                </a:lnTo>
                <a:lnTo>
                  <a:pt x="1270" y="424"/>
                </a:lnTo>
                <a:lnTo>
                  <a:pt x="1298" y="465"/>
                </a:lnTo>
                <a:lnTo>
                  <a:pt x="1324" y="503"/>
                </a:lnTo>
                <a:lnTo>
                  <a:pt x="1370" y="568"/>
                </a:lnTo>
                <a:lnTo>
                  <a:pt x="1390" y="597"/>
                </a:lnTo>
                <a:lnTo>
                  <a:pt x="1408" y="625"/>
                </a:lnTo>
                <a:lnTo>
                  <a:pt x="1423" y="652"/>
                </a:lnTo>
                <a:lnTo>
                  <a:pt x="1436" y="678"/>
                </a:lnTo>
                <a:lnTo>
                  <a:pt x="1442" y="691"/>
                </a:lnTo>
                <a:lnTo>
                  <a:pt x="1447" y="704"/>
                </a:lnTo>
                <a:lnTo>
                  <a:pt x="1452" y="716"/>
                </a:lnTo>
                <a:lnTo>
                  <a:pt x="1455" y="730"/>
                </a:lnTo>
                <a:lnTo>
                  <a:pt x="1439" y="733"/>
                </a:lnTo>
                <a:lnTo>
                  <a:pt x="1425" y="738"/>
                </a:lnTo>
                <a:lnTo>
                  <a:pt x="1412" y="744"/>
                </a:lnTo>
                <a:lnTo>
                  <a:pt x="1401" y="751"/>
                </a:lnTo>
                <a:lnTo>
                  <a:pt x="1391" y="760"/>
                </a:lnTo>
                <a:lnTo>
                  <a:pt x="1387" y="765"/>
                </a:lnTo>
                <a:lnTo>
                  <a:pt x="1384" y="770"/>
                </a:lnTo>
                <a:lnTo>
                  <a:pt x="1382" y="776"/>
                </a:lnTo>
                <a:lnTo>
                  <a:pt x="1380" y="782"/>
                </a:lnTo>
                <a:lnTo>
                  <a:pt x="1379" y="788"/>
                </a:lnTo>
                <a:lnTo>
                  <a:pt x="1378" y="794"/>
                </a:lnTo>
                <a:lnTo>
                  <a:pt x="1379" y="799"/>
                </a:lnTo>
                <a:lnTo>
                  <a:pt x="1380" y="805"/>
                </a:lnTo>
                <a:lnTo>
                  <a:pt x="1382" y="811"/>
                </a:lnTo>
                <a:lnTo>
                  <a:pt x="1384" y="816"/>
                </a:lnTo>
                <a:lnTo>
                  <a:pt x="1387" y="821"/>
                </a:lnTo>
                <a:lnTo>
                  <a:pt x="1391" y="826"/>
                </a:lnTo>
                <a:lnTo>
                  <a:pt x="1401" y="836"/>
                </a:lnTo>
                <a:lnTo>
                  <a:pt x="1412" y="843"/>
                </a:lnTo>
                <a:lnTo>
                  <a:pt x="1425" y="850"/>
                </a:lnTo>
                <a:lnTo>
                  <a:pt x="1439" y="854"/>
                </a:lnTo>
                <a:lnTo>
                  <a:pt x="1455" y="857"/>
                </a:lnTo>
                <a:lnTo>
                  <a:pt x="1454" y="866"/>
                </a:lnTo>
                <a:lnTo>
                  <a:pt x="1451" y="876"/>
                </a:lnTo>
                <a:lnTo>
                  <a:pt x="1445" y="892"/>
                </a:lnTo>
                <a:lnTo>
                  <a:pt x="1438" y="907"/>
                </a:lnTo>
                <a:lnTo>
                  <a:pt x="1428" y="923"/>
                </a:lnTo>
                <a:lnTo>
                  <a:pt x="1416" y="941"/>
                </a:lnTo>
                <a:lnTo>
                  <a:pt x="1401" y="959"/>
                </a:lnTo>
                <a:lnTo>
                  <a:pt x="1384" y="977"/>
                </a:lnTo>
                <a:lnTo>
                  <a:pt x="1366" y="997"/>
                </a:lnTo>
                <a:lnTo>
                  <a:pt x="1346" y="1016"/>
                </a:lnTo>
                <a:lnTo>
                  <a:pt x="1323" y="1035"/>
                </a:lnTo>
                <a:lnTo>
                  <a:pt x="1300" y="1056"/>
                </a:lnTo>
                <a:lnTo>
                  <a:pt x="1249" y="1097"/>
                </a:lnTo>
                <a:lnTo>
                  <a:pt x="1194" y="1141"/>
                </a:lnTo>
                <a:lnTo>
                  <a:pt x="1136" y="1185"/>
                </a:lnTo>
                <a:lnTo>
                  <a:pt x="1014" y="1275"/>
                </a:lnTo>
                <a:lnTo>
                  <a:pt x="893" y="1363"/>
                </a:lnTo>
                <a:lnTo>
                  <a:pt x="835" y="1407"/>
                </a:lnTo>
                <a:lnTo>
                  <a:pt x="781" y="1450"/>
                </a:lnTo>
                <a:lnTo>
                  <a:pt x="732" y="1491"/>
                </a:lnTo>
                <a:lnTo>
                  <a:pt x="710" y="1511"/>
                </a:lnTo>
                <a:lnTo>
                  <a:pt x="689" y="1530"/>
                </a:lnTo>
                <a:lnTo>
                  <a:pt x="666" y="1554"/>
                </a:lnTo>
                <a:lnTo>
                  <a:pt x="643" y="1579"/>
                </a:lnTo>
                <a:lnTo>
                  <a:pt x="619" y="1608"/>
                </a:lnTo>
                <a:lnTo>
                  <a:pt x="595" y="1639"/>
                </a:lnTo>
                <a:lnTo>
                  <a:pt x="570" y="1673"/>
                </a:lnTo>
                <a:lnTo>
                  <a:pt x="546" y="1709"/>
                </a:lnTo>
                <a:lnTo>
                  <a:pt x="520" y="1747"/>
                </a:lnTo>
                <a:lnTo>
                  <a:pt x="495" y="1788"/>
                </a:lnTo>
                <a:lnTo>
                  <a:pt x="470" y="1832"/>
                </a:lnTo>
                <a:lnTo>
                  <a:pt x="444" y="1877"/>
                </a:lnTo>
                <a:lnTo>
                  <a:pt x="419" y="1923"/>
                </a:lnTo>
                <a:lnTo>
                  <a:pt x="393" y="1972"/>
                </a:lnTo>
                <a:lnTo>
                  <a:pt x="369" y="2023"/>
                </a:lnTo>
                <a:lnTo>
                  <a:pt x="343" y="2076"/>
                </a:lnTo>
                <a:lnTo>
                  <a:pt x="319" y="2130"/>
                </a:lnTo>
                <a:lnTo>
                  <a:pt x="294" y="2185"/>
                </a:lnTo>
                <a:lnTo>
                  <a:pt x="271" y="2242"/>
                </a:lnTo>
                <a:lnTo>
                  <a:pt x="247" y="2300"/>
                </a:lnTo>
                <a:lnTo>
                  <a:pt x="224" y="2359"/>
                </a:lnTo>
                <a:lnTo>
                  <a:pt x="203" y="2420"/>
                </a:lnTo>
                <a:lnTo>
                  <a:pt x="181" y="2482"/>
                </a:lnTo>
                <a:lnTo>
                  <a:pt x="161" y="2544"/>
                </a:lnTo>
                <a:lnTo>
                  <a:pt x="141" y="2606"/>
                </a:lnTo>
                <a:lnTo>
                  <a:pt x="122" y="2670"/>
                </a:lnTo>
                <a:lnTo>
                  <a:pt x="105" y="2733"/>
                </a:lnTo>
                <a:lnTo>
                  <a:pt x="89" y="2798"/>
                </a:lnTo>
                <a:lnTo>
                  <a:pt x="73" y="2863"/>
                </a:lnTo>
                <a:lnTo>
                  <a:pt x="59" y="2928"/>
                </a:lnTo>
                <a:lnTo>
                  <a:pt x="46" y="2993"/>
                </a:lnTo>
                <a:lnTo>
                  <a:pt x="35" y="3058"/>
                </a:lnTo>
                <a:lnTo>
                  <a:pt x="24" y="3123"/>
                </a:lnTo>
                <a:lnTo>
                  <a:pt x="16" y="3188"/>
                </a:lnTo>
                <a:lnTo>
                  <a:pt x="10" y="3253"/>
                </a:lnTo>
                <a:lnTo>
                  <a:pt x="5" y="3317"/>
                </a:lnTo>
                <a:lnTo>
                  <a:pt x="1" y="3380"/>
                </a:lnTo>
                <a:lnTo>
                  <a:pt x="0" y="3443"/>
                </a:lnTo>
                <a:lnTo>
                  <a:pt x="0" y="3505"/>
                </a:lnTo>
                <a:lnTo>
                  <a:pt x="3" y="3567"/>
                </a:lnTo>
                <a:lnTo>
                  <a:pt x="7" y="3629"/>
                </a:lnTo>
                <a:lnTo>
                  <a:pt x="13" y="3688"/>
                </a:lnTo>
                <a:lnTo>
                  <a:pt x="22" y="3747"/>
                </a:lnTo>
                <a:lnTo>
                  <a:pt x="27" y="3775"/>
                </a:lnTo>
                <a:lnTo>
                  <a:pt x="32" y="3804"/>
                </a:lnTo>
                <a:lnTo>
                  <a:pt x="40" y="3832"/>
                </a:lnTo>
                <a:lnTo>
                  <a:pt x="46" y="3860"/>
                </a:lnTo>
                <a:lnTo>
                  <a:pt x="54" y="3887"/>
                </a:lnTo>
                <a:lnTo>
                  <a:pt x="62" y="3914"/>
                </a:lnTo>
                <a:lnTo>
                  <a:pt x="70" y="3941"/>
                </a:lnTo>
                <a:lnTo>
                  <a:pt x="80" y="3968"/>
                </a:lnTo>
                <a:lnTo>
                  <a:pt x="90" y="3993"/>
                </a:lnTo>
                <a:lnTo>
                  <a:pt x="101" y="4019"/>
                </a:lnTo>
                <a:lnTo>
                  <a:pt x="112" y="4044"/>
                </a:lnTo>
                <a:lnTo>
                  <a:pt x="124" y="4069"/>
                </a:lnTo>
                <a:lnTo>
                  <a:pt x="136" y="4093"/>
                </a:lnTo>
                <a:lnTo>
                  <a:pt x="150" y="4116"/>
                </a:lnTo>
                <a:lnTo>
                  <a:pt x="164" y="4140"/>
                </a:lnTo>
                <a:lnTo>
                  <a:pt x="179" y="4162"/>
                </a:lnTo>
                <a:lnTo>
                  <a:pt x="194" y="4185"/>
                </a:lnTo>
                <a:lnTo>
                  <a:pt x="211" y="4206"/>
                </a:lnTo>
                <a:lnTo>
                  <a:pt x="227" y="4227"/>
                </a:lnTo>
                <a:lnTo>
                  <a:pt x="244" y="4248"/>
                </a:lnTo>
                <a:lnTo>
                  <a:pt x="263" y="4268"/>
                </a:lnTo>
                <a:lnTo>
                  <a:pt x="282" y="4288"/>
                </a:lnTo>
                <a:lnTo>
                  <a:pt x="302" y="4307"/>
                </a:lnTo>
                <a:lnTo>
                  <a:pt x="323" y="4325"/>
                </a:lnTo>
                <a:lnTo>
                  <a:pt x="344" y="4343"/>
                </a:lnTo>
                <a:lnTo>
                  <a:pt x="367" y="4360"/>
                </a:lnTo>
                <a:lnTo>
                  <a:pt x="389" y="4376"/>
                </a:lnTo>
                <a:lnTo>
                  <a:pt x="413" y="4391"/>
                </a:lnTo>
                <a:lnTo>
                  <a:pt x="438" y="4407"/>
                </a:lnTo>
                <a:lnTo>
                  <a:pt x="463" y="4421"/>
                </a:lnTo>
                <a:lnTo>
                  <a:pt x="490" y="4435"/>
                </a:lnTo>
                <a:lnTo>
                  <a:pt x="516" y="4449"/>
                </a:lnTo>
                <a:lnTo>
                  <a:pt x="545" y="4461"/>
                </a:lnTo>
                <a:lnTo>
                  <a:pt x="573" y="4472"/>
                </a:lnTo>
                <a:lnTo>
                  <a:pt x="603" y="4483"/>
                </a:lnTo>
                <a:lnTo>
                  <a:pt x="634" y="4493"/>
                </a:lnTo>
                <a:lnTo>
                  <a:pt x="665" y="4503"/>
                </a:lnTo>
                <a:lnTo>
                  <a:pt x="698" y="4511"/>
                </a:lnTo>
                <a:lnTo>
                  <a:pt x="731" y="4519"/>
                </a:lnTo>
                <a:lnTo>
                  <a:pt x="765" y="4526"/>
                </a:lnTo>
                <a:lnTo>
                  <a:pt x="801" y="4532"/>
                </a:lnTo>
                <a:lnTo>
                  <a:pt x="836" y="4537"/>
                </a:lnTo>
                <a:lnTo>
                  <a:pt x="873" y="4541"/>
                </a:lnTo>
                <a:lnTo>
                  <a:pt x="912" y="4545"/>
                </a:lnTo>
                <a:lnTo>
                  <a:pt x="950" y="4548"/>
                </a:lnTo>
                <a:lnTo>
                  <a:pt x="990" y="4549"/>
                </a:lnTo>
                <a:lnTo>
                  <a:pt x="1475" y="4566"/>
                </a:lnTo>
                <a:lnTo>
                  <a:pt x="1751" y="4575"/>
                </a:lnTo>
                <a:lnTo>
                  <a:pt x="1874" y="4578"/>
                </a:lnTo>
                <a:lnTo>
                  <a:pt x="1903" y="4578"/>
                </a:lnTo>
                <a:lnTo>
                  <a:pt x="1932" y="4578"/>
                </a:lnTo>
                <a:lnTo>
                  <a:pt x="2056" y="4575"/>
                </a:lnTo>
                <a:lnTo>
                  <a:pt x="2332" y="4566"/>
                </a:lnTo>
                <a:lnTo>
                  <a:pt x="2817" y="4549"/>
                </a:lnTo>
                <a:lnTo>
                  <a:pt x="2856" y="4548"/>
                </a:lnTo>
                <a:lnTo>
                  <a:pt x="2895" y="4545"/>
                </a:lnTo>
                <a:lnTo>
                  <a:pt x="2933" y="4541"/>
                </a:lnTo>
                <a:lnTo>
                  <a:pt x="2970" y="4537"/>
                </a:lnTo>
                <a:lnTo>
                  <a:pt x="3006" y="4532"/>
                </a:lnTo>
                <a:lnTo>
                  <a:pt x="3042" y="4526"/>
                </a:lnTo>
                <a:lnTo>
                  <a:pt x="3075" y="4519"/>
                </a:lnTo>
                <a:lnTo>
                  <a:pt x="3109" y="4511"/>
                </a:lnTo>
                <a:lnTo>
                  <a:pt x="3142" y="4503"/>
                </a:lnTo>
                <a:lnTo>
                  <a:pt x="3173" y="4493"/>
                </a:lnTo>
                <a:lnTo>
                  <a:pt x="3204" y="4483"/>
                </a:lnTo>
                <a:lnTo>
                  <a:pt x="3233" y="4472"/>
                </a:lnTo>
                <a:lnTo>
                  <a:pt x="3262" y="4461"/>
                </a:lnTo>
                <a:lnTo>
                  <a:pt x="3290" y="4449"/>
                </a:lnTo>
                <a:lnTo>
                  <a:pt x="3317" y="4435"/>
                </a:lnTo>
                <a:lnTo>
                  <a:pt x="3343" y="4421"/>
                </a:lnTo>
                <a:lnTo>
                  <a:pt x="3369" y="4407"/>
                </a:lnTo>
                <a:lnTo>
                  <a:pt x="3393" y="4391"/>
                </a:lnTo>
                <a:lnTo>
                  <a:pt x="3418" y="4376"/>
                </a:lnTo>
                <a:lnTo>
                  <a:pt x="3440" y="4360"/>
                </a:lnTo>
                <a:lnTo>
                  <a:pt x="3462" y="4343"/>
                </a:lnTo>
                <a:lnTo>
                  <a:pt x="3484" y="4325"/>
                </a:lnTo>
                <a:lnTo>
                  <a:pt x="3504" y="4307"/>
                </a:lnTo>
                <a:lnTo>
                  <a:pt x="3525" y="4288"/>
                </a:lnTo>
                <a:lnTo>
                  <a:pt x="3544" y="4268"/>
                </a:lnTo>
                <a:lnTo>
                  <a:pt x="3562" y="4248"/>
                </a:lnTo>
                <a:lnTo>
                  <a:pt x="3580" y="4227"/>
                </a:lnTo>
                <a:lnTo>
                  <a:pt x="3596" y="4206"/>
                </a:lnTo>
                <a:lnTo>
                  <a:pt x="3612" y="4185"/>
                </a:lnTo>
                <a:lnTo>
                  <a:pt x="3628" y="4162"/>
                </a:lnTo>
                <a:lnTo>
                  <a:pt x="3643" y="4140"/>
                </a:lnTo>
                <a:lnTo>
                  <a:pt x="3657" y="4116"/>
                </a:lnTo>
                <a:lnTo>
                  <a:pt x="3670" y="4093"/>
                </a:lnTo>
                <a:lnTo>
                  <a:pt x="3683" y="4069"/>
                </a:lnTo>
                <a:lnTo>
                  <a:pt x="3695" y="4044"/>
                </a:lnTo>
                <a:lnTo>
                  <a:pt x="3706" y="4019"/>
                </a:lnTo>
                <a:lnTo>
                  <a:pt x="3716" y="3993"/>
                </a:lnTo>
                <a:lnTo>
                  <a:pt x="3726" y="3968"/>
                </a:lnTo>
                <a:lnTo>
                  <a:pt x="3737" y="3941"/>
                </a:lnTo>
                <a:lnTo>
                  <a:pt x="3745" y="3914"/>
                </a:lnTo>
                <a:lnTo>
                  <a:pt x="3753" y="3887"/>
                </a:lnTo>
                <a:lnTo>
                  <a:pt x="3760" y="3860"/>
                </a:lnTo>
                <a:lnTo>
                  <a:pt x="3767" y="3832"/>
                </a:lnTo>
                <a:lnTo>
                  <a:pt x="3774" y="3804"/>
                </a:lnTo>
                <a:lnTo>
                  <a:pt x="3779" y="3775"/>
                </a:lnTo>
                <a:lnTo>
                  <a:pt x="3784" y="3747"/>
                </a:lnTo>
                <a:lnTo>
                  <a:pt x="3794" y="3688"/>
                </a:lnTo>
                <a:lnTo>
                  <a:pt x="3800" y="3629"/>
                </a:lnTo>
                <a:lnTo>
                  <a:pt x="3804" y="3567"/>
                </a:lnTo>
                <a:lnTo>
                  <a:pt x="3807" y="3505"/>
                </a:lnTo>
                <a:lnTo>
                  <a:pt x="3807" y="3443"/>
                </a:lnTo>
                <a:lnTo>
                  <a:pt x="3806" y="3380"/>
                </a:lnTo>
                <a:lnTo>
                  <a:pt x="3802" y="3317"/>
                </a:lnTo>
                <a:lnTo>
                  <a:pt x="3797" y="3253"/>
                </a:lnTo>
                <a:lnTo>
                  <a:pt x="3791" y="3188"/>
                </a:lnTo>
                <a:lnTo>
                  <a:pt x="3781" y="3123"/>
                </a:lnTo>
                <a:lnTo>
                  <a:pt x="3772" y="3058"/>
                </a:lnTo>
                <a:lnTo>
                  <a:pt x="3761" y="2993"/>
                </a:lnTo>
                <a:lnTo>
                  <a:pt x="3748" y="2928"/>
                </a:lnTo>
                <a:lnTo>
                  <a:pt x="3733" y="2863"/>
                </a:lnTo>
                <a:lnTo>
                  <a:pt x="3718" y="2798"/>
                </a:lnTo>
                <a:lnTo>
                  <a:pt x="3702" y="2733"/>
                </a:lnTo>
                <a:lnTo>
                  <a:pt x="3685" y="2670"/>
                </a:lnTo>
                <a:lnTo>
                  <a:pt x="3665" y="2606"/>
                </a:lnTo>
                <a:lnTo>
                  <a:pt x="3646" y="2544"/>
                </a:lnTo>
                <a:lnTo>
                  <a:pt x="3625" y="2482"/>
                </a:lnTo>
                <a:lnTo>
                  <a:pt x="3604" y="2420"/>
                </a:lnTo>
                <a:lnTo>
                  <a:pt x="3582" y="2359"/>
                </a:lnTo>
                <a:lnTo>
                  <a:pt x="3559" y="2300"/>
                </a:lnTo>
                <a:lnTo>
                  <a:pt x="3536" y="2242"/>
                </a:lnTo>
                <a:lnTo>
                  <a:pt x="3512" y="2185"/>
                </a:lnTo>
                <a:lnTo>
                  <a:pt x="3488" y="2130"/>
                </a:lnTo>
                <a:lnTo>
                  <a:pt x="3463" y="2076"/>
                </a:lnTo>
                <a:lnTo>
                  <a:pt x="3438" y="2023"/>
                </a:lnTo>
                <a:lnTo>
                  <a:pt x="3413" y="1972"/>
                </a:lnTo>
                <a:lnTo>
                  <a:pt x="3388" y="1923"/>
                </a:lnTo>
                <a:lnTo>
                  <a:pt x="3363" y="1877"/>
                </a:lnTo>
                <a:lnTo>
                  <a:pt x="3336" y="1832"/>
                </a:lnTo>
                <a:lnTo>
                  <a:pt x="3311" y="1788"/>
                </a:lnTo>
                <a:lnTo>
                  <a:pt x="3286" y="1747"/>
                </a:lnTo>
                <a:lnTo>
                  <a:pt x="3261" y="1709"/>
                </a:lnTo>
                <a:lnTo>
                  <a:pt x="3236" y="1673"/>
                </a:lnTo>
                <a:lnTo>
                  <a:pt x="3211" y="1639"/>
                </a:lnTo>
                <a:lnTo>
                  <a:pt x="3187" y="1608"/>
                </a:lnTo>
                <a:lnTo>
                  <a:pt x="3164" y="1579"/>
                </a:lnTo>
                <a:lnTo>
                  <a:pt x="3141" y="1554"/>
                </a:lnTo>
                <a:lnTo>
                  <a:pt x="3118" y="1530"/>
                </a:lnTo>
                <a:close/>
                <a:moveTo>
                  <a:pt x="2776" y="3860"/>
                </a:moveTo>
                <a:lnTo>
                  <a:pt x="2776" y="3860"/>
                </a:lnTo>
                <a:lnTo>
                  <a:pt x="2751" y="3878"/>
                </a:lnTo>
                <a:lnTo>
                  <a:pt x="2728" y="3894"/>
                </a:lnTo>
                <a:lnTo>
                  <a:pt x="2705" y="3909"/>
                </a:lnTo>
                <a:lnTo>
                  <a:pt x="2681" y="3921"/>
                </a:lnTo>
                <a:lnTo>
                  <a:pt x="2660" y="3931"/>
                </a:lnTo>
                <a:lnTo>
                  <a:pt x="2638" y="3940"/>
                </a:lnTo>
                <a:lnTo>
                  <a:pt x="2617" y="3947"/>
                </a:lnTo>
                <a:lnTo>
                  <a:pt x="2597" y="3953"/>
                </a:lnTo>
                <a:lnTo>
                  <a:pt x="2577" y="3959"/>
                </a:lnTo>
                <a:lnTo>
                  <a:pt x="2558" y="3963"/>
                </a:lnTo>
                <a:lnTo>
                  <a:pt x="2521" y="3969"/>
                </a:lnTo>
                <a:lnTo>
                  <a:pt x="2487" y="3973"/>
                </a:lnTo>
                <a:lnTo>
                  <a:pt x="2455" y="3977"/>
                </a:lnTo>
                <a:lnTo>
                  <a:pt x="2428" y="3979"/>
                </a:lnTo>
                <a:lnTo>
                  <a:pt x="2398" y="3980"/>
                </a:lnTo>
                <a:lnTo>
                  <a:pt x="2365" y="3980"/>
                </a:lnTo>
                <a:lnTo>
                  <a:pt x="2329" y="3978"/>
                </a:lnTo>
                <a:lnTo>
                  <a:pt x="2289" y="3975"/>
                </a:lnTo>
                <a:lnTo>
                  <a:pt x="2246" y="3971"/>
                </a:lnTo>
                <a:lnTo>
                  <a:pt x="2199" y="3964"/>
                </a:lnTo>
                <a:lnTo>
                  <a:pt x="2149" y="3957"/>
                </a:lnTo>
                <a:lnTo>
                  <a:pt x="2046" y="3940"/>
                </a:lnTo>
                <a:lnTo>
                  <a:pt x="1956" y="3928"/>
                </a:lnTo>
                <a:lnTo>
                  <a:pt x="1916" y="3923"/>
                </a:lnTo>
                <a:lnTo>
                  <a:pt x="1879" y="3920"/>
                </a:lnTo>
                <a:lnTo>
                  <a:pt x="1847" y="3918"/>
                </a:lnTo>
                <a:lnTo>
                  <a:pt x="1818" y="3917"/>
                </a:lnTo>
                <a:lnTo>
                  <a:pt x="1786" y="3917"/>
                </a:lnTo>
                <a:lnTo>
                  <a:pt x="1754" y="3919"/>
                </a:lnTo>
                <a:lnTo>
                  <a:pt x="1724" y="3921"/>
                </a:lnTo>
                <a:lnTo>
                  <a:pt x="1692" y="3925"/>
                </a:lnTo>
                <a:lnTo>
                  <a:pt x="1661" y="3929"/>
                </a:lnTo>
                <a:lnTo>
                  <a:pt x="1631" y="3934"/>
                </a:lnTo>
                <a:lnTo>
                  <a:pt x="1601" y="3940"/>
                </a:lnTo>
                <a:lnTo>
                  <a:pt x="1573" y="3946"/>
                </a:lnTo>
                <a:lnTo>
                  <a:pt x="1516" y="3960"/>
                </a:lnTo>
                <a:lnTo>
                  <a:pt x="1462" y="3974"/>
                </a:lnTo>
                <a:lnTo>
                  <a:pt x="1362" y="4001"/>
                </a:lnTo>
                <a:lnTo>
                  <a:pt x="1350" y="4000"/>
                </a:lnTo>
                <a:lnTo>
                  <a:pt x="1338" y="3998"/>
                </a:lnTo>
                <a:lnTo>
                  <a:pt x="1327" y="3995"/>
                </a:lnTo>
                <a:lnTo>
                  <a:pt x="1317" y="3992"/>
                </a:lnTo>
                <a:lnTo>
                  <a:pt x="1296" y="3985"/>
                </a:lnTo>
                <a:lnTo>
                  <a:pt x="1276" y="3976"/>
                </a:lnTo>
                <a:lnTo>
                  <a:pt x="1259" y="3964"/>
                </a:lnTo>
                <a:lnTo>
                  <a:pt x="1243" y="3951"/>
                </a:lnTo>
                <a:lnTo>
                  <a:pt x="1229" y="3937"/>
                </a:lnTo>
                <a:lnTo>
                  <a:pt x="1223" y="3929"/>
                </a:lnTo>
                <a:lnTo>
                  <a:pt x="1218" y="3922"/>
                </a:lnTo>
                <a:lnTo>
                  <a:pt x="1213" y="3914"/>
                </a:lnTo>
                <a:lnTo>
                  <a:pt x="1209" y="3906"/>
                </a:lnTo>
                <a:lnTo>
                  <a:pt x="1206" y="3896"/>
                </a:lnTo>
                <a:lnTo>
                  <a:pt x="1203" y="3888"/>
                </a:lnTo>
                <a:lnTo>
                  <a:pt x="1201" y="3880"/>
                </a:lnTo>
                <a:lnTo>
                  <a:pt x="1200" y="3871"/>
                </a:lnTo>
                <a:lnTo>
                  <a:pt x="1199" y="3862"/>
                </a:lnTo>
                <a:lnTo>
                  <a:pt x="1200" y="3854"/>
                </a:lnTo>
                <a:lnTo>
                  <a:pt x="1201" y="3845"/>
                </a:lnTo>
                <a:lnTo>
                  <a:pt x="1203" y="3836"/>
                </a:lnTo>
                <a:lnTo>
                  <a:pt x="1206" y="3827"/>
                </a:lnTo>
                <a:lnTo>
                  <a:pt x="1210" y="3818"/>
                </a:lnTo>
                <a:lnTo>
                  <a:pt x="1215" y="3810"/>
                </a:lnTo>
                <a:lnTo>
                  <a:pt x="1220" y="3802"/>
                </a:lnTo>
                <a:lnTo>
                  <a:pt x="1227" y="3793"/>
                </a:lnTo>
                <a:lnTo>
                  <a:pt x="1236" y="3785"/>
                </a:lnTo>
                <a:lnTo>
                  <a:pt x="1288" y="3749"/>
                </a:lnTo>
                <a:lnTo>
                  <a:pt x="1314" y="3730"/>
                </a:lnTo>
                <a:lnTo>
                  <a:pt x="1341" y="3710"/>
                </a:lnTo>
                <a:lnTo>
                  <a:pt x="1367" y="3689"/>
                </a:lnTo>
                <a:lnTo>
                  <a:pt x="1392" y="3667"/>
                </a:lnTo>
                <a:lnTo>
                  <a:pt x="1417" y="3644"/>
                </a:lnTo>
                <a:lnTo>
                  <a:pt x="1440" y="3618"/>
                </a:lnTo>
                <a:lnTo>
                  <a:pt x="1462" y="3593"/>
                </a:lnTo>
                <a:lnTo>
                  <a:pt x="1472" y="3579"/>
                </a:lnTo>
                <a:lnTo>
                  <a:pt x="1482" y="3565"/>
                </a:lnTo>
                <a:lnTo>
                  <a:pt x="1491" y="3550"/>
                </a:lnTo>
                <a:lnTo>
                  <a:pt x="1499" y="3536"/>
                </a:lnTo>
                <a:lnTo>
                  <a:pt x="1508" y="3521"/>
                </a:lnTo>
                <a:lnTo>
                  <a:pt x="1515" y="3504"/>
                </a:lnTo>
                <a:lnTo>
                  <a:pt x="1522" y="3488"/>
                </a:lnTo>
                <a:lnTo>
                  <a:pt x="1528" y="3472"/>
                </a:lnTo>
                <a:lnTo>
                  <a:pt x="1533" y="3454"/>
                </a:lnTo>
                <a:lnTo>
                  <a:pt x="1537" y="3437"/>
                </a:lnTo>
                <a:lnTo>
                  <a:pt x="1541" y="3419"/>
                </a:lnTo>
                <a:lnTo>
                  <a:pt x="1544" y="3399"/>
                </a:lnTo>
                <a:lnTo>
                  <a:pt x="1546" y="3381"/>
                </a:lnTo>
                <a:lnTo>
                  <a:pt x="1547" y="3361"/>
                </a:lnTo>
                <a:lnTo>
                  <a:pt x="1547" y="3337"/>
                </a:lnTo>
                <a:lnTo>
                  <a:pt x="1547" y="3311"/>
                </a:lnTo>
                <a:lnTo>
                  <a:pt x="1164" y="3282"/>
                </a:lnTo>
                <a:lnTo>
                  <a:pt x="1151" y="3280"/>
                </a:lnTo>
                <a:lnTo>
                  <a:pt x="1137" y="3277"/>
                </a:lnTo>
                <a:lnTo>
                  <a:pt x="1124" y="3273"/>
                </a:lnTo>
                <a:lnTo>
                  <a:pt x="1111" y="3268"/>
                </a:lnTo>
                <a:lnTo>
                  <a:pt x="1099" y="3261"/>
                </a:lnTo>
                <a:lnTo>
                  <a:pt x="1088" y="3254"/>
                </a:lnTo>
                <a:lnTo>
                  <a:pt x="1077" y="3246"/>
                </a:lnTo>
                <a:lnTo>
                  <a:pt x="1066" y="3236"/>
                </a:lnTo>
                <a:lnTo>
                  <a:pt x="1057" y="3226"/>
                </a:lnTo>
                <a:lnTo>
                  <a:pt x="1049" y="3216"/>
                </a:lnTo>
                <a:lnTo>
                  <a:pt x="1042" y="3205"/>
                </a:lnTo>
                <a:lnTo>
                  <a:pt x="1036" y="3193"/>
                </a:lnTo>
                <a:lnTo>
                  <a:pt x="1030" y="3180"/>
                </a:lnTo>
                <a:lnTo>
                  <a:pt x="1026" y="3168"/>
                </a:lnTo>
                <a:lnTo>
                  <a:pt x="1024" y="3155"/>
                </a:lnTo>
                <a:lnTo>
                  <a:pt x="1022" y="3142"/>
                </a:lnTo>
                <a:lnTo>
                  <a:pt x="1022" y="3128"/>
                </a:lnTo>
                <a:lnTo>
                  <a:pt x="1023" y="3115"/>
                </a:lnTo>
                <a:lnTo>
                  <a:pt x="1025" y="3103"/>
                </a:lnTo>
                <a:lnTo>
                  <a:pt x="1029" y="3092"/>
                </a:lnTo>
                <a:lnTo>
                  <a:pt x="1034" y="3081"/>
                </a:lnTo>
                <a:lnTo>
                  <a:pt x="1040" y="3069"/>
                </a:lnTo>
                <a:lnTo>
                  <a:pt x="1047" y="3060"/>
                </a:lnTo>
                <a:lnTo>
                  <a:pt x="1055" y="3051"/>
                </a:lnTo>
                <a:lnTo>
                  <a:pt x="1063" y="3043"/>
                </a:lnTo>
                <a:lnTo>
                  <a:pt x="1074" y="3036"/>
                </a:lnTo>
                <a:lnTo>
                  <a:pt x="1085" y="3030"/>
                </a:lnTo>
                <a:lnTo>
                  <a:pt x="1096" y="3025"/>
                </a:lnTo>
                <a:lnTo>
                  <a:pt x="1108" y="3020"/>
                </a:lnTo>
                <a:lnTo>
                  <a:pt x="1120" y="3017"/>
                </a:lnTo>
                <a:lnTo>
                  <a:pt x="1134" y="3016"/>
                </a:lnTo>
                <a:lnTo>
                  <a:pt x="1148" y="3016"/>
                </a:lnTo>
                <a:lnTo>
                  <a:pt x="1518" y="3029"/>
                </a:lnTo>
                <a:lnTo>
                  <a:pt x="1463" y="2843"/>
                </a:lnTo>
                <a:lnTo>
                  <a:pt x="1145" y="2843"/>
                </a:lnTo>
                <a:lnTo>
                  <a:pt x="1131" y="2843"/>
                </a:lnTo>
                <a:lnTo>
                  <a:pt x="1117" y="2841"/>
                </a:lnTo>
                <a:lnTo>
                  <a:pt x="1104" y="2837"/>
                </a:lnTo>
                <a:lnTo>
                  <a:pt x="1092" y="2833"/>
                </a:lnTo>
                <a:lnTo>
                  <a:pt x="1081" y="2827"/>
                </a:lnTo>
                <a:lnTo>
                  <a:pt x="1070" y="2821"/>
                </a:lnTo>
                <a:lnTo>
                  <a:pt x="1059" y="2813"/>
                </a:lnTo>
                <a:lnTo>
                  <a:pt x="1050" y="2805"/>
                </a:lnTo>
                <a:lnTo>
                  <a:pt x="1042" y="2794"/>
                </a:lnTo>
                <a:lnTo>
                  <a:pt x="1035" y="2784"/>
                </a:lnTo>
                <a:lnTo>
                  <a:pt x="1028" y="2773"/>
                </a:lnTo>
                <a:lnTo>
                  <a:pt x="1023" y="2762"/>
                </a:lnTo>
                <a:lnTo>
                  <a:pt x="1019" y="2750"/>
                </a:lnTo>
                <a:lnTo>
                  <a:pt x="1016" y="2736"/>
                </a:lnTo>
                <a:lnTo>
                  <a:pt x="1015" y="2723"/>
                </a:lnTo>
                <a:lnTo>
                  <a:pt x="1014" y="2710"/>
                </a:lnTo>
                <a:lnTo>
                  <a:pt x="1015" y="2696"/>
                </a:lnTo>
                <a:lnTo>
                  <a:pt x="1018" y="2682"/>
                </a:lnTo>
                <a:lnTo>
                  <a:pt x="1021" y="2669"/>
                </a:lnTo>
                <a:lnTo>
                  <a:pt x="1026" y="2657"/>
                </a:lnTo>
                <a:lnTo>
                  <a:pt x="1032" y="2645"/>
                </a:lnTo>
                <a:lnTo>
                  <a:pt x="1039" y="2633"/>
                </a:lnTo>
                <a:lnTo>
                  <a:pt x="1047" y="2623"/>
                </a:lnTo>
                <a:lnTo>
                  <a:pt x="1056" y="2613"/>
                </a:lnTo>
                <a:lnTo>
                  <a:pt x="1065" y="2604"/>
                </a:lnTo>
                <a:lnTo>
                  <a:pt x="1077" y="2596"/>
                </a:lnTo>
                <a:lnTo>
                  <a:pt x="1088" y="2588"/>
                </a:lnTo>
                <a:lnTo>
                  <a:pt x="1100" y="2581"/>
                </a:lnTo>
                <a:lnTo>
                  <a:pt x="1112" y="2576"/>
                </a:lnTo>
                <a:lnTo>
                  <a:pt x="1126" y="2572"/>
                </a:lnTo>
                <a:lnTo>
                  <a:pt x="1139" y="2569"/>
                </a:lnTo>
                <a:lnTo>
                  <a:pt x="1153" y="2568"/>
                </a:lnTo>
                <a:lnTo>
                  <a:pt x="1390" y="2554"/>
                </a:lnTo>
                <a:lnTo>
                  <a:pt x="1383" y="2518"/>
                </a:lnTo>
                <a:lnTo>
                  <a:pt x="1378" y="2483"/>
                </a:lnTo>
                <a:lnTo>
                  <a:pt x="1374" y="2448"/>
                </a:lnTo>
                <a:lnTo>
                  <a:pt x="1371" y="2414"/>
                </a:lnTo>
                <a:lnTo>
                  <a:pt x="1369" y="2382"/>
                </a:lnTo>
                <a:lnTo>
                  <a:pt x="1369" y="2350"/>
                </a:lnTo>
                <a:lnTo>
                  <a:pt x="1370" y="2320"/>
                </a:lnTo>
                <a:lnTo>
                  <a:pt x="1372" y="2291"/>
                </a:lnTo>
                <a:lnTo>
                  <a:pt x="1376" y="2254"/>
                </a:lnTo>
                <a:lnTo>
                  <a:pt x="1381" y="2220"/>
                </a:lnTo>
                <a:lnTo>
                  <a:pt x="1388" y="2186"/>
                </a:lnTo>
                <a:lnTo>
                  <a:pt x="1398" y="2154"/>
                </a:lnTo>
                <a:lnTo>
                  <a:pt x="1408" y="2122"/>
                </a:lnTo>
                <a:lnTo>
                  <a:pt x="1419" y="2092"/>
                </a:lnTo>
                <a:lnTo>
                  <a:pt x="1432" y="2063"/>
                </a:lnTo>
                <a:lnTo>
                  <a:pt x="1447" y="2036"/>
                </a:lnTo>
                <a:lnTo>
                  <a:pt x="1464" y="2008"/>
                </a:lnTo>
                <a:lnTo>
                  <a:pt x="1481" y="1983"/>
                </a:lnTo>
                <a:lnTo>
                  <a:pt x="1500" y="1958"/>
                </a:lnTo>
                <a:lnTo>
                  <a:pt x="1521" y="1935"/>
                </a:lnTo>
                <a:lnTo>
                  <a:pt x="1543" y="1912"/>
                </a:lnTo>
                <a:lnTo>
                  <a:pt x="1567" y="1891"/>
                </a:lnTo>
                <a:lnTo>
                  <a:pt x="1592" y="1870"/>
                </a:lnTo>
                <a:lnTo>
                  <a:pt x="1619" y="1851"/>
                </a:lnTo>
                <a:lnTo>
                  <a:pt x="1646" y="1835"/>
                </a:lnTo>
                <a:lnTo>
                  <a:pt x="1673" y="1820"/>
                </a:lnTo>
                <a:lnTo>
                  <a:pt x="1701" y="1805"/>
                </a:lnTo>
                <a:lnTo>
                  <a:pt x="1730" y="1792"/>
                </a:lnTo>
                <a:lnTo>
                  <a:pt x="1759" y="1780"/>
                </a:lnTo>
                <a:lnTo>
                  <a:pt x="1789" y="1770"/>
                </a:lnTo>
                <a:lnTo>
                  <a:pt x="1819" y="1760"/>
                </a:lnTo>
                <a:lnTo>
                  <a:pt x="1850" y="1752"/>
                </a:lnTo>
                <a:lnTo>
                  <a:pt x="1881" y="1745"/>
                </a:lnTo>
                <a:lnTo>
                  <a:pt x="1914" y="1740"/>
                </a:lnTo>
                <a:lnTo>
                  <a:pt x="1947" y="1735"/>
                </a:lnTo>
                <a:lnTo>
                  <a:pt x="1979" y="1732"/>
                </a:lnTo>
                <a:lnTo>
                  <a:pt x="2014" y="1730"/>
                </a:lnTo>
                <a:lnTo>
                  <a:pt x="2047" y="1729"/>
                </a:lnTo>
                <a:lnTo>
                  <a:pt x="2083" y="1730"/>
                </a:lnTo>
                <a:lnTo>
                  <a:pt x="2119" y="1732"/>
                </a:lnTo>
                <a:lnTo>
                  <a:pt x="2149" y="1734"/>
                </a:lnTo>
                <a:lnTo>
                  <a:pt x="2179" y="1737"/>
                </a:lnTo>
                <a:lnTo>
                  <a:pt x="2208" y="1742"/>
                </a:lnTo>
                <a:lnTo>
                  <a:pt x="2238" y="1747"/>
                </a:lnTo>
                <a:lnTo>
                  <a:pt x="2267" y="1754"/>
                </a:lnTo>
                <a:lnTo>
                  <a:pt x="2294" y="1762"/>
                </a:lnTo>
                <a:lnTo>
                  <a:pt x="2322" y="1770"/>
                </a:lnTo>
                <a:lnTo>
                  <a:pt x="2349" y="1779"/>
                </a:lnTo>
                <a:lnTo>
                  <a:pt x="2376" y="1789"/>
                </a:lnTo>
                <a:lnTo>
                  <a:pt x="2401" y="1801"/>
                </a:lnTo>
                <a:lnTo>
                  <a:pt x="2426" y="1813"/>
                </a:lnTo>
                <a:lnTo>
                  <a:pt x="2452" y="1827"/>
                </a:lnTo>
                <a:lnTo>
                  <a:pt x="2476" y="1841"/>
                </a:lnTo>
                <a:lnTo>
                  <a:pt x="2501" y="1856"/>
                </a:lnTo>
                <a:lnTo>
                  <a:pt x="2524" y="1873"/>
                </a:lnTo>
                <a:lnTo>
                  <a:pt x="2548" y="1890"/>
                </a:lnTo>
                <a:lnTo>
                  <a:pt x="2570" y="1908"/>
                </a:lnTo>
                <a:lnTo>
                  <a:pt x="2591" y="1928"/>
                </a:lnTo>
                <a:lnTo>
                  <a:pt x="2612" y="1948"/>
                </a:lnTo>
                <a:lnTo>
                  <a:pt x="2631" y="1969"/>
                </a:lnTo>
                <a:lnTo>
                  <a:pt x="2651" y="1992"/>
                </a:lnTo>
                <a:lnTo>
                  <a:pt x="2668" y="2015"/>
                </a:lnTo>
                <a:lnTo>
                  <a:pt x="2684" y="2040"/>
                </a:lnTo>
                <a:lnTo>
                  <a:pt x="2700" y="2065"/>
                </a:lnTo>
                <a:lnTo>
                  <a:pt x="2715" y="2091"/>
                </a:lnTo>
                <a:lnTo>
                  <a:pt x="2729" y="2118"/>
                </a:lnTo>
                <a:lnTo>
                  <a:pt x="2742" y="2146"/>
                </a:lnTo>
                <a:lnTo>
                  <a:pt x="2754" y="2175"/>
                </a:lnTo>
                <a:lnTo>
                  <a:pt x="2767" y="2205"/>
                </a:lnTo>
                <a:lnTo>
                  <a:pt x="2778" y="2235"/>
                </a:lnTo>
                <a:lnTo>
                  <a:pt x="2788" y="2266"/>
                </a:lnTo>
                <a:lnTo>
                  <a:pt x="2797" y="2297"/>
                </a:lnTo>
                <a:lnTo>
                  <a:pt x="2796" y="2305"/>
                </a:lnTo>
                <a:lnTo>
                  <a:pt x="2794" y="2314"/>
                </a:lnTo>
                <a:lnTo>
                  <a:pt x="2788" y="2329"/>
                </a:lnTo>
                <a:lnTo>
                  <a:pt x="2781" y="2343"/>
                </a:lnTo>
                <a:lnTo>
                  <a:pt x="2771" y="2356"/>
                </a:lnTo>
                <a:lnTo>
                  <a:pt x="2760" y="2368"/>
                </a:lnTo>
                <a:lnTo>
                  <a:pt x="2753" y="2373"/>
                </a:lnTo>
                <a:lnTo>
                  <a:pt x="2746" y="2377"/>
                </a:lnTo>
                <a:lnTo>
                  <a:pt x="2739" y="2381"/>
                </a:lnTo>
                <a:lnTo>
                  <a:pt x="2732" y="2384"/>
                </a:lnTo>
                <a:lnTo>
                  <a:pt x="2724" y="2387"/>
                </a:lnTo>
                <a:lnTo>
                  <a:pt x="2717" y="2389"/>
                </a:lnTo>
                <a:lnTo>
                  <a:pt x="2709" y="2390"/>
                </a:lnTo>
                <a:lnTo>
                  <a:pt x="2699" y="2391"/>
                </a:lnTo>
                <a:lnTo>
                  <a:pt x="2691" y="2391"/>
                </a:lnTo>
                <a:lnTo>
                  <a:pt x="2682" y="2390"/>
                </a:lnTo>
                <a:lnTo>
                  <a:pt x="2673" y="2389"/>
                </a:lnTo>
                <a:lnTo>
                  <a:pt x="2664" y="2386"/>
                </a:lnTo>
                <a:lnTo>
                  <a:pt x="2655" y="2383"/>
                </a:lnTo>
                <a:lnTo>
                  <a:pt x="2645" y="2379"/>
                </a:lnTo>
                <a:lnTo>
                  <a:pt x="2635" y="2374"/>
                </a:lnTo>
                <a:lnTo>
                  <a:pt x="2626" y="2367"/>
                </a:lnTo>
                <a:lnTo>
                  <a:pt x="2616" y="2359"/>
                </a:lnTo>
                <a:lnTo>
                  <a:pt x="2607" y="2351"/>
                </a:lnTo>
                <a:lnTo>
                  <a:pt x="2597" y="2342"/>
                </a:lnTo>
                <a:lnTo>
                  <a:pt x="2587" y="2331"/>
                </a:lnTo>
                <a:lnTo>
                  <a:pt x="2577" y="2320"/>
                </a:lnTo>
                <a:lnTo>
                  <a:pt x="2568" y="2306"/>
                </a:lnTo>
                <a:lnTo>
                  <a:pt x="2551" y="2259"/>
                </a:lnTo>
                <a:lnTo>
                  <a:pt x="2533" y="2217"/>
                </a:lnTo>
                <a:lnTo>
                  <a:pt x="2517" y="2178"/>
                </a:lnTo>
                <a:lnTo>
                  <a:pt x="2501" y="2144"/>
                </a:lnTo>
                <a:lnTo>
                  <a:pt x="2492" y="2128"/>
                </a:lnTo>
                <a:lnTo>
                  <a:pt x="2482" y="2113"/>
                </a:lnTo>
                <a:lnTo>
                  <a:pt x="2472" y="2098"/>
                </a:lnTo>
                <a:lnTo>
                  <a:pt x="2461" y="2083"/>
                </a:lnTo>
                <a:lnTo>
                  <a:pt x="2450" y="2069"/>
                </a:lnTo>
                <a:lnTo>
                  <a:pt x="2438" y="2055"/>
                </a:lnTo>
                <a:lnTo>
                  <a:pt x="2424" y="2042"/>
                </a:lnTo>
                <a:lnTo>
                  <a:pt x="2410" y="2027"/>
                </a:lnTo>
                <a:lnTo>
                  <a:pt x="2395" y="2014"/>
                </a:lnTo>
                <a:lnTo>
                  <a:pt x="2379" y="2002"/>
                </a:lnTo>
                <a:lnTo>
                  <a:pt x="2363" y="1990"/>
                </a:lnTo>
                <a:lnTo>
                  <a:pt x="2347" y="1978"/>
                </a:lnTo>
                <a:lnTo>
                  <a:pt x="2330" y="1968"/>
                </a:lnTo>
                <a:lnTo>
                  <a:pt x="2313" y="1959"/>
                </a:lnTo>
                <a:lnTo>
                  <a:pt x="2296" y="1950"/>
                </a:lnTo>
                <a:lnTo>
                  <a:pt x="2278" y="1942"/>
                </a:lnTo>
                <a:lnTo>
                  <a:pt x="2260" y="1935"/>
                </a:lnTo>
                <a:lnTo>
                  <a:pt x="2242" y="1929"/>
                </a:lnTo>
                <a:lnTo>
                  <a:pt x="2223" y="1922"/>
                </a:lnTo>
                <a:lnTo>
                  <a:pt x="2204" y="1918"/>
                </a:lnTo>
                <a:lnTo>
                  <a:pt x="2184" y="1913"/>
                </a:lnTo>
                <a:lnTo>
                  <a:pt x="2165" y="1910"/>
                </a:lnTo>
                <a:lnTo>
                  <a:pt x="2144" y="1908"/>
                </a:lnTo>
                <a:lnTo>
                  <a:pt x="2124" y="1906"/>
                </a:lnTo>
                <a:lnTo>
                  <a:pt x="2101" y="1905"/>
                </a:lnTo>
                <a:lnTo>
                  <a:pt x="2079" y="1904"/>
                </a:lnTo>
                <a:lnTo>
                  <a:pt x="2058" y="1905"/>
                </a:lnTo>
                <a:lnTo>
                  <a:pt x="2036" y="1906"/>
                </a:lnTo>
                <a:lnTo>
                  <a:pt x="2016" y="1908"/>
                </a:lnTo>
                <a:lnTo>
                  <a:pt x="1996" y="1912"/>
                </a:lnTo>
                <a:lnTo>
                  <a:pt x="1976" y="1916"/>
                </a:lnTo>
                <a:lnTo>
                  <a:pt x="1958" y="1920"/>
                </a:lnTo>
                <a:lnTo>
                  <a:pt x="1940" y="1927"/>
                </a:lnTo>
                <a:lnTo>
                  <a:pt x="1921" y="1934"/>
                </a:lnTo>
                <a:lnTo>
                  <a:pt x="1904" y="1941"/>
                </a:lnTo>
                <a:lnTo>
                  <a:pt x="1887" y="1950"/>
                </a:lnTo>
                <a:lnTo>
                  <a:pt x="1870" y="1959"/>
                </a:lnTo>
                <a:lnTo>
                  <a:pt x="1855" y="1969"/>
                </a:lnTo>
                <a:lnTo>
                  <a:pt x="1839" y="1981"/>
                </a:lnTo>
                <a:lnTo>
                  <a:pt x="1824" y="1993"/>
                </a:lnTo>
                <a:lnTo>
                  <a:pt x="1810" y="2005"/>
                </a:lnTo>
                <a:lnTo>
                  <a:pt x="1797" y="2018"/>
                </a:lnTo>
                <a:lnTo>
                  <a:pt x="1784" y="2031"/>
                </a:lnTo>
                <a:lnTo>
                  <a:pt x="1772" y="2045"/>
                </a:lnTo>
                <a:lnTo>
                  <a:pt x="1761" y="2059"/>
                </a:lnTo>
                <a:lnTo>
                  <a:pt x="1752" y="2073"/>
                </a:lnTo>
                <a:lnTo>
                  <a:pt x="1743" y="2087"/>
                </a:lnTo>
                <a:lnTo>
                  <a:pt x="1735" y="2103"/>
                </a:lnTo>
                <a:lnTo>
                  <a:pt x="1728" y="2118"/>
                </a:lnTo>
                <a:lnTo>
                  <a:pt x="1720" y="2133"/>
                </a:lnTo>
                <a:lnTo>
                  <a:pt x="1715" y="2150"/>
                </a:lnTo>
                <a:lnTo>
                  <a:pt x="1711" y="2166"/>
                </a:lnTo>
                <a:lnTo>
                  <a:pt x="1707" y="2182"/>
                </a:lnTo>
                <a:lnTo>
                  <a:pt x="1704" y="2199"/>
                </a:lnTo>
                <a:lnTo>
                  <a:pt x="1702" y="2216"/>
                </a:lnTo>
                <a:lnTo>
                  <a:pt x="1701" y="2234"/>
                </a:lnTo>
                <a:lnTo>
                  <a:pt x="1702" y="2258"/>
                </a:lnTo>
                <a:lnTo>
                  <a:pt x="1703" y="2286"/>
                </a:lnTo>
                <a:lnTo>
                  <a:pt x="1706" y="2319"/>
                </a:lnTo>
                <a:lnTo>
                  <a:pt x="1710" y="2354"/>
                </a:lnTo>
                <a:lnTo>
                  <a:pt x="1716" y="2396"/>
                </a:lnTo>
                <a:lnTo>
                  <a:pt x="1725" y="2441"/>
                </a:lnTo>
                <a:lnTo>
                  <a:pt x="1734" y="2491"/>
                </a:lnTo>
                <a:lnTo>
                  <a:pt x="1745" y="2545"/>
                </a:lnTo>
                <a:lnTo>
                  <a:pt x="2179" y="2552"/>
                </a:lnTo>
                <a:lnTo>
                  <a:pt x="2195" y="2554"/>
                </a:lnTo>
                <a:lnTo>
                  <a:pt x="2212" y="2556"/>
                </a:lnTo>
                <a:lnTo>
                  <a:pt x="2226" y="2560"/>
                </a:lnTo>
                <a:lnTo>
                  <a:pt x="2241" y="2566"/>
                </a:lnTo>
                <a:lnTo>
                  <a:pt x="2254" y="2572"/>
                </a:lnTo>
                <a:lnTo>
                  <a:pt x="2268" y="2580"/>
                </a:lnTo>
                <a:lnTo>
                  <a:pt x="2280" y="2589"/>
                </a:lnTo>
                <a:lnTo>
                  <a:pt x="2291" y="2598"/>
                </a:lnTo>
                <a:lnTo>
                  <a:pt x="2302" y="2609"/>
                </a:lnTo>
                <a:lnTo>
                  <a:pt x="2311" y="2620"/>
                </a:lnTo>
                <a:lnTo>
                  <a:pt x="2319" y="2632"/>
                </a:lnTo>
                <a:lnTo>
                  <a:pt x="2326" y="2645"/>
                </a:lnTo>
                <a:lnTo>
                  <a:pt x="2332" y="2658"/>
                </a:lnTo>
                <a:lnTo>
                  <a:pt x="2336" y="2672"/>
                </a:lnTo>
                <a:lnTo>
                  <a:pt x="2339" y="2685"/>
                </a:lnTo>
                <a:lnTo>
                  <a:pt x="2340" y="2701"/>
                </a:lnTo>
                <a:lnTo>
                  <a:pt x="2339" y="2715"/>
                </a:lnTo>
                <a:lnTo>
                  <a:pt x="2337" y="2729"/>
                </a:lnTo>
                <a:lnTo>
                  <a:pt x="2334" y="2742"/>
                </a:lnTo>
                <a:lnTo>
                  <a:pt x="2329" y="2756"/>
                </a:lnTo>
                <a:lnTo>
                  <a:pt x="2323" y="2769"/>
                </a:lnTo>
                <a:lnTo>
                  <a:pt x="2314" y="2780"/>
                </a:lnTo>
                <a:lnTo>
                  <a:pt x="2306" y="2791"/>
                </a:lnTo>
                <a:lnTo>
                  <a:pt x="2296" y="2801"/>
                </a:lnTo>
                <a:lnTo>
                  <a:pt x="2285" y="2811"/>
                </a:lnTo>
                <a:lnTo>
                  <a:pt x="2274" y="2819"/>
                </a:lnTo>
                <a:lnTo>
                  <a:pt x="2260" y="2826"/>
                </a:lnTo>
                <a:lnTo>
                  <a:pt x="2246" y="2832"/>
                </a:lnTo>
                <a:lnTo>
                  <a:pt x="2232" y="2837"/>
                </a:lnTo>
                <a:lnTo>
                  <a:pt x="2217" y="2841"/>
                </a:lnTo>
                <a:lnTo>
                  <a:pt x="2201" y="2843"/>
                </a:lnTo>
                <a:lnTo>
                  <a:pt x="2185" y="2843"/>
                </a:lnTo>
                <a:lnTo>
                  <a:pt x="1814" y="2843"/>
                </a:lnTo>
                <a:lnTo>
                  <a:pt x="1840" y="2948"/>
                </a:lnTo>
                <a:lnTo>
                  <a:pt x="1850" y="2993"/>
                </a:lnTo>
                <a:lnTo>
                  <a:pt x="1859" y="3032"/>
                </a:lnTo>
                <a:lnTo>
                  <a:pt x="2183" y="3027"/>
                </a:lnTo>
                <a:lnTo>
                  <a:pt x="2199" y="3027"/>
                </a:lnTo>
                <a:lnTo>
                  <a:pt x="2215" y="3029"/>
                </a:lnTo>
                <a:lnTo>
                  <a:pt x="2230" y="3032"/>
                </a:lnTo>
                <a:lnTo>
                  <a:pt x="2244" y="3036"/>
                </a:lnTo>
                <a:lnTo>
                  <a:pt x="2257" y="3042"/>
                </a:lnTo>
                <a:lnTo>
                  <a:pt x="2270" y="3048"/>
                </a:lnTo>
                <a:lnTo>
                  <a:pt x="2282" y="3055"/>
                </a:lnTo>
                <a:lnTo>
                  <a:pt x="2292" y="3064"/>
                </a:lnTo>
                <a:lnTo>
                  <a:pt x="2302" y="3073"/>
                </a:lnTo>
                <a:lnTo>
                  <a:pt x="2310" y="3085"/>
                </a:lnTo>
                <a:lnTo>
                  <a:pt x="2317" y="3095"/>
                </a:lnTo>
                <a:lnTo>
                  <a:pt x="2324" y="3107"/>
                </a:lnTo>
                <a:lnTo>
                  <a:pt x="2328" y="3119"/>
                </a:lnTo>
                <a:lnTo>
                  <a:pt x="2331" y="3133"/>
                </a:lnTo>
                <a:lnTo>
                  <a:pt x="2333" y="3147"/>
                </a:lnTo>
                <a:lnTo>
                  <a:pt x="2333" y="3160"/>
                </a:lnTo>
                <a:lnTo>
                  <a:pt x="2331" y="3174"/>
                </a:lnTo>
                <a:lnTo>
                  <a:pt x="2328" y="3188"/>
                </a:lnTo>
                <a:lnTo>
                  <a:pt x="2324" y="3202"/>
                </a:lnTo>
                <a:lnTo>
                  <a:pt x="2317" y="3214"/>
                </a:lnTo>
                <a:lnTo>
                  <a:pt x="2310" y="3226"/>
                </a:lnTo>
                <a:lnTo>
                  <a:pt x="2302" y="3238"/>
                </a:lnTo>
                <a:lnTo>
                  <a:pt x="2293" y="3249"/>
                </a:lnTo>
                <a:lnTo>
                  <a:pt x="2283" y="3259"/>
                </a:lnTo>
                <a:lnTo>
                  <a:pt x="2271" y="3269"/>
                </a:lnTo>
                <a:lnTo>
                  <a:pt x="2258" y="3277"/>
                </a:lnTo>
                <a:lnTo>
                  <a:pt x="2245" y="3284"/>
                </a:lnTo>
                <a:lnTo>
                  <a:pt x="2232" y="3291"/>
                </a:lnTo>
                <a:lnTo>
                  <a:pt x="2218" y="3297"/>
                </a:lnTo>
                <a:lnTo>
                  <a:pt x="2202" y="3301"/>
                </a:lnTo>
                <a:lnTo>
                  <a:pt x="2187" y="3304"/>
                </a:lnTo>
                <a:lnTo>
                  <a:pt x="2171" y="3306"/>
                </a:lnTo>
                <a:lnTo>
                  <a:pt x="1867" y="3316"/>
                </a:lnTo>
                <a:lnTo>
                  <a:pt x="1865" y="3343"/>
                </a:lnTo>
                <a:lnTo>
                  <a:pt x="1862" y="3367"/>
                </a:lnTo>
                <a:lnTo>
                  <a:pt x="1857" y="3395"/>
                </a:lnTo>
                <a:lnTo>
                  <a:pt x="1852" y="3422"/>
                </a:lnTo>
                <a:lnTo>
                  <a:pt x="1847" y="3448"/>
                </a:lnTo>
                <a:lnTo>
                  <a:pt x="1840" y="3474"/>
                </a:lnTo>
                <a:lnTo>
                  <a:pt x="1833" y="3498"/>
                </a:lnTo>
                <a:lnTo>
                  <a:pt x="1823" y="3522"/>
                </a:lnTo>
                <a:lnTo>
                  <a:pt x="1814" y="3545"/>
                </a:lnTo>
                <a:lnTo>
                  <a:pt x="1803" y="3568"/>
                </a:lnTo>
                <a:lnTo>
                  <a:pt x="1791" y="3590"/>
                </a:lnTo>
                <a:lnTo>
                  <a:pt x="1778" y="3612"/>
                </a:lnTo>
                <a:lnTo>
                  <a:pt x="1761" y="3634"/>
                </a:lnTo>
                <a:lnTo>
                  <a:pt x="1745" y="3655"/>
                </a:lnTo>
                <a:lnTo>
                  <a:pt x="1726" y="3676"/>
                </a:lnTo>
                <a:lnTo>
                  <a:pt x="1705" y="3698"/>
                </a:lnTo>
                <a:lnTo>
                  <a:pt x="1682" y="3718"/>
                </a:lnTo>
                <a:lnTo>
                  <a:pt x="1657" y="3740"/>
                </a:lnTo>
                <a:lnTo>
                  <a:pt x="1686" y="3736"/>
                </a:lnTo>
                <a:lnTo>
                  <a:pt x="1708" y="3732"/>
                </a:lnTo>
                <a:lnTo>
                  <a:pt x="1729" y="3731"/>
                </a:lnTo>
                <a:lnTo>
                  <a:pt x="1746" y="3731"/>
                </a:lnTo>
                <a:lnTo>
                  <a:pt x="1781" y="3734"/>
                </a:lnTo>
                <a:lnTo>
                  <a:pt x="1801" y="3736"/>
                </a:lnTo>
                <a:lnTo>
                  <a:pt x="1824" y="3736"/>
                </a:lnTo>
                <a:lnTo>
                  <a:pt x="1861" y="3737"/>
                </a:lnTo>
                <a:lnTo>
                  <a:pt x="1898" y="3738"/>
                </a:lnTo>
                <a:lnTo>
                  <a:pt x="1934" y="3739"/>
                </a:lnTo>
                <a:lnTo>
                  <a:pt x="1973" y="3741"/>
                </a:lnTo>
                <a:lnTo>
                  <a:pt x="2012" y="3744"/>
                </a:lnTo>
                <a:lnTo>
                  <a:pt x="2051" y="3748"/>
                </a:lnTo>
                <a:lnTo>
                  <a:pt x="2090" y="3752"/>
                </a:lnTo>
                <a:lnTo>
                  <a:pt x="2130" y="3757"/>
                </a:lnTo>
                <a:lnTo>
                  <a:pt x="2191" y="3764"/>
                </a:lnTo>
                <a:lnTo>
                  <a:pt x="2247" y="3769"/>
                </a:lnTo>
                <a:lnTo>
                  <a:pt x="2297" y="3772"/>
                </a:lnTo>
                <a:lnTo>
                  <a:pt x="2343" y="3774"/>
                </a:lnTo>
                <a:lnTo>
                  <a:pt x="2384" y="3775"/>
                </a:lnTo>
                <a:lnTo>
                  <a:pt x="2419" y="3775"/>
                </a:lnTo>
                <a:lnTo>
                  <a:pt x="2450" y="3774"/>
                </a:lnTo>
                <a:lnTo>
                  <a:pt x="2476" y="3771"/>
                </a:lnTo>
                <a:lnTo>
                  <a:pt x="2502" y="3767"/>
                </a:lnTo>
                <a:lnTo>
                  <a:pt x="2530" y="3761"/>
                </a:lnTo>
                <a:lnTo>
                  <a:pt x="2561" y="3752"/>
                </a:lnTo>
                <a:lnTo>
                  <a:pt x="2595" y="3740"/>
                </a:lnTo>
                <a:lnTo>
                  <a:pt x="2629" y="3725"/>
                </a:lnTo>
                <a:lnTo>
                  <a:pt x="2646" y="3717"/>
                </a:lnTo>
                <a:lnTo>
                  <a:pt x="2664" y="3708"/>
                </a:lnTo>
                <a:lnTo>
                  <a:pt x="2682" y="3698"/>
                </a:lnTo>
                <a:lnTo>
                  <a:pt x="2699" y="3687"/>
                </a:lnTo>
                <a:lnTo>
                  <a:pt x="2718" y="3675"/>
                </a:lnTo>
                <a:lnTo>
                  <a:pt x="2735" y="3663"/>
                </a:lnTo>
                <a:lnTo>
                  <a:pt x="2751" y="3661"/>
                </a:lnTo>
                <a:lnTo>
                  <a:pt x="2767" y="3660"/>
                </a:lnTo>
                <a:lnTo>
                  <a:pt x="2782" y="3661"/>
                </a:lnTo>
                <a:lnTo>
                  <a:pt x="2795" y="3664"/>
                </a:lnTo>
                <a:lnTo>
                  <a:pt x="2808" y="3669"/>
                </a:lnTo>
                <a:lnTo>
                  <a:pt x="2814" y="3672"/>
                </a:lnTo>
                <a:lnTo>
                  <a:pt x="2819" y="3675"/>
                </a:lnTo>
                <a:lnTo>
                  <a:pt x="2824" y="3679"/>
                </a:lnTo>
                <a:lnTo>
                  <a:pt x="2828" y="3684"/>
                </a:lnTo>
                <a:lnTo>
                  <a:pt x="2832" y="3689"/>
                </a:lnTo>
                <a:lnTo>
                  <a:pt x="2835" y="3695"/>
                </a:lnTo>
                <a:lnTo>
                  <a:pt x="2837" y="3701"/>
                </a:lnTo>
                <a:lnTo>
                  <a:pt x="2839" y="3707"/>
                </a:lnTo>
                <a:lnTo>
                  <a:pt x="2840" y="3714"/>
                </a:lnTo>
                <a:lnTo>
                  <a:pt x="2841" y="3722"/>
                </a:lnTo>
                <a:lnTo>
                  <a:pt x="2840" y="3730"/>
                </a:lnTo>
                <a:lnTo>
                  <a:pt x="2839" y="3740"/>
                </a:lnTo>
                <a:lnTo>
                  <a:pt x="2837" y="3749"/>
                </a:lnTo>
                <a:lnTo>
                  <a:pt x="2834" y="3759"/>
                </a:lnTo>
                <a:lnTo>
                  <a:pt x="2831" y="3769"/>
                </a:lnTo>
                <a:lnTo>
                  <a:pt x="2826" y="3780"/>
                </a:lnTo>
                <a:lnTo>
                  <a:pt x="2820" y="3792"/>
                </a:lnTo>
                <a:lnTo>
                  <a:pt x="2814" y="3804"/>
                </a:lnTo>
                <a:lnTo>
                  <a:pt x="2797" y="3830"/>
                </a:lnTo>
                <a:lnTo>
                  <a:pt x="2776" y="386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1" name="KSO_Shape"/>
          <p:cNvSpPr/>
          <p:nvPr/>
        </p:nvSpPr>
        <p:spPr bwMode="auto">
          <a:xfrm>
            <a:off x="2235876" y="3210592"/>
            <a:ext cx="286779" cy="349730"/>
          </a:xfrm>
          <a:custGeom>
            <a:gdLst>
              <a:gd fmla="*/ 1171924 w 1852613" name="T0"/>
              <a:gd fmla="*/ 1083099 h 2260601" name="T1"/>
              <a:gd fmla="*/ 1232168 w 1852613" name="T2"/>
              <a:gd fmla="*/ 1243397 h 2260601" name="T3"/>
              <a:gd fmla="*/ 943632 w 1852613" name="T4"/>
              <a:gd fmla="*/ 1145450 h 2260601" name="T5"/>
              <a:gd fmla="*/ 869347 w 1852613" name="T6"/>
              <a:gd fmla="*/ 1164949 h 2260601" name="T7"/>
              <a:gd fmla="*/ 883841 w 1852613" name="T8"/>
              <a:gd fmla="*/ 1253147 h 2260601" name="T9"/>
              <a:gd fmla="*/ 1173962 w 1852613" name="T10"/>
              <a:gd fmla="*/ 1398254 h 2260601" name="T11"/>
              <a:gd fmla="*/ 1245303 w 1852613" name="T12"/>
              <a:gd fmla="*/ 1482824 h 2260601" name="T13"/>
              <a:gd fmla="*/ 1252551 w 1852613" name="T14"/>
              <a:gd fmla="*/ 1646070 h 2260601" name="T15"/>
              <a:gd fmla="*/ 1197290 w 1852613" name="T16"/>
              <a:gd fmla="*/ 1734041 h 2260601" name="T17"/>
              <a:gd fmla="*/ 862552 w 1852613" name="T18"/>
              <a:gd fmla="*/ 1884363 h 2260601" name="T19"/>
              <a:gd fmla="*/ 664835 w 1852613" name="T20"/>
              <a:gd fmla="*/ 1741750 h 2260601" name="T21"/>
              <a:gd fmla="*/ 603912 w 1852613" name="T22"/>
              <a:gd fmla="*/ 1646297 h 2260601" name="T23"/>
              <a:gd fmla="*/ 865723 w 1852613" name="T24"/>
              <a:gd fmla="*/ 1650831 h 2260601" name="T25"/>
              <a:gd fmla="*/ 903545 w 1852613" name="T26"/>
              <a:gd fmla="*/ 1692323 h 2260601" name="T27"/>
              <a:gd fmla="*/ 964468 w 1852613" name="T28"/>
              <a:gd fmla="*/ 1624304 h 2260601" name="T29"/>
              <a:gd fmla="*/ 918719 w 1852613" name="T30"/>
              <a:gd fmla="*/ 1512753 h 2260601" name="T31"/>
              <a:gd fmla="*/ 677518 w 1852613" name="T32"/>
              <a:gd fmla="*/ 1388051 h 2260601" name="T33"/>
              <a:gd fmla="*/ 600515 w 1852613" name="T34"/>
              <a:gd fmla="*/ 1284435 h 2260601" name="T35"/>
              <a:gd fmla="*/ 617048 w 1852613" name="T36"/>
              <a:gd fmla="*/ 1126405 h 2260601" name="T37"/>
              <a:gd fmla="*/ 813859 w 1852613" name="T38"/>
              <a:gd fmla="*/ 1028231 h 2260601" name="T39"/>
              <a:gd fmla="*/ 714952 w 1852613" name="T40"/>
              <a:gd fmla="*/ 886179 h 2260601" name="T41"/>
              <a:gd fmla="*/ 499627 w 1852613" name="T42"/>
              <a:gd fmla="*/ 1034686 h 2260601" name="T43"/>
              <a:gd fmla="*/ 371884 w 1852613" name="T44"/>
              <a:gd fmla="*/ 1264361 h 2260601" name="T45"/>
              <a:gd fmla="*/ 361674 w 1852613" name="T46"/>
              <a:gd fmla="*/ 1538021 h 2260601" name="T47"/>
              <a:gd fmla="*/ 472853 w 1852613" name="T48"/>
              <a:gd fmla="*/ 1777445 h 2260601" name="T49"/>
              <a:gd fmla="*/ 676380 w 1852613" name="T50"/>
              <a:gd fmla="*/ 1940916 h 2260601" name="T51"/>
              <a:gd fmla="*/ 941168 w 1852613" name="T52"/>
              <a:gd fmla="*/ 1997597 h 2260601" name="T53"/>
              <a:gd fmla="*/ 1200965 w 1852613" name="T54"/>
              <a:gd fmla="*/ 1928219 h 2260601" name="T55"/>
              <a:gd fmla="*/ 1396323 w 1852613" name="T56"/>
              <a:gd fmla="*/ 1755226 h 2260601" name="T57"/>
              <a:gd fmla="*/ 1495931 w 1852613" name="T58"/>
              <a:gd fmla="*/ 1509680 h 2260601" name="T59"/>
              <a:gd fmla="*/ 1472334 w 1852613" name="T60"/>
              <a:gd fmla="*/ 1237381 h 2260601" name="T61"/>
              <a:gd fmla="*/ 1333927 w 1852613" name="T62"/>
              <a:gd fmla="*/ 1014961 h 2260601" name="T63"/>
              <a:gd fmla="*/ 1111114 w 1852613" name="T64"/>
              <a:gd fmla="*/ 876430 h 2260601" name="T65"/>
              <a:gd fmla="*/ 1180545 w 1852613" name="T66"/>
              <a:gd fmla="*/ 500063 h 2260601" name="T67"/>
              <a:gd fmla="*/ 1555151 w 1852613" name="T68"/>
              <a:gd fmla="*/ 867588 h 2260601" name="T69"/>
              <a:gd fmla="*/ 1773880 w 1852613" name="T70"/>
              <a:gd fmla="*/ 1166642 h 2260601" name="T71"/>
              <a:gd fmla="*/ 1852613 w 1852613" name="T72"/>
              <a:gd fmla="*/ 1479979 h 2260601" name="T73"/>
              <a:gd fmla="*/ 1820394 w 1852613" name="T74"/>
              <a:gd fmla="*/ 1696277 h 2260601" name="T75"/>
              <a:gd fmla="*/ 1719425 w 1852613" name="T76"/>
              <a:gd fmla="*/ 1902825 h 2260601" name="T77"/>
              <a:gd fmla="*/ 1422870 w 1852613" name="T78"/>
              <a:gd fmla="*/ 2149278 h 2260601" name="T79"/>
              <a:gd fmla="*/ 1034423 w 1852613" name="T80"/>
              <a:gd fmla="*/ 2255840 h 2260601" name="T81"/>
              <a:gd fmla="*/ 626916 w 1852613" name="T82"/>
              <a:gd fmla="*/ 2222738 h 2260601" name="T83"/>
              <a:gd fmla="*/ 273184 w 1852613" name="T84"/>
              <a:gd fmla="*/ 2049745 h 2260601" name="T85"/>
              <a:gd fmla="*/ 70111 w 1852613" name="T86"/>
              <a:gd fmla="*/ 1795810 h 2260601" name="T87"/>
              <a:gd fmla="*/ 9757 w 1852613" name="T88"/>
              <a:gd fmla="*/ 1598104 h 2260601" name="T89"/>
              <a:gd fmla="*/ 16790 w 1852613" name="T90"/>
              <a:gd fmla="*/ 1329659 h 2260601" name="T91"/>
              <a:gd fmla="*/ 165181 w 1852613" name="T92"/>
              <a:gd fmla="*/ 1028338 h 2260601" name="T93"/>
              <a:gd fmla="*/ 592882 w 1852613" name="T94"/>
              <a:gd fmla="*/ 565360 h 2260601" name="T95"/>
              <a:gd fmla="*/ 1189264 w 1852613" name="T96"/>
              <a:gd fmla="*/ 368004 h 2260601" name="T97"/>
              <a:gd fmla="*/ 1218519 w 1852613" name="T98"/>
              <a:gd fmla="*/ 430759 h 2260601" name="T99"/>
              <a:gd fmla="*/ 521153 w 1852613" name="T100"/>
              <a:gd fmla="*/ 520248 h 2260601" name="T101"/>
              <a:gd fmla="*/ 499835 w 1852613" name="T102"/>
              <a:gd fmla="*/ 477656 h 2260601" name="T103"/>
              <a:gd fmla="*/ 498928 w 1852613" name="T104"/>
              <a:gd fmla="*/ 340138 h 2260601" name="T105"/>
              <a:gd fmla="*/ 523875 w 1852613" name="T106"/>
              <a:gd fmla="*/ 300038 h 2260601" name="T107"/>
              <a:gd fmla="*/ 891532 w 1852613" name="T108"/>
              <a:gd fmla="*/ 28458 h 2260601" name="T109"/>
              <a:gd fmla="*/ 1077064 w 1852613" name="T110"/>
              <a:gd fmla="*/ 5872 h 2260601" name="T111"/>
              <a:gd fmla="*/ 1285249 w 1852613" name="T112"/>
              <a:gd fmla="*/ 20553 h 2260601" name="T113"/>
              <a:gd fmla="*/ 1334407 w 1852613" name="T114"/>
              <a:gd fmla="*/ 84923 h 2260601" name="T115"/>
              <a:gd fmla="*/ 1196221 w 1852613" name="T116"/>
              <a:gd fmla="*/ 322076 h 2260601" name="T117"/>
              <a:gd fmla="*/ 527490 w 1852613" name="T118"/>
              <a:gd fmla="*/ 134838 h 2260601" name="T119"/>
              <a:gd fmla="*/ 524772 w 1852613" name="T120"/>
              <a:gd fmla="*/ 61208 h 2260601" name="T121"/>
              <a:gd fmla="*/ 616972 w 1852613" name="T122"/>
              <a:gd fmla="*/ 7453 h 22606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60601" w="1852613">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2" name="KSO_Shape"/>
          <p:cNvSpPr/>
          <p:nvPr/>
        </p:nvSpPr>
        <p:spPr bwMode="auto">
          <a:xfrm>
            <a:off x="7451662" y="3246531"/>
            <a:ext cx="258401" cy="277851"/>
          </a:xfrm>
          <a:custGeom>
            <a:gdLst>
              <a:gd fmla="*/ 1753292 w 4636" name="T0"/>
              <a:gd fmla="*/ 1304768 h 4986" name="T1"/>
              <a:gd fmla="*/ 1683756 w 4636" name="T2"/>
              <a:gd fmla="*/ 1479374 h 4986" name="T3"/>
              <a:gd fmla="*/ 1569137 w 4636" name="T4"/>
              <a:gd fmla="*/ 1631438 h 4986" name="T5"/>
              <a:gd fmla="*/ 1415547 w 4636" name="T6"/>
              <a:gd fmla="*/ 1755611 h 4986" name="T7"/>
              <a:gd fmla="*/ 1230628 w 4636" name="T8"/>
              <a:gd fmla="*/ 1845779 h 4986" name="T9"/>
              <a:gd fmla="*/ 1020493 w 4636" name="T10"/>
              <a:gd fmla="*/ 1896594 h 4986" name="T11"/>
              <a:gd fmla="*/ 817235 w 4636" name="T12"/>
              <a:gd fmla="*/ 1902708 h 4986" name="T13"/>
              <a:gd fmla="*/ 601369 w 4636" name="T14"/>
              <a:gd fmla="*/ 1865647 h 4986" name="T15"/>
              <a:gd fmla="*/ 408426 w 4636" name="T16"/>
              <a:gd fmla="*/ 1786558 h 4986" name="T17"/>
              <a:gd fmla="*/ 244521 w 4636" name="T18"/>
              <a:gd fmla="*/ 1671937 h 4986" name="T19"/>
              <a:gd fmla="*/ 117294 w 4636" name="T20"/>
              <a:gd fmla="*/ 1527897 h 4986" name="T21"/>
              <a:gd fmla="*/ 33622 w 4636" name="T22"/>
              <a:gd fmla="*/ 1359022 h 4986" name="T23"/>
              <a:gd fmla="*/ 382 w 4636" name="T24"/>
              <a:gd fmla="*/ 1173336 h 4986" name="T25"/>
              <a:gd fmla="*/ 9170 w 4636" name="T26"/>
              <a:gd fmla="*/ 1046107 h 4986" name="T27"/>
              <a:gd fmla="*/ 44319 w 4636" name="T28"/>
              <a:gd fmla="*/ 918114 h 4986" name="T29"/>
              <a:gd fmla="*/ 104303 w 4636" name="T30"/>
              <a:gd fmla="*/ 799672 h 4986" name="T31"/>
              <a:gd fmla="*/ 224654 w 4636" name="T32"/>
              <a:gd fmla="*/ 654103 h 4986" name="T33"/>
              <a:gd fmla="*/ 458477 w 4636" name="T34"/>
              <a:gd fmla="*/ 495927 h 4986" name="T35"/>
              <a:gd fmla="*/ 1413637 w 4636" name="T36"/>
              <a:gd fmla="*/ 551327 h 4986" name="T37"/>
              <a:gd fmla="*/ 1619952 w 4636" name="T38"/>
              <a:gd fmla="*/ 733956 h 4986" name="T39"/>
              <a:gd fmla="*/ 1693690 w 4636" name="T40"/>
              <a:gd fmla="*/ 845520 h 4986" name="T41"/>
              <a:gd fmla="*/ 1744122 w 4636" name="T42"/>
              <a:gd fmla="*/ 968165 h 4986" name="T43"/>
              <a:gd fmla="*/ 1768957 w 4636" name="T44"/>
              <a:gd fmla="*/ 1099215 h 4986" name="T45"/>
              <a:gd fmla="*/ 810740 w 4636" name="T46"/>
              <a:gd fmla="*/ 1403342 h 4986" name="T47"/>
              <a:gd fmla="*/ 749610 w 4636" name="T48"/>
              <a:gd fmla="*/ 1364371 h 4986" name="T49"/>
              <a:gd fmla="*/ 721337 w 4636" name="T50"/>
              <a:gd fmla="*/ 1311646 h 4986" name="T51"/>
              <a:gd fmla="*/ 574242 w 4636" name="T52"/>
              <a:gd fmla="*/ 1220331 h 4986" name="T53"/>
              <a:gd fmla="*/ 590289 w 4636" name="T54"/>
              <a:gd fmla="*/ 1349853 h 4986" name="T55"/>
              <a:gd fmla="*/ 636519 w 4636" name="T56"/>
              <a:gd fmla="*/ 1442696 h 4986" name="T57"/>
              <a:gd fmla="*/ 705290 w 4636" name="T58"/>
              <a:gd fmla="*/ 1500770 h 4986" name="T59"/>
              <a:gd fmla="*/ 835956 w 4636" name="T60"/>
              <a:gd fmla="*/ 1679961 h 4986" name="T61"/>
              <a:gd fmla="*/ 1024696 w 4636" name="T62"/>
              <a:gd fmla="*/ 1517199 h 4986" name="T63"/>
              <a:gd fmla="*/ 1127089 w 4636" name="T64"/>
              <a:gd fmla="*/ 1453011 h 4986" name="T65"/>
              <a:gd fmla="*/ 1182488 w 4636" name="T66"/>
              <a:gd fmla="*/ 1354819 h 4986" name="T67"/>
              <a:gd fmla="*/ 1193950 w 4636" name="T68"/>
              <a:gd fmla="*/ 1246694 h 4986" name="T69"/>
              <a:gd fmla="*/ 1176375 w 4636" name="T70"/>
              <a:gd fmla="*/ 1166459 h 4986" name="T71"/>
              <a:gd fmla="*/ 1133584 w 4636" name="T72"/>
              <a:gd fmla="*/ 1100361 h 4986" name="T73"/>
              <a:gd fmla="*/ 1066341 w 4636" name="T74"/>
              <a:gd fmla="*/ 1049164 h 4986" name="T75"/>
              <a:gd fmla="*/ 943316 w 4636" name="T76"/>
              <a:gd fmla="*/ 710650 h 4986" name="T77"/>
              <a:gd fmla="*/ 992220 w 4636" name="T78"/>
              <a:gd fmla="*/ 732810 h 4986" name="T79"/>
              <a:gd fmla="*/ 1028899 w 4636" name="T80"/>
              <a:gd fmla="*/ 775984 h 4986" name="T81"/>
              <a:gd fmla="*/ 1183634 w 4636" name="T82"/>
              <a:gd fmla="*/ 862332 h 4986" name="T83"/>
              <a:gd fmla="*/ 1156126 w 4636" name="T84"/>
              <a:gd fmla="*/ 728989 h 4986" name="T85"/>
              <a:gd fmla="*/ 1112953 w 4636" name="T86"/>
              <a:gd fmla="*/ 665566 h 4986" name="T87"/>
              <a:gd fmla="*/ 1054879 w 4636" name="T88"/>
              <a:gd fmla="*/ 620481 h 4986" name="T89"/>
              <a:gd fmla="*/ 971207 w 4636" name="T90"/>
              <a:gd fmla="*/ 591062 h 4986" name="T91"/>
              <a:gd fmla="*/ 831753 w 4636" name="T92"/>
              <a:gd fmla="*/ 588005 h 4986" name="T93"/>
              <a:gd fmla="*/ 707201 w 4636" name="T94"/>
              <a:gd fmla="*/ 635382 h 4986" name="T95"/>
              <a:gd fmla="*/ 628877 w 4636" name="T96"/>
              <a:gd fmla="*/ 713324 h 4986" name="T97"/>
              <a:gd fmla="*/ 596784 w 4636" name="T98"/>
              <a:gd fmla="*/ 822978 h 4986" name="T99"/>
              <a:gd fmla="*/ 609010 w 4636" name="T100"/>
              <a:gd fmla="*/ 933779 h 4986" name="T101"/>
              <a:gd fmla="*/ 664409 w 4636" name="T102"/>
              <a:gd fmla="*/ 1020508 h 4986" name="T103"/>
              <a:gd fmla="*/ 780175 w 4636" name="T104"/>
              <a:gd fmla="*/ 1086989 h 4986" name="T105"/>
              <a:gd fmla="*/ 829461 w 4636" name="T106"/>
              <a:gd fmla="*/ 963962 h 4986" name="T107"/>
              <a:gd fmla="*/ 750374 w 4636" name="T108"/>
              <a:gd fmla="*/ 897100 h 4986" name="T109"/>
              <a:gd fmla="*/ 740440 w 4636" name="T110"/>
              <a:gd fmla="*/ 809988 h 4986" name="T111"/>
              <a:gd fmla="*/ 788198 w 4636" name="T112"/>
              <a:gd fmla="*/ 733192 h 4986" name="T113"/>
              <a:gd fmla="*/ 943316 w 4636" name="T114"/>
              <a:gd fmla="*/ 1136276 h 4986" name="T115"/>
              <a:gd fmla="*/ 1017437 w 4636" name="T116"/>
              <a:gd fmla="*/ 1185945 h 4986" name="T117"/>
              <a:gd fmla="*/ 1045709 w 4636" name="T118"/>
              <a:gd fmla="*/ 1231411 h 4986" name="T119"/>
              <a:gd fmla="*/ 1048766 w 4636" name="T120"/>
              <a:gd fmla="*/ 1299801 h 4986" name="T121"/>
              <a:gd fmla="*/ 1017819 w 4636" name="T122"/>
              <a:gd fmla="*/ 1372395 h 4986" name="T123"/>
              <a:gd fmla="*/ 965858 w 4636" name="T124"/>
              <a:gd fmla="*/ 1409838 h 498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4986" w="4636">
                <a:moveTo>
                  <a:pt x="4636" y="3019"/>
                </a:moveTo>
                <a:lnTo>
                  <a:pt x="4636" y="3019"/>
                </a:lnTo>
                <a:lnTo>
                  <a:pt x="4635" y="3071"/>
                </a:lnTo>
                <a:lnTo>
                  <a:pt x="4633" y="3121"/>
                </a:lnTo>
                <a:lnTo>
                  <a:pt x="4629" y="3171"/>
                </a:lnTo>
                <a:lnTo>
                  <a:pt x="4624" y="3221"/>
                </a:lnTo>
                <a:lnTo>
                  <a:pt x="4618" y="3270"/>
                </a:lnTo>
                <a:lnTo>
                  <a:pt x="4609" y="3319"/>
                </a:lnTo>
                <a:lnTo>
                  <a:pt x="4600" y="3367"/>
                </a:lnTo>
                <a:lnTo>
                  <a:pt x="4589" y="3415"/>
                </a:lnTo>
                <a:lnTo>
                  <a:pt x="4577" y="3464"/>
                </a:lnTo>
                <a:lnTo>
                  <a:pt x="4563" y="3511"/>
                </a:lnTo>
                <a:lnTo>
                  <a:pt x="4548" y="3557"/>
                </a:lnTo>
                <a:lnTo>
                  <a:pt x="4532" y="3605"/>
                </a:lnTo>
                <a:lnTo>
                  <a:pt x="4515" y="3650"/>
                </a:lnTo>
                <a:lnTo>
                  <a:pt x="4496" y="3696"/>
                </a:lnTo>
                <a:lnTo>
                  <a:pt x="4476" y="3740"/>
                </a:lnTo>
                <a:lnTo>
                  <a:pt x="4454" y="3785"/>
                </a:lnTo>
                <a:lnTo>
                  <a:pt x="4431" y="3829"/>
                </a:lnTo>
                <a:lnTo>
                  <a:pt x="4407" y="3872"/>
                </a:lnTo>
                <a:lnTo>
                  <a:pt x="4382" y="3915"/>
                </a:lnTo>
                <a:lnTo>
                  <a:pt x="4357" y="3957"/>
                </a:lnTo>
                <a:lnTo>
                  <a:pt x="4330" y="3999"/>
                </a:lnTo>
                <a:lnTo>
                  <a:pt x="4300" y="4039"/>
                </a:lnTo>
                <a:lnTo>
                  <a:pt x="4271" y="4080"/>
                </a:lnTo>
                <a:lnTo>
                  <a:pt x="4240" y="4119"/>
                </a:lnTo>
                <a:lnTo>
                  <a:pt x="4209" y="4157"/>
                </a:lnTo>
                <a:lnTo>
                  <a:pt x="4176" y="4196"/>
                </a:lnTo>
                <a:lnTo>
                  <a:pt x="4141" y="4233"/>
                </a:lnTo>
                <a:lnTo>
                  <a:pt x="4107" y="4270"/>
                </a:lnTo>
                <a:lnTo>
                  <a:pt x="4071" y="4307"/>
                </a:lnTo>
                <a:lnTo>
                  <a:pt x="4034" y="4341"/>
                </a:lnTo>
                <a:lnTo>
                  <a:pt x="3996" y="4376"/>
                </a:lnTo>
                <a:lnTo>
                  <a:pt x="3957" y="4410"/>
                </a:lnTo>
                <a:lnTo>
                  <a:pt x="3917" y="4443"/>
                </a:lnTo>
                <a:lnTo>
                  <a:pt x="3876" y="4475"/>
                </a:lnTo>
                <a:lnTo>
                  <a:pt x="3835" y="4506"/>
                </a:lnTo>
                <a:lnTo>
                  <a:pt x="3792" y="4537"/>
                </a:lnTo>
                <a:lnTo>
                  <a:pt x="3749" y="4566"/>
                </a:lnTo>
                <a:lnTo>
                  <a:pt x="3705" y="4595"/>
                </a:lnTo>
                <a:lnTo>
                  <a:pt x="3660" y="4623"/>
                </a:lnTo>
                <a:lnTo>
                  <a:pt x="3614" y="4650"/>
                </a:lnTo>
                <a:lnTo>
                  <a:pt x="3567" y="4676"/>
                </a:lnTo>
                <a:lnTo>
                  <a:pt x="3520" y="4701"/>
                </a:lnTo>
                <a:lnTo>
                  <a:pt x="3472" y="4725"/>
                </a:lnTo>
                <a:lnTo>
                  <a:pt x="3422" y="4748"/>
                </a:lnTo>
                <a:lnTo>
                  <a:pt x="3373" y="4770"/>
                </a:lnTo>
                <a:lnTo>
                  <a:pt x="3322" y="4792"/>
                </a:lnTo>
                <a:lnTo>
                  <a:pt x="3272" y="4812"/>
                </a:lnTo>
                <a:lnTo>
                  <a:pt x="3221" y="4831"/>
                </a:lnTo>
                <a:lnTo>
                  <a:pt x="3168" y="4849"/>
                </a:lnTo>
                <a:lnTo>
                  <a:pt x="3114" y="4867"/>
                </a:lnTo>
                <a:lnTo>
                  <a:pt x="3062" y="4883"/>
                </a:lnTo>
                <a:lnTo>
                  <a:pt x="3007" y="4897"/>
                </a:lnTo>
                <a:lnTo>
                  <a:pt x="2952" y="4911"/>
                </a:lnTo>
                <a:lnTo>
                  <a:pt x="2897" y="4924"/>
                </a:lnTo>
                <a:lnTo>
                  <a:pt x="2841" y="4935"/>
                </a:lnTo>
                <a:lnTo>
                  <a:pt x="2785" y="4946"/>
                </a:lnTo>
                <a:lnTo>
                  <a:pt x="2729" y="4955"/>
                </a:lnTo>
                <a:lnTo>
                  <a:pt x="2671" y="4964"/>
                </a:lnTo>
                <a:lnTo>
                  <a:pt x="2613" y="4970"/>
                </a:lnTo>
                <a:lnTo>
                  <a:pt x="2555" y="4975"/>
                </a:lnTo>
                <a:lnTo>
                  <a:pt x="2496" y="4980"/>
                </a:lnTo>
                <a:lnTo>
                  <a:pt x="2437" y="4984"/>
                </a:lnTo>
                <a:lnTo>
                  <a:pt x="2377" y="4986"/>
                </a:lnTo>
                <a:lnTo>
                  <a:pt x="2318" y="4986"/>
                </a:lnTo>
                <a:lnTo>
                  <a:pt x="2258" y="4986"/>
                </a:lnTo>
                <a:lnTo>
                  <a:pt x="2199" y="4984"/>
                </a:lnTo>
                <a:lnTo>
                  <a:pt x="2139" y="4980"/>
                </a:lnTo>
                <a:lnTo>
                  <a:pt x="2081" y="4975"/>
                </a:lnTo>
                <a:lnTo>
                  <a:pt x="2022" y="4970"/>
                </a:lnTo>
                <a:lnTo>
                  <a:pt x="1964" y="4964"/>
                </a:lnTo>
                <a:lnTo>
                  <a:pt x="1908" y="4955"/>
                </a:lnTo>
                <a:lnTo>
                  <a:pt x="1851" y="4946"/>
                </a:lnTo>
                <a:lnTo>
                  <a:pt x="1794" y="4935"/>
                </a:lnTo>
                <a:lnTo>
                  <a:pt x="1738" y="4924"/>
                </a:lnTo>
                <a:lnTo>
                  <a:pt x="1683" y="4911"/>
                </a:lnTo>
                <a:lnTo>
                  <a:pt x="1628" y="4897"/>
                </a:lnTo>
                <a:lnTo>
                  <a:pt x="1574" y="4883"/>
                </a:lnTo>
                <a:lnTo>
                  <a:pt x="1521" y="4867"/>
                </a:lnTo>
                <a:lnTo>
                  <a:pt x="1468" y="4849"/>
                </a:lnTo>
                <a:lnTo>
                  <a:pt x="1416" y="4831"/>
                </a:lnTo>
                <a:lnTo>
                  <a:pt x="1364" y="4812"/>
                </a:lnTo>
                <a:lnTo>
                  <a:pt x="1313" y="4792"/>
                </a:lnTo>
                <a:lnTo>
                  <a:pt x="1262" y="4770"/>
                </a:lnTo>
                <a:lnTo>
                  <a:pt x="1213" y="4748"/>
                </a:lnTo>
                <a:lnTo>
                  <a:pt x="1163" y="4725"/>
                </a:lnTo>
                <a:lnTo>
                  <a:pt x="1116" y="4701"/>
                </a:lnTo>
                <a:lnTo>
                  <a:pt x="1069" y="4676"/>
                </a:lnTo>
                <a:lnTo>
                  <a:pt x="1021" y="4650"/>
                </a:lnTo>
                <a:lnTo>
                  <a:pt x="976" y="4623"/>
                </a:lnTo>
                <a:lnTo>
                  <a:pt x="931" y="4595"/>
                </a:lnTo>
                <a:lnTo>
                  <a:pt x="887" y="4566"/>
                </a:lnTo>
                <a:lnTo>
                  <a:pt x="843" y="4537"/>
                </a:lnTo>
                <a:lnTo>
                  <a:pt x="801" y="4506"/>
                </a:lnTo>
                <a:lnTo>
                  <a:pt x="759" y="4475"/>
                </a:lnTo>
                <a:lnTo>
                  <a:pt x="719" y="4443"/>
                </a:lnTo>
                <a:lnTo>
                  <a:pt x="679" y="4410"/>
                </a:lnTo>
                <a:lnTo>
                  <a:pt x="640" y="4376"/>
                </a:lnTo>
                <a:lnTo>
                  <a:pt x="602" y="4341"/>
                </a:lnTo>
                <a:lnTo>
                  <a:pt x="565" y="4307"/>
                </a:lnTo>
                <a:lnTo>
                  <a:pt x="529" y="4270"/>
                </a:lnTo>
                <a:lnTo>
                  <a:pt x="494" y="4233"/>
                </a:lnTo>
                <a:lnTo>
                  <a:pt x="460" y="4196"/>
                </a:lnTo>
                <a:lnTo>
                  <a:pt x="428" y="4157"/>
                </a:lnTo>
                <a:lnTo>
                  <a:pt x="396" y="4119"/>
                </a:lnTo>
                <a:lnTo>
                  <a:pt x="364" y="4080"/>
                </a:lnTo>
                <a:lnTo>
                  <a:pt x="335" y="4039"/>
                </a:lnTo>
                <a:lnTo>
                  <a:pt x="307" y="3999"/>
                </a:lnTo>
                <a:lnTo>
                  <a:pt x="279" y="3957"/>
                </a:lnTo>
                <a:lnTo>
                  <a:pt x="253" y="3915"/>
                </a:lnTo>
                <a:lnTo>
                  <a:pt x="228" y="3872"/>
                </a:lnTo>
                <a:lnTo>
                  <a:pt x="205" y="3829"/>
                </a:lnTo>
                <a:lnTo>
                  <a:pt x="182" y="3785"/>
                </a:lnTo>
                <a:lnTo>
                  <a:pt x="160" y="3740"/>
                </a:lnTo>
                <a:lnTo>
                  <a:pt x="141" y="3696"/>
                </a:lnTo>
                <a:lnTo>
                  <a:pt x="122" y="3650"/>
                </a:lnTo>
                <a:lnTo>
                  <a:pt x="104" y="3605"/>
                </a:lnTo>
                <a:lnTo>
                  <a:pt x="88" y="3557"/>
                </a:lnTo>
                <a:lnTo>
                  <a:pt x="72" y="3511"/>
                </a:lnTo>
                <a:lnTo>
                  <a:pt x="59" y="3464"/>
                </a:lnTo>
                <a:lnTo>
                  <a:pt x="47" y="3415"/>
                </a:lnTo>
                <a:lnTo>
                  <a:pt x="35" y="3367"/>
                </a:lnTo>
                <a:lnTo>
                  <a:pt x="26" y="3319"/>
                </a:lnTo>
                <a:lnTo>
                  <a:pt x="19" y="3270"/>
                </a:lnTo>
                <a:lnTo>
                  <a:pt x="11" y="3221"/>
                </a:lnTo>
                <a:lnTo>
                  <a:pt x="6" y="3171"/>
                </a:lnTo>
                <a:lnTo>
                  <a:pt x="3" y="3121"/>
                </a:lnTo>
                <a:lnTo>
                  <a:pt x="1" y="3071"/>
                </a:lnTo>
                <a:lnTo>
                  <a:pt x="0" y="3019"/>
                </a:lnTo>
                <a:lnTo>
                  <a:pt x="0" y="2983"/>
                </a:lnTo>
                <a:lnTo>
                  <a:pt x="1" y="2948"/>
                </a:lnTo>
                <a:lnTo>
                  <a:pt x="3" y="2912"/>
                </a:lnTo>
                <a:lnTo>
                  <a:pt x="6" y="2877"/>
                </a:lnTo>
                <a:lnTo>
                  <a:pt x="9" y="2842"/>
                </a:lnTo>
                <a:lnTo>
                  <a:pt x="13" y="2807"/>
                </a:lnTo>
                <a:lnTo>
                  <a:pt x="18" y="2772"/>
                </a:lnTo>
                <a:lnTo>
                  <a:pt x="24" y="2738"/>
                </a:lnTo>
                <a:lnTo>
                  <a:pt x="29" y="2703"/>
                </a:lnTo>
                <a:lnTo>
                  <a:pt x="36" y="2669"/>
                </a:lnTo>
                <a:lnTo>
                  <a:pt x="44" y="2635"/>
                </a:lnTo>
                <a:lnTo>
                  <a:pt x="52" y="2601"/>
                </a:lnTo>
                <a:lnTo>
                  <a:pt x="62" y="2567"/>
                </a:lnTo>
                <a:lnTo>
                  <a:pt x="71" y="2534"/>
                </a:lnTo>
                <a:lnTo>
                  <a:pt x="82" y="2501"/>
                </a:lnTo>
                <a:lnTo>
                  <a:pt x="92" y="2468"/>
                </a:lnTo>
                <a:lnTo>
                  <a:pt x="104" y="2436"/>
                </a:lnTo>
                <a:lnTo>
                  <a:pt x="116" y="2403"/>
                </a:lnTo>
                <a:lnTo>
                  <a:pt x="129" y="2371"/>
                </a:lnTo>
                <a:lnTo>
                  <a:pt x="143" y="2339"/>
                </a:lnTo>
                <a:lnTo>
                  <a:pt x="156" y="2308"/>
                </a:lnTo>
                <a:lnTo>
                  <a:pt x="172" y="2276"/>
                </a:lnTo>
                <a:lnTo>
                  <a:pt x="187" y="2245"/>
                </a:lnTo>
                <a:lnTo>
                  <a:pt x="203" y="2214"/>
                </a:lnTo>
                <a:lnTo>
                  <a:pt x="219" y="2184"/>
                </a:lnTo>
                <a:lnTo>
                  <a:pt x="237" y="2153"/>
                </a:lnTo>
                <a:lnTo>
                  <a:pt x="255" y="2123"/>
                </a:lnTo>
                <a:lnTo>
                  <a:pt x="273" y="2093"/>
                </a:lnTo>
                <a:lnTo>
                  <a:pt x="292" y="2064"/>
                </a:lnTo>
                <a:lnTo>
                  <a:pt x="312" y="2034"/>
                </a:lnTo>
                <a:lnTo>
                  <a:pt x="332" y="2006"/>
                </a:lnTo>
                <a:lnTo>
                  <a:pt x="353" y="1978"/>
                </a:lnTo>
                <a:lnTo>
                  <a:pt x="374" y="1949"/>
                </a:lnTo>
                <a:lnTo>
                  <a:pt x="396" y="1922"/>
                </a:lnTo>
                <a:lnTo>
                  <a:pt x="440" y="1867"/>
                </a:lnTo>
                <a:lnTo>
                  <a:pt x="487" y="1814"/>
                </a:lnTo>
                <a:lnTo>
                  <a:pt x="537" y="1762"/>
                </a:lnTo>
                <a:lnTo>
                  <a:pt x="588" y="1712"/>
                </a:lnTo>
                <a:lnTo>
                  <a:pt x="642" y="1662"/>
                </a:lnTo>
                <a:lnTo>
                  <a:pt x="697" y="1615"/>
                </a:lnTo>
                <a:lnTo>
                  <a:pt x="754" y="1570"/>
                </a:lnTo>
                <a:lnTo>
                  <a:pt x="812" y="1526"/>
                </a:lnTo>
                <a:lnTo>
                  <a:pt x="873" y="1483"/>
                </a:lnTo>
                <a:lnTo>
                  <a:pt x="935" y="1443"/>
                </a:lnTo>
                <a:lnTo>
                  <a:pt x="999" y="1404"/>
                </a:lnTo>
                <a:lnTo>
                  <a:pt x="1065" y="1366"/>
                </a:lnTo>
                <a:lnTo>
                  <a:pt x="1132" y="1331"/>
                </a:lnTo>
                <a:lnTo>
                  <a:pt x="1200" y="1298"/>
                </a:lnTo>
                <a:lnTo>
                  <a:pt x="1271" y="1266"/>
                </a:lnTo>
                <a:lnTo>
                  <a:pt x="553" y="0"/>
                </a:lnTo>
                <a:lnTo>
                  <a:pt x="4082" y="0"/>
                </a:lnTo>
                <a:lnTo>
                  <a:pt x="3365" y="1266"/>
                </a:lnTo>
                <a:lnTo>
                  <a:pt x="3435" y="1298"/>
                </a:lnTo>
                <a:lnTo>
                  <a:pt x="3503" y="1331"/>
                </a:lnTo>
                <a:lnTo>
                  <a:pt x="3571" y="1366"/>
                </a:lnTo>
                <a:lnTo>
                  <a:pt x="3636" y="1404"/>
                </a:lnTo>
                <a:lnTo>
                  <a:pt x="3700" y="1443"/>
                </a:lnTo>
                <a:lnTo>
                  <a:pt x="3762" y="1483"/>
                </a:lnTo>
                <a:lnTo>
                  <a:pt x="3823" y="1526"/>
                </a:lnTo>
                <a:lnTo>
                  <a:pt x="3882" y="1570"/>
                </a:lnTo>
                <a:lnTo>
                  <a:pt x="3938" y="1615"/>
                </a:lnTo>
                <a:lnTo>
                  <a:pt x="3994" y="1662"/>
                </a:lnTo>
                <a:lnTo>
                  <a:pt x="4047" y="1712"/>
                </a:lnTo>
                <a:lnTo>
                  <a:pt x="4098" y="1762"/>
                </a:lnTo>
                <a:lnTo>
                  <a:pt x="4148" y="1814"/>
                </a:lnTo>
                <a:lnTo>
                  <a:pt x="4195" y="1866"/>
                </a:lnTo>
                <a:lnTo>
                  <a:pt x="4240" y="1921"/>
                </a:lnTo>
                <a:lnTo>
                  <a:pt x="4262" y="1949"/>
                </a:lnTo>
                <a:lnTo>
                  <a:pt x="4283" y="1978"/>
                </a:lnTo>
                <a:lnTo>
                  <a:pt x="4304" y="2006"/>
                </a:lnTo>
                <a:lnTo>
                  <a:pt x="4324" y="2034"/>
                </a:lnTo>
                <a:lnTo>
                  <a:pt x="4343" y="2064"/>
                </a:lnTo>
                <a:lnTo>
                  <a:pt x="4362" y="2093"/>
                </a:lnTo>
                <a:lnTo>
                  <a:pt x="4381" y="2123"/>
                </a:lnTo>
                <a:lnTo>
                  <a:pt x="4399" y="2153"/>
                </a:lnTo>
                <a:lnTo>
                  <a:pt x="4416" y="2183"/>
                </a:lnTo>
                <a:lnTo>
                  <a:pt x="4433" y="2213"/>
                </a:lnTo>
                <a:lnTo>
                  <a:pt x="4448" y="2245"/>
                </a:lnTo>
                <a:lnTo>
                  <a:pt x="4464" y="2275"/>
                </a:lnTo>
                <a:lnTo>
                  <a:pt x="4479" y="2307"/>
                </a:lnTo>
                <a:lnTo>
                  <a:pt x="4494" y="2338"/>
                </a:lnTo>
                <a:lnTo>
                  <a:pt x="4507" y="2371"/>
                </a:lnTo>
                <a:lnTo>
                  <a:pt x="4520" y="2402"/>
                </a:lnTo>
                <a:lnTo>
                  <a:pt x="4532" y="2435"/>
                </a:lnTo>
                <a:lnTo>
                  <a:pt x="4544" y="2467"/>
                </a:lnTo>
                <a:lnTo>
                  <a:pt x="4554" y="2501"/>
                </a:lnTo>
                <a:lnTo>
                  <a:pt x="4565" y="2534"/>
                </a:lnTo>
                <a:lnTo>
                  <a:pt x="4574" y="2567"/>
                </a:lnTo>
                <a:lnTo>
                  <a:pt x="4584" y="2601"/>
                </a:lnTo>
                <a:lnTo>
                  <a:pt x="4592" y="2635"/>
                </a:lnTo>
                <a:lnTo>
                  <a:pt x="4600" y="2669"/>
                </a:lnTo>
                <a:lnTo>
                  <a:pt x="4606" y="2703"/>
                </a:lnTo>
                <a:lnTo>
                  <a:pt x="4612" y="2738"/>
                </a:lnTo>
                <a:lnTo>
                  <a:pt x="4618" y="2772"/>
                </a:lnTo>
                <a:lnTo>
                  <a:pt x="4623" y="2807"/>
                </a:lnTo>
                <a:lnTo>
                  <a:pt x="4627" y="2842"/>
                </a:lnTo>
                <a:lnTo>
                  <a:pt x="4630" y="2877"/>
                </a:lnTo>
                <a:lnTo>
                  <a:pt x="4633" y="2912"/>
                </a:lnTo>
                <a:lnTo>
                  <a:pt x="4634" y="2948"/>
                </a:lnTo>
                <a:lnTo>
                  <a:pt x="4635" y="2983"/>
                </a:lnTo>
                <a:lnTo>
                  <a:pt x="4636" y="3019"/>
                </a:lnTo>
                <a:close/>
                <a:moveTo>
                  <a:pt x="2188" y="3696"/>
                </a:moveTo>
                <a:lnTo>
                  <a:pt x="2188" y="3696"/>
                </a:lnTo>
                <a:lnTo>
                  <a:pt x="2165" y="3689"/>
                </a:lnTo>
                <a:lnTo>
                  <a:pt x="2143" y="3681"/>
                </a:lnTo>
                <a:lnTo>
                  <a:pt x="2122" y="3673"/>
                </a:lnTo>
                <a:lnTo>
                  <a:pt x="2101" y="3665"/>
                </a:lnTo>
                <a:lnTo>
                  <a:pt x="2082" y="3655"/>
                </a:lnTo>
                <a:lnTo>
                  <a:pt x="2064" y="3646"/>
                </a:lnTo>
                <a:lnTo>
                  <a:pt x="2046" y="3636"/>
                </a:lnTo>
                <a:lnTo>
                  <a:pt x="2030" y="3627"/>
                </a:lnTo>
                <a:lnTo>
                  <a:pt x="2015" y="3616"/>
                </a:lnTo>
                <a:lnTo>
                  <a:pt x="2000" y="3606"/>
                </a:lnTo>
                <a:lnTo>
                  <a:pt x="1986" y="3594"/>
                </a:lnTo>
                <a:lnTo>
                  <a:pt x="1974" y="3583"/>
                </a:lnTo>
                <a:lnTo>
                  <a:pt x="1962" y="3571"/>
                </a:lnTo>
                <a:lnTo>
                  <a:pt x="1952" y="3558"/>
                </a:lnTo>
                <a:lnTo>
                  <a:pt x="1942" y="3546"/>
                </a:lnTo>
                <a:lnTo>
                  <a:pt x="1934" y="3533"/>
                </a:lnTo>
                <a:lnTo>
                  <a:pt x="1925" y="3518"/>
                </a:lnTo>
                <a:lnTo>
                  <a:pt x="1917" y="3504"/>
                </a:lnTo>
                <a:lnTo>
                  <a:pt x="1909" y="3487"/>
                </a:lnTo>
                <a:lnTo>
                  <a:pt x="1901" y="3470"/>
                </a:lnTo>
                <a:lnTo>
                  <a:pt x="1894" y="3452"/>
                </a:lnTo>
                <a:lnTo>
                  <a:pt x="1888" y="3433"/>
                </a:lnTo>
                <a:lnTo>
                  <a:pt x="1882" y="3413"/>
                </a:lnTo>
                <a:lnTo>
                  <a:pt x="1877" y="3392"/>
                </a:lnTo>
                <a:lnTo>
                  <a:pt x="1873" y="3370"/>
                </a:lnTo>
                <a:lnTo>
                  <a:pt x="1869" y="3348"/>
                </a:lnTo>
                <a:lnTo>
                  <a:pt x="1866" y="3325"/>
                </a:lnTo>
                <a:lnTo>
                  <a:pt x="1862" y="3300"/>
                </a:lnTo>
                <a:lnTo>
                  <a:pt x="1858" y="3248"/>
                </a:lnTo>
                <a:lnTo>
                  <a:pt x="1856" y="3194"/>
                </a:lnTo>
                <a:lnTo>
                  <a:pt x="1503" y="3194"/>
                </a:lnTo>
                <a:lnTo>
                  <a:pt x="1505" y="3234"/>
                </a:lnTo>
                <a:lnTo>
                  <a:pt x="1507" y="3271"/>
                </a:lnTo>
                <a:lnTo>
                  <a:pt x="1509" y="3309"/>
                </a:lnTo>
                <a:lnTo>
                  <a:pt x="1512" y="3345"/>
                </a:lnTo>
                <a:lnTo>
                  <a:pt x="1517" y="3380"/>
                </a:lnTo>
                <a:lnTo>
                  <a:pt x="1521" y="3412"/>
                </a:lnTo>
                <a:lnTo>
                  <a:pt x="1526" y="3445"/>
                </a:lnTo>
                <a:lnTo>
                  <a:pt x="1532" y="3475"/>
                </a:lnTo>
                <a:lnTo>
                  <a:pt x="1538" y="3505"/>
                </a:lnTo>
                <a:lnTo>
                  <a:pt x="1545" y="3533"/>
                </a:lnTo>
                <a:lnTo>
                  <a:pt x="1552" y="3559"/>
                </a:lnTo>
                <a:lnTo>
                  <a:pt x="1561" y="3585"/>
                </a:lnTo>
                <a:lnTo>
                  <a:pt x="1569" y="3609"/>
                </a:lnTo>
                <a:lnTo>
                  <a:pt x="1578" y="3632"/>
                </a:lnTo>
                <a:lnTo>
                  <a:pt x="1588" y="3653"/>
                </a:lnTo>
                <a:lnTo>
                  <a:pt x="1599" y="3673"/>
                </a:lnTo>
                <a:lnTo>
                  <a:pt x="1618" y="3710"/>
                </a:lnTo>
                <a:lnTo>
                  <a:pt x="1642" y="3743"/>
                </a:lnTo>
                <a:lnTo>
                  <a:pt x="1666" y="3776"/>
                </a:lnTo>
                <a:lnTo>
                  <a:pt x="1691" y="3806"/>
                </a:lnTo>
                <a:lnTo>
                  <a:pt x="1705" y="3820"/>
                </a:lnTo>
                <a:lnTo>
                  <a:pt x="1718" y="3835"/>
                </a:lnTo>
                <a:lnTo>
                  <a:pt x="1733" y="3848"/>
                </a:lnTo>
                <a:lnTo>
                  <a:pt x="1748" y="3861"/>
                </a:lnTo>
                <a:lnTo>
                  <a:pt x="1763" y="3874"/>
                </a:lnTo>
                <a:lnTo>
                  <a:pt x="1778" y="3885"/>
                </a:lnTo>
                <a:lnTo>
                  <a:pt x="1795" y="3897"/>
                </a:lnTo>
                <a:lnTo>
                  <a:pt x="1811" y="3908"/>
                </a:lnTo>
                <a:lnTo>
                  <a:pt x="1846" y="3928"/>
                </a:lnTo>
                <a:lnTo>
                  <a:pt x="1881" y="3947"/>
                </a:lnTo>
                <a:lnTo>
                  <a:pt x="1918" y="3964"/>
                </a:lnTo>
                <a:lnTo>
                  <a:pt x="1958" y="3980"/>
                </a:lnTo>
                <a:lnTo>
                  <a:pt x="1998" y="3992"/>
                </a:lnTo>
                <a:lnTo>
                  <a:pt x="2041" y="4004"/>
                </a:lnTo>
                <a:lnTo>
                  <a:pt x="2085" y="4012"/>
                </a:lnTo>
                <a:lnTo>
                  <a:pt x="2131" y="4020"/>
                </a:lnTo>
                <a:lnTo>
                  <a:pt x="2188" y="4027"/>
                </a:lnTo>
                <a:lnTo>
                  <a:pt x="2188" y="4397"/>
                </a:lnTo>
                <a:lnTo>
                  <a:pt x="2469" y="4397"/>
                </a:lnTo>
                <a:lnTo>
                  <a:pt x="2469" y="4027"/>
                </a:lnTo>
                <a:lnTo>
                  <a:pt x="2504" y="4021"/>
                </a:lnTo>
                <a:lnTo>
                  <a:pt x="2541" y="4012"/>
                </a:lnTo>
                <a:lnTo>
                  <a:pt x="2578" y="4004"/>
                </a:lnTo>
                <a:lnTo>
                  <a:pt x="2614" y="3994"/>
                </a:lnTo>
                <a:lnTo>
                  <a:pt x="2649" y="3983"/>
                </a:lnTo>
                <a:lnTo>
                  <a:pt x="2682" y="3971"/>
                </a:lnTo>
                <a:lnTo>
                  <a:pt x="2715" y="3959"/>
                </a:lnTo>
                <a:lnTo>
                  <a:pt x="2745" y="3945"/>
                </a:lnTo>
                <a:lnTo>
                  <a:pt x="2776" y="3930"/>
                </a:lnTo>
                <a:lnTo>
                  <a:pt x="2804" y="3915"/>
                </a:lnTo>
                <a:lnTo>
                  <a:pt x="2832" y="3899"/>
                </a:lnTo>
                <a:lnTo>
                  <a:pt x="2858" y="3882"/>
                </a:lnTo>
                <a:lnTo>
                  <a:pt x="2882" y="3863"/>
                </a:lnTo>
                <a:lnTo>
                  <a:pt x="2906" y="3844"/>
                </a:lnTo>
                <a:lnTo>
                  <a:pt x="2928" y="3824"/>
                </a:lnTo>
                <a:lnTo>
                  <a:pt x="2950" y="3803"/>
                </a:lnTo>
                <a:lnTo>
                  <a:pt x="2970" y="3782"/>
                </a:lnTo>
                <a:lnTo>
                  <a:pt x="2989" y="3759"/>
                </a:lnTo>
                <a:lnTo>
                  <a:pt x="3006" y="3736"/>
                </a:lnTo>
                <a:lnTo>
                  <a:pt x="3023" y="3711"/>
                </a:lnTo>
                <a:lnTo>
                  <a:pt x="3038" y="3686"/>
                </a:lnTo>
                <a:lnTo>
                  <a:pt x="3052" y="3659"/>
                </a:lnTo>
                <a:lnTo>
                  <a:pt x="3065" y="3632"/>
                </a:lnTo>
                <a:lnTo>
                  <a:pt x="3076" y="3605"/>
                </a:lnTo>
                <a:lnTo>
                  <a:pt x="3087" y="3575"/>
                </a:lnTo>
                <a:lnTo>
                  <a:pt x="3095" y="3546"/>
                </a:lnTo>
                <a:lnTo>
                  <a:pt x="3104" y="3514"/>
                </a:lnTo>
                <a:lnTo>
                  <a:pt x="3110" y="3483"/>
                </a:lnTo>
                <a:lnTo>
                  <a:pt x="3115" y="3450"/>
                </a:lnTo>
                <a:lnTo>
                  <a:pt x="3121" y="3417"/>
                </a:lnTo>
                <a:lnTo>
                  <a:pt x="3123" y="3382"/>
                </a:lnTo>
                <a:lnTo>
                  <a:pt x="3125" y="3346"/>
                </a:lnTo>
                <a:lnTo>
                  <a:pt x="3126" y="3310"/>
                </a:lnTo>
                <a:lnTo>
                  <a:pt x="3125" y="3286"/>
                </a:lnTo>
                <a:lnTo>
                  <a:pt x="3125" y="3263"/>
                </a:lnTo>
                <a:lnTo>
                  <a:pt x="3123" y="3241"/>
                </a:lnTo>
                <a:lnTo>
                  <a:pt x="3121" y="3218"/>
                </a:lnTo>
                <a:lnTo>
                  <a:pt x="3117" y="3196"/>
                </a:lnTo>
                <a:lnTo>
                  <a:pt x="3114" y="3175"/>
                </a:lnTo>
                <a:lnTo>
                  <a:pt x="3109" y="3154"/>
                </a:lnTo>
                <a:lnTo>
                  <a:pt x="3105" y="3133"/>
                </a:lnTo>
                <a:lnTo>
                  <a:pt x="3100" y="3112"/>
                </a:lnTo>
                <a:lnTo>
                  <a:pt x="3093" y="3092"/>
                </a:lnTo>
                <a:lnTo>
                  <a:pt x="3086" y="3072"/>
                </a:lnTo>
                <a:lnTo>
                  <a:pt x="3079" y="3053"/>
                </a:lnTo>
                <a:lnTo>
                  <a:pt x="3070" y="3034"/>
                </a:lnTo>
                <a:lnTo>
                  <a:pt x="3062" y="3015"/>
                </a:lnTo>
                <a:lnTo>
                  <a:pt x="3052" y="2997"/>
                </a:lnTo>
                <a:lnTo>
                  <a:pt x="3042" y="2979"/>
                </a:lnTo>
                <a:lnTo>
                  <a:pt x="3031" y="2961"/>
                </a:lnTo>
                <a:lnTo>
                  <a:pt x="3020" y="2945"/>
                </a:lnTo>
                <a:lnTo>
                  <a:pt x="3007" y="2928"/>
                </a:lnTo>
                <a:lnTo>
                  <a:pt x="2995" y="2912"/>
                </a:lnTo>
                <a:lnTo>
                  <a:pt x="2981" y="2895"/>
                </a:lnTo>
                <a:lnTo>
                  <a:pt x="2967" y="2880"/>
                </a:lnTo>
                <a:lnTo>
                  <a:pt x="2952" y="2865"/>
                </a:lnTo>
                <a:lnTo>
                  <a:pt x="2937" y="2850"/>
                </a:lnTo>
                <a:lnTo>
                  <a:pt x="2921" y="2836"/>
                </a:lnTo>
                <a:lnTo>
                  <a:pt x="2904" y="2822"/>
                </a:lnTo>
                <a:lnTo>
                  <a:pt x="2887" y="2808"/>
                </a:lnTo>
                <a:lnTo>
                  <a:pt x="2869" y="2795"/>
                </a:lnTo>
                <a:lnTo>
                  <a:pt x="2850" y="2783"/>
                </a:lnTo>
                <a:lnTo>
                  <a:pt x="2832" y="2770"/>
                </a:lnTo>
                <a:lnTo>
                  <a:pt x="2812" y="2758"/>
                </a:lnTo>
                <a:lnTo>
                  <a:pt x="2791" y="2746"/>
                </a:lnTo>
                <a:lnTo>
                  <a:pt x="2756" y="2728"/>
                </a:lnTo>
                <a:lnTo>
                  <a:pt x="2720" y="2709"/>
                </a:lnTo>
                <a:lnTo>
                  <a:pt x="2682" y="2690"/>
                </a:lnTo>
                <a:lnTo>
                  <a:pt x="2642" y="2672"/>
                </a:lnTo>
                <a:lnTo>
                  <a:pt x="2601" y="2655"/>
                </a:lnTo>
                <a:lnTo>
                  <a:pt x="2559" y="2637"/>
                </a:lnTo>
                <a:lnTo>
                  <a:pt x="2515" y="2618"/>
                </a:lnTo>
                <a:lnTo>
                  <a:pt x="2469" y="2600"/>
                </a:lnTo>
                <a:lnTo>
                  <a:pt x="2469" y="1860"/>
                </a:lnTo>
                <a:lnTo>
                  <a:pt x="2486" y="1864"/>
                </a:lnTo>
                <a:lnTo>
                  <a:pt x="2501" y="1869"/>
                </a:lnTo>
                <a:lnTo>
                  <a:pt x="2516" y="1875"/>
                </a:lnTo>
                <a:lnTo>
                  <a:pt x="2531" y="1880"/>
                </a:lnTo>
                <a:lnTo>
                  <a:pt x="2545" y="1886"/>
                </a:lnTo>
                <a:lnTo>
                  <a:pt x="2558" y="1894"/>
                </a:lnTo>
                <a:lnTo>
                  <a:pt x="2572" y="1901"/>
                </a:lnTo>
                <a:lnTo>
                  <a:pt x="2585" y="1909"/>
                </a:lnTo>
                <a:lnTo>
                  <a:pt x="2597" y="1918"/>
                </a:lnTo>
                <a:lnTo>
                  <a:pt x="2609" y="1926"/>
                </a:lnTo>
                <a:lnTo>
                  <a:pt x="2620" y="1936"/>
                </a:lnTo>
                <a:lnTo>
                  <a:pt x="2631" y="1946"/>
                </a:lnTo>
                <a:lnTo>
                  <a:pt x="2641" y="1957"/>
                </a:lnTo>
                <a:lnTo>
                  <a:pt x="2651" y="1967"/>
                </a:lnTo>
                <a:lnTo>
                  <a:pt x="2660" y="1979"/>
                </a:lnTo>
                <a:lnTo>
                  <a:pt x="2669" y="1991"/>
                </a:lnTo>
                <a:lnTo>
                  <a:pt x="2677" y="2004"/>
                </a:lnTo>
                <a:lnTo>
                  <a:pt x="2685" y="2018"/>
                </a:lnTo>
                <a:lnTo>
                  <a:pt x="2693" y="2031"/>
                </a:lnTo>
                <a:lnTo>
                  <a:pt x="2699" y="2045"/>
                </a:lnTo>
                <a:lnTo>
                  <a:pt x="2705" y="2060"/>
                </a:lnTo>
                <a:lnTo>
                  <a:pt x="2712" y="2075"/>
                </a:lnTo>
                <a:lnTo>
                  <a:pt x="2722" y="2107"/>
                </a:lnTo>
                <a:lnTo>
                  <a:pt x="2731" y="2142"/>
                </a:lnTo>
                <a:lnTo>
                  <a:pt x="2737" y="2178"/>
                </a:lnTo>
                <a:lnTo>
                  <a:pt x="2741" y="2216"/>
                </a:lnTo>
                <a:lnTo>
                  <a:pt x="2744" y="2257"/>
                </a:lnTo>
                <a:lnTo>
                  <a:pt x="3098" y="2257"/>
                </a:lnTo>
                <a:lnTo>
                  <a:pt x="3095" y="2208"/>
                </a:lnTo>
                <a:lnTo>
                  <a:pt x="3092" y="2161"/>
                </a:lnTo>
                <a:lnTo>
                  <a:pt x="3087" y="2114"/>
                </a:lnTo>
                <a:lnTo>
                  <a:pt x="3079" y="2070"/>
                </a:lnTo>
                <a:lnTo>
                  <a:pt x="3069" y="2027"/>
                </a:lnTo>
                <a:lnTo>
                  <a:pt x="3057" y="1986"/>
                </a:lnTo>
                <a:lnTo>
                  <a:pt x="3050" y="1966"/>
                </a:lnTo>
                <a:lnTo>
                  <a:pt x="3043" y="1946"/>
                </a:lnTo>
                <a:lnTo>
                  <a:pt x="3034" y="1927"/>
                </a:lnTo>
                <a:lnTo>
                  <a:pt x="3026" y="1908"/>
                </a:lnTo>
                <a:lnTo>
                  <a:pt x="3017" y="1889"/>
                </a:lnTo>
                <a:lnTo>
                  <a:pt x="3007" y="1871"/>
                </a:lnTo>
                <a:lnTo>
                  <a:pt x="2998" y="1854"/>
                </a:lnTo>
                <a:lnTo>
                  <a:pt x="2987" y="1837"/>
                </a:lnTo>
                <a:lnTo>
                  <a:pt x="2976" y="1820"/>
                </a:lnTo>
                <a:lnTo>
                  <a:pt x="2964" y="1803"/>
                </a:lnTo>
                <a:lnTo>
                  <a:pt x="2952" y="1787"/>
                </a:lnTo>
                <a:lnTo>
                  <a:pt x="2940" y="1772"/>
                </a:lnTo>
                <a:lnTo>
                  <a:pt x="2926" y="1757"/>
                </a:lnTo>
                <a:lnTo>
                  <a:pt x="2913" y="1742"/>
                </a:lnTo>
                <a:lnTo>
                  <a:pt x="2898" y="1727"/>
                </a:lnTo>
                <a:lnTo>
                  <a:pt x="2883" y="1714"/>
                </a:lnTo>
                <a:lnTo>
                  <a:pt x="2868" y="1700"/>
                </a:lnTo>
                <a:lnTo>
                  <a:pt x="2853" y="1686"/>
                </a:lnTo>
                <a:lnTo>
                  <a:pt x="2836" y="1674"/>
                </a:lnTo>
                <a:lnTo>
                  <a:pt x="2819" y="1661"/>
                </a:lnTo>
                <a:lnTo>
                  <a:pt x="2800" y="1649"/>
                </a:lnTo>
                <a:lnTo>
                  <a:pt x="2781" y="1636"/>
                </a:lnTo>
                <a:lnTo>
                  <a:pt x="2761" y="1624"/>
                </a:lnTo>
                <a:lnTo>
                  <a:pt x="2741" y="1614"/>
                </a:lnTo>
                <a:lnTo>
                  <a:pt x="2720" y="1603"/>
                </a:lnTo>
                <a:lnTo>
                  <a:pt x="2700" y="1594"/>
                </a:lnTo>
                <a:lnTo>
                  <a:pt x="2678" y="1586"/>
                </a:lnTo>
                <a:lnTo>
                  <a:pt x="2657" y="1577"/>
                </a:lnTo>
                <a:lnTo>
                  <a:pt x="2635" y="1570"/>
                </a:lnTo>
                <a:lnTo>
                  <a:pt x="2612" y="1562"/>
                </a:lnTo>
                <a:lnTo>
                  <a:pt x="2590" y="1556"/>
                </a:lnTo>
                <a:lnTo>
                  <a:pt x="2567" y="1551"/>
                </a:lnTo>
                <a:lnTo>
                  <a:pt x="2542" y="1547"/>
                </a:lnTo>
                <a:lnTo>
                  <a:pt x="2518" y="1542"/>
                </a:lnTo>
                <a:lnTo>
                  <a:pt x="2494" y="1538"/>
                </a:lnTo>
                <a:lnTo>
                  <a:pt x="2469" y="1535"/>
                </a:lnTo>
                <a:lnTo>
                  <a:pt x="2469" y="1248"/>
                </a:lnTo>
                <a:lnTo>
                  <a:pt x="2197" y="1248"/>
                </a:lnTo>
                <a:lnTo>
                  <a:pt x="2197" y="1536"/>
                </a:lnTo>
                <a:lnTo>
                  <a:pt x="2186" y="1537"/>
                </a:lnTo>
                <a:lnTo>
                  <a:pt x="2177" y="1539"/>
                </a:lnTo>
                <a:lnTo>
                  <a:pt x="2139" y="1549"/>
                </a:lnTo>
                <a:lnTo>
                  <a:pt x="2102" y="1558"/>
                </a:lnTo>
                <a:lnTo>
                  <a:pt x="2066" y="1568"/>
                </a:lnTo>
                <a:lnTo>
                  <a:pt x="2032" y="1579"/>
                </a:lnTo>
                <a:lnTo>
                  <a:pt x="1999" y="1591"/>
                </a:lnTo>
                <a:lnTo>
                  <a:pt x="1966" y="1603"/>
                </a:lnTo>
                <a:lnTo>
                  <a:pt x="1936" y="1617"/>
                </a:lnTo>
                <a:lnTo>
                  <a:pt x="1907" y="1632"/>
                </a:lnTo>
                <a:lnTo>
                  <a:pt x="1878" y="1647"/>
                </a:lnTo>
                <a:lnTo>
                  <a:pt x="1851" y="1663"/>
                </a:lnTo>
                <a:lnTo>
                  <a:pt x="1826" y="1680"/>
                </a:lnTo>
                <a:lnTo>
                  <a:pt x="1800" y="1697"/>
                </a:lnTo>
                <a:lnTo>
                  <a:pt x="1777" y="1716"/>
                </a:lnTo>
                <a:lnTo>
                  <a:pt x="1755" y="1735"/>
                </a:lnTo>
                <a:lnTo>
                  <a:pt x="1734" y="1755"/>
                </a:lnTo>
                <a:lnTo>
                  <a:pt x="1714" y="1776"/>
                </a:lnTo>
                <a:lnTo>
                  <a:pt x="1695" y="1798"/>
                </a:lnTo>
                <a:lnTo>
                  <a:pt x="1677" y="1820"/>
                </a:lnTo>
                <a:lnTo>
                  <a:pt x="1662" y="1843"/>
                </a:lnTo>
                <a:lnTo>
                  <a:pt x="1646" y="1867"/>
                </a:lnTo>
                <a:lnTo>
                  <a:pt x="1632" y="1892"/>
                </a:lnTo>
                <a:lnTo>
                  <a:pt x="1620" y="1919"/>
                </a:lnTo>
                <a:lnTo>
                  <a:pt x="1608" y="1945"/>
                </a:lnTo>
                <a:lnTo>
                  <a:pt x="1599" y="1972"/>
                </a:lnTo>
                <a:lnTo>
                  <a:pt x="1589" y="2001"/>
                </a:lnTo>
                <a:lnTo>
                  <a:pt x="1582" y="2029"/>
                </a:lnTo>
                <a:lnTo>
                  <a:pt x="1574" y="2060"/>
                </a:lnTo>
                <a:lnTo>
                  <a:pt x="1569" y="2090"/>
                </a:lnTo>
                <a:lnTo>
                  <a:pt x="1565" y="2122"/>
                </a:lnTo>
                <a:lnTo>
                  <a:pt x="1562" y="2154"/>
                </a:lnTo>
                <a:lnTo>
                  <a:pt x="1561" y="2187"/>
                </a:lnTo>
                <a:lnTo>
                  <a:pt x="1560" y="2220"/>
                </a:lnTo>
                <a:lnTo>
                  <a:pt x="1561" y="2255"/>
                </a:lnTo>
                <a:lnTo>
                  <a:pt x="1563" y="2289"/>
                </a:lnTo>
                <a:lnTo>
                  <a:pt x="1566" y="2321"/>
                </a:lnTo>
                <a:lnTo>
                  <a:pt x="1571" y="2353"/>
                </a:lnTo>
                <a:lnTo>
                  <a:pt x="1578" y="2384"/>
                </a:lnTo>
                <a:lnTo>
                  <a:pt x="1585" y="2415"/>
                </a:lnTo>
                <a:lnTo>
                  <a:pt x="1594" y="2444"/>
                </a:lnTo>
                <a:lnTo>
                  <a:pt x="1605" y="2473"/>
                </a:lnTo>
                <a:lnTo>
                  <a:pt x="1616" y="2500"/>
                </a:lnTo>
                <a:lnTo>
                  <a:pt x="1630" y="2527"/>
                </a:lnTo>
                <a:lnTo>
                  <a:pt x="1645" y="2554"/>
                </a:lnTo>
                <a:lnTo>
                  <a:pt x="1661" y="2579"/>
                </a:lnTo>
                <a:lnTo>
                  <a:pt x="1678" y="2603"/>
                </a:lnTo>
                <a:lnTo>
                  <a:pt x="1697" y="2627"/>
                </a:lnTo>
                <a:lnTo>
                  <a:pt x="1718" y="2649"/>
                </a:lnTo>
                <a:lnTo>
                  <a:pt x="1739" y="2671"/>
                </a:lnTo>
                <a:lnTo>
                  <a:pt x="1752" y="2683"/>
                </a:lnTo>
                <a:lnTo>
                  <a:pt x="1767" y="2694"/>
                </a:lnTo>
                <a:lnTo>
                  <a:pt x="1781" y="2707"/>
                </a:lnTo>
                <a:lnTo>
                  <a:pt x="1798" y="2719"/>
                </a:lnTo>
                <a:lnTo>
                  <a:pt x="1816" y="2730"/>
                </a:lnTo>
                <a:lnTo>
                  <a:pt x="1836" y="2743"/>
                </a:lnTo>
                <a:lnTo>
                  <a:pt x="1879" y="2767"/>
                </a:lnTo>
                <a:lnTo>
                  <a:pt x="1928" y="2793"/>
                </a:lnTo>
                <a:lnTo>
                  <a:pt x="1982" y="2818"/>
                </a:lnTo>
                <a:lnTo>
                  <a:pt x="2042" y="2845"/>
                </a:lnTo>
                <a:lnTo>
                  <a:pt x="2107" y="2872"/>
                </a:lnTo>
                <a:lnTo>
                  <a:pt x="2148" y="2888"/>
                </a:lnTo>
                <a:lnTo>
                  <a:pt x="2188" y="2903"/>
                </a:lnTo>
                <a:lnTo>
                  <a:pt x="2188" y="3696"/>
                </a:lnTo>
                <a:close/>
                <a:moveTo>
                  <a:pt x="2188" y="2533"/>
                </a:moveTo>
                <a:lnTo>
                  <a:pt x="2188" y="2533"/>
                </a:lnTo>
                <a:lnTo>
                  <a:pt x="2180" y="2528"/>
                </a:lnTo>
                <a:lnTo>
                  <a:pt x="2171" y="2523"/>
                </a:lnTo>
                <a:lnTo>
                  <a:pt x="2143" y="2508"/>
                </a:lnTo>
                <a:lnTo>
                  <a:pt x="2116" y="2494"/>
                </a:lnTo>
                <a:lnTo>
                  <a:pt x="2089" y="2479"/>
                </a:lnTo>
                <a:lnTo>
                  <a:pt x="2066" y="2462"/>
                </a:lnTo>
                <a:lnTo>
                  <a:pt x="2044" y="2445"/>
                </a:lnTo>
                <a:lnTo>
                  <a:pt x="2025" y="2427"/>
                </a:lnTo>
                <a:lnTo>
                  <a:pt x="2007" y="2409"/>
                </a:lnTo>
                <a:lnTo>
                  <a:pt x="1991" y="2389"/>
                </a:lnTo>
                <a:lnTo>
                  <a:pt x="1977" y="2369"/>
                </a:lnTo>
                <a:lnTo>
                  <a:pt x="1964" y="2348"/>
                </a:lnTo>
                <a:lnTo>
                  <a:pt x="1954" y="2326"/>
                </a:lnTo>
                <a:lnTo>
                  <a:pt x="1945" y="2302"/>
                </a:lnTo>
                <a:lnTo>
                  <a:pt x="1939" y="2279"/>
                </a:lnTo>
                <a:lnTo>
                  <a:pt x="1935" y="2255"/>
                </a:lnTo>
                <a:lnTo>
                  <a:pt x="1932" y="2230"/>
                </a:lnTo>
                <a:lnTo>
                  <a:pt x="1931" y="2204"/>
                </a:lnTo>
                <a:lnTo>
                  <a:pt x="1932" y="2174"/>
                </a:lnTo>
                <a:lnTo>
                  <a:pt x="1934" y="2147"/>
                </a:lnTo>
                <a:lnTo>
                  <a:pt x="1938" y="2120"/>
                </a:lnTo>
                <a:lnTo>
                  <a:pt x="1943" y="2094"/>
                </a:lnTo>
                <a:lnTo>
                  <a:pt x="1951" y="2070"/>
                </a:lnTo>
                <a:lnTo>
                  <a:pt x="1959" y="2047"/>
                </a:lnTo>
                <a:lnTo>
                  <a:pt x="1969" y="2025"/>
                </a:lnTo>
                <a:lnTo>
                  <a:pt x="1981" y="2004"/>
                </a:lnTo>
                <a:lnTo>
                  <a:pt x="1994" y="1985"/>
                </a:lnTo>
                <a:lnTo>
                  <a:pt x="2008" y="1966"/>
                </a:lnTo>
                <a:lnTo>
                  <a:pt x="2025" y="1949"/>
                </a:lnTo>
                <a:lnTo>
                  <a:pt x="2043" y="1933"/>
                </a:lnTo>
                <a:lnTo>
                  <a:pt x="2063" y="1919"/>
                </a:lnTo>
                <a:lnTo>
                  <a:pt x="2084" y="1905"/>
                </a:lnTo>
                <a:lnTo>
                  <a:pt x="2106" y="1892"/>
                </a:lnTo>
                <a:lnTo>
                  <a:pt x="2131" y="1881"/>
                </a:lnTo>
                <a:lnTo>
                  <a:pt x="2142" y="1877"/>
                </a:lnTo>
                <a:lnTo>
                  <a:pt x="2156" y="1871"/>
                </a:lnTo>
                <a:lnTo>
                  <a:pt x="2188" y="1861"/>
                </a:lnTo>
                <a:lnTo>
                  <a:pt x="2188" y="2533"/>
                </a:lnTo>
                <a:close/>
                <a:moveTo>
                  <a:pt x="2469" y="2974"/>
                </a:moveTo>
                <a:lnTo>
                  <a:pt x="2469" y="2974"/>
                </a:lnTo>
                <a:lnTo>
                  <a:pt x="2485" y="2981"/>
                </a:lnTo>
                <a:lnTo>
                  <a:pt x="2499" y="2991"/>
                </a:lnTo>
                <a:lnTo>
                  <a:pt x="2544" y="3017"/>
                </a:lnTo>
                <a:lnTo>
                  <a:pt x="2583" y="3042"/>
                </a:lnTo>
                <a:lnTo>
                  <a:pt x="2602" y="3055"/>
                </a:lnTo>
                <a:lnTo>
                  <a:pt x="2619" y="3068"/>
                </a:lnTo>
                <a:lnTo>
                  <a:pt x="2635" y="3079"/>
                </a:lnTo>
                <a:lnTo>
                  <a:pt x="2650" y="3092"/>
                </a:lnTo>
                <a:lnTo>
                  <a:pt x="2663" y="3104"/>
                </a:lnTo>
                <a:lnTo>
                  <a:pt x="2676" y="3117"/>
                </a:lnTo>
                <a:lnTo>
                  <a:pt x="2688" y="3130"/>
                </a:lnTo>
                <a:lnTo>
                  <a:pt x="2697" y="3142"/>
                </a:lnTo>
                <a:lnTo>
                  <a:pt x="2706" y="3155"/>
                </a:lnTo>
                <a:lnTo>
                  <a:pt x="2714" y="3166"/>
                </a:lnTo>
                <a:lnTo>
                  <a:pt x="2721" y="3179"/>
                </a:lnTo>
                <a:lnTo>
                  <a:pt x="2726" y="3192"/>
                </a:lnTo>
                <a:lnTo>
                  <a:pt x="2732" y="3207"/>
                </a:lnTo>
                <a:lnTo>
                  <a:pt x="2737" y="3223"/>
                </a:lnTo>
                <a:lnTo>
                  <a:pt x="2741" y="3240"/>
                </a:lnTo>
                <a:lnTo>
                  <a:pt x="2744" y="3257"/>
                </a:lnTo>
                <a:lnTo>
                  <a:pt x="2746" y="3275"/>
                </a:lnTo>
                <a:lnTo>
                  <a:pt x="2749" y="3292"/>
                </a:lnTo>
                <a:lnTo>
                  <a:pt x="2750" y="3311"/>
                </a:lnTo>
                <a:lnTo>
                  <a:pt x="2750" y="3330"/>
                </a:lnTo>
                <a:lnTo>
                  <a:pt x="2750" y="3354"/>
                </a:lnTo>
                <a:lnTo>
                  <a:pt x="2747" y="3379"/>
                </a:lnTo>
                <a:lnTo>
                  <a:pt x="2745" y="3402"/>
                </a:lnTo>
                <a:lnTo>
                  <a:pt x="2742" y="3424"/>
                </a:lnTo>
                <a:lnTo>
                  <a:pt x="2737" y="3445"/>
                </a:lnTo>
                <a:lnTo>
                  <a:pt x="2732" y="3466"/>
                </a:lnTo>
                <a:lnTo>
                  <a:pt x="2725" y="3486"/>
                </a:lnTo>
                <a:lnTo>
                  <a:pt x="2717" y="3506"/>
                </a:lnTo>
                <a:lnTo>
                  <a:pt x="2709" y="3524"/>
                </a:lnTo>
                <a:lnTo>
                  <a:pt x="2699" y="3543"/>
                </a:lnTo>
                <a:lnTo>
                  <a:pt x="2689" y="3559"/>
                </a:lnTo>
                <a:lnTo>
                  <a:pt x="2677" y="3576"/>
                </a:lnTo>
                <a:lnTo>
                  <a:pt x="2664" y="3592"/>
                </a:lnTo>
                <a:lnTo>
                  <a:pt x="2651" y="3608"/>
                </a:lnTo>
                <a:lnTo>
                  <a:pt x="2636" y="3623"/>
                </a:lnTo>
                <a:lnTo>
                  <a:pt x="2620" y="3636"/>
                </a:lnTo>
                <a:lnTo>
                  <a:pt x="2605" y="3648"/>
                </a:lnTo>
                <a:lnTo>
                  <a:pt x="2590" y="3659"/>
                </a:lnTo>
                <a:lnTo>
                  <a:pt x="2574" y="3669"/>
                </a:lnTo>
                <a:lnTo>
                  <a:pt x="2558" y="3677"/>
                </a:lnTo>
                <a:lnTo>
                  <a:pt x="2544" y="3683"/>
                </a:lnTo>
                <a:lnTo>
                  <a:pt x="2528" y="3690"/>
                </a:lnTo>
                <a:lnTo>
                  <a:pt x="2512" y="3694"/>
                </a:lnTo>
                <a:lnTo>
                  <a:pt x="2496" y="3697"/>
                </a:lnTo>
                <a:lnTo>
                  <a:pt x="2469" y="3697"/>
                </a:lnTo>
                <a:lnTo>
                  <a:pt x="2469" y="2974"/>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KSO_Shape"/>
          <p:cNvSpPr/>
          <p:nvPr/>
        </p:nvSpPr>
        <p:spPr>
          <a:xfrm>
            <a:off x="5825226" y="3068580"/>
            <a:ext cx="541547" cy="455802"/>
          </a:xfrm>
          <a:custGeom>
            <a:gdLst>
              <a:gd fmla="*/ 2733675 w 5559425" name="connsiteX0"/>
              <a:gd fmla="*/ 1498599 h 4676774" name="connsiteY0"/>
              <a:gd fmla="*/ 2708275 w 5559425" name="connsiteX1"/>
              <a:gd fmla="*/ 1501774 h 4676774" name="connsiteY1"/>
              <a:gd fmla="*/ 2689225 w 5559425" name="connsiteX2"/>
              <a:gd fmla="*/ 1511299 h 4676774" name="connsiteY2"/>
              <a:gd fmla="*/ 2673350 w 5559425" name="connsiteX3"/>
              <a:gd fmla="*/ 1520824 h 4676774" name="connsiteY3"/>
              <a:gd fmla="*/ 2663825 w 5559425" name="connsiteX4"/>
              <a:gd fmla="*/ 1536699 h 4676774" name="connsiteY4"/>
              <a:gd fmla="*/ 2657475 w 5559425" name="connsiteX5"/>
              <a:gd fmla="*/ 1555749 h 4676774" name="connsiteY5"/>
              <a:gd fmla="*/ 2654300 w 5559425" name="connsiteX6"/>
              <a:gd fmla="*/ 1577974 h 4676774" name="connsiteY6"/>
              <a:gd fmla="*/ 2654300 w 5559425" name="connsiteX7"/>
              <a:gd fmla="*/ 1603374 h 4676774" name="connsiteY7"/>
              <a:gd fmla="*/ 2654300 w 5559425" name="connsiteX8"/>
              <a:gd fmla="*/ 1758949 h 4676774" name="connsiteY8"/>
              <a:gd fmla="*/ 2593975 w 5559425" name="connsiteX9"/>
              <a:gd fmla="*/ 1771649 h 4676774" name="connsiteY9"/>
              <a:gd fmla="*/ 2540000 w 5559425" name="connsiteX10"/>
              <a:gd fmla="*/ 1787524 h 4676774" name="connsiteY10"/>
              <a:gd fmla="*/ 2492375 w 5559425" name="connsiteX11"/>
              <a:gd fmla="*/ 1806574 h 4676774" name="connsiteY11"/>
              <a:gd fmla="*/ 2444750 w 5559425" name="connsiteX12"/>
              <a:gd fmla="*/ 1828799 h 4676774" name="connsiteY12"/>
              <a:gd fmla="*/ 2400300 w 5559425" name="connsiteX13"/>
              <a:gd fmla="*/ 1854199 h 4676774" name="connsiteY13"/>
              <a:gd fmla="*/ 2362200 w 5559425" name="connsiteX14"/>
              <a:gd fmla="*/ 1879599 h 4676774" name="connsiteY14"/>
              <a:gd fmla="*/ 2327275 w 5559425" name="connsiteX15"/>
              <a:gd fmla="*/ 1911349 h 4676774" name="connsiteY15"/>
              <a:gd fmla="*/ 2292350 w 5559425" name="connsiteX16"/>
              <a:gd fmla="*/ 1943099 h 4676774" name="connsiteY16"/>
              <a:gd fmla="*/ 2266950 w 5559425" name="connsiteX17"/>
              <a:gd fmla="*/ 1978024 h 4676774" name="connsiteY17"/>
              <a:gd fmla="*/ 2241550 w 5559425" name="connsiteX18"/>
              <a:gd fmla="*/ 2016124 h 4676774" name="connsiteY18"/>
              <a:gd fmla="*/ 2219325 w 5559425" name="connsiteX19"/>
              <a:gd fmla="*/ 2054224 h 4676774" name="connsiteY19"/>
              <a:gd fmla="*/ 2203450 w 5559425" name="connsiteX20"/>
              <a:gd fmla="*/ 2092324 h 4676774" name="connsiteY20"/>
              <a:gd fmla="*/ 2190750 w 5559425" name="connsiteX21"/>
              <a:gd fmla="*/ 2130424 h 4676774" name="connsiteY21"/>
              <a:gd fmla="*/ 2181225 w 5559425" name="connsiteX22"/>
              <a:gd fmla="*/ 2168524 h 4676774" name="connsiteY22"/>
              <a:gd fmla="*/ 2174875 w 5559425" name="connsiteX23"/>
              <a:gd fmla="*/ 2209799 h 4676774" name="connsiteY23"/>
              <a:gd fmla="*/ 2171700 w 5559425" name="connsiteX24"/>
              <a:gd fmla="*/ 2251074 h 4676774" name="connsiteY24"/>
              <a:gd fmla="*/ 2174875 w 5559425" name="connsiteX25"/>
              <a:gd fmla="*/ 2314574 h 4676774" name="connsiteY25"/>
              <a:gd fmla="*/ 2184400 w 5559425" name="connsiteX26"/>
              <a:gd fmla="*/ 2371724 h 4676774" name="connsiteY26"/>
              <a:gd fmla="*/ 2197100 w 5559425" name="connsiteX27"/>
              <a:gd fmla="*/ 2425699 h 4676774" name="connsiteY27"/>
              <a:gd fmla="*/ 2216150 w 5559425" name="connsiteX28"/>
              <a:gd fmla="*/ 2476499 h 4676774" name="connsiteY28"/>
              <a:gd fmla="*/ 2238375 w 5559425" name="connsiteX29"/>
              <a:gd fmla="*/ 2520949 h 4676774" name="connsiteY29"/>
              <a:gd fmla="*/ 2266950 w 5559425" name="connsiteX30"/>
              <a:gd fmla="*/ 2562224 h 4676774" name="connsiteY30"/>
              <a:gd fmla="*/ 2298700 w 5559425" name="connsiteX31"/>
              <a:gd fmla="*/ 2603499 h 4676774" name="connsiteY31"/>
              <a:gd fmla="*/ 2333625 w 5559425" name="connsiteX32"/>
              <a:gd fmla="*/ 2638424 h 4676774" name="connsiteY32"/>
              <a:gd fmla="*/ 2371725 w 5559425" name="connsiteX33"/>
              <a:gd fmla="*/ 2670174 h 4676774" name="connsiteY33"/>
              <a:gd fmla="*/ 2413000 w 5559425" name="connsiteX34"/>
              <a:gd fmla="*/ 2701924 h 4676774" name="connsiteY34"/>
              <a:gd fmla="*/ 2457450 w 5559425" name="connsiteX35"/>
              <a:gd fmla="*/ 2730499 h 4676774" name="connsiteY35"/>
              <a:gd fmla="*/ 2501900 w 5559425" name="connsiteX36"/>
              <a:gd fmla="*/ 2755899 h 4676774" name="connsiteY36"/>
              <a:gd fmla="*/ 2600325 w 5559425" name="connsiteX37"/>
              <a:gd fmla="*/ 2803524 h 4676774" name="connsiteY37"/>
              <a:gd fmla="*/ 2701925 w 5559425" name="connsiteX38"/>
              <a:gd fmla="*/ 2844799 h 4676774" name="connsiteY38"/>
              <a:gd fmla="*/ 2790825 w 5559425" name="connsiteX39"/>
              <a:gd fmla="*/ 2882899 h 4676774" name="connsiteY39"/>
              <a:gd fmla="*/ 2863850 w 5559425" name="connsiteX40"/>
              <a:gd fmla="*/ 2920999 h 4676774" name="connsiteY40"/>
              <a:gd fmla="*/ 2924175 w 5559425" name="connsiteX41"/>
              <a:gd fmla="*/ 2955924 h 4676774" name="connsiteY41"/>
              <a:gd fmla="*/ 2946400 w 5559425" name="connsiteX42"/>
              <a:gd fmla="*/ 2974974 h 4676774" name="connsiteY42"/>
              <a:gd fmla="*/ 2968625 w 5559425" name="connsiteX43"/>
              <a:gd fmla="*/ 2994024 h 4676774" name="connsiteY43"/>
              <a:gd fmla="*/ 2984500 w 5559425" name="connsiteX44"/>
              <a:gd fmla="*/ 3009899 h 4676774" name="connsiteY44"/>
              <a:gd fmla="*/ 3000375 w 5559425" name="connsiteX45"/>
              <a:gd fmla="*/ 3032124 h 4676774" name="connsiteY45"/>
              <a:gd fmla="*/ 3013075 w 5559425" name="connsiteX46"/>
              <a:gd fmla="*/ 3051174 h 4676774" name="connsiteY46"/>
              <a:gd fmla="*/ 3022600 w 5559425" name="connsiteX47"/>
              <a:gd fmla="*/ 3073399 h 4676774" name="connsiteY47"/>
              <a:gd fmla="*/ 3028950 w 5559425" name="connsiteX48"/>
              <a:gd fmla="*/ 3095624 h 4676774" name="connsiteY48"/>
              <a:gd fmla="*/ 3035300 w 5559425" name="connsiteX49"/>
              <a:gd fmla="*/ 3121024 h 4676774" name="connsiteY49"/>
              <a:gd fmla="*/ 3038475 w 5559425" name="connsiteX50"/>
              <a:gd fmla="*/ 3146424 h 4676774" name="connsiteY50"/>
              <a:gd fmla="*/ 3041650 w 5559425" name="connsiteX51"/>
              <a:gd fmla="*/ 3171824 h 4676774" name="connsiteY51"/>
              <a:gd fmla="*/ 3038475 w 5559425" name="connsiteX52"/>
              <a:gd fmla="*/ 3203574 h 4676774" name="connsiteY52"/>
              <a:gd fmla="*/ 3032125 w 5559425" name="connsiteX53"/>
              <a:gd fmla="*/ 3232149 h 4676774" name="connsiteY53"/>
              <a:gd fmla="*/ 3025775 w 5559425" name="connsiteX54"/>
              <a:gd fmla="*/ 3257549 h 4676774" name="connsiteY54"/>
              <a:gd fmla="*/ 3013075 w 5559425" name="connsiteX55"/>
              <a:gd fmla="*/ 3279774 h 4676774" name="connsiteY55"/>
              <a:gd fmla="*/ 2997200 w 5559425" name="connsiteX56"/>
              <a:gd fmla="*/ 3301999 h 4676774" name="connsiteY56"/>
              <a:gd fmla="*/ 2978150 w 5559425" name="connsiteX57"/>
              <a:gd fmla="*/ 3317874 h 4676774" name="connsiteY57"/>
              <a:gd fmla="*/ 2955925 w 5559425" name="connsiteX58"/>
              <a:gd fmla="*/ 3333749 h 4676774" name="connsiteY58"/>
              <a:gd fmla="*/ 2927350 w 5559425" name="connsiteX59"/>
              <a:gd fmla="*/ 3349624 h 4676774" name="connsiteY59"/>
              <a:gd fmla="*/ 2898775 w 5559425" name="connsiteX60"/>
              <a:gd fmla="*/ 3359149 h 4676774" name="connsiteY60"/>
              <a:gd fmla="*/ 2870200 w 5559425" name="connsiteX61"/>
              <a:gd fmla="*/ 3371849 h 4676774" name="connsiteY61"/>
              <a:gd fmla="*/ 2803525 w 5559425" name="connsiteX62"/>
              <a:gd fmla="*/ 3384549 h 4676774" name="connsiteY62"/>
              <a:gd fmla="*/ 2733675 w 5559425" name="connsiteX63"/>
              <a:gd fmla="*/ 3394074 h 4676774" name="connsiteY63"/>
              <a:gd fmla="*/ 2657475 w 5559425" name="connsiteX64"/>
              <a:gd fmla="*/ 3397249 h 4676774" name="connsiteY64"/>
              <a:gd fmla="*/ 2581275 w 5559425" name="connsiteX65"/>
              <a:gd fmla="*/ 3397249 h 4676774" name="connsiteY65"/>
              <a:gd fmla="*/ 2517775 w 5559425" name="connsiteX66"/>
              <a:gd fmla="*/ 3390899 h 4676774" name="connsiteY66"/>
              <a:gd fmla="*/ 2457450 w 5559425" name="connsiteX67"/>
              <a:gd fmla="*/ 3384549 h 4676774" name="connsiteY67"/>
              <a:gd fmla="*/ 2406650 w 5559425" name="connsiteX68"/>
              <a:gd fmla="*/ 3375024 h 4676774" name="connsiteY68"/>
              <a:gd fmla="*/ 2324100 w 5559425" name="connsiteX69"/>
              <a:gd fmla="*/ 3349624 h 4676774" name="connsiteY69"/>
              <a:gd fmla="*/ 2257425 w 5559425" name="connsiteX70"/>
              <a:gd fmla="*/ 3324224 h 4676774" name="connsiteY70"/>
              <a:gd fmla="*/ 2232025 w 5559425" name="connsiteX71"/>
              <a:gd fmla="*/ 3314699 h 4676774" name="connsiteY71"/>
              <a:gd fmla="*/ 2212975 w 5559425" name="connsiteX72"/>
              <a:gd fmla="*/ 3308349 h 4676774" name="connsiteY72"/>
              <a:gd fmla="*/ 2203450 w 5559425" name="connsiteX73"/>
              <a:gd fmla="*/ 3311524 h 4676774" name="connsiteY73"/>
              <a:gd fmla="*/ 2193925 w 5559425" name="connsiteX74"/>
              <a:gd fmla="*/ 3317874 h 4676774" name="connsiteY74"/>
              <a:gd fmla="*/ 2184400 w 5559425" name="connsiteX75"/>
              <a:gd fmla="*/ 3330574 h 4676774" name="connsiteY75"/>
              <a:gd fmla="*/ 2174875 w 5559425" name="connsiteX76"/>
              <a:gd fmla="*/ 3346449 h 4676774" name="connsiteY76"/>
              <a:gd fmla="*/ 2159000 w 5559425" name="connsiteX77"/>
              <a:gd fmla="*/ 3390899 h 4676774" name="connsiteY77"/>
              <a:gd fmla="*/ 2146300 w 5559425" name="connsiteX78"/>
              <a:gd fmla="*/ 3441699 h 4676774" name="connsiteY78"/>
              <a:gd fmla="*/ 2133600 w 5559425" name="connsiteX79"/>
              <a:gd fmla="*/ 3495674 h 4676774" name="connsiteY79"/>
              <a:gd fmla="*/ 2130425 w 5559425" name="connsiteX80"/>
              <a:gd fmla="*/ 3546474 h 4676774" name="connsiteY80"/>
              <a:gd fmla="*/ 2130425 w 5559425" name="connsiteX81"/>
              <a:gd fmla="*/ 3568699 h 4676774" name="connsiteY81"/>
              <a:gd fmla="*/ 2130425 w 5559425" name="connsiteX82"/>
              <a:gd fmla="*/ 3587749 h 4676774" name="connsiteY82"/>
              <a:gd fmla="*/ 2133600 w 5559425" name="connsiteX83"/>
              <a:gd fmla="*/ 3600449 h 4676774" name="connsiteY83"/>
              <a:gd fmla="*/ 2139950 w 5559425" name="connsiteX84"/>
              <a:gd fmla="*/ 3606799 h 4676774" name="connsiteY84"/>
              <a:gd fmla="*/ 2168525 w 5559425" name="connsiteX85"/>
              <a:gd fmla="*/ 3622674 h 4676774" name="connsiteY85"/>
              <a:gd fmla="*/ 2203450 w 5559425" name="connsiteX86"/>
              <a:gd fmla="*/ 3641724 h 4676774" name="connsiteY86"/>
              <a:gd fmla="*/ 2247900 w 5559425" name="connsiteX87"/>
              <a:gd fmla="*/ 3657599 h 4676774" name="connsiteY87"/>
              <a:gd fmla="*/ 2301875 w 5559425" name="connsiteX88"/>
              <a:gd fmla="*/ 3673474 h 4676774" name="connsiteY88"/>
              <a:gd fmla="*/ 2362200 w 5559425" name="connsiteX89"/>
              <a:gd fmla="*/ 3689349 h 4676774" name="connsiteY89"/>
              <a:gd fmla="*/ 2432050 w 5559425" name="connsiteX90"/>
              <a:gd fmla="*/ 3702049 h 4676774" name="connsiteY90"/>
              <a:gd fmla="*/ 2511425 w 5559425" name="connsiteX91"/>
              <a:gd fmla="*/ 3711574 h 4676774" name="connsiteY91"/>
              <a:gd fmla="*/ 2597150 w 5559425" name="connsiteX92"/>
              <a:gd fmla="*/ 3717924 h 4676774" name="connsiteY92"/>
              <a:gd fmla="*/ 2597150 w 5559425" name="connsiteX93"/>
              <a:gd fmla="*/ 3829049 h 4676774" name="connsiteY93"/>
              <a:gd fmla="*/ 2597150 w 5559425" name="connsiteX94"/>
              <a:gd fmla="*/ 3860799 h 4676774" name="connsiteY94"/>
              <a:gd fmla="*/ 2603500 w 5559425" name="connsiteX95"/>
              <a:gd fmla="*/ 3886199 h 4676774" name="connsiteY95"/>
              <a:gd fmla="*/ 2609850 w 5559425" name="connsiteX96"/>
              <a:gd fmla="*/ 3905249 h 4676774" name="connsiteY96"/>
              <a:gd fmla="*/ 2619375 w 5559425" name="connsiteX97"/>
              <a:gd fmla="*/ 3921124 h 4676774" name="connsiteY97"/>
              <a:gd fmla="*/ 2632075 w 5559425" name="connsiteX98"/>
              <a:gd fmla="*/ 3930649 h 4676774" name="connsiteY98"/>
              <a:gd fmla="*/ 2647950 w 5559425" name="connsiteX99"/>
              <a:gd fmla="*/ 3936999 h 4676774" name="connsiteY99"/>
              <a:gd fmla="*/ 2670175 w 5559425" name="connsiteX100"/>
              <a:gd fmla="*/ 3940174 h 4676774" name="connsiteY100"/>
              <a:gd fmla="*/ 2695575 w 5559425" name="connsiteX101"/>
              <a:gd fmla="*/ 3940174 h 4676774" name="connsiteY101"/>
              <a:gd fmla="*/ 2879725 w 5559425" name="connsiteX102"/>
              <a:gd fmla="*/ 3940174 h 4676774" name="connsiteY102"/>
              <a:gd fmla="*/ 2905125 w 5559425" name="connsiteX103"/>
              <a:gd fmla="*/ 3940174 h 4676774" name="connsiteY103"/>
              <a:gd fmla="*/ 2924175 w 5559425" name="connsiteX104"/>
              <a:gd fmla="*/ 3936999 h 4676774" name="connsiteY104"/>
              <a:gd fmla="*/ 2940050 w 5559425" name="connsiteX105"/>
              <a:gd fmla="*/ 3930649 h 4676774" name="connsiteY105"/>
              <a:gd fmla="*/ 2946400 w 5559425" name="connsiteX106"/>
              <a:gd fmla="*/ 3924299 h 4676774" name="connsiteY106"/>
              <a:gd fmla="*/ 2952750 w 5559425" name="connsiteX107"/>
              <a:gd fmla="*/ 3911599 h 4676774" name="connsiteY107"/>
              <a:gd fmla="*/ 2959100 w 5559425" name="connsiteX108"/>
              <a:gd fmla="*/ 3892549 h 4676774" name="connsiteY108"/>
              <a:gd fmla="*/ 2959100 w 5559425" name="connsiteX109"/>
              <a:gd fmla="*/ 3870324 h 4676774" name="connsiteY109"/>
              <a:gd fmla="*/ 2962275 w 5559425" name="connsiteX110"/>
              <a:gd fmla="*/ 3841749 h 4676774" name="connsiteY110"/>
              <a:gd fmla="*/ 2962275 w 5559425" name="connsiteX111"/>
              <a:gd fmla="*/ 3689349 h 4676774" name="connsiteY111"/>
              <a:gd fmla="*/ 3009900 w 5559425" name="connsiteX112"/>
              <a:gd fmla="*/ 3679824 h 4676774" name="connsiteY112"/>
              <a:gd fmla="*/ 3057525 w 5559425" name="connsiteX113"/>
              <a:gd fmla="*/ 3663949 h 4676774" name="connsiteY113"/>
              <a:gd fmla="*/ 3101975 w 5559425" name="connsiteX114"/>
              <a:gd fmla="*/ 3648074 h 4676774" name="connsiteY114"/>
              <a:gd fmla="*/ 3146425 w 5559425" name="connsiteX115"/>
              <a:gd fmla="*/ 3629024 h 4676774" name="connsiteY115"/>
              <a:gd fmla="*/ 3187700 w 5559425" name="connsiteX116"/>
              <a:gd fmla="*/ 3609974 h 4676774" name="connsiteY116"/>
              <a:gd fmla="*/ 3225800 w 5559425" name="connsiteX117"/>
              <a:gd fmla="*/ 3584574 h 4676774" name="connsiteY117"/>
              <a:gd fmla="*/ 3260725 w 5559425" name="connsiteX118"/>
              <a:gd fmla="*/ 3555999 h 4676774" name="connsiteY118"/>
              <a:gd fmla="*/ 3295650 w 5559425" name="connsiteX119"/>
              <a:gd fmla="*/ 3527424 h 4676774" name="connsiteY119"/>
              <a:gd fmla="*/ 3324225 w 5559425" name="connsiteX120"/>
              <a:gd fmla="*/ 3492499 h 4676774" name="connsiteY120"/>
              <a:gd fmla="*/ 3349625 w 5559425" name="connsiteX121"/>
              <a:gd fmla="*/ 3454399 h 4676774" name="connsiteY121"/>
              <a:gd fmla="*/ 3371850 w 5559425" name="connsiteX122"/>
              <a:gd fmla="*/ 3413124 h 4676774" name="connsiteY122"/>
              <a:gd fmla="*/ 3390900 w 5559425" name="connsiteX123"/>
              <a:gd fmla="*/ 3371849 h 4676774" name="connsiteY123"/>
              <a:gd fmla="*/ 3406775 w 5559425" name="connsiteX124"/>
              <a:gd fmla="*/ 3324224 h 4676774" name="connsiteY124"/>
              <a:gd fmla="*/ 3419475 w 5559425" name="connsiteX125"/>
              <a:gd fmla="*/ 3270249 h 4676774" name="connsiteY125"/>
              <a:gd fmla="*/ 3425825 w 5559425" name="connsiteX126"/>
              <a:gd fmla="*/ 3216274 h 4676774" name="connsiteY126"/>
              <a:gd fmla="*/ 3429000 w 5559425" name="connsiteX127"/>
              <a:gd fmla="*/ 3155949 h 4676774" name="connsiteY127"/>
              <a:gd fmla="*/ 3425825 w 5559425" name="connsiteX128"/>
              <a:gd fmla="*/ 3101974 h 4676774" name="connsiteY128"/>
              <a:gd fmla="*/ 3419475 w 5559425" name="connsiteX129"/>
              <a:gd fmla="*/ 3051174 h 4676774" name="connsiteY129"/>
              <a:gd fmla="*/ 3406775 w 5559425" name="connsiteX130"/>
              <a:gd fmla="*/ 3003549 h 4676774" name="connsiteY130"/>
              <a:gd fmla="*/ 3394075 w 5559425" name="connsiteX131"/>
              <a:gd fmla="*/ 2955924 h 4676774" name="connsiteY131"/>
              <a:gd fmla="*/ 3371850 w 5559425" name="connsiteX132"/>
              <a:gd fmla="*/ 2911474 h 4676774" name="connsiteY132"/>
              <a:gd fmla="*/ 3349625 w 5559425" name="connsiteX133"/>
              <a:gd fmla="*/ 2870199 h 4676774" name="connsiteY133"/>
              <a:gd fmla="*/ 3317875 w 5559425" name="connsiteX134"/>
              <a:gd fmla="*/ 2828924 h 4676774" name="connsiteY134"/>
              <a:gd fmla="*/ 3286125 w 5559425" name="connsiteX135"/>
              <a:gd fmla="*/ 2790824 h 4676774" name="connsiteY135"/>
              <a:gd fmla="*/ 3248025 w 5559425" name="connsiteX136"/>
              <a:gd fmla="*/ 2755899 h 4676774" name="connsiteY136"/>
              <a:gd fmla="*/ 3206750 w 5559425" name="connsiteX137"/>
              <a:gd fmla="*/ 2720974 h 4676774" name="connsiteY137"/>
              <a:gd fmla="*/ 3162300 w 5559425" name="connsiteX138"/>
              <a:gd fmla="*/ 2689224 h 4676774" name="connsiteY138"/>
              <a:gd fmla="*/ 3114675 w 5559425" name="connsiteX139"/>
              <a:gd fmla="*/ 2657474 h 4676774" name="connsiteY139"/>
              <a:gd fmla="*/ 3063875 w 5559425" name="connsiteX140"/>
              <a:gd fmla="*/ 2625724 h 4676774" name="connsiteY140"/>
              <a:gd fmla="*/ 3006725 w 5559425" name="connsiteX141"/>
              <a:gd fmla="*/ 2597149 h 4676774" name="connsiteY141"/>
              <a:gd fmla="*/ 2946400 w 5559425" name="connsiteX142"/>
              <a:gd fmla="*/ 2568574 h 4676774" name="connsiteY142"/>
              <a:gd fmla="*/ 2886075 w 5559425" name="connsiteX143"/>
              <a:gd fmla="*/ 2539999 h 4676774" name="connsiteY143"/>
              <a:gd fmla="*/ 2806700 w 5559425" name="connsiteX144"/>
              <a:gd fmla="*/ 2508249 h 4676774" name="connsiteY144"/>
              <a:gd fmla="*/ 2740025 w 5559425" name="connsiteX145"/>
              <a:gd fmla="*/ 2476499 h 4676774" name="connsiteY145"/>
              <a:gd fmla="*/ 2682875 w 5559425" name="connsiteX146"/>
              <a:gd fmla="*/ 2441574 h 4676774" name="connsiteY146"/>
              <a:gd fmla="*/ 2635250 w 5559425" name="connsiteX147"/>
              <a:gd fmla="*/ 2409824 h 4676774" name="connsiteY147"/>
              <a:gd fmla="*/ 2616200 w 5559425" name="connsiteX148"/>
              <a:gd fmla="*/ 2393949 h 4676774" name="connsiteY148"/>
              <a:gd fmla="*/ 2600325 w 5559425" name="connsiteX149"/>
              <a:gd fmla="*/ 2378074 h 4676774" name="connsiteY149"/>
              <a:gd fmla="*/ 2587625 w 5559425" name="connsiteX150"/>
              <a:gd fmla="*/ 2359024 h 4676774" name="connsiteY150"/>
              <a:gd fmla="*/ 2574925 w 5559425" name="connsiteX151"/>
              <a:gd fmla="*/ 2339974 h 4676774" name="connsiteY151"/>
              <a:gd fmla="*/ 2565400 w 5559425" name="connsiteX152"/>
              <a:gd fmla="*/ 2320924 h 4676774" name="connsiteY152"/>
              <a:gd fmla="*/ 2559050 w 5559425" name="connsiteX153"/>
              <a:gd fmla="*/ 2298699 h 4676774" name="connsiteY153"/>
              <a:gd fmla="*/ 2555875 w 5559425" name="connsiteX154"/>
              <a:gd fmla="*/ 2276474 h 4676774" name="connsiteY154"/>
              <a:gd fmla="*/ 2552700 w 5559425" name="connsiteX155"/>
              <a:gd fmla="*/ 2251074 h 4676774" name="connsiteY155"/>
              <a:gd fmla="*/ 2555875 w 5559425" name="connsiteX156"/>
              <a:gd fmla="*/ 2228849 h 4676774" name="connsiteY156"/>
              <a:gd fmla="*/ 2559050 w 5559425" name="connsiteX157"/>
              <a:gd fmla="*/ 2206624 h 4676774" name="connsiteY157"/>
              <a:gd fmla="*/ 2562225 w 5559425" name="connsiteX158"/>
              <a:gd fmla="*/ 2184399 h 4676774" name="connsiteY158"/>
              <a:gd fmla="*/ 2571750 w 5559425" name="connsiteX159"/>
              <a:gd fmla="*/ 2162174 h 4676774" name="connsiteY159"/>
              <a:gd fmla="*/ 2581275 w 5559425" name="connsiteX160"/>
              <a:gd fmla="*/ 2143124 h 4676774" name="connsiteY160"/>
              <a:gd fmla="*/ 2593975 w 5559425" name="connsiteX161"/>
              <a:gd fmla="*/ 2124074 h 4676774" name="connsiteY161"/>
              <a:gd fmla="*/ 2609850 w 5559425" name="connsiteX162"/>
              <a:gd fmla="*/ 2108199 h 4676774" name="connsiteY162"/>
              <a:gd fmla="*/ 2625725 w 5559425" name="connsiteX163"/>
              <a:gd fmla="*/ 2092324 h 4676774" name="connsiteY163"/>
              <a:gd fmla="*/ 2644775 w 5559425" name="connsiteX164"/>
              <a:gd fmla="*/ 2079624 h 4676774" name="connsiteY164"/>
              <a:gd fmla="*/ 2667000 w 5559425" name="connsiteX165"/>
              <a:gd fmla="*/ 2066924 h 4676774" name="connsiteY165"/>
              <a:gd fmla="*/ 2695575 w 5559425" name="connsiteX166"/>
              <a:gd fmla="*/ 2057399 h 4676774" name="connsiteY166"/>
              <a:gd fmla="*/ 2724150 w 5559425" name="connsiteX167"/>
              <a:gd fmla="*/ 2047874 h 4676774" name="connsiteY167"/>
              <a:gd fmla="*/ 2759075 w 5559425" name="connsiteX168"/>
              <a:gd fmla="*/ 2041524 h 4676774" name="connsiteY168"/>
              <a:gd fmla="*/ 2797175 w 5559425" name="connsiteX169"/>
              <a:gd fmla="*/ 2038349 h 4676774" name="connsiteY169"/>
              <a:gd fmla="*/ 2838450 w 5559425" name="connsiteX170"/>
              <a:gd fmla="*/ 2035174 h 4676774" name="connsiteY170"/>
              <a:gd fmla="*/ 2886075 w 5559425" name="connsiteX171"/>
              <a:gd fmla="*/ 2035174 h 4676774" name="connsiteY171"/>
              <a:gd fmla="*/ 2933700 w 5559425" name="connsiteX172"/>
              <a:gd fmla="*/ 2035174 h 4676774" name="connsiteY172"/>
              <a:gd fmla="*/ 2981325 w 5559425" name="connsiteX173"/>
              <a:gd fmla="*/ 2038349 h 4676774" name="connsiteY173"/>
              <a:gd fmla="*/ 3032125 w 5559425" name="connsiteX174"/>
              <a:gd fmla="*/ 2044699 h 4676774" name="connsiteY174"/>
              <a:gd fmla="*/ 3079750 w 5559425" name="connsiteX175"/>
              <a:gd fmla="*/ 2054224 h 4676774" name="connsiteY175"/>
              <a:gd fmla="*/ 3165475 w 5559425" name="connsiteX176"/>
              <a:gd fmla="*/ 2073274 h 4676774" name="connsiteY176"/>
              <a:gd fmla="*/ 3225800 w 5559425" name="connsiteX177"/>
              <a:gd fmla="*/ 2089149 h 4676774" name="connsiteY177"/>
              <a:gd fmla="*/ 3238500 w 5559425" name="connsiteX178"/>
              <a:gd fmla="*/ 2089149 h 4676774" name="connsiteY178"/>
              <a:gd fmla="*/ 3251200 w 5559425" name="connsiteX179"/>
              <a:gd fmla="*/ 2082799 h 4676774" name="connsiteY179"/>
              <a:gd fmla="*/ 3260725 w 5559425" name="connsiteX180"/>
              <a:gd fmla="*/ 2073274 h 4676774" name="connsiteY180"/>
              <a:gd fmla="*/ 3273425 w 5559425" name="connsiteX181"/>
              <a:gd fmla="*/ 2054224 h 4676774" name="connsiteY181"/>
              <a:gd fmla="*/ 3295650 w 5559425" name="connsiteX182"/>
              <a:gd fmla="*/ 2006599 h 4676774" name="connsiteY182"/>
              <a:gd fmla="*/ 3311525 w 5559425" name="connsiteX183"/>
              <a:gd fmla="*/ 1958974 h 4676774" name="connsiteY183"/>
              <a:gd fmla="*/ 3321050 w 5559425" name="connsiteX184"/>
              <a:gd fmla="*/ 1904999 h 4676774" name="connsiteY184"/>
              <a:gd fmla="*/ 3324225 w 5559425" name="connsiteX185"/>
              <a:gd fmla="*/ 1857374 h 4676774" name="connsiteY185"/>
              <a:gd fmla="*/ 3324225 w 5559425" name="connsiteX186"/>
              <a:gd fmla="*/ 1835149 h 4676774" name="connsiteY186"/>
              <a:gd fmla="*/ 3317875 w 5559425" name="connsiteX187"/>
              <a:gd fmla="*/ 1819274 h 4676774" name="connsiteY187"/>
              <a:gd fmla="*/ 3311525 w 5559425" name="connsiteX188"/>
              <a:gd fmla="*/ 1806574 h 4676774" name="connsiteY188"/>
              <a:gd fmla="*/ 3298825 w 5559425" name="connsiteX189"/>
              <a:gd fmla="*/ 1797049 h 4676774" name="connsiteY189"/>
              <a:gd fmla="*/ 3254375 w 5559425" name="connsiteX190"/>
              <a:gd fmla="*/ 1784349 h 4676774" name="connsiteY190"/>
              <a:gd fmla="*/ 3197225 w 5559425" name="connsiteX191"/>
              <a:gd fmla="*/ 1768474 h 4676774" name="connsiteY191"/>
              <a:gd fmla="*/ 3159125 w 5559425" name="connsiteX192"/>
              <a:gd fmla="*/ 1762124 h 4676774" name="connsiteY192"/>
              <a:gd fmla="*/ 3117850 w 5559425" name="connsiteX193"/>
              <a:gd fmla="*/ 1755774 h 4676774" name="connsiteY193"/>
              <a:gd fmla="*/ 3019425 w 5559425" name="connsiteX194"/>
              <a:gd fmla="*/ 1746249 h 4676774" name="connsiteY194"/>
              <a:gd fmla="*/ 3019425 w 5559425" name="connsiteX195"/>
              <a:gd fmla="*/ 1609724 h 4676774" name="connsiteY195"/>
              <a:gd fmla="*/ 3019425 w 5559425" name="connsiteX196"/>
              <a:gd fmla="*/ 1555749 h 4676774" name="connsiteY196"/>
              <a:gd fmla="*/ 3016250 w 5559425" name="connsiteX197"/>
              <a:gd fmla="*/ 1533524 h 4676774" name="connsiteY197"/>
              <a:gd fmla="*/ 3009900 w 5559425" name="connsiteX198"/>
              <a:gd fmla="*/ 1520824 h 4676774" name="connsiteY198"/>
              <a:gd fmla="*/ 3003550 w 5559425" name="connsiteX199"/>
              <a:gd fmla="*/ 1511299 h 4676774" name="connsiteY199"/>
              <a:gd fmla="*/ 2990850 w 5559425" name="connsiteX200"/>
              <a:gd fmla="*/ 1501774 h 4676774" name="connsiteY200"/>
              <a:gd fmla="*/ 2968625 w 5559425" name="connsiteX201"/>
              <a:gd fmla="*/ 1498599 h 4676774" name="connsiteY201"/>
              <a:gd fmla="*/ 2943225 w 5559425" name="connsiteX202"/>
              <a:gd fmla="*/ 1498599 h 4676774" name="connsiteY202"/>
              <a:gd fmla="*/ 2762250 w 5559425" name="connsiteX203"/>
              <a:gd fmla="*/ 1498599 h 4676774" name="connsiteY203"/>
              <a:gd fmla="*/ 2077933 w 5559425" name="connsiteX204"/>
              <a:gd fmla="*/ 438148 h 4676774" name="connsiteY204"/>
              <a:gd fmla="*/ 2048669 w 5559425" name="connsiteX205"/>
              <a:gd fmla="*/ 467412 h 4676774" name="connsiteY205"/>
              <a:gd fmla="*/ 2048669 w 5559425" name="connsiteX206"/>
              <a:gd fmla="*/ 769928 h 4676774" name="connsiteY206"/>
              <a:gd fmla="*/ 2075397 w 5559425" name="connsiteX207"/>
              <a:gd fmla="*/ 778225 h 4676774" name="connsiteY207"/>
              <a:gd fmla="*/ 2174524 w 5559425" name="connsiteX208"/>
              <a:gd fmla="*/ 877352 h 4676774" name="connsiteY208"/>
              <a:gd fmla="*/ 2184888 w 5559425" name="connsiteX209"/>
              <a:gd fmla="*/ 928686 h 4676774" name="connsiteY209"/>
              <a:gd fmla="*/ 3371361 w 5559425" name="connsiteX210"/>
              <a:gd fmla="*/ 928686 h 4676774" name="connsiteY210"/>
              <a:gd fmla="*/ 3381725 w 5559425" name="connsiteX211"/>
              <a:gd fmla="*/ 877352 h 4676774" name="connsiteY211"/>
              <a:gd fmla="*/ 3480853 w 5559425" name="connsiteX212"/>
              <a:gd fmla="*/ 778224 h 4676774" name="connsiteY212"/>
              <a:gd fmla="*/ 3507582 w 5559425" name="connsiteX213"/>
              <a:gd fmla="*/ 769927 h 4676774" name="connsiteY213"/>
              <a:gd fmla="*/ 3507582 w 5559425" name="connsiteX214"/>
              <a:gd fmla="*/ 467412 h 4676774" name="connsiteY214"/>
              <a:gd fmla="*/ 3478318 w 5559425" name="connsiteX215"/>
              <a:gd fmla="*/ 438148 h 4676774" name="connsiteY215"/>
              <a:gd fmla="*/ 2060754 w 5559425" name="connsiteX216"/>
              <a:gd fmla="*/ 0 h 4676774" name="connsiteY216"/>
              <a:gd fmla="*/ 3495494 w 5559425" name="connsiteX217"/>
              <a:gd fmla="*/ 0 h 4676774" name="connsiteY217"/>
              <a:gd fmla="*/ 3949699 w 5559425" name="connsiteX218"/>
              <a:gd fmla="*/ 454204 h 4676774" name="connsiteY218"/>
              <a:gd fmla="*/ 3949699 w 5559425" name="connsiteX219"/>
              <a:gd fmla="*/ 772638 h 4676774" name="connsiteY219"/>
              <a:gd fmla="*/ 3967697 w 5559425" name="connsiteX220"/>
              <a:gd fmla="*/ 778224 h 4676774" name="connsiteY220"/>
              <a:gd fmla="*/ 4066824 w 5559425" name="connsiteX221"/>
              <a:gd fmla="*/ 877352 h 4676774" name="connsiteY221"/>
              <a:gd fmla="*/ 4077188 w 5559425" name="connsiteX222"/>
              <a:gd fmla="*/ 928686 h 4676774" name="connsiteY222"/>
              <a:gd fmla="*/ 5316011 w 5559425" name="connsiteX223"/>
              <a:gd fmla="*/ 928686 h 4676774" name="connsiteY223"/>
              <a:gd fmla="*/ 5559425 w 5559425" name="connsiteX224"/>
              <a:gd fmla="*/ 1172100 h 4676774" name="connsiteY224"/>
              <a:gd fmla="*/ 5559425 w 5559425" name="connsiteX225"/>
              <a:gd fmla="*/ 4355572 h 4676774" name="connsiteY225"/>
              <a:gd fmla="*/ 5316011 w 5559425" name="connsiteX226"/>
              <a:gd fmla="*/ 4598986 h 4676774" name="connsiteY226"/>
              <a:gd fmla="*/ 4950129 w 5559425" name="connsiteX227"/>
              <a:gd fmla="*/ 4598986 h 4676774" name="connsiteY227"/>
              <a:gd fmla="*/ 4924434 w 5559425" name="connsiteX228"/>
              <a:gd fmla="*/ 4637096 h 4676774" name="connsiteY228"/>
              <a:gd fmla="*/ 4828643 w 5559425" name="connsiteX229"/>
              <a:gd fmla="*/ 4676774 h 4676774" name="connsiteY229"/>
              <a:gd fmla="*/ 4572531 w 5559425" name="connsiteX230"/>
              <a:gd fmla="*/ 4676774 h 4676774" name="connsiteY230"/>
              <a:gd fmla="*/ 4476740 w 5559425" name="connsiteX231"/>
              <a:gd fmla="*/ 4637096 h 4676774" name="connsiteY231"/>
              <a:gd fmla="*/ 4451046 w 5559425" name="connsiteX232"/>
              <a:gd fmla="*/ 4598986 h 4676774" name="connsiteY232"/>
              <a:gd fmla="*/ 1063928 w 5559425" name="connsiteX233"/>
              <a:gd fmla="*/ 4598986 h 4676774" name="connsiteY233"/>
              <a:gd fmla="*/ 1038234 w 5559425" name="connsiteX234"/>
              <a:gd fmla="*/ 4637096 h 4676774" name="connsiteY234"/>
              <a:gd fmla="*/ 942443 w 5559425" name="connsiteX235"/>
              <a:gd fmla="*/ 4676774 h 4676774" name="connsiteY235"/>
              <a:gd fmla="*/ 686331 w 5559425" name="connsiteX236"/>
              <a:gd fmla="*/ 4676774 h 4676774" name="connsiteY236"/>
              <a:gd fmla="*/ 590540 w 5559425" name="connsiteX237"/>
              <a:gd fmla="*/ 4637096 h 4676774" name="connsiteY237"/>
              <a:gd fmla="*/ 564846 w 5559425" name="connsiteX238"/>
              <a:gd fmla="*/ 4598986 h 4676774" name="connsiteY238"/>
              <a:gd fmla="*/ 243414 w 5559425" name="connsiteX239"/>
              <a:gd fmla="*/ 4598986 h 4676774" name="connsiteY239"/>
              <a:gd fmla="*/ 0 w 5559425" name="connsiteX240"/>
              <a:gd fmla="*/ 4355572 h 4676774" name="connsiteY240"/>
              <a:gd fmla="*/ 0 w 5559425" name="connsiteX241"/>
              <a:gd fmla="*/ 1172100 h 4676774" name="connsiteY241"/>
              <a:gd fmla="*/ 243414 w 5559425" name="connsiteX242"/>
              <a:gd fmla="*/ 928686 h 4676774" name="connsiteY242"/>
              <a:gd fmla="*/ 1479061 w 5559425" name="connsiteX243"/>
              <a:gd fmla="*/ 928686 h 4676774" name="connsiteY243"/>
              <a:gd fmla="*/ 1489425 w 5559425" name="connsiteX244"/>
              <a:gd fmla="*/ 877352 h 4676774" name="connsiteY244"/>
              <a:gd fmla="*/ 1588552 w 5559425" name="connsiteX245"/>
              <a:gd fmla="*/ 778225 h 4676774" name="connsiteY245"/>
              <a:gd fmla="*/ 1606549 w 5559425" name="connsiteX246"/>
              <a:gd fmla="*/ 772638 h 4676774" name="connsiteY246"/>
              <a:gd fmla="*/ 1606549 w 5559425" name="connsiteX247"/>
              <a:gd fmla="*/ 454204 h 4676774" name="connsiteY247"/>
              <a:gd fmla="*/ 2060754 w 5559425" name="connsiteX248"/>
              <a:gd fmla="*/ 0 h 4676774"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4676774" w="5559425">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4" name="KSO_Shape"/>
          <p:cNvSpPr/>
          <p:nvPr/>
        </p:nvSpPr>
        <p:spPr bwMode="auto">
          <a:xfrm>
            <a:off x="4584348" y="3206323"/>
            <a:ext cx="273936" cy="329382"/>
          </a:xfrm>
          <a:custGeom>
            <a:gdLst>
              <a:gd fmla="*/ 1027535 w 3807" name="T0"/>
              <a:gd fmla="*/ 421530 h 4578" name="T1"/>
              <a:gd fmla="*/ 1012969 w 3807" name="T2"/>
              <a:gd fmla="*/ 343716 h 4578" name="T3"/>
              <a:gd fmla="*/ 1007143 w 3807" name="T4"/>
              <a:gd fmla="*/ 311258 h 4578" name="T5"/>
              <a:gd fmla="*/ 986334 w 3807" name="T6"/>
              <a:gd fmla="*/ 272559 h 4578" name="T7"/>
              <a:gd fmla="*/ 1073314 w 3807" name="T8"/>
              <a:gd fmla="*/ 24551 h 4578" name="T9"/>
              <a:gd fmla="*/ 885204 w 3807" name="T10"/>
              <a:gd fmla="*/ 8322 h 4578" name="T11"/>
              <a:gd fmla="*/ 685024 w 3807" name="T12"/>
              <a:gd fmla="*/ 99453 h 4578" name="T13"/>
              <a:gd fmla="*/ 568495 w 3807" name="T14"/>
              <a:gd fmla="*/ 26216 h 4578" name="T15"/>
              <a:gd fmla="*/ 476936 w 3807" name="T16"/>
              <a:gd fmla="*/ 89882 h 4578" name="T17"/>
              <a:gd fmla="*/ 605534 w 3807" name="T18"/>
              <a:gd fmla="*/ 303768 h 4578" name="T19"/>
              <a:gd fmla="*/ 574321 w 3807" name="T20"/>
              <a:gd fmla="*/ 334977 h 4578" name="T21"/>
              <a:gd fmla="*/ 598459 w 3807" name="T22"/>
              <a:gd fmla="*/ 377421 h 4578" name="T23"/>
              <a:gd fmla="*/ 325032 w 3807" name="T24"/>
              <a:gd fmla="*/ 603375 h 4578" name="T25"/>
              <a:gd fmla="*/ 174377 w 3807" name="T26"/>
              <a:gd fmla="*/ 800200 h 4578" name="T27"/>
              <a:gd fmla="*/ 37040 w 3807" name="T28"/>
              <a:gd fmla="*/ 1164305 h 4578" name="T29"/>
              <a:gd fmla="*/ 9156 w 3807" name="T30"/>
              <a:gd fmla="*/ 1559204 h 4578" name="T31"/>
              <a:gd fmla="*/ 68253 w 3807" name="T32"/>
              <a:gd fmla="*/ 1722739 h 4578" name="T33"/>
              <a:gd fmla="*/ 192689 w 3807" name="T34"/>
              <a:gd fmla="*/ 1839669 h 4578" name="T35"/>
              <a:gd fmla="*/ 395366 w 3807" name="T36"/>
              <a:gd fmla="*/ 1892516 h 4578" name="T37"/>
              <a:gd fmla="*/ 1220640 w 3807" name="T38"/>
              <a:gd fmla="*/ 1889604 h 4578" name="T39"/>
              <a:gd fmla="*/ 1412081 w 3807" name="T40"/>
              <a:gd fmla="*/ 1827185 h 4578" name="T41"/>
              <a:gd fmla="*/ 1527361 w 3807" name="T42"/>
              <a:gd fmla="*/ 1703182 h 4578" name="T43"/>
              <a:gd fmla="*/ 1581464 w 3807" name="T44"/>
              <a:gd fmla="*/ 1510102 h 4578" name="T45"/>
              <a:gd fmla="*/ 1533604 w 3807" name="T46"/>
              <a:gd fmla="*/ 1111042 h 4578" name="T47"/>
              <a:gd fmla="*/ 1388359 w 3807" name="T48"/>
              <a:gd fmla="*/ 762333 h 4578" name="T49"/>
              <a:gd fmla="*/ 1125753 w 3807" name="T50"/>
              <a:gd fmla="*/ 1626615 h 4578" name="T51"/>
              <a:gd fmla="*/ 969271 w 3807" name="T52"/>
              <a:gd fmla="*/ 1655328 h 4578" name="T53"/>
              <a:gd fmla="*/ 717485 w 3807" name="T54"/>
              <a:gd fmla="*/ 1631609 h 4578" name="T55"/>
              <a:gd fmla="*/ 531039 w 3807" name="T56"/>
              <a:gd fmla="*/ 1654495 h 4578" name="T57"/>
              <a:gd fmla="*/ 500658 w 3807" name="T58"/>
              <a:gd fmla="*/ 1596239 h 4578" name="T59"/>
              <a:gd fmla="*/ 608447 w 3807" name="T60"/>
              <a:gd fmla="*/ 1495121 h 4578" name="T61"/>
              <a:gd fmla="*/ 643822 w 3807" name="T62"/>
              <a:gd fmla="*/ 1398581 h 4578" name="T63"/>
              <a:gd fmla="*/ 433654 w 3807" name="T64"/>
              <a:gd fmla="*/ 1333666 h 4578" name="T65"/>
              <a:gd fmla="*/ 442394 w 3807" name="T66"/>
              <a:gd fmla="*/ 1266255 h 4578" name="T67"/>
              <a:gd fmla="*/ 459457 w 3807" name="T68"/>
              <a:gd fmla="*/ 1180534 h 4578" name="T69"/>
              <a:gd fmla="*/ 422417 w 3807" name="T70"/>
              <a:gd fmla="*/ 1121861 h 4578" name="T71"/>
              <a:gd fmla="*/ 479849 w 3807" name="T72"/>
              <a:gd fmla="*/ 1068598 h 4578" name="T73"/>
              <a:gd fmla="*/ 581812 w 3807" name="T74"/>
              <a:gd fmla="*/ 896324 h 4578" name="T75"/>
              <a:gd fmla="*/ 696260 w 3807" name="T76"/>
              <a:gd fmla="*/ 757339 h 4578" name="T77"/>
              <a:gd fmla="*/ 881874 w 3807" name="T78"/>
              <a:gd fmla="*/ 720721 h 4578" name="T79"/>
              <a:gd fmla="*/ 1050425 w 3807" name="T80"/>
              <a:gd fmla="*/ 779394 h 4578" name="T81"/>
              <a:gd fmla="*/ 1151555 w 3807" name="T82"/>
              <a:gd fmla="*/ 917546 h 4578" name="T83"/>
              <a:gd fmla="*/ 1133660 w 3807" name="T84"/>
              <a:gd fmla="*/ 993280 h 4578" name="T85"/>
              <a:gd fmla="*/ 1076644 w 3807" name="T86"/>
              <a:gd fmla="*/ 969977 h 4578" name="T87"/>
              <a:gd fmla="*/ 1002981 w 3807" name="T88"/>
              <a:gd fmla="*/ 843476 h 4578" name="T89"/>
              <a:gd fmla="*/ 901018 w 3807" name="T90"/>
              <a:gd fmla="*/ 794790 h 4578" name="T91"/>
              <a:gd fmla="*/ 785322 w 3807" name="T92"/>
              <a:gd fmla="*/ 811435 h 4578" name="T93"/>
              <a:gd fmla="*/ 715820 w 3807" name="T94"/>
              <a:gd fmla="*/ 887585 h 4578" name="T95"/>
              <a:gd fmla="*/ 726225 w 3807" name="T96"/>
              <a:gd fmla="*/ 1059027 h 4578" name="T97"/>
              <a:gd fmla="*/ 970519 w 3807" name="T98"/>
              <a:gd fmla="*/ 1106048 h 4578" name="T99"/>
              <a:gd fmla="*/ 940555 w 3807" name="T100"/>
              <a:gd fmla="*/ 1175957 h 4578" name="T101"/>
              <a:gd fmla="*/ 928070 w 3807" name="T102"/>
              <a:gd fmla="*/ 1261678 h 4578" name="T103"/>
              <a:gd fmla="*/ 970103 w 3807" name="T104"/>
              <a:gd fmla="*/ 1320767 h 4578" name="T105"/>
              <a:gd fmla="*/ 903515 w 3807" name="T106"/>
              <a:gd fmla="*/ 1375695 h 4578" name="T107"/>
              <a:gd fmla="*/ 739959 w 3807" name="T108"/>
              <a:gd fmla="*/ 1503028 h 4578" name="T109"/>
              <a:gd fmla="*/ 759103 w 3807" name="T110"/>
              <a:gd fmla="*/ 1554626 h 4578" name="T111"/>
              <a:gd fmla="*/ 1006727 w 3807" name="T112"/>
              <a:gd fmla="*/ 1570855 h 4578" name="T113"/>
              <a:gd fmla="*/ 1138238 w 3807" name="T114"/>
              <a:gd fmla="*/ 1524250 h 4578" name="T115"/>
              <a:gd fmla="*/ 1182352 w 3807" name="T116"/>
              <a:gd fmla="*/ 1548801 h 457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578" w="3807">
                <a:moveTo>
                  <a:pt x="3118" y="1530"/>
                </a:moveTo>
                <a:lnTo>
                  <a:pt x="3118" y="1530"/>
                </a:lnTo>
                <a:lnTo>
                  <a:pt x="3099" y="1512"/>
                </a:lnTo>
                <a:lnTo>
                  <a:pt x="3077" y="1494"/>
                </a:lnTo>
                <a:lnTo>
                  <a:pt x="3031" y="1454"/>
                </a:lnTo>
                <a:lnTo>
                  <a:pt x="2980" y="1413"/>
                </a:lnTo>
                <a:lnTo>
                  <a:pt x="2925" y="1371"/>
                </a:lnTo>
                <a:lnTo>
                  <a:pt x="2809" y="1285"/>
                </a:lnTo>
                <a:lnTo>
                  <a:pt x="2692" y="1197"/>
                </a:lnTo>
                <a:lnTo>
                  <a:pt x="2636" y="1154"/>
                </a:lnTo>
                <a:lnTo>
                  <a:pt x="2582" y="1112"/>
                </a:lnTo>
                <a:lnTo>
                  <a:pt x="2533" y="1071"/>
                </a:lnTo>
                <a:lnTo>
                  <a:pt x="2510" y="1052"/>
                </a:lnTo>
                <a:lnTo>
                  <a:pt x="2489" y="1031"/>
                </a:lnTo>
                <a:lnTo>
                  <a:pt x="2469" y="1013"/>
                </a:lnTo>
                <a:lnTo>
                  <a:pt x="2451" y="995"/>
                </a:lnTo>
                <a:lnTo>
                  <a:pt x="2434" y="976"/>
                </a:lnTo>
                <a:lnTo>
                  <a:pt x="2419" y="959"/>
                </a:lnTo>
                <a:lnTo>
                  <a:pt x="2407" y="943"/>
                </a:lnTo>
                <a:lnTo>
                  <a:pt x="2396" y="926"/>
                </a:lnTo>
                <a:lnTo>
                  <a:pt x="2388" y="911"/>
                </a:lnTo>
                <a:lnTo>
                  <a:pt x="2383" y="897"/>
                </a:lnTo>
                <a:lnTo>
                  <a:pt x="2370" y="857"/>
                </a:lnTo>
                <a:lnTo>
                  <a:pt x="2386" y="854"/>
                </a:lnTo>
                <a:lnTo>
                  <a:pt x="2400" y="850"/>
                </a:lnTo>
                <a:lnTo>
                  <a:pt x="2413" y="844"/>
                </a:lnTo>
                <a:lnTo>
                  <a:pt x="2424" y="836"/>
                </a:lnTo>
                <a:lnTo>
                  <a:pt x="2434" y="826"/>
                </a:lnTo>
                <a:lnTo>
                  <a:pt x="2437" y="821"/>
                </a:lnTo>
                <a:lnTo>
                  <a:pt x="2440" y="816"/>
                </a:lnTo>
                <a:lnTo>
                  <a:pt x="2443" y="811"/>
                </a:lnTo>
                <a:lnTo>
                  <a:pt x="2445" y="805"/>
                </a:lnTo>
                <a:lnTo>
                  <a:pt x="2446" y="799"/>
                </a:lnTo>
                <a:lnTo>
                  <a:pt x="2446" y="794"/>
                </a:lnTo>
                <a:lnTo>
                  <a:pt x="2446" y="787"/>
                </a:lnTo>
                <a:lnTo>
                  <a:pt x="2444" y="781"/>
                </a:lnTo>
                <a:lnTo>
                  <a:pt x="2442" y="775"/>
                </a:lnTo>
                <a:lnTo>
                  <a:pt x="2439" y="768"/>
                </a:lnTo>
                <a:lnTo>
                  <a:pt x="2436" y="762"/>
                </a:lnTo>
                <a:lnTo>
                  <a:pt x="2431" y="757"/>
                </a:lnTo>
                <a:lnTo>
                  <a:pt x="2425" y="752"/>
                </a:lnTo>
                <a:lnTo>
                  <a:pt x="2420" y="748"/>
                </a:lnTo>
                <a:lnTo>
                  <a:pt x="2414" y="744"/>
                </a:lnTo>
                <a:lnTo>
                  <a:pt x="2407" y="740"/>
                </a:lnTo>
                <a:lnTo>
                  <a:pt x="2400" y="737"/>
                </a:lnTo>
                <a:lnTo>
                  <a:pt x="2392" y="734"/>
                </a:lnTo>
                <a:lnTo>
                  <a:pt x="2384" y="732"/>
                </a:lnTo>
                <a:lnTo>
                  <a:pt x="2376" y="731"/>
                </a:lnTo>
                <a:lnTo>
                  <a:pt x="2366" y="730"/>
                </a:lnTo>
                <a:lnTo>
                  <a:pt x="2357" y="730"/>
                </a:lnTo>
                <a:lnTo>
                  <a:pt x="2352" y="730"/>
                </a:lnTo>
                <a:lnTo>
                  <a:pt x="2354" y="716"/>
                </a:lnTo>
                <a:lnTo>
                  <a:pt x="2356" y="704"/>
                </a:lnTo>
                <a:lnTo>
                  <a:pt x="2359" y="691"/>
                </a:lnTo>
                <a:lnTo>
                  <a:pt x="2362" y="680"/>
                </a:lnTo>
                <a:lnTo>
                  <a:pt x="2370" y="655"/>
                </a:lnTo>
                <a:lnTo>
                  <a:pt x="2382" y="630"/>
                </a:lnTo>
                <a:lnTo>
                  <a:pt x="2395" y="604"/>
                </a:lnTo>
                <a:lnTo>
                  <a:pt x="2410" y="577"/>
                </a:lnTo>
                <a:lnTo>
                  <a:pt x="2445" y="515"/>
                </a:lnTo>
                <a:lnTo>
                  <a:pt x="2464" y="479"/>
                </a:lnTo>
                <a:lnTo>
                  <a:pt x="2486" y="438"/>
                </a:lnTo>
                <a:lnTo>
                  <a:pt x="2507" y="394"/>
                </a:lnTo>
                <a:lnTo>
                  <a:pt x="2530" y="343"/>
                </a:lnTo>
                <a:lnTo>
                  <a:pt x="2554" y="286"/>
                </a:lnTo>
                <a:lnTo>
                  <a:pt x="2578" y="222"/>
                </a:lnTo>
                <a:lnTo>
                  <a:pt x="2602" y="152"/>
                </a:lnTo>
                <a:lnTo>
                  <a:pt x="2614" y="113"/>
                </a:lnTo>
                <a:lnTo>
                  <a:pt x="2627" y="74"/>
                </a:lnTo>
                <a:lnTo>
                  <a:pt x="2579" y="59"/>
                </a:lnTo>
                <a:lnTo>
                  <a:pt x="2535" y="47"/>
                </a:lnTo>
                <a:lnTo>
                  <a:pt x="2494" y="36"/>
                </a:lnTo>
                <a:lnTo>
                  <a:pt x="2455" y="27"/>
                </a:lnTo>
                <a:lnTo>
                  <a:pt x="2418" y="19"/>
                </a:lnTo>
                <a:lnTo>
                  <a:pt x="2384" y="13"/>
                </a:lnTo>
                <a:lnTo>
                  <a:pt x="2352" y="8"/>
                </a:lnTo>
                <a:lnTo>
                  <a:pt x="2322" y="3"/>
                </a:lnTo>
                <a:lnTo>
                  <a:pt x="2293" y="1"/>
                </a:lnTo>
                <a:lnTo>
                  <a:pt x="2265" y="0"/>
                </a:lnTo>
                <a:lnTo>
                  <a:pt x="2240" y="0"/>
                </a:lnTo>
                <a:lnTo>
                  <a:pt x="2216" y="2"/>
                </a:lnTo>
                <a:lnTo>
                  <a:pt x="2193" y="5"/>
                </a:lnTo>
                <a:lnTo>
                  <a:pt x="2171" y="10"/>
                </a:lnTo>
                <a:lnTo>
                  <a:pt x="2148" y="14"/>
                </a:lnTo>
                <a:lnTo>
                  <a:pt x="2127" y="20"/>
                </a:lnTo>
                <a:lnTo>
                  <a:pt x="2107" y="27"/>
                </a:lnTo>
                <a:lnTo>
                  <a:pt x="2086" y="35"/>
                </a:lnTo>
                <a:lnTo>
                  <a:pt x="2065" y="44"/>
                </a:lnTo>
                <a:lnTo>
                  <a:pt x="2044" y="54"/>
                </a:lnTo>
                <a:lnTo>
                  <a:pt x="2002" y="78"/>
                </a:lnTo>
                <a:lnTo>
                  <a:pt x="1957" y="103"/>
                </a:lnTo>
                <a:lnTo>
                  <a:pt x="1907" y="132"/>
                </a:lnTo>
                <a:lnTo>
                  <a:pt x="1852" y="163"/>
                </a:lnTo>
                <a:lnTo>
                  <a:pt x="1791" y="197"/>
                </a:lnTo>
                <a:lnTo>
                  <a:pt x="1757" y="215"/>
                </a:lnTo>
                <a:lnTo>
                  <a:pt x="1720" y="234"/>
                </a:lnTo>
                <a:lnTo>
                  <a:pt x="1694" y="238"/>
                </a:lnTo>
                <a:lnTo>
                  <a:pt x="1670" y="240"/>
                </a:lnTo>
                <a:lnTo>
                  <a:pt x="1646" y="239"/>
                </a:lnTo>
                <a:lnTo>
                  <a:pt x="1624" y="237"/>
                </a:lnTo>
                <a:lnTo>
                  <a:pt x="1603" y="233"/>
                </a:lnTo>
                <a:lnTo>
                  <a:pt x="1584" y="225"/>
                </a:lnTo>
                <a:lnTo>
                  <a:pt x="1566" y="218"/>
                </a:lnTo>
                <a:lnTo>
                  <a:pt x="1548" y="209"/>
                </a:lnTo>
                <a:lnTo>
                  <a:pt x="1532" y="199"/>
                </a:lnTo>
                <a:lnTo>
                  <a:pt x="1516" y="188"/>
                </a:lnTo>
                <a:lnTo>
                  <a:pt x="1500" y="176"/>
                </a:lnTo>
                <a:lnTo>
                  <a:pt x="1486" y="162"/>
                </a:lnTo>
                <a:lnTo>
                  <a:pt x="1457" y="136"/>
                </a:lnTo>
                <a:lnTo>
                  <a:pt x="1428" y="109"/>
                </a:lnTo>
                <a:lnTo>
                  <a:pt x="1413" y="97"/>
                </a:lnTo>
                <a:lnTo>
                  <a:pt x="1398" y="85"/>
                </a:lnTo>
                <a:lnTo>
                  <a:pt x="1382" y="73"/>
                </a:lnTo>
                <a:lnTo>
                  <a:pt x="1366" y="63"/>
                </a:lnTo>
                <a:lnTo>
                  <a:pt x="1350" y="53"/>
                </a:lnTo>
                <a:lnTo>
                  <a:pt x="1331" y="45"/>
                </a:lnTo>
                <a:lnTo>
                  <a:pt x="1313" y="38"/>
                </a:lnTo>
                <a:lnTo>
                  <a:pt x="1293" y="33"/>
                </a:lnTo>
                <a:lnTo>
                  <a:pt x="1271" y="30"/>
                </a:lnTo>
                <a:lnTo>
                  <a:pt x="1249" y="29"/>
                </a:lnTo>
                <a:lnTo>
                  <a:pt x="1225" y="31"/>
                </a:lnTo>
                <a:lnTo>
                  <a:pt x="1199" y="35"/>
                </a:lnTo>
                <a:lnTo>
                  <a:pt x="1171" y="41"/>
                </a:lnTo>
                <a:lnTo>
                  <a:pt x="1142" y="50"/>
                </a:lnTo>
                <a:lnTo>
                  <a:pt x="1110" y="63"/>
                </a:lnTo>
                <a:lnTo>
                  <a:pt x="1077" y="79"/>
                </a:lnTo>
                <a:lnTo>
                  <a:pt x="1112" y="150"/>
                </a:lnTo>
                <a:lnTo>
                  <a:pt x="1146" y="216"/>
                </a:lnTo>
                <a:lnTo>
                  <a:pt x="1179" y="275"/>
                </a:lnTo>
                <a:lnTo>
                  <a:pt x="1211" y="330"/>
                </a:lnTo>
                <a:lnTo>
                  <a:pt x="1242" y="379"/>
                </a:lnTo>
                <a:lnTo>
                  <a:pt x="1270" y="424"/>
                </a:lnTo>
                <a:lnTo>
                  <a:pt x="1298" y="465"/>
                </a:lnTo>
                <a:lnTo>
                  <a:pt x="1324" y="503"/>
                </a:lnTo>
                <a:lnTo>
                  <a:pt x="1370" y="568"/>
                </a:lnTo>
                <a:lnTo>
                  <a:pt x="1390" y="597"/>
                </a:lnTo>
                <a:lnTo>
                  <a:pt x="1408" y="625"/>
                </a:lnTo>
                <a:lnTo>
                  <a:pt x="1423" y="652"/>
                </a:lnTo>
                <a:lnTo>
                  <a:pt x="1436" y="678"/>
                </a:lnTo>
                <a:lnTo>
                  <a:pt x="1442" y="691"/>
                </a:lnTo>
                <a:lnTo>
                  <a:pt x="1447" y="704"/>
                </a:lnTo>
                <a:lnTo>
                  <a:pt x="1452" y="716"/>
                </a:lnTo>
                <a:lnTo>
                  <a:pt x="1455" y="730"/>
                </a:lnTo>
                <a:lnTo>
                  <a:pt x="1439" y="733"/>
                </a:lnTo>
                <a:lnTo>
                  <a:pt x="1425" y="738"/>
                </a:lnTo>
                <a:lnTo>
                  <a:pt x="1412" y="744"/>
                </a:lnTo>
                <a:lnTo>
                  <a:pt x="1401" y="751"/>
                </a:lnTo>
                <a:lnTo>
                  <a:pt x="1391" y="760"/>
                </a:lnTo>
                <a:lnTo>
                  <a:pt x="1387" y="765"/>
                </a:lnTo>
                <a:lnTo>
                  <a:pt x="1384" y="770"/>
                </a:lnTo>
                <a:lnTo>
                  <a:pt x="1382" y="776"/>
                </a:lnTo>
                <a:lnTo>
                  <a:pt x="1380" y="782"/>
                </a:lnTo>
                <a:lnTo>
                  <a:pt x="1379" y="788"/>
                </a:lnTo>
                <a:lnTo>
                  <a:pt x="1378" y="794"/>
                </a:lnTo>
                <a:lnTo>
                  <a:pt x="1379" y="799"/>
                </a:lnTo>
                <a:lnTo>
                  <a:pt x="1380" y="805"/>
                </a:lnTo>
                <a:lnTo>
                  <a:pt x="1382" y="811"/>
                </a:lnTo>
                <a:lnTo>
                  <a:pt x="1384" y="816"/>
                </a:lnTo>
                <a:lnTo>
                  <a:pt x="1387" y="821"/>
                </a:lnTo>
                <a:lnTo>
                  <a:pt x="1391" y="826"/>
                </a:lnTo>
                <a:lnTo>
                  <a:pt x="1401" y="836"/>
                </a:lnTo>
                <a:lnTo>
                  <a:pt x="1412" y="843"/>
                </a:lnTo>
                <a:lnTo>
                  <a:pt x="1425" y="850"/>
                </a:lnTo>
                <a:lnTo>
                  <a:pt x="1439" y="854"/>
                </a:lnTo>
                <a:lnTo>
                  <a:pt x="1455" y="857"/>
                </a:lnTo>
                <a:lnTo>
                  <a:pt x="1454" y="866"/>
                </a:lnTo>
                <a:lnTo>
                  <a:pt x="1451" y="876"/>
                </a:lnTo>
                <a:lnTo>
                  <a:pt x="1445" y="892"/>
                </a:lnTo>
                <a:lnTo>
                  <a:pt x="1438" y="907"/>
                </a:lnTo>
                <a:lnTo>
                  <a:pt x="1428" y="923"/>
                </a:lnTo>
                <a:lnTo>
                  <a:pt x="1416" y="941"/>
                </a:lnTo>
                <a:lnTo>
                  <a:pt x="1401" y="959"/>
                </a:lnTo>
                <a:lnTo>
                  <a:pt x="1384" y="977"/>
                </a:lnTo>
                <a:lnTo>
                  <a:pt x="1366" y="997"/>
                </a:lnTo>
                <a:lnTo>
                  <a:pt x="1346" y="1016"/>
                </a:lnTo>
                <a:lnTo>
                  <a:pt x="1323" y="1035"/>
                </a:lnTo>
                <a:lnTo>
                  <a:pt x="1300" y="1056"/>
                </a:lnTo>
                <a:lnTo>
                  <a:pt x="1249" y="1097"/>
                </a:lnTo>
                <a:lnTo>
                  <a:pt x="1194" y="1141"/>
                </a:lnTo>
                <a:lnTo>
                  <a:pt x="1136" y="1185"/>
                </a:lnTo>
                <a:lnTo>
                  <a:pt x="1014" y="1275"/>
                </a:lnTo>
                <a:lnTo>
                  <a:pt x="893" y="1363"/>
                </a:lnTo>
                <a:lnTo>
                  <a:pt x="835" y="1407"/>
                </a:lnTo>
                <a:lnTo>
                  <a:pt x="781" y="1450"/>
                </a:lnTo>
                <a:lnTo>
                  <a:pt x="732" y="1491"/>
                </a:lnTo>
                <a:lnTo>
                  <a:pt x="710" y="1511"/>
                </a:lnTo>
                <a:lnTo>
                  <a:pt x="689" y="1530"/>
                </a:lnTo>
                <a:lnTo>
                  <a:pt x="666" y="1554"/>
                </a:lnTo>
                <a:lnTo>
                  <a:pt x="643" y="1579"/>
                </a:lnTo>
                <a:lnTo>
                  <a:pt x="619" y="1608"/>
                </a:lnTo>
                <a:lnTo>
                  <a:pt x="595" y="1639"/>
                </a:lnTo>
                <a:lnTo>
                  <a:pt x="570" y="1673"/>
                </a:lnTo>
                <a:lnTo>
                  <a:pt x="546" y="1709"/>
                </a:lnTo>
                <a:lnTo>
                  <a:pt x="520" y="1747"/>
                </a:lnTo>
                <a:lnTo>
                  <a:pt x="495" y="1788"/>
                </a:lnTo>
                <a:lnTo>
                  <a:pt x="470" y="1832"/>
                </a:lnTo>
                <a:lnTo>
                  <a:pt x="444" y="1877"/>
                </a:lnTo>
                <a:lnTo>
                  <a:pt x="419" y="1923"/>
                </a:lnTo>
                <a:lnTo>
                  <a:pt x="393" y="1972"/>
                </a:lnTo>
                <a:lnTo>
                  <a:pt x="369" y="2023"/>
                </a:lnTo>
                <a:lnTo>
                  <a:pt x="343" y="2076"/>
                </a:lnTo>
                <a:lnTo>
                  <a:pt x="319" y="2130"/>
                </a:lnTo>
                <a:lnTo>
                  <a:pt x="294" y="2185"/>
                </a:lnTo>
                <a:lnTo>
                  <a:pt x="271" y="2242"/>
                </a:lnTo>
                <a:lnTo>
                  <a:pt x="247" y="2300"/>
                </a:lnTo>
                <a:lnTo>
                  <a:pt x="224" y="2359"/>
                </a:lnTo>
                <a:lnTo>
                  <a:pt x="203" y="2420"/>
                </a:lnTo>
                <a:lnTo>
                  <a:pt x="181" y="2482"/>
                </a:lnTo>
                <a:lnTo>
                  <a:pt x="161" y="2544"/>
                </a:lnTo>
                <a:lnTo>
                  <a:pt x="141" y="2606"/>
                </a:lnTo>
                <a:lnTo>
                  <a:pt x="122" y="2670"/>
                </a:lnTo>
                <a:lnTo>
                  <a:pt x="105" y="2733"/>
                </a:lnTo>
                <a:lnTo>
                  <a:pt x="89" y="2798"/>
                </a:lnTo>
                <a:lnTo>
                  <a:pt x="73" y="2863"/>
                </a:lnTo>
                <a:lnTo>
                  <a:pt x="59" y="2928"/>
                </a:lnTo>
                <a:lnTo>
                  <a:pt x="46" y="2993"/>
                </a:lnTo>
                <a:lnTo>
                  <a:pt x="35" y="3058"/>
                </a:lnTo>
                <a:lnTo>
                  <a:pt x="24" y="3123"/>
                </a:lnTo>
                <a:lnTo>
                  <a:pt x="16" y="3188"/>
                </a:lnTo>
                <a:lnTo>
                  <a:pt x="10" y="3253"/>
                </a:lnTo>
                <a:lnTo>
                  <a:pt x="5" y="3317"/>
                </a:lnTo>
                <a:lnTo>
                  <a:pt x="1" y="3380"/>
                </a:lnTo>
                <a:lnTo>
                  <a:pt x="0" y="3443"/>
                </a:lnTo>
                <a:lnTo>
                  <a:pt x="0" y="3505"/>
                </a:lnTo>
                <a:lnTo>
                  <a:pt x="3" y="3567"/>
                </a:lnTo>
                <a:lnTo>
                  <a:pt x="7" y="3629"/>
                </a:lnTo>
                <a:lnTo>
                  <a:pt x="13" y="3688"/>
                </a:lnTo>
                <a:lnTo>
                  <a:pt x="22" y="3747"/>
                </a:lnTo>
                <a:lnTo>
                  <a:pt x="27" y="3775"/>
                </a:lnTo>
                <a:lnTo>
                  <a:pt x="32" y="3804"/>
                </a:lnTo>
                <a:lnTo>
                  <a:pt x="40" y="3832"/>
                </a:lnTo>
                <a:lnTo>
                  <a:pt x="46" y="3860"/>
                </a:lnTo>
                <a:lnTo>
                  <a:pt x="54" y="3887"/>
                </a:lnTo>
                <a:lnTo>
                  <a:pt x="62" y="3914"/>
                </a:lnTo>
                <a:lnTo>
                  <a:pt x="70" y="3941"/>
                </a:lnTo>
                <a:lnTo>
                  <a:pt x="80" y="3968"/>
                </a:lnTo>
                <a:lnTo>
                  <a:pt x="90" y="3993"/>
                </a:lnTo>
                <a:lnTo>
                  <a:pt x="101" y="4019"/>
                </a:lnTo>
                <a:lnTo>
                  <a:pt x="112" y="4044"/>
                </a:lnTo>
                <a:lnTo>
                  <a:pt x="124" y="4069"/>
                </a:lnTo>
                <a:lnTo>
                  <a:pt x="136" y="4093"/>
                </a:lnTo>
                <a:lnTo>
                  <a:pt x="150" y="4116"/>
                </a:lnTo>
                <a:lnTo>
                  <a:pt x="164" y="4140"/>
                </a:lnTo>
                <a:lnTo>
                  <a:pt x="179" y="4162"/>
                </a:lnTo>
                <a:lnTo>
                  <a:pt x="194" y="4185"/>
                </a:lnTo>
                <a:lnTo>
                  <a:pt x="211" y="4206"/>
                </a:lnTo>
                <a:lnTo>
                  <a:pt x="227" y="4227"/>
                </a:lnTo>
                <a:lnTo>
                  <a:pt x="244" y="4248"/>
                </a:lnTo>
                <a:lnTo>
                  <a:pt x="263" y="4268"/>
                </a:lnTo>
                <a:lnTo>
                  <a:pt x="282" y="4288"/>
                </a:lnTo>
                <a:lnTo>
                  <a:pt x="302" y="4307"/>
                </a:lnTo>
                <a:lnTo>
                  <a:pt x="323" y="4325"/>
                </a:lnTo>
                <a:lnTo>
                  <a:pt x="344" y="4343"/>
                </a:lnTo>
                <a:lnTo>
                  <a:pt x="367" y="4360"/>
                </a:lnTo>
                <a:lnTo>
                  <a:pt x="389" y="4376"/>
                </a:lnTo>
                <a:lnTo>
                  <a:pt x="413" y="4391"/>
                </a:lnTo>
                <a:lnTo>
                  <a:pt x="438" y="4407"/>
                </a:lnTo>
                <a:lnTo>
                  <a:pt x="463" y="4421"/>
                </a:lnTo>
                <a:lnTo>
                  <a:pt x="490" y="4435"/>
                </a:lnTo>
                <a:lnTo>
                  <a:pt x="516" y="4449"/>
                </a:lnTo>
                <a:lnTo>
                  <a:pt x="545" y="4461"/>
                </a:lnTo>
                <a:lnTo>
                  <a:pt x="573" y="4472"/>
                </a:lnTo>
                <a:lnTo>
                  <a:pt x="603" y="4483"/>
                </a:lnTo>
                <a:lnTo>
                  <a:pt x="634" y="4493"/>
                </a:lnTo>
                <a:lnTo>
                  <a:pt x="665" y="4503"/>
                </a:lnTo>
                <a:lnTo>
                  <a:pt x="698" y="4511"/>
                </a:lnTo>
                <a:lnTo>
                  <a:pt x="731" y="4519"/>
                </a:lnTo>
                <a:lnTo>
                  <a:pt x="765" y="4526"/>
                </a:lnTo>
                <a:lnTo>
                  <a:pt x="801" y="4532"/>
                </a:lnTo>
                <a:lnTo>
                  <a:pt x="836" y="4537"/>
                </a:lnTo>
                <a:lnTo>
                  <a:pt x="873" y="4541"/>
                </a:lnTo>
                <a:lnTo>
                  <a:pt x="912" y="4545"/>
                </a:lnTo>
                <a:lnTo>
                  <a:pt x="950" y="4548"/>
                </a:lnTo>
                <a:lnTo>
                  <a:pt x="990" y="4549"/>
                </a:lnTo>
                <a:lnTo>
                  <a:pt x="1475" y="4566"/>
                </a:lnTo>
                <a:lnTo>
                  <a:pt x="1751" y="4575"/>
                </a:lnTo>
                <a:lnTo>
                  <a:pt x="1874" y="4578"/>
                </a:lnTo>
                <a:lnTo>
                  <a:pt x="1903" y="4578"/>
                </a:lnTo>
                <a:lnTo>
                  <a:pt x="1932" y="4578"/>
                </a:lnTo>
                <a:lnTo>
                  <a:pt x="2056" y="4575"/>
                </a:lnTo>
                <a:lnTo>
                  <a:pt x="2332" y="4566"/>
                </a:lnTo>
                <a:lnTo>
                  <a:pt x="2817" y="4549"/>
                </a:lnTo>
                <a:lnTo>
                  <a:pt x="2856" y="4548"/>
                </a:lnTo>
                <a:lnTo>
                  <a:pt x="2895" y="4545"/>
                </a:lnTo>
                <a:lnTo>
                  <a:pt x="2933" y="4541"/>
                </a:lnTo>
                <a:lnTo>
                  <a:pt x="2970" y="4537"/>
                </a:lnTo>
                <a:lnTo>
                  <a:pt x="3006" y="4532"/>
                </a:lnTo>
                <a:lnTo>
                  <a:pt x="3042" y="4526"/>
                </a:lnTo>
                <a:lnTo>
                  <a:pt x="3075" y="4519"/>
                </a:lnTo>
                <a:lnTo>
                  <a:pt x="3109" y="4511"/>
                </a:lnTo>
                <a:lnTo>
                  <a:pt x="3142" y="4503"/>
                </a:lnTo>
                <a:lnTo>
                  <a:pt x="3173" y="4493"/>
                </a:lnTo>
                <a:lnTo>
                  <a:pt x="3204" y="4483"/>
                </a:lnTo>
                <a:lnTo>
                  <a:pt x="3233" y="4472"/>
                </a:lnTo>
                <a:lnTo>
                  <a:pt x="3262" y="4461"/>
                </a:lnTo>
                <a:lnTo>
                  <a:pt x="3290" y="4449"/>
                </a:lnTo>
                <a:lnTo>
                  <a:pt x="3317" y="4435"/>
                </a:lnTo>
                <a:lnTo>
                  <a:pt x="3343" y="4421"/>
                </a:lnTo>
                <a:lnTo>
                  <a:pt x="3369" y="4407"/>
                </a:lnTo>
                <a:lnTo>
                  <a:pt x="3393" y="4391"/>
                </a:lnTo>
                <a:lnTo>
                  <a:pt x="3418" y="4376"/>
                </a:lnTo>
                <a:lnTo>
                  <a:pt x="3440" y="4360"/>
                </a:lnTo>
                <a:lnTo>
                  <a:pt x="3462" y="4343"/>
                </a:lnTo>
                <a:lnTo>
                  <a:pt x="3484" y="4325"/>
                </a:lnTo>
                <a:lnTo>
                  <a:pt x="3504" y="4307"/>
                </a:lnTo>
                <a:lnTo>
                  <a:pt x="3525" y="4288"/>
                </a:lnTo>
                <a:lnTo>
                  <a:pt x="3544" y="4268"/>
                </a:lnTo>
                <a:lnTo>
                  <a:pt x="3562" y="4248"/>
                </a:lnTo>
                <a:lnTo>
                  <a:pt x="3580" y="4227"/>
                </a:lnTo>
                <a:lnTo>
                  <a:pt x="3596" y="4206"/>
                </a:lnTo>
                <a:lnTo>
                  <a:pt x="3612" y="4185"/>
                </a:lnTo>
                <a:lnTo>
                  <a:pt x="3628" y="4162"/>
                </a:lnTo>
                <a:lnTo>
                  <a:pt x="3643" y="4140"/>
                </a:lnTo>
                <a:lnTo>
                  <a:pt x="3657" y="4116"/>
                </a:lnTo>
                <a:lnTo>
                  <a:pt x="3670" y="4093"/>
                </a:lnTo>
                <a:lnTo>
                  <a:pt x="3683" y="4069"/>
                </a:lnTo>
                <a:lnTo>
                  <a:pt x="3695" y="4044"/>
                </a:lnTo>
                <a:lnTo>
                  <a:pt x="3706" y="4019"/>
                </a:lnTo>
                <a:lnTo>
                  <a:pt x="3716" y="3993"/>
                </a:lnTo>
                <a:lnTo>
                  <a:pt x="3726" y="3968"/>
                </a:lnTo>
                <a:lnTo>
                  <a:pt x="3737" y="3941"/>
                </a:lnTo>
                <a:lnTo>
                  <a:pt x="3745" y="3914"/>
                </a:lnTo>
                <a:lnTo>
                  <a:pt x="3753" y="3887"/>
                </a:lnTo>
                <a:lnTo>
                  <a:pt x="3760" y="3860"/>
                </a:lnTo>
                <a:lnTo>
                  <a:pt x="3767" y="3832"/>
                </a:lnTo>
                <a:lnTo>
                  <a:pt x="3774" y="3804"/>
                </a:lnTo>
                <a:lnTo>
                  <a:pt x="3779" y="3775"/>
                </a:lnTo>
                <a:lnTo>
                  <a:pt x="3784" y="3747"/>
                </a:lnTo>
                <a:lnTo>
                  <a:pt x="3794" y="3688"/>
                </a:lnTo>
                <a:lnTo>
                  <a:pt x="3800" y="3629"/>
                </a:lnTo>
                <a:lnTo>
                  <a:pt x="3804" y="3567"/>
                </a:lnTo>
                <a:lnTo>
                  <a:pt x="3807" y="3505"/>
                </a:lnTo>
                <a:lnTo>
                  <a:pt x="3807" y="3443"/>
                </a:lnTo>
                <a:lnTo>
                  <a:pt x="3806" y="3380"/>
                </a:lnTo>
                <a:lnTo>
                  <a:pt x="3802" y="3317"/>
                </a:lnTo>
                <a:lnTo>
                  <a:pt x="3797" y="3253"/>
                </a:lnTo>
                <a:lnTo>
                  <a:pt x="3791" y="3188"/>
                </a:lnTo>
                <a:lnTo>
                  <a:pt x="3781" y="3123"/>
                </a:lnTo>
                <a:lnTo>
                  <a:pt x="3772" y="3058"/>
                </a:lnTo>
                <a:lnTo>
                  <a:pt x="3761" y="2993"/>
                </a:lnTo>
                <a:lnTo>
                  <a:pt x="3748" y="2928"/>
                </a:lnTo>
                <a:lnTo>
                  <a:pt x="3733" y="2863"/>
                </a:lnTo>
                <a:lnTo>
                  <a:pt x="3718" y="2798"/>
                </a:lnTo>
                <a:lnTo>
                  <a:pt x="3702" y="2733"/>
                </a:lnTo>
                <a:lnTo>
                  <a:pt x="3685" y="2670"/>
                </a:lnTo>
                <a:lnTo>
                  <a:pt x="3665" y="2606"/>
                </a:lnTo>
                <a:lnTo>
                  <a:pt x="3646" y="2544"/>
                </a:lnTo>
                <a:lnTo>
                  <a:pt x="3625" y="2482"/>
                </a:lnTo>
                <a:lnTo>
                  <a:pt x="3604" y="2420"/>
                </a:lnTo>
                <a:lnTo>
                  <a:pt x="3582" y="2359"/>
                </a:lnTo>
                <a:lnTo>
                  <a:pt x="3559" y="2300"/>
                </a:lnTo>
                <a:lnTo>
                  <a:pt x="3536" y="2242"/>
                </a:lnTo>
                <a:lnTo>
                  <a:pt x="3512" y="2185"/>
                </a:lnTo>
                <a:lnTo>
                  <a:pt x="3488" y="2130"/>
                </a:lnTo>
                <a:lnTo>
                  <a:pt x="3463" y="2076"/>
                </a:lnTo>
                <a:lnTo>
                  <a:pt x="3438" y="2023"/>
                </a:lnTo>
                <a:lnTo>
                  <a:pt x="3413" y="1972"/>
                </a:lnTo>
                <a:lnTo>
                  <a:pt x="3388" y="1923"/>
                </a:lnTo>
                <a:lnTo>
                  <a:pt x="3363" y="1877"/>
                </a:lnTo>
                <a:lnTo>
                  <a:pt x="3336" y="1832"/>
                </a:lnTo>
                <a:lnTo>
                  <a:pt x="3311" y="1788"/>
                </a:lnTo>
                <a:lnTo>
                  <a:pt x="3286" y="1747"/>
                </a:lnTo>
                <a:lnTo>
                  <a:pt x="3261" y="1709"/>
                </a:lnTo>
                <a:lnTo>
                  <a:pt x="3236" y="1673"/>
                </a:lnTo>
                <a:lnTo>
                  <a:pt x="3211" y="1639"/>
                </a:lnTo>
                <a:lnTo>
                  <a:pt x="3187" y="1608"/>
                </a:lnTo>
                <a:lnTo>
                  <a:pt x="3164" y="1579"/>
                </a:lnTo>
                <a:lnTo>
                  <a:pt x="3141" y="1554"/>
                </a:lnTo>
                <a:lnTo>
                  <a:pt x="3118" y="1530"/>
                </a:lnTo>
                <a:close/>
                <a:moveTo>
                  <a:pt x="2776" y="3860"/>
                </a:moveTo>
                <a:lnTo>
                  <a:pt x="2776" y="3860"/>
                </a:lnTo>
                <a:lnTo>
                  <a:pt x="2751" y="3878"/>
                </a:lnTo>
                <a:lnTo>
                  <a:pt x="2728" y="3894"/>
                </a:lnTo>
                <a:lnTo>
                  <a:pt x="2705" y="3909"/>
                </a:lnTo>
                <a:lnTo>
                  <a:pt x="2681" y="3921"/>
                </a:lnTo>
                <a:lnTo>
                  <a:pt x="2660" y="3931"/>
                </a:lnTo>
                <a:lnTo>
                  <a:pt x="2638" y="3940"/>
                </a:lnTo>
                <a:lnTo>
                  <a:pt x="2617" y="3947"/>
                </a:lnTo>
                <a:lnTo>
                  <a:pt x="2597" y="3953"/>
                </a:lnTo>
                <a:lnTo>
                  <a:pt x="2577" y="3959"/>
                </a:lnTo>
                <a:lnTo>
                  <a:pt x="2558" y="3963"/>
                </a:lnTo>
                <a:lnTo>
                  <a:pt x="2521" y="3969"/>
                </a:lnTo>
                <a:lnTo>
                  <a:pt x="2487" y="3973"/>
                </a:lnTo>
                <a:lnTo>
                  <a:pt x="2455" y="3977"/>
                </a:lnTo>
                <a:lnTo>
                  <a:pt x="2428" y="3979"/>
                </a:lnTo>
                <a:lnTo>
                  <a:pt x="2398" y="3980"/>
                </a:lnTo>
                <a:lnTo>
                  <a:pt x="2365" y="3980"/>
                </a:lnTo>
                <a:lnTo>
                  <a:pt x="2329" y="3978"/>
                </a:lnTo>
                <a:lnTo>
                  <a:pt x="2289" y="3975"/>
                </a:lnTo>
                <a:lnTo>
                  <a:pt x="2246" y="3971"/>
                </a:lnTo>
                <a:lnTo>
                  <a:pt x="2199" y="3964"/>
                </a:lnTo>
                <a:lnTo>
                  <a:pt x="2149" y="3957"/>
                </a:lnTo>
                <a:lnTo>
                  <a:pt x="2046" y="3940"/>
                </a:lnTo>
                <a:lnTo>
                  <a:pt x="1956" y="3928"/>
                </a:lnTo>
                <a:lnTo>
                  <a:pt x="1916" y="3923"/>
                </a:lnTo>
                <a:lnTo>
                  <a:pt x="1879" y="3920"/>
                </a:lnTo>
                <a:lnTo>
                  <a:pt x="1847" y="3918"/>
                </a:lnTo>
                <a:lnTo>
                  <a:pt x="1818" y="3917"/>
                </a:lnTo>
                <a:lnTo>
                  <a:pt x="1786" y="3917"/>
                </a:lnTo>
                <a:lnTo>
                  <a:pt x="1754" y="3919"/>
                </a:lnTo>
                <a:lnTo>
                  <a:pt x="1724" y="3921"/>
                </a:lnTo>
                <a:lnTo>
                  <a:pt x="1692" y="3925"/>
                </a:lnTo>
                <a:lnTo>
                  <a:pt x="1661" y="3929"/>
                </a:lnTo>
                <a:lnTo>
                  <a:pt x="1631" y="3934"/>
                </a:lnTo>
                <a:lnTo>
                  <a:pt x="1601" y="3940"/>
                </a:lnTo>
                <a:lnTo>
                  <a:pt x="1573" y="3946"/>
                </a:lnTo>
                <a:lnTo>
                  <a:pt x="1516" y="3960"/>
                </a:lnTo>
                <a:lnTo>
                  <a:pt x="1462" y="3974"/>
                </a:lnTo>
                <a:lnTo>
                  <a:pt x="1362" y="4001"/>
                </a:lnTo>
                <a:lnTo>
                  <a:pt x="1350" y="4000"/>
                </a:lnTo>
                <a:lnTo>
                  <a:pt x="1338" y="3998"/>
                </a:lnTo>
                <a:lnTo>
                  <a:pt x="1327" y="3995"/>
                </a:lnTo>
                <a:lnTo>
                  <a:pt x="1317" y="3992"/>
                </a:lnTo>
                <a:lnTo>
                  <a:pt x="1296" y="3985"/>
                </a:lnTo>
                <a:lnTo>
                  <a:pt x="1276" y="3976"/>
                </a:lnTo>
                <a:lnTo>
                  <a:pt x="1259" y="3964"/>
                </a:lnTo>
                <a:lnTo>
                  <a:pt x="1243" y="3951"/>
                </a:lnTo>
                <a:lnTo>
                  <a:pt x="1229" y="3937"/>
                </a:lnTo>
                <a:lnTo>
                  <a:pt x="1223" y="3929"/>
                </a:lnTo>
                <a:lnTo>
                  <a:pt x="1218" y="3922"/>
                </a:lnTo>
                <a:lnTo>
                  <a:pt x="1213" y="3914"/>
                </a:lnTo>
                <a:lnTo>
                  <a:pt x="1209" y="3906"/>
                </a:lnTo>
                <a:lnTo>
                  <a:pt x="1206" y="3896"/>
                </a:lnTo>
                <a:lnTo>
                  <a:pt x="1203" y="3888"/>
                </a:lnTo>
                <a:lnTo>
                  <a:pt x="1201" y="3880"/>
                </a:lnTo>
                <a:lnTo>
                  <a:pt x="1200" y="3871"/>
                </a:lnTo>
                <a:lnTo>
                  <a:pt x="1199" y="3862"/>
                </a:lnTo>
                <a:lnTo>
                  <a:pt x="1200" y="3854"/>
                </a:lnTo>
                <a:lnTo>
                  <a:pt x="1201" y="3845"/>
                </a:lnTo>
                <a:lnTo>
                  <a:pt x="1203" y="3836"/>
                </a:lnTo>
                <a:lnTo>
                  <a:pt x="1206" y="3827"/>
                </a:lnTo>
                <a:lnTo>
                  <a:pt x="1210" y="3818"/>
                </a:lnTo>
                <a:lnTo>
                  <a:pt x="1215" y="3810"/>
                </a:lnTo>
                <a:lnTo>
                  <a:pt x="1220" y="3802"/>
                </a:lnTo>
                <a:lnTo>
                  <a:pt x="1227" y="3793"/>
                </a:lnTo>
                <a:lnTo>
                  <a:pt x="1236" y="3785"/>
                </a:lnTo>
                <a:lnTo>
                  <a:pt x="1288" y="3749"/>
                </a:lnTo>
                <a:lnTo>
                  <a:pt x="1314" y="3730"/>
                </a:lnTo>
                <a:lnTo>
                  <a:pt x="1341" y="3710"/>
                </a:lnTo>
                <a:lnTo>
                  <a:pt x="1367" y="3689"/>
                </a:lnTo>
                <a:lnTo>
                  <a:pt x="1392" y="3667"/>
                </a:lnTo>
                <a:lnTo>
                  <a:pt x="1417" y="3644"/>
                </a:lnTo>
                <a:lnTo>
                  <a:pt x="1440" y="3618"/>
                </a:lnTo>
                <a:lnTo>
                  <a:pt x="1462" y="3593"/>
                </a:lnTo>
                <a:lnTo>
                  <a:pt x="1472" y="3579"/>
                </a:lnTo>
                <a:lnTo>
                  <a:pt x="1482" y="3565"/>
                </a:lnTo>
                <a:lnTo>
                  <a:pt x="1491" y="3550"/>
                </a:lnTo>
                <a:lnTo>
                  <a:pt x="1499" y="3536"/>
                </a:lnTo>
                <a:lnTo>
                  <a:pt x="1508" y="3521"/>
                </a:lnTo>
                <a:lnTo>
                  <a:pt x="1515" y="3504"/>
                </a:lnTo>
                <a:lnTo>
                  <a:pt x="1522" y="3488"/>
                </a:lnTo>
                <a:lnTo>
                  <a:pt x="1528" y="3472"/>
                </a:lnTo>
                <a:lnTo>
                  <a:pt x="1533" y="3454"/>
                </a:lnTo>
                <a:lnTo>
                  <a:pt x="1537" y="3437"/>
                </a:lnTo>
                <a:lnTo>
                  <a:pt x="1541" y="3419"/>
                </a:lnTo>
                <a:lnTo>
                  <a:pt x="1544" y="3399"/>
                </a:lnTo>
                <a:lnTo>
                  <a:pt x="1546" y="3381"/>
                </a:lnTo>
                <a:lnTo>
                  <a:pt x="1547" y="3361"/>
                </a:lnTo>
                <a:lnTo>
                  <a:pt x="1547" y="3337"/>
                </a:lnTo>
                <a:lnTo>
                  <a:pt x="1547" y="3311"/>
                </a:lnTo>
                <a:lnTo>
                  <a:pt x="1164" y="3282"/>
                </a:lnTo>
                <a:lnTo>
                  <a:pt x="1151" y="3280"/>
                </a:lnTo>
                <a:lnTo>
                  <a:pt x="1137" y="3277"/>
                </a:lnTo>
                <a:lnTo>
                  <a:pt x="1124" y="3273"/>
                </a:lnTo>
                <a:lnTo>
                  <a:pt x="1111" y="3268"/>
                </a:lnTo>
                <a:lnTo>
                  <a:pt x="1099" y="3261"/>
                </a:lnTo>
                <a:lnTo>
                  <a:pt x="1088" y="3254"/>
                </a:lnTo>
                <a:lnTo>
                  <a:pt x="1077" y="3246"/>
                </a:lnTo>
                <a:lnTo>
                  <a:pt x="1066" y="3236"/>
                </a:lnTo>
                <a:lnTo>
                  <a:pt x="1057" y="3226"/>
                </a:lnTo>
                <a:lnTo>
                  <a:pt x="1049" y="3216"/>
                </a:lnTo>
                <a:lnTo>
                  <a:pt x="1042" y="3205"/>
                </a:lnTo>
                <a:lnTo>
                  <a:pt x="1036" y="3193"/>
                </a:lnTo>
                <a:lnTo>
                  <a:pt x="1030" y="3180"/>
                </a:lnTo>
                <a:lnTo>
                  <a:pt x="1026" y="3168"/>
                </a:lnTo>
                <a:lnTo>
                  <a:pt x="1024" y="3155"/>
                </a:lnTo>
                <a:lnTo>
                  <a:pt x="1022" y="3142"/>
                </a:lnTo>
                <a:lnTo>
                  <a:pt x="1022" y="3128"/>
                </a:lnTo>
                <a:lnTo>
                  <a:pt x="1023" y="3115"/>
                </a:lnTo>
                <a:lnTo>
                  <a:pt x="1025" y="3103"/>
                </a:lnTo>
                <a:lnTo>
                  <a:pt x="1029" y="3092"/>
                </a:lnTo>
                <a:lnTo>
                  <a:pt x="1034" y="3081"/>
                </a:lnTo>
                <a:lnTo>
                  <a:pt x="1040" y="3069"/>
                </a:lnTo>
                <a:lnTo>
                  <a:pt x="1047" y="3060"/>
                </a:lnTo>
                <a:lnTo>
                  <a:pt x="1055" y="3051"/>
                </a:lnTo>
                <a:lnTo>
                  <a:pt x="1063" y="3043"/>
                </a:lnTo>
                <a:lnTo>
                  <a:pt x="1074" y="3036"/>
                </a:lnTo>
                <a:lnTo>
                  <a:pt x="1085" y="3030"/>
                </a:lnTo>
                <a:lnTo>
                  <a:pt x="1096" y="3025"/>
                </a:lnTo>
                <a:lnTo>
                  <a:pt x="1108" y="3020"/>
                </a:lnTo>
                <a:lnTo>
                  <a:pt x="1120" y="3017"/>
                </a:lnTo>
                <a:lnTo>
                  <a:pt x="1134" y="3016"/>
                </a:lnTo>
                <a:lnTo>
                  <a:pt x="1148" y="3016"/>
                </a:lnTo>
                <a:lnTo>
                  <a:pt x="1518" y="3029"/>
                </a:lnTo>
                <a:lnTo>
                  <a:pt x="1463" y="2843"/>
                </a:lnTo>
                <a:lnTo>
                  <a:pt x="1145" y="2843"/>
                </a:lnTo>
                <a:lnTo>
                  <a:pt x="1131" y="2843"/>
                </a:lnTo>
                <a:lnTo>
                  <a:pt x="1117" y="2841"/>
                </a:lnTo>
                <a:lnTo>
                  <a:pt x="1104" y="2837"/>
                </a:lnTo>
                <a:lnTo>
                  <a:pt x="1092" y="2833"/>
                </a:lnTo>
                <a:lnTo>
                  <a:pt x="1081" y="2827"/>
                </a:lnTo>
                <a:lnTo>
                  <a:pt x="1070" y="2821"/>
                </a:lnTo>
                <a:lnTo>
                  <a:pt x="1059" y="2813"/>
                </a:lnTo>
                <a:lnTo>
                  <a:pt x="1050" y="2805"/>
                </a:lnTo>
                <a:lnTo>
                  <a:pt x="1042" y="2794"/>
                </a:lnTo>
                <a:lnTo>
                  <a:pt x="1035" y="2784"/>
                </a:lnTo>
                <a:lnTo>
                  <a:pt x="1028" y="2773"/>
                </a:lnTo>
                <a:lnTo>
                  <a:pt x="1023" y="2762"/>
                </a:lnTo>
                <a:lnTo>
                  <a:pt x="1019" y="2750"/>
                </a:lnTo>
                <a:lnTo>
                  <a:pt x="1016" y="2736"/>
                </a:lnTo>
                <a:lnTo>
                  <a:pt x="1015" y="2723"/>
                </a:lnTo>
                <a:lnTo>
                  <a:pt x="1014" y="2710"/>
                </a:lnTo>
                <a:lnTo>
                  <a:pt x="1015" y="2696"/>
                </a:lnTo>
                <a:lnTo>
                  <a:pt x="1018" y="2682"/>
                </a:lnTo>
                <a:lnTo>
                  <a:pt x="1021" y="2669"/>
                </a:lnTo>
                <a:lnTo>
                  <a:pt x="1026" y="2657"/>
                </a:lnTo>
                <a:lnTo>
                  <a:pt x="1032" y="2645"/>
                </a:lnTo>
                <a:lnTo>
                  <a:pt x="1039" y="2633"/>
                </a:lnTo>
                <a:lnTo>
                  <a:pt x="1047" y="2623"/>
                </a:lnTo>
                <a:lnTo>
                  <a:pt x="1056" y="2613"/>
                </a:lnTo>
                <a:lnTo>
                  <a:pt x="1065" y="2604"/>
                </a:lnTo>
                <a:lnTo>
                  <a:pt x="1077" y="2596"/>
                </a:lnTo>
                <a:lnTo>
                  <a:pt x="1088" y="2588"/>
                </a:lnTo>
                <a:lnTo>
                  <a:pt x="1100" y="2581"/>
                </a:lnTo>
                <a:lnTo>
                  <a:pt x="1112" y="2576"/>
                </a:lnTo>
                <a:lnTo>
                  <a:pt x="1126" y="2572"/>
                </a:lnTo>
                <a:lnTo>
                  <a:pt x="1139" y="2569"/>
                </a:lnTo>
                <a:lnTo>
                  <a:pt x="1153" y="2568"/>
                </a:lnTo>
                <a:lnTo>
                  <a:pt x="1390" y="2554"/>
                </a:lnTo>
                <a:lnTo>
                  <a:pt x="1383" y="2518"/>
                </a:lnTo>
                <a:lnTo>
                  <a:pt x="1378" y="2483"/>
                </a:lnTo>
                <a:lnTo>
                  <a:pt x="1374" y="2448"/>
                </a:lnTo>
                <a:lnTo>
                  <a:pt x="1371" y="2414"/>
                </a:lnTo>
                <a:lnTo>
                  <a:pt x="1369" y="2382"/>
                </a:lnTo>
                <a:lnTo>
                  <a:pt x="1369" y="2350"/>
                </a:lnTo>
                <a:lnTo>
                  <a:pt x="1370" y="2320"/>
                </a:lnTo>
                <a:lnTo>
                  <a:pt x="1372" y="2291"/>
                </a:lnTo>
                <a:lnTo>
                  <a:pt x="1376" y="2254"/>
                </a:lnTo>
                <a:lnTo>
                  <a:pt x="1381" y="2220"/>
                </a:lnTo>
                <a:lnTo>
                  <a:pt x="1388" y="2186"/>
                </a:lnTo>
                <a:lnTo>
                  <a:pt x="1398" y="2154"/>
                </a:lnTo>
                <a:lnTo>
                  <a:pt x="1408" y="2122"/>
                </a:lnTo>
                <a:lnTo>
                  <a:pt x="1419" y="2092"/>
                </a:lnTo>
                <a:lnTo>
                  <a:pt x="1432" y="2063"/>
                </a:lnTo>
                <a:lnTo>
                  <a:pt x="1447" y="2036"/>
                </a:lnTo>
                <a:lnTo>
                  <a:pt x="1464" y="2008"/>
                </a:lnTo>
                <a:lnTo>
                  <a:pt x="1481" y="1983"/>
                </a:lnTo>
                <a:lnTo>
                  <a:pt x="1500" y="1958"/>
                </a:lnTo>
                <a:lnTo>
                  <a:pt x="1521" y="1935"/>
                </a:lnTo>
                <a:lnTo>
                  <a:pt x="1543" y="1912"/>
                </a:lnTo>
                <a:lnTo>
                  <a:pt x="1567" y="1891"/>
                </a:lnTo>
                <a:lnTo>
                  <a:pt x="1592" y="1870"/>
                </a:lnTo>
                <a:lnTo>
                  <a:pt x="1619" y="1851"/>
                </a:lnTo>
                <a:lnTo>
                  <a:pt x="1646" y="1835"/>
                </a:lnTo>
                <a:lnTo>
                  <a:pt x="1673" y="1820"/>
                </a:lnTo>
                <a:lnTo>
                  <a:pt x="1701" y="1805"/>
                </a:lnTo>
                <a:lnTo>
                  <a:pt x="1730" y="1792"/>
                </a:lnTo>
                <a:lnTo>
                  <a:pt x="1759" y="1780"/>
                </a:lnTo>
                <a:lnTo>
                  <a:pt x="1789" y="1770"/>
                </a:lnTo>
                <a:lnTo>
                  <a:pt x="1819" y="1760"/>
                </a:lnTo>
                <a:lnTo>
                  <a:pt x="1850" y="1752"/>
                </a:lnTo>
                <a:lnTo>
                  <a:pt x="1881" y="1745"/>
                </a:lnTo>
                <a:lnTo>
                  <a:pt x="1914" y="1740"/>
                </a:lnTo>
                <a:lnTo>
                  <a:pt x="1947" y="1735"/>
                </a:lnTo>
                <a:lnTo>
                  <a:pt x="1979" y="1732"/>
                </a:lnTo>
                <a:lnTo>
                  <a:pt x="2014" y="1730"/>
                </a:lnTo>
                <a:lnTo>
                  <a:pt x="2047" y="1729"/>
                </a:lnTo>
                <a:lnTo>
                  <a:pt x="2083" y="1730"/>
                </a:lnTo>
                <a:lnTo>
                  <a:pt x="2119" y="1732"/>
                </a:lnTo>
                <a:lnTo>
                  <a:pt x="2149" y="1734"/>
                </a:lnTo>
                <a:lnTo>
                  <a:pt x="2179" y="1737"/>
                </a:lnTo>
                <a:lnTo>
                  <a:pt x="2208" y="1742"/>
                </a:lnTo>
                <a:lnTo>
                  <a:pt x="2238" y="1747"/>
                </a:lnTo>
                <a:lnTo>
                  <a:pt x="2267" y="1754"/>
                </a:lnTo>
                <a:lnTo>
                  <a:pt x="2294" y="1762"/>
                </a:lnTo>
                <a:lnTo>
                  <a:pt x="2322" y="1770"/>
                </a:lnTo>
                <a:lnTo>
                  <a:pt x="2349" y="1779"/>
                </a:lnTo>
                <a:lnTo>
                  <a:pt x="2376" y="1789"/>
                </a:lnTo>
                <a:lnTo>
                  <a:pt x="2401" y="1801"/>
                </a:lnTo>
                <a:lnTo>
                  <a:pt x="2426" y="1813"/>
                </a:lnTo>
                <a:lnTo>
                  <a:pt x="2452" y="1827"/>
                </a:lnTo>
                <a:lnTo>
                  <a:pt x="2476" y="1841"/>
                </a:lnTo>
                <a:lnTo>
                  <a:pt x="2501" y="1856"/>
                </a:lnTo>
                <a:lnTo>
                  <a:pt x="2524" y="1873"/>
                </a:lnTo>
                <a:lnTo>
                  <a:pt x="2548" y="1890"/>
                </a:lnTo>
                <a:lnTo>
                  <a:pt x="2570" y="1908"/>
                </a:lnTo>
                <a:lnTo>
                  <a:pt x="2591" y="1928"/>
                </a:lnTo>
                <a:lnTo>
                  <a:pt x="2612" y="1948"/>
                </a:lnTo>
                <a:lnTo>
                  <a:pt x="2631" y="1969"/>
                </a:lnTo>
                <a:lnTo>
                  <a:pt x="2651" y="1992"/>
                </a:lnTo>
                <a:lnTo>
                  <a:pt x="2668" y="2015"/>
                </a:lnTo>
                <a:lnTo>
                  <a:pt x="2684" y="2040"/>
                </a:lnTo>
                <a:lnTo>
                  <a:pt x="2700" y="2065"/>
                </a:lnTo>
                <a:lnTo>
                  <a:pt x="2715" y="2091"/>
                </a:lnTo>
                <a:lnTo>
                  <a:pt x="2729" y="2118"/>
                </a:lnTo>
                <a:lnTo>
                  <a:pt x="2742" y="2146"/>
                </a:lnTo>
                <a:lnTo>
                  <a:pt x="2754" y="2175"/>
                </a:lnTo>
                <a:lnTo>
                  <a:pt x="2767" y="2205"/>
                </a:lnTo>
                <a:lnTo>
                  <a:pt x="2778" y="2235"/>
                </a:lnTo>
                <a:lnTo>
                  <a:pt x="2788" y="2266"/>
                </a:lnTo>
                <a:lnTo>
                  <a:pt x="2797" y="2297"/>
                </a:lnTo>
                <a:lnTo>
                  <a:pt x="2796" y="2305"/>
                </a:lnTo>
                <a:lnTo>
                  <a:pt x="2794" y="2314"/>
                </a:lnTo>
                <a:lnTo>
                  <a:pt x="2788" y="2329"/>
                </a:lnTo>
                <a:lnTo>
                  <a:pt x="2781" y="2343"/>
                </a:lnTo>
                <a:lnTo>
                  <a:pt x="2771" y="2356"/>
                </a:lnTo>
                <a:lnTo>
                  <a:pt x="2760" y="2368"/>
                </a:lnTo>
                <a:lnTo>
                  <a:pt x="2753" y="2373"/>
                </a:lnTo>
                <a:lnTo>
                  <a:pt x="2746" y="2377"/>
                </a:lnTo>
                <a:lnTo>
                  <a:pt x="2739" y="2381"/>
                </a:lnTo>
                <a:lnTo>
                  <a:pt x="2732" y="2384"/>
                </a:lnTo>
                <a:lnTo>
                  <a:pt x="2724" y="2387"/>
                </a:lnTo>
                <a:lnTo>
                  <a:pt x="2717" y="2389"/>
                </a:lnTo>
                <a:lnTo>
                  <a:pt x="2709" y="2390"/>
                </a:lnTo>
                <a:lnTo>
                  <a:pt x="2699" y="2391"/>
                </a:lnTo>
                <a:lnTo>
                  <a:pt x="2691" y="2391"/>
                </a:lnTo>
                <a:lnTo>
                  <a:pt x="2682" y="2390"/>
                </a:lnTo>
                <a:lnTo>
                  <a:pt x="2673" y="2389"/>
                </a:lnTo>
                <a:lnTo>
                  <a:pt x="2664" y="2386"/>
                </a:lnTo>
                <a:lnTo>
                  <a:pt x="2655" y="2383"/>
                </a:lnTo>
                <a:lnTo>
                  <a:pt x="2645" y="2379"/>
                </a:lnTo>
                <a:lnTo>
                  <a:pt x="2635" y="2374"/>
                </a:lnTo>
                <a:lnTo>
                  <a:pt x="2626" y="2367"/>
                </a:lnTo>
                <a:lnTo>
                  <a:pt x="2616" y="2359"/>
                </a:lnTo>
                <a:lnTo>
                  <a:pt x="2607" y="2351"/>
                </a:lnTo>
                <a:lnTo>
                  <a:pt x="2597" y="2342"/>
                </a:lnTo>
                <a:lnTo>
                  <a:pt x="2587" y="2331"/>
                </a:lnTo>
                <a:lnTo>
                  <a:pt x="2577" y="2320"/>
                </a:lnTo>
                <a:lnTo>
                  <a:pt x="2568" y="2306"/>
                </a:lnTo>
                <a:lnTo>
                  <a:pt x="2551" y="2259"/>
                </a:lnTo>
                <a:lnTo>
                  <a:pt x="2533" y="2217"/>
                </a:lnTo>
                <a:lnTo>
                  <a:pt x="2517" y="2178"/>
                </a:lnTo>
                <a:lnTo>
                  <a:pt x="2501" y="2144"/>
                </a:lnTo>
                <a:lnTo>
                  <a:pt x="2492" y="2128"/>
                </a:lnTo>
                <a:lnTo>
                  <a:pt x="2482" y="2113"/>
                </a:lnTo>
                <a:lnTo>
                  <a:pt x="2472" y="2098"/>
                </a:lnTo>
                <a:lnTo>
                  <a:pt x="2461" y="2083"/>
                </a:lnTo>
                <a:lnTo>
                  <a:pt x="2450" y="2069"/>
                </a:lnTo>
                <a:lnTo>
                  <a:pt x="2438" y="2055"/>
                </a:lnTo>
                <a:lnTo>
                  <a:pt x="2424" y="2042"/>
                </a:lnTo>
                <a:lnTo>
                  <a:pt x="2410" y="2027"/>
                </a:lnTo>
                <a:lnTo>
                  <a:pt x="2395" y="2014"/>
                </a:lnTo>
                <a:lnTo>
                  <a:pt x="2379" y="2002"/>
                </a:lnTo>
                <a:lnTo>
                  <a:pt x="2363" y="1990"/>
                </a:lnTo>
                <a:lnTo>
                  <a:pt x="2347" y="1978"/>
                </a:lnTo>
                <a:lnTo>
                  <a:pt x="2330" y="1968"/>
                </a:lnTo>
                <a:lnTo>
                  <a:pt x="2313" y="1959"/>
                </a:lnTo>
                <a:lnTo>
                  <a:pt x="2296" y="1950"/>
                </a:lnTo>
                <a:lnTo>
                  <a:pt x="2278" y="1942"/>
                </a:lnTo>
                <a:lnTo>
                  <a:pt x="2260" y="1935"/>
                </a:lnTo>
                <a:lnTo>
                  <a:pt x="2242" y="1929"/>
                </a:lnTo>
                <a:lnTo>
                  <a:pt x="2223" y="1922"/>
                </a:lnTo>
                <a:lnTo>
                  <a:pt x="2204" y="1918"/>
                </a:lnTo>
                <a:lnTo>
                  <a:pt x="2184" y="1913"/>
                </a:lnTo>
                <a:lnTo>
                  <a:pt x="2165" y="1910"/>
                </a:lnTo>
                <a:lnTo>
                  <a:pt x="2144" y="1908"/>
                </a:lnTo>
                <a:lnTo>
                  <a:pt x="2124" y="1906"/>
                </a:lnTo>
                <a:lnTo>
                  <a:pt x="2101" y="1905"/>
                </a:lnTo>
                <a:lnTo>
                  <a:pt x="2079" y="1904"/>
                </a:lnTo>
                <a:lnTo>
                  <a:pt x="2058" y="1905"/>
                </a:lnTo>
                <a:lnTo>
                  <a:pt x="2036" y="1906"/>
                </a:lnTo>
                <a:lnTo>
                  <a:pt x="2016" y="1908"/>
                </a:lnTo>
                <a:lnTo>
                  <a:pt x="1996" y="1912"/>
                </a:lnTo>
                <a:lnTo>
                  <a:pt x="1976" y="1916"/>
                </a:lnTo>
                <a:lnTo>
                  <a:pt x="1958" y="1920"/>
                </a:lnTo>
                <a:lnTo>
                  <a:pt x="1940" y="1927"/>
                </a:lnTo>
                <a:lnTo>
                  <a:pt x="1921" y="1934"/>
                </a:lnTo>
                <a:lnTo>
                  <a:pt x="1904" y="1941"/>
                </a:lnTo>
                <a:lnTo>
                  <a:pt x="1887" y="1950"/>
                </a:lnTo>
                <a:lnTo>
                  <a:pt x="1870" y="1959"/>
                </a:lnTo>
                <a:lnTo>
                  <a:pt x="1855" y="1969"/>
                </a:lnTo>
                <a:lnTo>
                  <a:pt x="1839" y="1981"/>
                </a:lnTo>
                <a:lnTo>
                  <a:pt x="1824" y="1993"/>
                </a:lnTo>
                <a:lnTo>
                  <a:pt x="1810" y="2005"/>
                </a:lnTo>
                <a:lnTo>
                  <a:pt x="1797" y="2018"/>
                </a:lnTo>
                <a:lnTo>
                  <a:pt x="1784" y="2031"/>
                </a:lnTo>
                <a:lnTo>
                  <a:pt x="1772" y="2045"/>
                </a:lnTo>
                <a:lnTo>
                  <a:pt x="1761" y="2059"/>
                </a:lnTo>
                <a:lnTo>
                  <a:pt x="1752" y="2073"/>
                </a:lnTo>
                <a:lnTo>
                  <a:pt x="1743" y="2087"/>
                </a:lnTo>
                <a:lnTo>
                  <a:pt x="1735" y="2103"/>
                </a:lnTo>
                <a:lnTo>
                  <a:pt x="1728" y="2118"/>
                </a:lnTo>
                <a:lnTo>
                  <a:pt x="1720" y="2133"/>
                </a:lnTo>
                <a:lnTo>
                  <a:pt x="1715" y="2150"/>
                </a:lnTo>
                <a:lnTo>
                  <a:pt x="1711" y="2166"/>
                </a:lnTo>
                <a:lnTo>
                  <a:pt x="1707" y="2182"/>
                </a:lnTo>
                <a:lnTo>
                  <a:pt x="1704" y="2199"/>
                </a:lnTo>
                <a:lnTo>
                  <a:pt x="1702" y="2216"/>
                </a:lnTo>
                <a:lnTo>
                  <a:pt x="1701" y="2234"/>
                </a:lnTo>
                <a:lnTo>
                  <a:pt x="1702" y="2258"/>
                </a:lnTo>
                <a:lnTo>
                  <a:pt x="1703" y="2286"/>
                </a:lnTo>
                <a:lnTo>
                  <a:pt x="1706" y="2319"/>
                </a:lnTo>
                <a:lnTo>
                  <a:pt x="1710" y="2354"/>
                </a:lnTo>
                <a:lnTo>
                  <a:pt x="1716" y="2396"/>
                </a:lnTo>
                <a:lnTo>
                  <a:pt x="1725" y="2441"/>
                </a:lnTo>
                <a:lnTo>
                  <a:pt x="1734" y="2491"/>
                </a:lnTo>
                <a:lnTo>
                  <a:pt x="1745" y="2545"/>
                </a:lnTo>
                <a:lnTo>
                  <a:pt x="2179" y="2552"/>
                </a:lnTo>
                <a:lnTo>
                  <a:pt x="2195" y="2554"/>
                </a:lnTo>
                <a:lnTo>
                  <a:pt x="2212" y="2556"/>
                </a:lnTo>
                <a:lnTo>
                  <a:pt x="2226" y="2560"/>
                </a:lnTo>
                <a:lnTo>
                  <a:pt x="2241" y="2566"/>
                </a:lnTo>
                <a:lnTo>
                  <a:pt x="2254" y="2572"/>
                </a:lnTo>
                <a:lnTo>
                  <a:pt x="2268" y="2580"/>
                </a:lnTo>
                <a:lnTo>
                  <a:pt x="2280" y="2589"/>
                </a:lnTo>
                <a:lnTo>
                  <a:pt x="2291" y="2598"/>
                </a:lnTo>
                <a:lnTo>
                  <a:pt x="2302" y="2609"/>
                </a:lnTo>
                <a:lnTo>
                  <a:pt x="2311" y="2620"/>
                </a:lnTo>
                <a:lnTo>
                  <a:pt x="2319" y="2632"/>
                </a:lnTo>
                <a:lnTo>
                  <a:pt x="2326" y="2645"/>
                </a:lnTo>
                <a:lnTo>
                  <a:pt x="2332" y="2658"/>
                </a:lnTo>
                <a:lnTo>
                  <a:pt x="2336" y="2672"/>
                </a:lnTo>
                <a:lnTo>
                  <a:pt x="2339" y="2685"/>
                </a:lnTo>
                <a:lnTo>
                  <a:pt x="2340" y="2701"/>
                </a:lnTo>
                <a:lnTo>
                  <a:pt x="2339" y="2715"/>
                </a:lnTo>
                <a:lnTo>
                  <a:pt x="2337" y="2729"/>
                </a:lnTo>
                <a:lnTo>
                  <a:pt x="2334" y="2742"/>
                </a:lnTo>
                <a:lnTo>
                  <a:pt x="2329" y="2756"/>
                </a:lnTo>
                <a:lnTo>
                  <a:pt x="2323" y="2769"/>
                </a:lnTo>
                <a:lnTo>
                  <a:pt x="2314" y="2780"/>
                </a:lnTo>
                <a:lnTo>
                  <a:pt x="2306" y="2791"/>
                </a:lnTo>
                <a:lnTo>
                  <a:pt x="2296" y="2801"/>
                </a:lnTo>
                <a:lnTo>
                  <a:pt x="2285" y="2811"/>
                </a:lnTo>
                <a:lnTo>
                  <a:pt x="2274" y="2819"/>
                </a:lnTo>
                <a:lnTo>
                  <a:pt x="2260" y="2826"/>
                </a:lnTo>
                <a:lnTo>
                  <a:pt x="2246" y="2832"/>
                </a:lnTo>
                <a:lnTo>
                  <a:pt x="2232" y="2837"/>
                </a:lnTo>
                <a:lnTo>
                  <a:pt x="2217" y="2841"/>
                </a:lnTo>
                <a:lnTo>
                  <a:pt x="2201" y="2843"/>
                </a:lnTo>
                <a:lnTo>
                  <a:pt x="2185" y="2843"/>
                </a:lnTo>
                <a:lnTo>
                  <a:pt x="1814" y="2843"/>
                </a:lnTo>
                <a:lnTo>
                  <a:pt x="1840" y="2948"/>
                </a:lnTo>
                <a:lnTo>
                  <a:pt x="1850" y="2993"/>
                </a:lnTo>
                <a:lnTo>
                  <a:pt x="1859" y="3032"/>
                </a:lnTo>
                <a:lnTo>
                  <a:pt x="2183" y="3027"/>
                </a:lnTo>
                <a:lnTo>
                  <a:pt x="2199" y="3027"/>
                </a:lnTo>
                <a:lnTo>
                  <a:pt x="2215" y="3029"/>
                </a:lnTo>
                <a:lnTo>
                  <a:pt x="2230" y="3032"/>
                </a:lnTo>
                <a:lnTo>
                  <a:pt x="2244" y="3036"/>
                </a:lnTo>
                <a:lnTo>
                  <a:pt x="2257" y="3042"/>
                </a:lnTo>
                <a:lnTo>
                  <a:pt x="2270" y="3048"/>
                </a:lnTo>
                <a:lnTo>
                  <a:pt x="2282" y="3055"/>
                </a:lnTo>
                <a:lnTo>
                  <a:pt x="2292" y="3064"/>
                </a:lnTo>
                <a:lnTo>
                  <a:pt x="2302" y="3073"/>
                </a:lnTo>
                <a:lnTo>
                  <a:pt x="2310" y="3085"/>
                </a:lnTo>
                <a:lnTo>
                  <a:pt x="2317" y="3095"/>
                </a:lnTo>
                <a:lnTo>
                  <a:pt x="2324" y="3107"/>
                </a:lnTo>
                <a:lnTo>
                  <a:pt x="2328" y="3119"/>
                </a:lnTo>
                <a:lnTo>
                  <a:pt x="2331" y="3133"/>
                </a:lnTo>
                <a:lnTo>
                  <a:pt x="2333" y="3147"/>
                </a:lnTo>
                <a:lnTo>
                  <a:pt x="2333" y="3160"/>
                </a:lnTo>
                <a:lnTo>
                  <a:pt x="2331" y="3174"/>
                </a:lnTo>
                <a:lnTo>
                  <a:pt x="2328" y="3188"/>
                </a:lnTo>
                <a:lnTo>
                  <a:pt x="2324" y="3202"/>
                </a:lnTo>
                <a:lnTo>
                  <a:pt x="2317" y="3214"/>
                </a:lnTo>
                <a:lnTo>
                  <a:pt x="2310" y="3226"/>
                </a:lnTo>
                <a:lnTo>
                  <a:pt x="2302" y="3238"/>
                </a:lnTo>
                <a:lnTo>
                  <a:pt x="2293" y="3249"/>
                </a:lnTo>
                <a:lnTo>
                  <a:pt x="2283" y="3259"/>
                </a:lnTo>
                <a:lnTo>
                  <a:pt x="2271" y="3269"/>
                </a:lnTo>
                <a:lnTo>
                  <a:pt x="2258" y="3277"/>
                </a:lnTo>
                <a:lnTo>
                  <a:pt x="2245" y="3284"/>
                </a:lnTo>
                <a:lnTo>
                  <a:pt x="2232" y="3291"/>
                </a:lnTo>
                <a:lnTo>
                  <a:pt x="2218" y="3297"/>
                </a:lnTo>
                <a:lnTo>
                  <a:pt x="2202" y="3301"/>
                </a:lnTo>
                <a:lnTo>
                  <a:pt x="2187" y="3304"/>
                </a:lnTo>
                <a:lnTo>
                  <a:pt x="2171" y="3306"/>
                </a:lnTo>
                <a:lnTo>
                  <a:pt x="1867" y="3316"/>
                </a:lnTo>
                <a:lnTo>
                  <a:pt x="1865" y="3343"/>
                </a:lnTo>
                <a:lnTo>
                  <a:pt x="1862" y="3367"/>
                </a:lnTo>
                <a:lnTo>
                  <a:pt x="1857" y="3395"/>
                </a:lnTo>
                <a:lnTo>
                  <a:pt x="1852" y="3422"/>
                </a:lnTo>
                <a:lnTo>
                  <a:pt x="1847" y="3448"/>
                </a:lnTo>
                <a:lnTo>
                  <a:pt x="1840" y="3474"/>
                </a:lnTo>
                <a:lnTo>
                  <a:pt x="1833" y="3498"/>
                </a:lnTo>
                <a:lnTo>
                  <a:pt x="1823" y="3522"/>
                </a:lnTo>
                <a:lnTo>
                  <a:pt x="1814" y="3545"/>
                </a:lnTo>
                <a:lnTo>
                  <a:pt x="1803" y="3568"/>
                </a:lnTo>
                <a:lnTo>
                  <a:pt x="1791" y="3590"/>
                </a:lnTo>
                <a:lnTo>
                  <a:pt x="1778" y="3612"/>
                </a:lnTo>
                <a:lnTo>
                  <a:pt x="1761" y="3634"/>
                </a:lnTo>
                <a:lnTo>
                  <a:pt x="1745" y="3655"/>
                </a:lnTo>
                <a:lnTo>
                  <a:pt x="1726" y="3676"/>
                </a:lnTo>
                <a:lnTo>
                  <a:pt x="1705" y="3698"/>
                </a:lnTo>
                <a:lnTo>
                  <a:pt x="1682" y="3718"/>
                </a:lnTo>
                <a:lnTo>
                  <a:pt x="1657" y="3740"/>
                </a:lnTo>
                <a:lnTo>
                  <a:pt x="1686" y="3736"/>
                </a:lnTo>
                <a:lnTo>
                  <a:pt x="1708" y="3732"/>
                </a:lnTo>
                <a:lnTo>
                  <a:pt x="1729" y="3731"/>
                </a:lnTo>
                <a:lnTo>
                  <a:pt x="1746" y="3731"/>
                </a:lnTo>
                <a:lnTo>
                  <a:pt x="1781" y="3734"/>
                </a:lnTo>
                <a:lnTo>
                  <a:pt x="1801" y="3736"/>
                </a:lnTo>
                <a:lnTo>
                  <a:pt x="1824" y="3736"/>
                </a:lnTo>
                <a:lnTo>
                  <a:pt x="1861" y="3737"/>
                </a:lnTo>
                <a:lnTo>
                  <a:pt x="1898" y="3738"/>
                </a:lnTo>
                <a:lnTo>
                  <a:pt x="1934" y="3739"/>
                </a:lnTo>
                <a:lnTo>
                  <a:pt x="1973" y="3741"/>
                </a:lnTo>
                <a:lnTo>
                  <a:pt x="2012" y="3744"/>
                </a:lnTo>
                <a:lnTo>
                  <a:pt x="2051" y="3748"/>
                </a:lnTo>
                <a:lnTo>
                  <a:pt x="2090" y="3752"/>
                </a:lnTo>
                <a:lnTo>
                  <a:pt x="2130" y="3757"/>
                </a:lnTo>
                <a:lnTo>
                  <a:pt x="2191" y="3764"/>
                </a:lnTo>
                <a:lnTo>
                  <a:pt x="2247" y="3769"/>
                </a:lnTo>
                <a:lnTo>
                  <a:pt x="2297" y="3772"/>
                </a:lnTo>
                <a:lnTo>
                  <a:pt x="2343" y="3774"/>
                </a:lnTo>
                <a:lnTo>
                  <a:pt x="2384" y="3775"/>
                </a:lnTo>
                <a:lnTo>
                  <a:pt x="2419" y="3775"/>
                </a:lnTo>
                <a:lnTo>
                  <a:pt x="2450" y="3774"/>
                </a:lnTo>
                <a:lnTo>
                  <a:pt x="2476" y="3771"/>
                </a:lnTo>
                <a:lnTo>
                  <a:pt x="2502" y="3767"/>
                </a:lnTo>
                <a:lnTo>
                  <a:pt x="2530" y="3761"/>
                </a:lnTo>
                <a:lnTo>
                  <a:pt x="2561" y="3752"/>
                </a:lnTo>
                <a:lnTo>
                  <a:pt x="2595" y="3740"/>
                </a:lnTo>
                <a:lnTo>
                  <a:pt x="2629" y="3725"/>
                </a:lnTo>
                <a:lnTo>
                  <a:pt x="2646" y="3717"/>
                </a:lnTo>
                <a:lnTo>
                  <a:pt x="2664" y="3708"/>
                </a:lnTo>
                <a:lnTo>
                  <a:pt x="2682" y="3698"/>
                </a:lnTo>
                <a:lnTo>
                  <a:pt x="2699" y="3687"/>
                </a:lnTo>
                <a:lnTo>
                  <a:pt x="2718" y="3675"/>
                </a:lnTo>
                <a:lnTo>
                  <a:pt x="2735" y="3663"/>
                </a:lnTo>
                <a:lnTo>
                  <a:pt x="2751" y="3661"/>
                </a:lnTo>
                <a:lnTo>
                  <a:pt x="2767" y="3660"/>
                </a:lnTo>
                <a:lnTo>
                  <a:pt x="2782" y="3661"/>
                </a:lnTo>
                <a:lnTo>
                  <a:pt x="2795" y="3664"/>
                </a:lnTo>
                <a:lnTo>
                  <a:pt x="2808" y="3669"/>
                </a:lnTo>
                <a:lnTo>
                  <a:pt x="2814" y="3672"/>
                </a:lnTo>
                <a:lnTo>
                  <a:pt x="2819" y="3675"/>
                </a:lnTo>
                <a:lnTo>
                  <a:pt x="2824" y="3679"/>
                </a:lnTo>
                <a:lnTo>
                  <a:pt x="2828" y="3684"/>
                </a:lnTo>
                <a:lnTo>
                  <a:pt x="2832" y="3689"/>
                </a:lnTo>
                <a:lnTo>
                  <a:pt x="2835" y="3695"/>
                </a:lnTo>
                <a:lnTo>
                  <a:pt x="2837" y="3701"/>
                </a:lnTo>
                <a:lnTo>
                  <a:pt x="2839" y="3707"/>
                </a:lnTo>
                <a:lnTo>
                  <a:pt x="2840" y="3714"/>
                </a:lnTo>
                <a:lnTo>
                  <a:pt x="2841" y="3722"/>
                </a:lnTo>
                <a:lnTo>
                  <a:pt x="2840" y="3730"/>
                </a:lnTo>
                <a:lnTo>
                  <a:pt x="2839" y="3740"/>
                </a:lnTo>
                <a:lnTo>
                  <a:pt x="2837" y="3749"/>
                </a:lnTo>
                <a:lnTo>
                  <a:pt x="2834" y="3759"/>
                </a:lnTo>
                <a:lnTo>
                  <a:pt x="2831" y="3769"/>
                </a:lnTo>
                <a:lnTo>
                  <a:pt x="2826" y="3780"/>
                </a:lnTo>
                <a:lnTo>
                  <a:pt x="2820" y="3792"/>
                </a:lnTo>
                <a:lnTo>
                  <a:pt x="2814" y="3804"/>
                </a:lnTo>
                <a:lnTo>
                  <a:pt x="2797" y="3830"/>
                </a:lnTo>
                <a:lnTo>
                  <a:pt x="2776" y="386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 name="文本框 1"/>
          <p:cNvSpPr txBox="1"/>
          <p:nvPr/>
        </p:nvSpPr>
        <p:spPr>
          <a:xfrm>
            <a:off x="1800109" y="365679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5" name="文本框 24"/>
          <p:cNvSpPr txBox="1"/>
          <p:nvPr/>
        </p:nvSpPr>
        <p:spPr>
          <a:xfrm>
            <a:off x="2930757" y="365679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6" name="文本框 25"/>
          <p:cNvSpPr txBox="1"/>
          <p:nvPr/>
        </p:nvSpPr>
        <p:spPr>
          <a:xfrm>
            <a:off x="4108207" y="365679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7" name="文本框 26"/>
          <p:cNvSpPr txBox="1"/>
          <p:nvPr/>
        </p:nvSpPr>
        <p:spPr>
          <a:xfrm>
            <a:off x="5541297" y="365679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8" name="文本框 27"/>
          <p:cNvSpPr txBox="1"/>
          <p:nvPr/>
        </p:nvSpPr>
        <p:spPr>
          <a:xfrm>
            <a:off x="7047310" y="365679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29" name="文本框 28"/>
          <p:cNvSpPr txBox="1"/>
          <p:nvPr/>
        </p:nvSpPr>
        <p:spPr>
          <a:xfrm>
            <a:off x="8230507" y="3656792"/>
            <a:ext cx="1097081" cy="335280"/>
          </a:xfrm>
          <a:prstGeom prst="rect">
            <a:avLst/>
          </a:prstGeom>
          <a:noFill/>
        </p:spPr>
        <p:txBody>
          <a:bodyPr rtlCol="0" wrap="none">
            <a:spAutoFit/>
          </a:bodyPr>
          <a:lstStyle/>
          <a:p>
            <a:r>
              <a:rPr altLang="zh-CN" lang="en-US" sz="1600">
                <a:solidFill>
                  <a:schemeClr val="bg1"/>
                </a:solidFill>
              </a:rPr>
              <a:t>YOUR TEXT</a:t>
            </a:r>
          </a:p>
        </p:txBody>
      </p:sp>
      <p:sp>
        <p:nvSpPr>
          <p:cNvPr id="30" name="文本框 29"/>
          <p:cNvSpPr txBox="1"/>
          <p:nvPr/>
        </p:nvSpPr>
        <p:spPr>
          <a:xfrm>
            <a:off x="9352774" y="3656792"/>
            <a:ext cx="1097081" cy="335280"/>
          </a:xfrm>
          <a:prstGeom prst="rect">
            <a:avLst/>
          </a:prstGeom>
          <a:noFill/>
        </p:spPr>
        <p:txBody>
          <a:bodyPr rtlCol="0" wrap="none">
            <a:spAutoFit/>
          </a:bodyPr>
          <a:lstStyle/>
          <a:p>
            <a:r>
              <a:rPr altLang="zh-CN" lang="en-US" sz="1600">
                <a:solidFill>
                  <a:schemeClr val="bg1"/>
                </a:solidFill>
              </a:rPr>
              <a:t>YOUR TEXT</a:t>
            </a:r>
          </a:p>
        </p:txBody>
      </p:sp>
    </p:spTree>
    <p:extLst>
      <p:ext uri="{BB962C8B-B14F-4D97-AF65-F5344CB8AC3E}">
        <p14:creationId val="543937944"/>
      </p:ext>
    </p:extLst>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任意多边形 15"/>
          <p:cNvSpPr/>
          <p:nvPr/>
        </p:nvSpPr>
        <p:spPr>
          <a:xfrm flipH="1">
            <a:off x="1776549" y="3069772"/>
            <a:ext cx="0" cy="731520"/>
          </a:xfrm>
          <a:custGeom>
            <a:gdLst>
              <a:gd fmla="*/ 0 w 0" name="connsiteX0"/>
              <a:gd fmla="*/ 0 h 731520" name="connsiteY0"/>
              <a:gd fmla="*/ 0 w 0" name="connsiteX1"/>
              <a:gd fmla="*/ 731520 h 731520" name="connsiteY1"/>
            </a:gdLst>
            <a:cxnLst>
              <a:cxn ang="0">
                <a:pos x="connsiteX0" y="connsiteY0"/>
              </a:cxn>
              <a:cxn ang="0">
                <a:pos x="connsiteX1" y="connsiteY1"/>
              </a:cxn>
            </a:cxnLst>
            <a:rect b="b" l="l" r="r" t="t"/>
            <a:pathLst>
              <a:path h="731520">
                <a:moveTo>
                  <a:pt x="0" y="0"/>
                </a:moveTo>
                <a:lnTo>
                  <a:pt x="0" y="731520"/>
                </a:lnTo>
              </a:path>
            </a:pathLst>
          </a:custGeom>
          <a:noFill/>
          <a:ln w="25400">
            <a:solidFill>
              <a:schemeClr val="bg1">
                <a:lumMod val="8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flipH="1">
            <a:off x="3939539" y="3069772"/>
            <a:ext cx="0" cy="731520"/>
          </a:xfrm>
          <a:custGeom>
            <a:gdLst>
              <a:gd fmla="*/ 0 w 0" name="connsiteX0"/>
              <a:gd fmla="*/ 0 h 731520" name="connsiteY0"/>
              <a:gd fmla="*/ 0 w 0" name="connsiteX1"/>
              <a:gd fmla="*/ 731520 h 731520" name="connsiteY1"/>
            </a:gdLst>
            <a:cxnLst>
              <a:cxn ang="0">
                <a:pos x="connsiteX0" y="connsiteY0"/>
              </a:cxn>
              <a:cxn ang="0">
                <a:pos x="connsiteX1" y="connsiteY1"/>
              </a:cxn>
            </a:cxnLst>
            <a:rect b="b" l="l" r="r" t="t"/>
            <a:pathLst>
              <a:path h="731520">
                <a:moveTo>
                  <a:pt x="0" y="0"/>
                </a:moveTo>
                <a:lnTo>
                  <a:pt x="0" y="731520"/>
                </a:lnTo>
              </a:path>
            </a:pathLst>
          </a:custGeom>
          <a:noFill/>
          <a:ln w="25400">
            <a:solidFill>
              <a:schemeClr val="bg1">
                <a:lumMod val="8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a:off x="6096000" y="3069772"/>
            <a:ext cx="0" cy="731520"/>
          </a:xfrm>
          <a:custGeom>
            <a:gdLst>
              <a:gd fmla="*/ 0 w 0" name="connsiteX0"/>
              <a:gd fmla="*/ 0 h 731520" name="connsiteY0"/>
              <a:gd fmla="*/ 0 w 0" name="connsiteX1"/>
              <a:gd fmla="*/ 731520 h 731520" name="connsiteY1"/>
            </a:gdLst>
            <a:cxnLst>
              <a:cxn ang="0">
                <a:pos x="connsiteX0" y="connsiteY0"/>
              </a:cxn>
              <a:cxn ang="0">
                <a:pos x="connsiteX1" y="connsiteY1"/>
              </a:cxn>
            </a:cxnLst>
            <a:rect b="b" l="l" r="r" t="t"/>
            <a:pathLst>
              <a:path h="731520">
                <a:moveTo>
                  <a:pt x="0" y="0"/>
                </a:moveTo>
                <a:lnTo>
                  <a:pt x="0" y="731520"/>
                </a:lnTo>
              </a:path>
            </a:pathLst>
          </a:custGeom>
          <a:noFill/>
          <a:ln w="25400">
            <a:solidFill>
              <a:schemeClr val="bg1">
                <a:lumMod val="8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flipH="1">
            <a:off x="8258990" y="3069772"/>
            <a:ext cx="0" cy="731520"/>
          </a:xfrm>
          <a:custGeom>
            <a:gdLst>
              <a:gd fmla="*/ 0 w 0" name="connsiteX0"/>
              <a:gd fmla="*/ 0 h 731520" name="connsiteY0"/>
              <a:gd fmla="*/ 0 w 0" name="connsiteX1"/>
              <a:gd fmla="*/ 731520 h 731520" name="connsiteY1"/>
            </a:gdLst>
            <a:cxnLst>
              <a:cxn ang="0">
                <a:pos x="connsiteX0" y="connsiteY0"/>
              </a:cxn>
              <a:cxn ang="0">
                <a:pos x="connsiteX1" y="connsiteY1"/>
              </a:cxn>
            </a:cxnLst>
            <a:rect b="b" l="l" r="r" t="t"/>
            <a:pathLst>
              <a:path h="731520">
                <a:moveTo>
                  <a:pt x="0" y="0"/>
                </a:moveTo>
                <a:lnTo>
                  <a:pt x="0" y="731520"/>
                </a:lnTo>
              </a:path>
            </a:pathLst>
          </a:custGeom>
          <a:noFill/>
          <a:ln w="25400">
            <a:solidFill>
              <a:schemeClr val="bg1">
                <a:lumMod val="8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flipH="1">
            <a:off x="10408919" y="3069772"/>
            <a:ext cx="0" cy="731520"/>
          </a:xfrm>
          <a:custGeom>
            <a:gdLst>
              <a:gd fmla="*/ 0 w 0" name="connsiteX0"/>
              <a:gd fmla="*/ 0 h 731520" name="connsiteY0"/>
              <a:gd fmla="*/ 0 w 0" name="connsiteX1"/>
              <a:gd fmla="*/ 731520 h 731520" name="connsiteY1"/>
            </a:gdLst>
            <a:cxnLst>
              <a:cxn ang="0">
                <a:pos x="connsiteX0" y="connsiteY0"/>
              </a:cxn>
              <a:cxn ang="0">
                <a:pos x="connsiteX1" y="connsiteY1"/>
              </a:cxn>
            </a:cxnLst>
            <a:rect b="b" l="l" r="r" t="t"/>
            <a:pathLst>
              <a:path h="731520">
                <a:moveTo>
                  <a:pt x="0" y="0"/>
                </a:moveTo>
                <a:lnTo>
                  <a:pt x="0" y="731520"/>
                </a:lnTo>
              </a:path>
            </a:pathLst>
          </a:custGeom>
          <a:noFill/>
          <a:ln w="25400">
            <a:solidFill>
              <a:schemeClr val="bg1">
                <a:lumMod val="8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占位符 8"/>
          <p:cNvPicPr>
            <a:picLocks noChangeAspect="1" noGrp="1"/>
          </p:cNvPicPr>
          <p:nvPr>
            <p:ph idx="10" sz="quarter" type="pic"/>
          </p:nvPr>
        </p:nvPicPr>
        <p:blipFill>
          <a:blip r:embed="rId2">
            <a:extLst>
              <a:ext uri="{28A0092B-C50C-407E-A947-70E740481C1C}">
                <a14:useLocalDpi val="0"/>
              </a:ext>
            </a:extLst>
          </a:blip>
          <a:stretch>
            <a:fillRect/>
          </a:stretch>
        </p:blipFill>
        <p:spPr>
          <a:xfrm>
            <a:off x="1092" y="0"/>
            <a:ext cx="12189813" cy="2486722"/>
          </a:xfrm>
        </p:spPr>
      </p:pic>
      <p:sp>
        <p:nvSpPr>
          <p:cNvPr id="10" name="矩形 9"/>
          <p:cNvSpPr/>
          <p:nvPr/>
        </p:nvSpPr>
        <p:spPr>
          <a:xfrm>
            <a:off x="1410788" y="2344782"/>
            <a:ext cx="744583" cy="744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567248" y="2344781"/>
            <a:ext cx="744583" cy="744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5723708" y="2344781"/>
            <a:ext cx="744583" cy="744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7880168" y="2344780"/>
            <a:ext cx="744583" cy="744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0036628" y="2344779"/>
            <a:ext cx="744583" cy="744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3385455" y="862149"/>
            <a:ext cx="5421086" cy="682533"/>
          </a:xfrm>
          <a:prstGeom prst="rect">
            <a:avLst/>
          </a:prstGeom>
          <a:gradFill>
            <a:gsLst>
              <a:gs pos="0">
                <a:schemeClr val="bg1">
                  <a:alpha val="0"/>
                </a:schemeClr>
              </a:gs>
              <a:gs pos="75000">
                <a:srgbClr val="FFFFFF">
                  <a:alpha val="80000"/>
                </a:srgbClr>
              </a:gs>
              <a:gs pos="25000">
                <a:srgbClr val="FFFFFF">
                  <a:alpha val="80000"/>
                </a:srgb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4180955" y="943084"/>
            <a:ext cx="3827780" cy="518160"/>
          </a:xfrm>
          <a:prstGeom prst="rect">
            <a:avLst/>
          </a:prstGeom>
          <a:noFill/>
        </p:spPr>
        <p:txBody>
          <a:bodyPr rtlCol="0" wrap="none">
            <a:spAutoFit/>
          </a:bodyPr>
          <a:lstStyle/>
          <a:p>
            <a:r>
              <a:rPr altLang="zh-CN" lang="en-US" sz="2800">
                <a:solidFill>
                  <a:schemeClr val="tx2">
                    <a:lumMod val="75000"/>
                  </a:schemeClr>
                </a:solidFill>
                <a:latin typeface="+mn-ea"/>
              </a:rPr>
              <a:t>COMPANY BUSINESS</a:t>
            </a:r>
          </a:p>
        </p:txBody>
      </p:sp>
      <p:sp>
        <p:nvSpPr>
          <p:cNvPr id="25" name="文本框 24"/>
          <p:cNvSpPr txBox="1"/>
          <p:nvPr/>
        </p:nvSpPr>
        <p:spPr>
          <a:xfrm>
            <a:off x="3177678" y="3889463"/>
            <a:ext cx="1523722" cy="579120"/>
          </a:xfrm>
          <a:prstGeom prst="rect">
            <a:avLst/>
          </a:prstGeom>
          <a:noFill/>
        </p:spPr>
        <p:txBody>
          <a:bodyPr rtlCol="0" wrap="none">
            <a:spAutoFit/>
          </a:bodyPr>
          <a:lstStyle/>
          <a:p>
            <a:pPr algn="ctr"/>
            <a:r>
              <a:rPr altLang="zh-CN" lang="en-US" sz="1600">
                <a:solidFill>
                  <a:schemeClr val="tx1">
                    <a:lumMod val="75000"/>
                    <a:lumOff val="25000"/>
                  </a:schemeClr>
                </a:solidFill>
              </a:rPr>
              <a:t>BUSINESS</a:t>
            </a:r>
          </a:p>
          <a:p>
            <a:pPr algn="ctr"/>
            <a:r>
              <a:rPr altLang="zh-CN" lang="en-US" sz="1600">
                <a:solidFill>
                  <a:schemeClr val="tx1">
                    <a:lumMod val="75000"/>
                    <a:lumOff val="25000"/>
                  </a:schemeClr>
                </a:solidFill>
              </a:rPr>
              <a:t>POWEIPOINT 02</a:t>
            </a:r>
          </a:p>
        </p:txBody>
      </p:sp>
      <p:sp>
        <p:nvSpPr>
          <p:cNvPr id="26" name="文本框 25"/>
          <p:cNvSpPr txBox="1"/>
          <p:nvPr/>
        </p:nvSpPr>
        <p:spPr>
          <a:xfrm>
            <a:off x="1021218" y="3889463"/>
            <a:ext cx="1523722" cy="579120"/>
          </a:xfrm>
          <a:prstGeom prst="rect">
            <a:avLst/>
          </a:prstGeom>
          <a:noFill/>
        </p:spPr>
        <p:txBody>
          <a:bodyPr rtlCol="0" wrap="none">
            <a:spAutoFit/>
          </a:bodyPr>
          <a:lstStyle/>
          <a:p>
            <a:pPr algn="ctr"/>
            <a:r>
              <a:rPr altLang="zh-CN" lang="en-US" sz="1600">
                <a:solidFill>
                  <a:schemeClr val="tx1">
                    <a:lumMod val="75000"/>
                    <a:lumOff val="25000"/>
                  </a:schemeClr>
                </a:solidFill>
              </a:rPr>
              <a:t>BUSINESS</a:t>
            </a:r>
          </a:p>
          <a:p>
            <a:pPr algn="ctr"/>
            <a:r>
              <a:rPr altLang="zh-CN" lang="en-US" sz="1600">
                <a:solidFill>
                  <a:schemeClr val="tx1">
                    <a:lumMod val="75000"/>
                    <a:lumOff val="25000"/>
                  </a:schemeClr>
                </a:solidFill>
              </a:rPr>
              <a:t>POWEIPOINT 01</a:t>
            </a:r>
          </a:p>
        </p:txBody>
      </p:sp>
      <p:sp>
        <p:nvSpPr>
          <p:cNvPr id="27" name="文本框 26"/>
          <p:cNvSpPr txBox="1"/>
          <p:nvPr/>
        </p:nvSpPr>
        <p:spPr>
          <a:xfrm>
            <a:off x="7490597" y="3889461"/>
            <a:ext cx="1523722" cy="579120"/>
          </a:xfrm>
          <a:prstGeom prst="rect">
            <a:avLst/>
          </a:prstGeom>
          <a:noFill/>
        </p:spPr>
        <p:txBody>
          <a:bodyPr rtlCol="0" wrap="none">
            <a:spAutoFit/>
          </a:bodyPr>
          <a:lstStyle/>
          <a:p>
            <a:pPr algn="ctr"/>
            <a:r>
              <a:rPr altLang="zh-CN" lang="en-US" sz="1600">
                <a:solidFill>
                  <a:schemeClr val="tx1">
                    <a:lumMod val="75000"/>
                    <a:lumOff val="25000"/>
                  </a:schemeClr>
                </a:solidFill>
              </a:rPr>
              <a:t>BUSINESS</a:t>
            </a:r>
          </a:p>
          <a:p>
            <a:pPr algn="ctr"/>
            <a:r>
              <a:rPr altLang="zh-CN" lang="en-US" sz="1600">
                <a:solidFill>
                  <a:schemeClr val="tx1">
                    <a:lumMod val="75000"/>
                    <a:lumOff val="25000"/>
                  </a:schemeClr>
                </a:solidFill>
              </a:rPr>
              <a:t>POWEIPOINT 04</a:t>
            </a:r>
          </a:p>
        </p:txBody>
      </p:sp>
      <p:sp>
        <p:nvSpPr>
          <p:cNvPr id="28" name="文本框 27"/>
          <p:cNvSpPr txBox="1"/>
          <p:nvPr/>
        </p:nvSpPr>
        <p:spPr>
          <a:xfrm>
            <a:off x="5334139" y="3889461"/>
            <a:ext cx="1523722" cy="579120"/>
          </a:xfrm>
          <a:prstGeom prst="rect">
            <a:avLst/>
          </a:prstGeom>
          <a:noFill/>
        </p:spPr>
        <p:txBody>
          <a:bodyPr rtlCol="0" wrap="none">
            <a:spAutoFit/>
          </a:bodyPr>
          <a:lstStyle/>
          <a:p>
            <a:pPr algn="ctr"/>
            <a:r>
              <a:rPr altLang="zh-CN" lang="en-US" sz="1600">
                <a:solidFill>
                  <a:schemeClr val="tx1">
                    <a:lumMod val="75000"/>
                    <a:lumOff val="25000"/>
                  </a:schemeClr>
                </a:solidFill>
              </a:rPr>
              <a:t>BUSINESS</a:t>
            </a:r>
          </a:p>
          <a:p>
            <a:pPr algn="ctr"/>
            <a:r>
              <a:rPr altLang="zh-CN" lang="en-US" sz="1600">
                <a:solidFill>
                  <a:schemeClr val="tx1">
                    <a:lumMod val="75000"/>
                    <a:lumOff val="25000"/>
                  </a:schemeClr>
                </a:solidFill>
              </a:rPr>
              <a:t>POWEIPOINT 03</a:t>
            </a:r>
          </a:p>
        </p:txBody>
      </p:sp>
      <p:sp>
        <p:nvSpPr>
          <p:cNvPr id="29" name="文本框 28"/>
          <p:cNvSpPr txBox="1"/>
          <p:nvPr/>
        </p:nvSpPr>
        <p:spPr>
          <a:xfrm>
            <a:off x="9647056" y="3889461"/>
            <a:ext cx="1523722" cy="579120"/>
          </a:xfrm>
          <a:prstGeom prst="rect">
            <a:avLst/>
          </a:prstGeom>
          <a:noFill/>
        </p:spPr>
        <p:txBody>
          <a:bodyPr rtlCol="0" wrap="none">
            <a:spAutoFit/>
          </a:bodyPr>
          <a:lstStyle/>
          <a:p>
            <a:pPr algn="ctr"/>
            <a:r>
              <a:rPr altLang="zh-CN" lang="en-US" sz="1600">
                <a:solidFill>
                  <a:schemeClr val="tx1">
                    <a:lumMod val="75000"/>
                    <a:lumOff val="25000"/>
                  </a:schemeClr>
                </a:solidFill>
              </a:rPr>
              <a:t>BUSINESS</a:t>
            </a:r>
          </a:p>
          <a:p>
            <a:pPr algn="ctr"/>
            <a:r>
              <a:rPr altLang="zh-CN" lang="en-US" sz="1600">
                <a:solidFill>
                  <a:schemeClr val="tx1">
                    <a:lumMod val="75000"/>
                    <a:lumOff val="25000"/>
                  </a:schemeClr>
                </a:solidFill>
              </a:rPr>
              <a:t>POWEIPOINT 05</a:t>
            </a:r>
          </a:p>
        </p:txBody>
      </p:sp>
      <p:sp>
        <p:nvSpPr>
          <p:cNvPr id="30" name="矩形 29"/>
          <p:cNvSpPr/>
          <p:nvPr/>
        </p:nvSpPr>
        <p:spPr>
          <a:xfrm>
            <a:off x="1824443" y="5422979"/>
            <a:ext cx="8584475" cy="73152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 tincidunt ut laoreet dolore magna aliquam erat volutpat wisi enim ad minim veniam</a:t>
            </a:r>
          </a:p>
        </p:txBody>
      </p:sp>
      <p:sp>
        <p:nvSpPr>
          <p:cNvPr id="31" name="文本框 30"/>
          <p:cNvSpPr txBox="1"/>
          <p:nvPr/>
        </p:nvSpPr>
        <p:spPr>
          <a:xfrm>
            <a:off x="4848663" y="5022869"/>
            <a:ext cx="2446406" cy="396240"/>
          </a:xfrm>
          <a:prstGeom prst="rect">
            <a:avLst/>
          </a:prstGeom>
          <a:noFill/>
        </p:spPr>
        <p:txBody>
          <a:bodyPr rtlCol="0" wrap="none">
            <a:spAutoFit/>
          </a:bodyPr>
          <a:lstStyle/>
          <a:p>
            <a:r>
              <a:rPr altLang="zh-CN" lang="en-US" sz="2000">
                <a:solidFill>
                  <a:schemeClr val="tx1">
                    <a:lumMod val="75000"/>
                    <a:lumOff val="25000"/>
                  </a:schemeClr>
                </a:solidFill>
              </a:rPr>
              <a:t>ADD YOUR TEXT HERE</a:t>
            </a:r>
          </a:p>
        </p:txBody>
      </p:sp>
      <p:sp>
        <p:nvSpPr>
          <p:cNvPr id="32" name="KSO_Shape"/>
          <p:cNvSpPr/>
          <p:nvPr/>
        </p:nvSpPr>
        <p:spPr bwMode="auto">
          <a:xfrm>
            <a:off x="1572219" y="2542449"/>
            <a:ext cx="408659" cy="316711"/>
          </a:xfrm>
          <a:custGeom>
            <a:gdLst>
              <a:gd fmla="*/ 525261 w 5393" name="T0"/>
              <a:gd fmla="*/ 1467150 h 4185" name="T1"/>
              <a:gd fmla="*/ 1362430 w 5393" name="T2"/>
              <a:gd fmla="*/ 1472800 h 4185" name="T3"/>
              <a:gd fmla="*/ 1404112 w 5393" name="T4"/>
              <a:gd fmla="*/ 1416656 h 4185" name="T5"/>
              <a:gd fmla="*/ 1246922 w 5393" name="T6"/>
              <a:gd fmla="*/ 1134525 h 4185" name="T7"/>
              <a:gd fmla="*/ 663023 w 5393" name="T8"/>
              <a:gd fmla="*/ 1158536 h 4185" name="T9"/>
              <a:gd fmla="*/ 652780 w 5393" name="T10"/>
              <a:gd fmla="*/ 1134525 h 4185" name="T11"/>
              <a:gd fmla="*/ 1240917 w 5393" name="T12"/>
              <a:gd fmla="*/ 1194200 h 4185" name="T13"/>
              <a:gd fmla="*/ 1242683 w 5393" name="T14"/>
              <a:gd fmla="*/ 1224920 h 4185" name="T15"/>
              <a:gd fmla="*/ 652073 w 5393" name="T16"/>
              <a:gd fmla="*/ 1213974 h 4185" name="T17"/>
              <a:gd fmla="*/ 663023 w 5393" name="T18"/>
              <a:gd fmla="*/ 1255287 h 4185" name="T19"/>
              <a:gd fmla="*/ 1247628 w 5393" name="T20"/>
              <a:gd fmla="*/ 1276120 h 4185" name="T21"/>
              <a:gd fmla="*/ 656665 w 5393" name="T22"/>
              <a:gd fmla="*/ 1287066 h 4185" name="T23"/>
              <a:gd fmla="*/ 658431 w 5393" name="T24"/>
              <a:gd fmla="*/ 1256699 h 4185" name="T25"/>
              <a:gd fmla="*/ 1246922 w 5393" name="T26"/>
              <a:gd fmla="*/ 1335089 h 4185" name="T27"/>
              <a:gd fmla="*/ 663023 w 5393" name="T28"/>
              <a:gd fmla="*/ 1359100 h 4185" name="T29"/>
              <a:gd fmla="*/ 652780 w 5393" name="T30"/>
              <a:gd fmla="*/ 1335089 h 4185" name="T31"/>
              <a:gd fmla="*/ 1240917 w 5393" name="T32"/>
              <a:gd fmla="*/ 1394763 h 4185" name="T33"/>
              <a:gd fmla="*/ 1242683 w 5393" name="T34"/>
              <a:gd fmla="*/ 1425484 h 4185" name="T35"/>
              <a:gd fmla="*/ 652073 w 5393" name="T36"/>
              <a:gd fmla="*/ 1414184 h 4185" name="T37"/>
              <a:gd fmla="*/ 1404112 w 5393" name="T38"/>
              <a:gd fmla="*/ 61087 h 4185" name="T39"/>
              <a:gd fmla="*/ 1368082 w 5393" name="T40"/>
              <a:gd fmla="*/ 7415 h 4185" name="T41"/>
              <a:gd fmla="*/ 531266 w 5393" name="T42"/>
              <a:gd fmla="*/ 7415 h 4185" name="T43"/>
              <a:gd fmla="*/ 495236 w 5393" name="T44"/>
              <a:gd fmla="*/ 397596 h 4185" name="T45"/>
              <a:gd fmla="*/ 1392455 w 5393" name="T46"/>
              <a:gd fmla="*/ 676195 h 4185" name="T47"/>
              <a:gd fmla="*/ 563764 w 5393" name="T48"/>
              <a:gd fmla="*/ 703384 h 4185" name="T49"/>
              <a:gd fmla="*/ 500535 w 5393" name="T50"/>
              <a:gd fmla="*/ 665955 h 4185" name="T51"/>
              <a:gd fmla="*/ 109856 w 5393" name="T52"/>
              <a:gd fmla="*/ 406070 h 4185" name="T53"/>
              <a:gd fmla="*/ 46274 w 5393" name="T54"/>
              <a:gd fmla="*/ 501762 h 4185" name="T55"/>
              <a:gd fmla="*/ 2473 w 5393" name="T56"/>
              <a:gd fmla="*/ 712212 h 4185" name="T57"/>
              <a:gd fmla="*/ 15189 w 5393" name="T58"/>
              <a:gd fmla="*/ 960445 h 4185" name="T59"/>
              <a:gd fmla="*/ 72767 w 5393" name="T60"/>
              <a:gd fmla="*/ 1129229 h 4185" name="T61"/>
              <a:gd fmla="*/ 131050 w 5393" name="T62"/>
              <a:gd fmla="*/ 1184666 h 4185" name="T63"/>
              <a:gd fmla="*/ 333101 w 5393" name="T64"/>
              <a:gd fmla="*/ 1004230 h 4185" name="T65"/>
              <a:gd fmla="*/ 1528451 w 5393" name="T66"/>
              <a:gd fmla="*/ 988693 h 4185" name="T67"/>
              <a:gd fmla="*/ 1579317 w 5393" name="T68"/>
              <a:gd fmla="*/ 1020472 h 4185" name="T69"/>
              <a:gd fmla="*/ 1790552 w 5393" name="T70"/>
              <a:gd fmla="*/ 1179370 h 4185" name="T71"/>
              <a:gd fmla="*/ 1854134 w 5393" name="T72"/>
              <a:gd fmla="*/ 1092859 h 4185" name="T73"/>
              <a:gd fmla="*/ 1901114 w 5393" name="T74"/>
              <a:gd fmla="*/ 892295 h 4185" name="T75"/>
              <a:gd fmla="*/ 1892990 w 5393" name="T76"/>
              <a:gd fmla="*/ 641238 h 4185" name="T77"/>
              <a:gd fmla="*/ 1834353 w 5393" name="T78"/>
              <a:gd fmla="*/ 462920 h 4185" name="T79"/>
              <a:gd fmla="*/ 1772183 w 5393" name="T80"/>
              <a:gd fmla="*/ 397949 h 4185" name="T81"/>
              <a:gd fmla="*/ 196399 w 5393" name="T82"/>
              <a:gd fmla="*/ 502468 h 4185" name="T83"/>
              <a:gd fmla="*/ 180503 w 5393" name="T84"/>
              <a:gd fmla="*/ 479163 h 4185" name="T85"/>
              <a:gd fmla="*/ 236315 w 5393" name="T86"/>
              <a:gd fmla="*/ 463273 h 4185" name="T87"/>
              <a:gd fmla="*/ 297778 w 5393" name="T88"/>
              <a:gd fmla="*/ 473513 h 4185" name="T89"/>
              <a:gd fmla="*/ 300957 w 5393" name="T90"/>
              <a:gd fmla="*/ 497171 h 4185" name="T91"/>
              <a:gd fmla="*/ 243026 w 5393" name="T92"/>
              <a:gd fmla="*/ 509177 h 4185" name="T93"/>
              <a:gd fmla="*/ 1521739 w 5393" name="T94"/>
              <a:gd fmla="*/ 503527 h 4185" name="T95"/>
              <a:gd fmla="*/ 1519620 w 5393" name="T96"/>
              <a:gd fmla="*/ 466451 h 4185" name="T97"/>
              <a:gd fmla="*/ 1554943 w 5393" name="T98"/>
              <a:gd fmla="*/ 447737 h 4185" name="T99"/>
              <a:gd fmla="*/ 1592033 w 5393" name="T100"/>
              <a:gd fmla="*/ 469982 h 4185" name="T101"/>
              <a:gd fmla="*/ 1586028 w 5393" name="T102"/>
              <a:gd fmla="*/ 506352 h 4185" name="T103"/>
              <a:gd fmla="*/ 1669392 w 5393" name="T104"/>
              <a:gd fmla="*/ 519417 h 4185" name="T105"/>
              <a:gd fmla="*/ 1632302 w 5393" name="T106"/>
              <a:gd fmla="*/ 497524 h 4185" name="T107"/>
              <a:gd fmla="*/ 1638307 w 5393" name="T108"/>
              <a:gd fmla="*/ 460802 h 4185" name="T109"/>
              <a:gd fmla="*/ 1677163 w 5393" name="T110"/>
              <a:gd fmla="*/ 448443 h 4185" name="T111"/>
              <a:gd fmla="*/ 1708248 w 5393" name="T112"/>
              <a:gd fmla="*/ 476691 h 4185" name="T113"/>
              <a:gd fmla="*/ 1694472 w 5393" name="T114"/>
              <a:gd fmla="*/ 511296 h 41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185" w="5393">
                <a:moveTo>
                  <a:pt x="1402" y="4012"/>
                </a:moveTo>
                <a:lnTo>
                  <a:pt x="1402" y="4012"/>
                </a:lnTo>
                <a:lnTo>
                  <a:pt x="1403" y="4030"/>
                </a:lnTo>
                <a:lnTo>
                  <a:pt x="1406" y="4047"/>
                </a:lnTo>
                <a:lnTo>
                  <a:pt x="1411" y="4063"/>
                </a:lnTo>
                <a:lnTo>
                  <a:pt x="1417" y="4080"/>
                </a:lnTo>
                <a:lnTo>
                  <a:pt x="1425" y="4095"/>
                </a:lnTo>
                <a:lnTo>
                  <a:pt x="1436" y="4109"/>
                </a:lnTo>
                <a:lnTo>
                  <a:pt x="1447" y="4122"/>
                </a:lnTo>
                <a:lnTo>
                  <a:pt x="1459" y="4135"/>
                </a:lnTo>
                <a:lnTo>
                  <a:pt x="1473" y="4146"/>
                </a:lnTo>
                <a:lnTo>
                  <a:pt x="1487" y="4155"/>
                </a:lnTo>
                <a:lnTo>
                  <a:pt x="1504" y="4164"/>
                </a:lnTo>
                <a:lnTo>
                  <a:pt x="1521" y="4171"/>
                </a:lnTo>
                <a:lnTo>
                  <a:pt x="1538" y="4177"/>
                </a:lnTo>
                <a:lnTo>
                  <a:pt x="1557" y="4182"/>
                </a:lnTo>
                <a:lnTo>
                  <a:pt x="1576" y="4185"/>
                </a:lnTo>
                <a:lnTo>
                  <a:pt x="1596" y="4185"/>
                </a:lnTo>
                <a:lnTo>
                  <a:pt x="3782" y="4185"/>
                </a:lnTo>
                <a:lnTo>
                  <a:pt x="3801" y="4185"/>
                </a:lnTo>
                <a:lnTo>
                  <a:pt x="3820" y="4182"/>
                </a:lnTo>
                <a:lnTo>
                  <a:pt x="3839" y="4177"/>
                </a:lnTo>
                <a:lnTo>
                  <a:pt x="3857" y="4171"/>
                </a:lnTo>
                <a:lnTo>
                  <a:pt x="3873" y="4164"/>
                </a:lnTo>
                <a:lnTo>
                  <a:pt x="3890" y="4155"/>
                </a:lnTo>
                <a:lnTo>
                  <a:pt x="3905" y="4146"/>
                </a:lnTo>
                <a:lnTo>
                  <a:pt x="3918" y="4135"/>
                </a:lnTo>
                <a:lnTo>
                  <a:pt x="3930" y="4122"/>
                </a:lnTo>
                <a:lnTo>
                  <a:pt x="3942" y="4109"/>
                </a:lnTo>
                <a:lnTo>
                  <a:pt x="3952" y="4095"/>
                </a:lnTo>
                <a:lnTo>
                  <a:pt x="3960" y="4080"/>
                </a:lnTo>
                <a:lnTo>
                  <a:pt x="3966" y="4063"/>
                </a:lnTo>
                <a:lnTo>
                  <a:pt x="3971" y="4047"/>
                </a:lnTo>
                <a:lnTo>
                  <a:pt x="3974" y="4030"/>
                </a:lnTo>
                <a:lnTo>
                  <a:pt x="3975" y="4012"/>
                </a:lnTo>
                <a:lnTo>
                  <a:pt x="3975" y="3060"/>
                </a:lnTo>
                <a:lnTo>
                  <a:pt x="1402" y="3060"/>
                </a:lnTo>
                <a:lnTo>
                  <a:pt x="1402" y="4012"/>
                </a:lnTo>
                <a:close/>
                <a:moveTo>
                  <a:pt x="1877" y="3183"/>
                </a:moveTo>
                <a:lnTo>
                  <a:pt x="3500" y="3183"/>
                </a:lnTo>
                <a:lnTo>
                  <a:pt x="3507" y="3184"/>
                </a:lnTo>
                <a:lnTo>
                  <a:pt x="3513" y="3187"/>
                </a:lnTo>
                <a:lnTo>
                  <a:pt x="3518" y="3191"/>
                </a:lnTo>
                <a:lnTo>
                  <a:pt x="3523" y="3198"/>
                </a:lnTo>
                <a:lnTo>
                  <a:pt x="3527" y="3205"/>
                </a:lnTo>
                <a:lnTo>
                  <a:pt x="3530" y="3213"/>
                </a:lnTo>
                <a:lnTo>
                  <a:pt x="3532" y="3222"/>
                </a:lnTo>
                <a:lnTo>
                  <a:pt x="3532" y="3232"/>
                </a:lnTo>
                <a:lnTo>
                  <a:pt x="3532" y="3241"/>
                </a:lnTo>
                <a:lnTo>
                  <a:pt x="3530" y="3251"/>
                </a:lnTo>
                <a:lnTo>
                  <a:pt x="3527" y="3260"/>
                </a:lnTo>
                <a:lnTo>
                  <a:pt x="3523" y="3267"/>
                </a:lnTo>
                <a:lnTo>
                  <a:pt x="3518" y="3273"/>
                </a:lnTo>
                <a:lnTo>
                  <a:pt x="3513" y="3277"/>
                </a:lnTo>
                <a:lnTo>
                  <a:pt x="3507" y="3280"/>
                </a:lnTo>
                <a:lnTo>
                  <a:pt x="3500" y="3281"/>
                </a:lnTo>
                <a:lnTo>
                  <a:pt x="1877" y="3281"/>
                </a:lnTo>
                <a:lnTo>
                  <a:pt x="1871" y="3280"/>
                </a:lnTo>
                <a:lnTo>
                  <a:pt x="1864" y="3277"/>
                </a:lnTo>
                <a:lnTo>
                  <a:pt x="1859" y="3273"/>
                </a:lnTo>
                <a:lnTo>
                  <a:pt x="1854" y="3267"/>
                </a:lnTo>
                <a:lnTo>
                  <a:pt x="1851" y="3260"/>
                </a:lnTo>
                <a:lnTo>
                  <a:pt x="1848" y="3251"/>
                </a:lnTo>
                <a:lnTo>
                  <a:pt x="1846" y="3241"/>
                </a:lnTo>
                <a:lnTo>
                  <a:pt x="1845" y="3232"/>
                </a:lnTo>
                <a:lnTo>
                  <a:pt x="1846" y="3222"/>
                </a:lnTo>
                <a:lnTo>
                  <a:pt x="1848" y="3213"/>
                </a:lnTo>
                <a:lnTo>
                  <a:pt x="1851" y="3205"/>
                </a:lnTo>
                <a:lnTo>
                  <a:pt x="1854" y="3198"/>
                </a:lnTo>
                <a:lnTo>
                  <a:pt x="1859" y="3191"/>
                </a:lnTo>
                <a:lnTo>
                  <a:pt x="1864" y="3187"/>
                </a:lnTo>
                <a:lnTo>
                  <a:pt x="1871" y="3184"/>
                </a:lnTo>
                <a:lnTo>
                  <a:pt x="1877" y="3183"/>
                </a:lnTo>
                <a:close/>
                <a:moveTo>
                  <a:pt x="1877" y="3379"/>
                </a:moveTo>
                <a:lnTo>
                  <a:pt x="3500" y="3379"/>
                </a:lnTo>
                <a:lnTo>
                  <a:pt x="3507" y="3380"/>
                </a:lnTo>
                <a:lnTo>
                  <a:pt x="3513" y="3382"/>
                </a:lnTo>
                <a:lnTo>
                  <a:pt x="3518" y="3387"/>
                </a:lnTo>
                <a:lnTo>
                  <a:pt x="3523" y="3393"/>
                </a:lnTo>
                <a:lnTo>
                  <a:pt x="3527" y="3400"/>
                </a:lnTo>
                <a:lnTo>
                  <a:pt x="3530" y="3408"/>
                </a:lnTo>
                <a:lnTo>
                  <a:pt x="3532" y="3418"/>
                </a:lnTo>
                <a:lnTo>
                  <a:pt x="3532" y="3428"/>
                </a:lnTo>
                <a:lnTo>
                  <a:pt x="3532" y="3438"/>
                </a:lnTo>
                <a:lnTo>
                  <a:pt x="3530" y="3447"/>
                </a:lnTo>
                <a:lnTo>
                  <a:pt x="3527" y="3455"/>
                </a:lnTo>
                <a:lnTo>
                  <a:pt x="3523" y="3462"/>
                </a:lnTo>
                <a:lnTo>
                  <a:pt x="3518" y="3469"/>
                </a:lnTo>
                <a:lnTo>
                  <a:pt x="3513" y="3473"/>
                </a:lnTo>
                <a:lnTo>
                  <a:pt x="3507" y="3476"/>
                </a:lnTo>
                <a:lnTo>
                  <a:pt x="3500" y="3477"/>
                </a:lnTo>
                <a:lnTo>
                  <a:pt x="1877" y="3477"/>
                </a:lnTo>
                <a:lnTo>
                  <a:pt x="1871" y="3476"/>
                </a:lnTo>
                <a:lnTo>
                  <a:pt x="1864" y="3473"/>
                </a:lnTo>
                <a:lnTo>
                  <a:pt x="1859" y="3469"/>
                </a:lnTo>
                <a:lnTo>
                  <a:pt x="1854" y="3462"/>
                </a:lnTo>
                <a:lnTo>
                  <a:pt x="1851" y="3455"/>
                </a:lnTo>
                <a:lnTo>
                  <a:pt x="1848" y="3447"/>
                </a:lnTo>
                <a:lnTo>
                  <a:pt x="1846" y="3438"/>
                </a:lnTo>
                <a:lnTo>
                  <a:pt x="1845" y="3428"/>
                </a:lnTo>
                <a:lnTo>
                  <a:pt x="1846" y="3418"/>
                </a:lnTo>
                <a:lnTo>
                  <a:pt x="1848" y="3408"/>
                </a:lnTo>
                <a:lnTo>
                  <a:pt x="1851" y="3400"/>
                </a:lnTo>
                <a:lnTo>
                  <a:pt x="1854" y="3393"/>
                </a:lnTo>
                <a:lnTo>
                  <a:pt x="1859" y="3387"/>
                </a:lnTo>
                <a:lnTo>
                  <a:pt x="1864" y="3382"/>
                </a:lnTo>
                <a:lnTo>
                  <a:pt x="1871" y="3380"/>
                </a:lnTo>
                <a:lnTo>
                  <a:pt x="1877" y="3379"/>
                </a:lnTo>
                <a:close/>
                <a:moveTo>
                  <a:pt x="1877" y="3555"/>
                </a:moveTo>
                <a:lnTo>
                  <a:pt x="3500" y="3555"/>
                </a:lnTo>
                <a:lnTo>
                  <a:pt x="3507" y="3556"/>
                </a:lnTo>
                <a:lnTo>
                  <a:pt x="3513" y="3559"/>
                </a:lnTo>
                <a:lnTo>
                  <a:pt x="3518" y="3563"/>
                </a:lnTo>
                <a:lnTo>
                  <a:pt x="3523" y="3569"/>
                </a:lnTo>
                <a:lnTo>
                  <a:pt x="3527" y="3576"/>
                </a:lnTo>
                <a:lnTo>
                  <a:pt x="3530" y="3586"/>
                </a:lnTo>
                <a:lnTo>
                  <a:pt x="3532" y="3595"/>
                </a:lnTo>
                <a:lnTo>
                  <a:pt x="3532" y="3604"/>
                </a:lnTo>
                <a:lnTo>
                  <a:pt x="3532" y="3614"/>
                </a:lnTo>
                <a:lnTo>
                  <a:pt x="3530" y="3623"/>
                </a:lnTo>
                <a:lnTo>
                  <a:pt x="3527" y="3631"/>
                </a:lnTo>
                <a:lnTo>
                  <a:pt x="3523" y="3639"/>
                </a:lnTo>
                <a:lnTo>
                  <a:pt x="3518" y="3645"/>
                </a:lnTo>
                <a:lnTo>
                  <a:pt x="3513" y="3650"/>
                </a:lnTo>
                <a:lnTo>
                  <a:pt x="3507" y="3652"/>
                </a:lnTo>
                <a:lnTo>
                  <a:pt x="3500" y="3653"/>
                </a:lnTo>
                <a:lnTo>
                  <a:pt x="1877" y="3653"/>
                </a:lnTo>
                <a:lnTo>
                  <a:pt x="1871" y="3652"/>
                </a:lnTo>
                <a:lnTo>
                  <a:pt x="1864" y="3650"/>
                </a:lnTo>
                <a:lnTo>
                  <a:pt x="1859" y="3645"/>
                </a:lnTo>
                <a:lnTo>
                  <a:pt x="1854" y="3639"/>
                </a:lnTo>
                <a:lnTo>
                  <a:pt x="1851" y="3631"/>
                </a:lnTo>
                <a:lnTo>
                  <a:pt x="1848" y="3623"/>
                </a:lnTo>
                <a:lnTo>
                  <a:pt x="1846" y="3614"/>
                </a:lnTo>
                <a:lnTo>
                  <a:pt x="1845" y="3604"/>
                </a:lnTo>
                <a:lnTo>
                  <a:pt x="1846" y="3595"/>
                </a:lnTo>
                <a:lnTo>
                  <a:pt x="1848" y="3586"/>
                </a:lnTo>
                <a:lnTo>
                  <a:pt x="1851" y="3576"/>
                </a:lnTo>
                <a:lnTo>
                  <a:pt x="1854" y="3569"/>
                </a:lnTo>
                <a:lnTo>
                  <a:pt x="1859" y="3563"/>
                </a:lnTo>
                <a:lnTo>
                  <a:pt x="1864" y="3559"/>
                </a:lnTo>
                <a:lnTo>
                  <a:pt x="1871" y="3556"/>
                </a:lnTo>
                <a:lnTo>
                  <a:pt x="1877" y="3555"/>
                </a:lnTo>
                <a:close/>
                <a:moveTo>
                  <a:pt x="1877" y="3752"/>
                </a:moveTo>
                <a:lnTo>
                  <a:pt x="3500" y="3752"/>
                </a:lnTo>
                <a:lnTo>
                  <a:pt x="3507" y="3753"/>
                </a:lnTo>
                <a:lnTo>
                  <a:pt x="3513" y="3755"/>
                </a:lnTo>
                <a:lnTo>
                  <a:pt x="3518" y="3760"/>
                </a:lnTo>
                <a:lnTo>
                  <a:pt x="3523" y="3766"/>
                </a:lnTo>
                <a:lnTo>
                  <a:pt x="3527" y="3773"/>
                </a:lnTo>
                <a:lnTo>
                  <a:pt x="3530" y="3781"/>
                </a:lnTo>
                <a:lnTo>
                  <a:pt x="3532" y="3790"/>
                </a:lnTo>
                <a:lnTo>
                  <a:pt x="3532" y="3800"/>
                </a:lnTo>
                <a:lnTo>
                  <a:pt x="3532" y="3810"/>
                </a:lnTo>
                <a:lnTo>
                  <a:pt x="3530" y="3819"/>
                </a:lnTo>
                <a:lnTo>
                  <a:pt x="3527" y="3827"/>
                </a:lnTo>
                <a:lnTo>
                  <a:pt x="3523" y="3835"/>
                </a:lnTo>
                <a:lnTo>
                  <a:pt x="3518" y="3840"/>
                </a:lnTo>
                <a:lnTo>
                  <a:pt x="3513" y="3845"/>
                </a:lnTo>
                <a:lnTo>
                  <a:pt x="3507" y="3848"/>
                </a:lnTo>
                <a:lnTo>
                  <a:pt x="3500" y="3849"/>
                </a:lnTo>
                <a:lnTo>
                  <a:pt x="1877" y="3849"/>
                </a:lnTo>
                <a:lnTo>
                  <a:pt x="1871" y="3848"/>
                </a:lnTo>
                <a:lnTo>
                  <a:pt x="1864" y="3845"/>
                </a:lnTo>
                <a:lnTo>
                  <a:pt x="1859" y="3840"/>
                </a:lnTo>
                <a:lnTo>
                  <a:pt x="1854" y="3835"/>
                </a:lnTo>
                <a:lnTo>
                  <a:pt x="1851" y="3827"/>
                </a:lnTo>
                <a:lnTo>
                  <a:pt x="1848" y="3819"/>
                </a:lnTo>
                <a:lnTo>
                  <a:pt x="1846" y="3810"/>
                </a:lnTo>
                <a:lnTo>
                  <a:pt x="1845" y="3800"/>
                </a:lnTo>
                <a:lnTo>
                  <a:pt x="1846" y="3790"/>
                </a:lnTo>
                <a:lnTo>
                  <a:pt x="1848" y="3781"/>
                </a:lnTo>
                <a:lnTo>
                  <a:pt x="1851" y="3773"/>
                </a:lnTo>
                <a:lnTo>
                  <a:pt x="1854" y="3766"/>
                </a:lnTo>
                <a:lnTo>
                  <a:pt x="1859" y="3760"/>
                </a:lnTo>
                <a:lnTo>
                  <a:pt x="1864" y="3755"/>
                </a:lnTo>
                <a:lnTo>
                  <a:pt x="1871" y="3753"/>
                </a:lnTo>
                <a:lnTo>
                  <a:pt x="1877" y="3752"/>
                </a:lnTo>
                <a:close/>
                <a:moveTo>
                  <a:pt x="1877" y="3947"/>
                </a:moveTo>
                <a:lnTo>
                  <a:pt x="3500" y="3947"/>
                </a:lnTo>
                <a:lnTo>
                  <a:pt x="3507" y="3948"/>
                </a:lnTo>
                <a:lnTo>
                  <a:pt x="3513" y="3950"/>
                </a:lnTo>
                <a:lnTo>
                  <a:pt x="3518" y="3955"/>
                </a:lnTo>
                <a:lnTo>
                  <a:pt x="3523" y="3961"/>
                </a:lnTo>
                <a:lnTo>
                  <a:pt x="3527" y="3969"/>
                </a:lnTo>
                <a:lnTo>
                  <a:pt x="3530" y="3977"/>
                </a:lnTo>
                <a:lnTo>
                  <a:pt x="3532" y="3986"/>
                </a:lnTo>
                <a:lnTo>
                  <a:pt x="3532" y="3996"/>
                </a:lnTo>
                <a:lnTo>
                  <a:pt x="3532" y="4005"/>
                </a:lnTo>
                <a:lnTo>
                  <a:pt x="3530" y="4014"/>
                </a:lnTo>
                <a:lnTo>
                  <a:pt x="3527" y="4024"/>
                </a:lnTo>
                <a:lnTo>
                  <a:pt x="3523" y="4031"/>
                </a:lnTo>
                <a:lnTo>
                  <a:pt x="3518" y="4037"/>
                </a:lnTo>
                <a:lnTo>
                  <a:pt x="3513" y="4041"/>
                </a:lnTo>
                <a:lnTo>
                  <a:pt x="3507" y="4044"/>
                </a:lnTo>
                <a:lnTo>
                  <a:pt x="3500" y="4045"/>
                </a:lnTo>
                <a:lnTo>
                  <a:pt x="1877" y="4045"/>
                </a:lnTo>
                <a:lnTo>
                  <a:pt x="1871" y="4044"/>
                </a:lnTo>
                <a:lnTo>
                  <a:pt x="1864" y="4041"/>
                </a:lnTo>
                <a:lnTo>
                  <a:pt x="1859" y="4037"/>
                </a:lnTo>
                <a:lnTo>
                  <a:pt x="1854" y="4031"/>
                </a:lnTo>
                <a:lnTo>
                  <a:pt x="1851" y="4024"/>
                </a:lnTo>
                <a:lnTo>
                  <a:pt x="1848" y="4014"/>
                </a:lnTo>
                <a:lnTo>
                  <a:pt x="1846" y="4005"/>
                </a:lnTo>
                <a:lnTo>
                  <a:pt x="1845" y="3996"/>
                </a:lnTo>
                <a:lnTo>
                  <a:pt x="1846" y="3986"/>
                </a:lnTo>
                <a:lnTo>
                  <a:pt x="1848" y="3977"/>
                </a:lnTo>
                <a:lnTo>
                  <a:pt x="1851" y="3969"/>
                </a:lnTo>
                <a:lnTo>
                  <a:pt x="1854" y="3961"/>
                </a:lnTo>
                <a:lnTo>
                  <a:pt x="1859" y="3955"/>
                </a:lnTo>
                <a:lnTo>
                  <a:pt x="1864" y="3950"/>
                </a:lnTo>
                <a:lnTo>
                  <a:pt x="1871" y="3948"/>
                </a:lnTo>
                <a:lnTo>
                  <a:pt x="1877" y="3947"/>
                </a:lnTo>
                <a:close/>
                <a:moveTo>
                  <a:pt x="3975" y="173"/>
                </a:moveTo>
                <a:lnTo>
                  <a:pt x="3975" y="173"/>
                </a:lnTo>
                <a:lnTo>
                  <a:pt x="3974" y="155"/>
                </a:lnTo>
                <a:lnTo>
                  <a:pt x="3971" y="139"/>
                </a:lnTo>
                <a:lnTo>
                  <a:pt x="3966" y="121"/>
                </a:lnTo>
                <a:lnTo>
                  <a:pt x="3960" y="106"/>
                </a:lnTo>
                <a:lnTo>
                  <a:pt x="3952" y="91"/>
                </a:lnTo>
                <a:lnTo>
                  <a:pt x="3942" y="77"/>
                </a:lnTo>
                <a:lnTo>
                  <a:pt x="3930" y="63"/>
                </a:lnTo>
                <a:lnTo>
                  <a:pt x="3918" y="51"/>
                </a:lnTo>
                <a:lnTo>
                  <a:pt x="3905" y="40"/>
                </a:lnTo>
                <a:lnTo>
                  <a:pt x="3890" y="30"/>
                </a:lnTo>
                <a:lnTo>
                  <a:pt x="3873" y="21"/>
                </a:lnTo>
                <a:lnTo>
                  <a:pt x="3857" y="13"/>
                </a:lnTo>
                <a:lnTo>
                  <a:pt x="3839" y="7"/>
                </a:lnTo>
                <a:lnTo>
                  <a:pt x="3820" y="3"/>
                </a:lnTo>
                <a:lnTo>
                  <a:pt x="3801" y="1"/>
                </a:lnTo>
                <a:lnTo>
                  <a:pt x="3782" y="0"/>
                </a:lnTo>
                <a:lnTo>
                  <a:pt x="1596" y="0"/>
                </a:lnTo>
                <a:lnTo>
                  <a:pt x="1576" y="1"/>
                </a:lnTo>
                <a:lnTo>
                  <a:pt x="1557" y="3"/>
                </a:lnTo>
                <a:lnTo>
                  <a:pt x="1538" y="7"/>
                </a:lnTo>
                <a:lnTo>
                  <a:pt x="1521" y="13"/>
                </a:lnTo>
                <a:lnTo>
                  <a:pt x="1504" y="21"/>
                </a:lnTo>
                <a:lnTo>
                  <a:pt x="1487" y="30"/>
                </a:lnTo>
                <a:lnTo>
                  <a:pt x="1473" y="40"/>
                </a:lnTo>
                <a:lnTo>
                  <a:pt x="1459" y="51"/>
                </a:lnTo>
                <a:lnTo>
                  <a:pt x="1447" y="63"/>
                </a:lnTo>
                <a:lnTo>
                  <a:pt x="1436" y="77"/>
                </a:lnTo>
                <a:lnTo>
                  <a:pt x="1425" y="91"/>
                </a:lnTo>
                <a:lnTo>
                  <a:pt x="1417" y="106"/>
                </a:lnTo>
                <a:lnTo>
                  <a:pt x="1411" y="121"/>
                </a:lnTo>
                <a:lnTo>
                  <a:pt x="1406" y="139"/>
                </a:lnTo>
                <a:lnTo>
                  <a:pt x="1403" y="155"/>
                </a:lnTo>
                <a:lnTo>
                  <a:pt x="1402" y="173"/>
                </a:lnTo>
                <a:lnTo>
                  <a:pt x="1402" y="1126"/>
                </a:lnTo>
                <a:lnTo>
                  <a:pt x="3975" y="1126"/>
                </a:lnTo>
                <a:lnTo>
                  <a:pt x="3975" y="173"/>
                </a:lnTo>
                <a:close/>
                <a:moveTo>
                  <a:pt x="5006" y="1126"/>
                </a:moveTo>
                <a:lnTo>
                  <a:pt x="3975" y="1126"/>
                </a:lnTo>
                <a:lnTo>
                  <a:pt x="3975" y="1818"/>
                </a:lnTo>
                <a:lnTo>
                  <a:pt x="3974" y="1836"/>
                </a:lnTo>
                <a:lnTo>
                  <a:pt x="3971" y="1853"/>
                </a:lnTo>
                <a:lnTo>
                  <a:pt x="3966" y="1870"/>
                </a:lnTo>
                <a:lnTo>
                  <a:pt x="3960" y="1886"/>
                </a:lnTo>
                <a:lnTo>
                  <a:pt x="3952" y="1901"/>
                </a:lnTo>
                <a:lnTo>
                  <a:pt x="3942" y="1915"/>
                </a:lnTo>
                <a:lnTo>
                  <a:pt x="3930" y="1928"/>
                </a:lnTo>
                <a:lnTo>
                  <a:pt x="3918" y="1941"/>
                </a:lnTo>
                <a:lnTo>
                  <a:pt x="3905" y="1952"/>
                </a:lnTo>
                <a:lnTo>
                  <a:pt x="3890" y="1962"/>
                </a:lnTo>
                <a:lnTo>
                  <a:pt x="3873" y="1970"/>
                </a:lnTo>
                <a:lnTo>
                  <a:pt x="3857" y="1978"/>
                </a:lnTo>
                <a:lnTo>
                  <a:pt x="3839" y="1983"/>
                </a:lnTo>
                <a:lnTo>
                  <a:pt x="3820" y="1987"/>
                </a:lnTo>
                <a:lnTo>
                  <a:pt x="3801" y="1991"/>
                </a:lnTo>
                <a:lnTo>
                  <a:pt x="3782" y="1992"/>
                </a:lnTo>
                <a:lnTo>
                  <a:pt x="1596" y="1992"/>
                </a:lnTo>
                <a:lnTo>
                  <a:pt x="1576" y="1991"/>
                </a:lnTo>
                <a:lnTo>
                  <a:pt x="1557" y="1987"/>
                </a:lnTo>
                <a:lnTo>
                  <a:pt x="1538" y="1983"/>
                </a:lnTo>
                <a:lnTo>
                  <a:pt x="1521" y="1978"/>
                </a:lnTo>
                <a:lnTo>
                  <a:pt x="1504" y="1970"/>
                </a:lnTo>
                <a:lnTo>
                  <a:pt x="1487" y="1962"/>
                </a:lnTo>
                <a:lnTo>
                  <a:pt x="1473" y="1952"/>
                </a:lnTo>
                <a:lnTo>
                  <a:pt x="1459" y="1941"/>
                </a:lnTo>
                <a:lnTo>
                  <a:pt x="1447" y="1928"/>
                </a:lnTo>
                <a:lnTo>
                  <a:pt x="1436" y="1915"/>
                </a:lnTo>
                <a:lnTo>
                  <a:pt x="1425" y="1901"/>
                </a:lnTo>
                <a:lnTo>
                  <a:pt x="1417" y="1886"/>
                </a:lnTo>
                <a:lnTo>
                  <a:pt x="1411" y="1870"/>
                </a:lnTo>
                <a:lnTo>
                  <a:pt x="1406" y="1853"/>
                </a:lnTo>
                <a:lnTo>
                  <a:pt x="1403" y="1836"/>
                </a:lnTo>
                <a:lnTo>
                  <a:pt x="1402" y="1818"/>
                </a:lnTo>
                <a:lnTo>
                  <a:pt x="1402" y="1126"/>
                </a:lnTo>
                <a:lnTo>
                  <a:pt x="371" y="1126"/>
                </a:lnTo>
                <a:lnTo>
                  <a:pt x="360" y="1127"/>
                </a:lnTo>
                <a:lnTo>
                  <a:pt x="349" y="1130"/>
                </a:lnTo>
                <a:lnTo>
                  <a:pt x="336" y="1135"/>
                </a:lnTo>
                <a:lnTo>
                  <a:pt x="324" y="1142"/>
                </a:lnTo>
                <a:lnTo>
                  <a:pt x="311" y="1150"/>
                </a:lnTo>
                <a:lnTo>
                  <a:pt x="297" y="1161"/>
                </a:lnTo>
                <a:lnTo>
                  <a:pt x="282" y="1175"/>
                </a:lnTo>
                <a:lnTo>
                  <a:pt x="267" y="1190"/>
                </a:lnTo>
                <a:lnTo>
                  <a:pt x="253" y="1206"/>
                </a:lnTo>
                <a:lnTo>
                  <a:pt x="238" y="1226"/>
                </a:lnTo>
                <a:lnTo>
                  <a:pt x="222" y="1247"/>
                </a:lnTo>
                <a:lnTo>
                  <a:pt x="206" y="1270"/>
                </a:lnTo>
                <a:lnTo>
                  <a:pt x="191" y="1297"/>
                </a:lnTo>
                <a:lnTo>
                  <a:pt x="175" y="1324"/>
                </a:lnTo>
                <a:lnTo>
                  <a:pt x="160" y="1355"/>
                </a:lnTo>
                <a:lnTo>
                  <a:pt x="145" y="1387"/>
                </a:lnTo>
                <a:lnTo>
                  <a:pt x="131" y="1421"/>
                </a:lnTo>
                <a:lnTo>
                  <a:pt x="116" y="1458"/>
                </a:lnTo>
                <a:lnTo>
                  <a:pt x="102" y="1498"/>
                </a:lnTo>
                <a:lnTo>
                  <a:pt x="89" y="1538"/>
                </a:lnTo>
                <a:lnTo>
                  <a:pt x="77" y="1582"/>
                </a:lnTo>
                <a:lnTo>
                  <a:pt x="64" y="1628"/>
                </a:lnTo>
                <a:lnTo>
                  <a:pt x="53" y="1677"/>
                </a:lnTo>
                <a:lnTo>
                  <a:pt x="43" y="1728"/>
                </a:lnTo>
                <a:lnTo>
                  <a:pt x="34" y="1781"/>
                </a:lnTo>
                <a:lnTo>
                  <a:pt x="26" y="1836"/>
                </a:lnTo>
                <a:lnTo>
                  <a:pt x="19" y="1894"/>
                </a:lnTo>
                <a:lnTo>
                  <a:pt x="11" y="1954"/>
                </a:lnTo>
                <a:lnTo>
                  <a:pt x="7" y="2017"/>
                </a:lnTo>
                <a:lnTo>
                  <a:pt x="3" y="2082"/>
                </a:lnTo>
                <a:lnTo>
                  <a:pt x="1" y="2150"/>
                </a:lnTo>
                <a:lnTo>
                  <a:pt x="0" y="2221"/>
                </a:lnTo>
                <a:lnTo>
                  <a:pt x="1" y="2291"/>
                </a:lnTo>
                <a:lnTo>
                  <a:pt x="3" y="2358"/>
                </a:lnTo>
                <a:lnTo>
                  <a:pt x="7" y="2424"/>
                </a:lnTo>
                <a:lnTo>
                  <a:pt x="11" y="2488"/>
                </a:lnTo>
                <a:lnTo>
                  <a:pt x="19" y="2550"/>
                </a:lnTo>
                <a:lnTo>
                  <a:pt x="26" y="2609"/>
                </a:lnTo>
                <a:lnTo>
                  <a:pt x="34" y="2665"/>
                </a:lnTo>
                <a:lnTo>
                  <a:pt x="43" y="2720"/>
                </a:lnTo>
                <a:lnTo>
                  <a:pt x="53" y="2772"/>
                </a:lnTo>
                <a:lnTo>
                  <a:pt x="64" y="2822"/>
                </a:lnTo>
                <a:lnTo>
                  <a:pt x="77" y="2870"/>
                </a:lnTo>
                <a:lnTo>
                  <a:pt x="89" y="2914"/>
                </a:lnTo>
                <a:lnTo>
                  <a:pt x="102" y="2958"/>
                </a:lnTo>
                <a:lnTo>
                  <a:pt x="116" y="2999"/>
                </a:lnTo>
                <a:lnTo>
                  <a:pt x="131" y="3038"/>
                </a:lnTo>
                <a:lnTo>
                  <a:pt x="145" y="3074"/>
                </a:lnTo>
                <a:lnTo>
                  <a:pt x="160" y="3108"/>
                </a:lnTo>
                <a:lnTo>
                  <a:pt x="175" y="3141"/>
                </a:lnTo>
                <a:lnTo>
                  <a:pt x="191" y="3170"/>
                </a:lnTo>
                <a:lnTo>
                  <a:pt x="206" y="3198"/>
                </a:lnTo>
                <a:lnTo>
                  <a:pt x="222" y="3223"/>
                </a:lnTo>
                <a:lnTo>
                  <a:pt x="238" y="3245"/>
                </a:lnTo>
                <a:lnTo>
                  <a:pt x="253" y="3267"/>
                </a:lnTo>
                <a:lnTo>
                  <a:pt x="267" y="3285"/>
                </a:lnTo>
                <a:lnTo>
                  <a:pt x="282" y="3301"/>
                </a:lnTo>
                <a:lnTo>
                  <a:pt x="297" y="3316"/>
                </a:lnTo>
                <a:lnTo>
                  <a:pt x="311" y="3328"/>
                </a:lnTo>
                <a:lnTo>
                  <a:pt x="324" y="3338"/>
                </a:lnTo>
                <a:lnTo>
                  <a:pt x="336" y="3345"/>
                </a:lnTo>
                <a:lnTo>
                  <a:pt x="349" y="3351"/>
                </a:lnTo>
                <a:lnTo>
                  <a:pt x="360" y="3354"/>
                </a:lnTo>
                <a:lnTo>
                  <a:pt x="371" y="3355"/>
                </a:lnTo>
                <a:lnTo>
                  <a:pt x="901" y="3355"/>
                </a:lnTo>
                <a:lnTo>
                  <a:pt x="901" y="2939"/>
                </a:lnTo>
                <a:lnTo>
                  <a:pt x="901" y="2927"/>
                </a:lnTo>
                <a:lnTo>
                  <a:pt x="903" y="2913"/>
                </a:lnTo>
                <a:lnTo>
                  <a:pt x="907" y="2901"/>
                </a:lnTo>
                <a:lnTo>
                  <a:pt x="911" y="2888"/>
                </a:lnTo>
                <a:lnTo>
                  <a:pt x="917" y="2877"/>
                </a:lnTo>
                <a:lnTo>
                  <a:pt x="925" y="2864"/>
                </a:lnTo>
                <a:lnTo>
                  <a:pt x="933" y="2854"/>
                </a:lnTo>
                <a:lnTo>
                  <a:pt x="943" y="2844"/>
                </a:lnTo>
                <a:lnTo>
                  <a:pt x="954" y="2834"/>
                </a:lnTo>
                <a:lnTo>
                  <a:pt x="966" y="2826"/>
                </a:lnTo>
                <a:lnTo>
                  <a:pt x="980" y="2819"/>
                </a:lnTo>
                <a:lnTo>
                  <a:pt x="994" y="2812"/>
                </a:lnTo>
                <a:lnTo>
                  <a:pt x="1010" y="2806"/>
                </a:lnTo>
                <a:lnTo>
                  <a:pt x="1027" y="2803"/>
                </a:lnTo>
                <a:lnTo>
                  <a:pt x="1044" y="2800"/>
                </a:lnTo>
                <a:lnTo>
                  <a:pt x="1064" y="2800"/>
                </a:lnTo>
                <a:lnTo>
                  <a:pt x="4303" y="2800"/>
                </a:lnTo>
                <a:lnTo>
                  <a:pt x="4327" y="2800"/>
                </a:lnTo>
                <a:lnTo>
                  <a:pt x="4347" y="2801"/>
                </a:lnTo>
                <a:lnTo>
                  <a:pt x="4366" y="2804"/>
                </a:lnTo>
                <a:lnTo>
                  <a:pt x="4384" y="2807"/>
                </a:lnTo>
                <a:lnTo>
                  <a:pt x="4400" y="2813"/>
                </a:lnTo>
                <a:lnTo>
                  <a:pt x="4414" y="2819"/>
                </a:lnTo>
                <a:lnTo>
                  <a:pt x="4426" y="2825"/>
                </a:lnTo>
                <a:lnTo>
                  <a:pt x="4438" y="2833"/>
                </a:lnTo>
                <a:lnTo>
                  <a:pt x="4447" y="2842"/>
                </a:lnTo>
                <a:lnTo>
                  <a:pt x="4455" y="2852"/>
                </a:lnTo>
                <a:lnTo>
                  <a:pt x="4462" y="2863"/>
                </a:lnTo>
                <a:lnTo>
                  <a:pt x="4467" y="2877"/>
                </a:lnTo>
                <a:lnTo>
                  <a:pt x="4471" y="2890"/>
                </a:lnTo>
                <a:lnTo>
                  <a:pt x="4474" y="2905"/>
                </a:lnTo>
                <a:lnTo>
                  <a:pt x="4476" y="2922"/>
                </a:lnTo>
                <a:lnTo>
                  <a:pt x="4476" y="2939"/>
                </a:lnTo>
                <a:lnTo>
                  <a:pt x="4477" y="3186"/>
                </a:lnTo>
                <a:lnTo>
                  <a:pt x="4476" y="3355"/>
                </a:lnTo>
                <a:lnTo>
                  <a:pt x="5023" y="3355"/>
                </a:lnTo>
                <a:lnTo>
                  <a:pt x="5034" y="3354"/>
                </a:lnTo>
                <a:lnTo>
                  <a:pt x="5045" y="3351"/>
                </a:lnTo>
                <a:lnTo>
                  <a:pt x="5057" y="3346"/>
                </a:lnTo>
                <a:lnTo>
                  <a:pt x="5069" y="3340"/>
                </a:lnTo>
                <a:lnTo>
                  <a:pt x="5084" y="3331"/>
                </a:lnTo>
                <a:lnTo>
                  <a:pt x="5097" y="3320"/>
                </a:lnTo>
                <a:lnTo>
                  <a:pt x="5111" y="3307"/>
                </a:lnTo>
                <a:lnTo>
                  <a:pt x="5126" y="3291"/>
                </a:lnTo>
                <a:lnTo>
                  <a:pt x="5142" y="3275"/>
                </a:lnTo>
                <a:lnTo>
                  <a:pt x="5157" y="3256"/>
                </a:lnTo>
                <a:lnTo>
                  <a:pt x="5172" y="3234"/>
                </a:lnTo>
                <a:lnTo>
                  <a:pt x="5187" y="3211"/>
                </a:lnTo>
                <a:lnTo>
                  <a:pt x="5203" y="3184"/>
                </a:lnTo>
                <a:lnTo>
                  <a:pt x="5218" y="3157"/>
                </a:lnTo>
                <a:lnTo>
                  <a:pt x="5233" y="3126"/>
                </a:lnTo>
                <a:lnTo>
                  <a:pt x="5249" y="3095"/>
                </a:lnTo>
                <a:lnTo>
                  <a:pt x="5263" y="3060"/>
                </a:lnTo>
                <a:lnTo>
                  <a:pt x="5277" y="3023"/>
                </a:lnTo>
                <a:lnTo>
                  <a:pt x="5291" y="2984"/>
                </a:lnTo>
                <a:lnTo>
                  <a:pt x="5305" y="2943"/>
                </a:lnTo>
                <a:lnTo>
                  <a:pt x="5317" y="2899"/>
                </a:lnTo>
                <a:lnTo>
                  <a:pt x="5329" y="2853"/>
                </a:lnTo>
                <a:lnTo>
                  <a:pt x="5340" y="2804"/>
                </a:lnTo>
                <a:lnTo>
                  <a:pt x="5350" y="2753"/>
                </a:lnTo>
                <a:lnTo>
                  <a:pt x="5361" y="2700"/>
                </a:lnTo>
                <a:lnTo>
                  <a:pt x="5369" y="2645"/>
                </a:lnTo>
                <a:lnTo>
                  <a:pt x="5376" y="2587"/>
                </a:lnTo>
                <a:lnTo>
                  <a:pt x="5382" y="2527"/>
                </a:lnTo>
                <a:lnTo>
                  <a:pt x="5387" y="2464"/>
                </a:lnTo>
                <a:lnTo>
                  <a:pt x="5390" y="2399"/>
                </a:lnTo>
                <a:lnTo>
                  <a:pt x="5393" y="2331"/>
                </a:lnTo>
                <a:lnTo>
                  <a:pt x="5393" y="2260"/>
                </a:lnTo>
                <a:lnTo>
                  <a:pt x="5392" y="2190"/>
                </a:lnTo>
                <a:lnTo>
                  <a:pt x="5390" y="2122"/>
                </a:lnTo>
                <a:lnTo>
                  <a:pt x="5386" y="2057"/>
                </a:lnTo>
                <a:lnTo>
                  <a:pt x="5381" y="1993"/>
                </a:lnTo>
                <a:lnTo>
                  <a:pt x="5375" y="1931"/>
                </a:lnTo>
                <a:lnTo>
                  <a:pt x="5367" y="1872"/>
                </a:lnTo>
                <a:lnTo>
                  <a:pt x="5359" y="1816"/>
                </a:lnTo>
                <a:lnTo>
                  <a:pt x="5348" y="1761"/>
                </a:lnTo>
                <a:lnTo>
                  <a:pt x="5337" y="1709"/>
                </a:lnTo>
                <a:lnTo>
                  <a:pt x="5325" y="1660"/>
                </a:lnTo>
                <a:lnTo>
                  <a:pt x="5313" y="1612"/>
                </a:lnTo>
                <a:lnTo>
                  <a:pt x="5299" y="1567"/>
                </a:lnTo>
                <a:lnTo>
                  <a:pt x="5285" y="1523"/>
                </a:lnTo>
                <a:lnTo>
                  <a:pt x="5271" y="1482"/>
                </a:lnTo>
                <a:lnTo>
                  <a:pt x="5256" y="1444"/>
                </a:lnTo>
                <a:lnTo>
                  <a:pt x="5240" y="1407"/>
                </a:lnTo>
                <a:lnTo>
                  <a:pt x="5224" y="1373"/>
                </a:lnTo>
                <a:lnTo>
                  <a:pt x="5209" y="1341"/>
                </a:lnTo>
                <a:lnTo>
                  <a:pt x="5193" y="1311"/>
                </a:lnTo>
                <a:lnTo>
                  <a:pt x="5176" y="1284"/>
                </a:lnTo>
                <a:lnTo>
                  <a:pt x="5160" y="1258"/>
                </a:lnTo>
                <a:lnTo>
                  <a:pt x="5144" y="1236"/>
                </a:lnTo>
                <a:lnTo>
                  <a:pt x="5128" y="1214"/>
                </a:lnTo>
                <a:lnTo>
                  <a:pt x="5112" y="1196"/>
                </a:lnTo>
                <a:lnTo>
                  <a:pt x="5097" y="1180"/>
                </a:lnTo>
                <a:lnTo>
                  <a:pt x="5082" y="1165"/>
                </a:lnTo>
                <a:lnTo>
                  <a:pt x="5068" y="1153"/>
                </a:lnTo>
                <a:lnTo>
                  <a:pt x="5054" y="1143"/>
                </a:lnTo>
                <a:lnTo>
                  <a:pt x="5041" y="1136"/>
                </a:lnTo>
                <a:lnTo>
                  <a:pt x="5028" y="1130"/>
                </a:lnTo>
                <a:lnTo>
                  <a:pt x="5017" y="1127"/>
                </a:lnTo>
                <a:lnTo>
                  <a:pt x="5006" y="1126"/>
                </a:lnTo>
                <a:close/>
                <a:moveTo>
                  <a:pt x="688" y="1442"/>
                </a:moveTo>
                <a:lnTo>
                  <a:pt x="688" y="1442"/>
                </a:lnTo>
                <a:lnTo>
                  <a:pt x="669" y="1442"/>
                </a:lnTo>
                <a:lnTo>
                  <a:pt x="650" y="1441"/>
                </a:lnTo>
                <a:lnTo>
                  <a:pt x="633" y="1438"/>
                </a:lnTo>
                <a:lnTo>
                  <a:pt x="615" y="1436"/>
                </a:lnTo>
                <a:lnTo>
                  <a:pt x="599" y="1434"/>
                </a:lnTo>
                <a:lnTo>
                  <a:pt x="584" y="1430"/>
                </a:lnTo>
                <a:lnTo>
                  <a:pt x="570" y="1427"/>
                </a:lnTo>
                <a:lnTo>
                  <a:pt x="556" y="1423"/>
                </a:lnTo>
                <a:lnTo>
                  <a:pt x="544" y="1418"/>
                </a:lnTo>
                <a:lnTo>
                  <a:pt x="534" y="1413"/>
                </a:lnTo>
                <a:lnTo>
                  <a:pt x="525" y="1408"/>
                </a:lnTo>
                <a:lnTo>
                  <a:pt x="517" y="1402"/>
                </a:lnTo>
                <a:lnTo>
                  <a:pt x="511" y="1396"/>
                </a:lnTo>
                <a:lnTo>
                  <a:pt x="505" y="1390"/>
                </a:lnTo>
                <a:lnTo>
                  <a:pt x="503" y="1383"/>
                </a:lnTo>
                <a:lnTo>
                  <a:pt x="502" y="1376"/>
                </a:lnTo>
                <a:lnTo>
                  <a:pt x="503" y="1370"/>
                </a:lnTo>
                <a:lnTo>
                  <a:pt x="505" y="1364"/>
                </a:lnTo>
                <a:lnTo>
                  <a:pt x="511" y="1357"/>
                </a:lnTo>
                <a:lnTo>
                  <a:pt x="517" y="1352"/>
                </a:lnTo>
                <a:lnTo>
                  <a:pt x="525" y="1346"/>
                </a:lnTo>
                <a:lnTo>
                  <a:pt x="534" y="1341"/>
                </a:lnTo>
                <a:lnTo>
                  <a:pt x="544" y="1336"/>
                </a:lnTo>
                <a:lnTo>
                  <a:pt x="556" y="1331"/>
                </a:lnTo>
                <a:lnTo>
                  <a:pt x="570" y="1326"/>
                </a:lnTo>
                <a:lnTo>
                  <a:pt x="584" y="1322"/>
                </a:lnTo>
                <a:lnTo>
                  <a:pt x="599" y="1319"/>
                </a:lnTo>
                <a:lnTo>
                  <a:pt x="615" y="1317"/>
                </a:lnTo>
                <a:lnTo>
                  <a:pt x="633" y="1314"/>
                </a:lnTo>
                <a:lnTo>
                  <a:pt x="650" y="1313"/>
                </a:lnTo>
                <a:lnTo>
                  <a:pt x="669" y="1312"/>
                </a:lnTo>
                <a:lnTo>
                  <a:pt x="688" y="1312"/>
                </a:lnTo>
                <a:lnTo>
                  <a:pt x="707" y="1312"/>
                </a:lnTo>
                <a:lnTo>
                  <a:pt x="725" y="1313"/>
                </a:lnTo>
                <a:lnTo>
                  <a:pt x="744" y="1314"/>
                </a:lnTo>
                <a:lnTo>
                  <a:pt x="760" y="1317"/>
                </a:lnTo>
                <a:lnTo>
                  <a:pt x="776" y="1319"/>
                </a:lnTo>
                <a:lnTo>
                  <a:pt x="792" y="1322"/>
                </a:lnTo>
                <a:lnTo>
                  <a:pt x="807" y="1326"/>
                </a:lnTo>
                <a:lnTo>
                  <a:pt x="820" y="1331"/>
                </a:lnTo>
                <a:lnTo>
                  <a:pt x="831" y="1336"/>
                </a:lnTo>
                <a:lnTo>
                  <a:pt x="843" y="1341"/>
                </a:lnTo>
                <a:lnTo>
                  <a:pt x="852" y="1346"/>
                </a:lnTo>
                <a:lnTo>
                  <a:pt x="860" y="1352"/>
                </a:lnTo>
                <a:lnTo>
                  <a:pt x="866" y="1357"/>
                </a:lnTo>
                <a:lnTo>
                  <a:pt x="870" y="1364"/>
                </a:lnTo>
                <a:lnTo>
                  <a:pt x="873" y="1370"/>
                </a:lnTo>
                <a:lnTo>
                  <a:pt x="874" y="1376"/>
                </a:lnTo>
                <a:lnTo>
                  <a:pt x="873" y="1383"/>
                </a:lnTo>
                <a:lnTo>
                  <a:pt x="870" y="1390"/>
                </a:lnTo>
                <a:lnTo>
                  <a:pt x="866" y="1396"/>
                </a:lnTo>
                <a:lnTo>
                  <a:pt x="860" y="1402"/>
                </a:lnTo>
                <a:lnTo>
                  <a:pt x="852" y="1408"/>
                </a:lnTo>
                <a:lnTo>
                  <a:pt x="843" y="1413"/>
                </a:lnTo>
                <a:lnTo>
                  <a:pt x="831" y="1418"/>
                </a:lnTo>
                <a:lnTo>
                  <a:pt x="820" y="1423"/>
                </a:lnTo>
                <a:lnTo>
                  <a:pt x="807" y="1427"/>
                </a:lnTo>
                <a:lnTo>
                  <a:pt x="792" y="1430"/>
                </a:lnTo>
                <a:lnTo>
                  <a:pt x="776" y="1434"/>
                </a:lnTo>
                <a:lnTo>
                  <a:pt x="760" y="1436"/>
                </a:lnTo>
                <a:lnTo>
                  <a:pt x="744" y="1438"/>
                </a:lnTo>
                <a:lnTo>
                  <a:pt x="725" y="1441"/>
                </a:lnTo>
                <a:lnTo>
                  <a:pt x="707" y="1442"/>
                </a:lnTo>
                <a:lnTo>
                  <a:pt x="688" y="1442"/>
                </a:lnTo>
                <a:close/>
                <a:moveTo>
                  <a:pt x="4402" y="1471"/>
                </a:moveTo>
                <a:lnTo>
                  <a:pt x="4402" y="1471"/>
                </a:lnTo>
                <a:lnTo>
                  <a:pt x="4391" y="1470"/>
                </a:lnTo>
                <a:lnTo>
                  <a:pt x="4380" y="1469"/>
                </a:lnTo>
                <a:lnTo>
                  <a:pt x="4368" y="1466"/>
                </a:lnTo>
                <a:lnTo>
                  <a:pt x="4358" y="1463"/>
                </a:lnTo>
                <a:lnTo>
                  <a:pt x="4348" y="1459"/>
                </a:lnTo>
                <a:lnTo>
                  <a:pt x="4339" y="1454"/>
                </a:lnTo>
                <a:lnTo>
                  <a:pt x="4330" y="1448"/>
                </a:lnTo>
                <a:lnTo>
                  <a:pt x="4322" y="1442"/>
                </a:lnTo>
                <a:lnTo>
                  <a:pt x="4314" y="1434"/>
                </a:lnTo>
                <a:lnTo>
                  <a:pt x="4308" y="1426"/>
                </a:lnTo>
                <a:lnTo>
                  <a:pt x="4302" y="1418"/>
                </a:lnTo>
                <a:lnTo>
                  <a:pt x="4297" y="1409"/>
                </a:lnTo>
                <a:lnTo>
                  <a:pt x="4294" y="1400"/>
                </a:lnTo>
                <a:lnTo>
                  <a:pt x="4291" y="1391"/>
                </a:lnTo>
                <a:lnTo>
                  <a:pt x="4289" y="1380"/>
                </a:lnTo>
                <a:lnTo>
                  <a:pt x="4289" y="1370"/>
                </a:lnTo>
                <a:lnTo>
                  <a:pt x="4289" y="1359"/>
                </a:lnTo>
                <a:lnTo>
                  <a:pt x="4291" y="1350"/>
                </a:lnTo>
                <a:lnTo>
                  <a:pt x="4294" y="1340"/>
                </a:lnTo>
                <a:lnTo>
                  <a:pt x="4297" y="1331"/>
                </a:lnTo>
                <a:lnTo>
                  <a:pt x="4302" y="1321"/>
                </a:lnTo>
                <a:lnTo>
                  <a:pt x="4308" y="1313"/>
                </a:lnTo>
                <a:lnTo>
                  <a:pt x="4314" y="1305"/>
                </a:lnTo>
                <a:lnTo>
                  <a:pt x="4322" y="1298"/>
                </a:lnTo>
                <a:lnTo>
                  <a:pt x="4330" y="1292"/>
                </a:lnTo>
                <a:lnTo>
                  <a:pt x="4339" y="1286"/>
                </a:lnTo>
                <a:lnTo>
                  <a:pt x="4348" y="1281"/>
                </a:lnTo>
                <a:lnTo>
                  <a:pt x="4358" y="1277"/>
                </a:lnTo>
                <a:lnTo>
                  <a:pt x="4368" y="1273"/>
                </a:lnTo>
                <a:lnTo>
                  <a:pt x="4380" y="1270"/>
                </a:lnTo>
                <a:lnTo>
                  <a:pt x="4391" y="1269"/>
                </a:lnTo>
                <a:lnTo>
                  <a:pt x="4402" y="1268"/>
                </a:lnTo>
                <a:lnTo>
                  <a:pt x="4413" y="1269"/>
                </a:lnTo>
                <a:lnTo>
                  <a:pt x="4424" y="1270"/>
                </a:lnTo>
                <a:lnTo>
                  <a:pt x="4436" y="1273"/>
                </a:lnTo>
                <a:lnTo>
                  <a:pt x="4446" y="1277"/>
                </a:lnTo>
                <a:lnTo>
                  <a:pt x="4456" y="1281"/>
                </a:lnTo>
                <a:lnTo>
                  <a:pt x="4465" y="1286"/>
                </a:lnTo>
                <a:lnTo>
                  <a:pt x="4474" y="1292"/>
                </a:lnTo>
                <a:lnTo>
                  <a:pt x="4482" y="1298"/>
                </a:lnTo>
                <a:lnTo>
                  <a:pt x="4490" y="1305"/>
                </a:lnTo>
                <a:lnTo>
                  <a:pt x="4496" y="1313"/>
                </a:lnTo>
                <a:lnTo>
                  <a:pt x="4502" y="1321"/>
                </a:lnTo>
                <a:lnTo>
                  <a:pt x="4507" y="1331"/>
                </a:lnTo>
                <a:lnTo>
                  <a:pt x="4510" y="1340"/>
                </a:lnTo>
                <a:lnTo>
                  <a:pt x="4513" y="1350"/>
                </a:lnTo>
                <a:lnTo>
                  <a:pt x="4515" y="1359"/>
                </a:lnTo>
                <a:lnTo>
                  <a:pt x="4515" y="1370"/>
                </a:lnTo>
                <a:lnTo>
                  <a:pt x="4515" y="1380"/>
                </a:lnTo>
                <a:lnTo>
                  <a:pt x="4513" y="1391"/>
                </a:lnTo>
                <a:lnTo>
                  <a:pt x="4510" y="1400"/>
                </a:lnTo>
                <a:lnTo>
                  <a:pt x="4507" y="1409"/>
                </a:lnTo>
                <a:lnTo>
                  <a:pt x="4502" y="1418"/>
                </a:lnTo>
                <a:lnTo>
                  <a:pt x="4496" y="1426"/>
                </a:lnTo>
                <a:lnTo>
                  <a:pt x="4490" y="1434"/>
                </a:lnTo>
                <a:lnTo>
                  <a:pt x="4482" y="1442"/>
                </a:lnTo>
                <a:lnTo>
                  <a:pt x="4474" y="1448"/>
                </a:lnTo>
                <a:lnTo>
                  <a:pt x="4465" y="1454"/>
                </a:lnTo>
                <a:lnTo>
                  <a:pt x="4456" y="1459"/>
                </a:lnTo>
                <a:lnTo>
                  <a:pt x="4446" y="1463"/>
                </a:lnTo>
                <a:lnTo>
                  <a:pt x="4436" y="1466"/>
                </a:lnTo>
                <a:lnTo>
                  <a:pt x="4424" y="1469"/>
                </a:lnTo>
                <a:lnTo>
                  <a:pt x="4413" y="1470"/>
                </a:lnTo>
                <a:lnTo>
                  <a:pt x="4402" y="1471"/>
                </a:lnTo>
                <a:close/>
                <a:moveTo>
                  <a:pt x="4726" y="1471"/>
                </a:moveTo>
                <a:lnTo>
                  <a:pt x="4726" y="1471"/>
                </a:lnTo>
                <a:lnTo>
                  <a:pt x="4714" y="1470"/>
                </a:lnTo>
                <a:lnTo>
                  <a:pt x="4703" y="1469"/>
                </a:lnTo>
                <a:lnTo>
                  <a:pt x="4692" y="1466"/>
                </a:lnTo>
                <a:lnTo>
                  <a:pt x="4681" y="1463"/>
                </a:lnTo>
                <a:lnTo>
                  <a:pt x="4672" y="1459"/>
                </a:lnTo>
                <a:lnTo>
                  <a:pt x="4662" y="1454"/>
                </a:lnTo>
                <a:lnTo>
                  <a:pt x="4654" y="1448"/>
                </a:lnTo>
                <a:lnTo>
                  <a:pt x="4645" y="1442"/>
                </a:lnTo>
                <a:lnTo>
                  <a:pt x="4638" y="1434"/>
                </a:lnTo>
                <a:lnTo>
                  <a:pt x="4631" y="1426"/>
                </a:lnTo>
                <a:lnTo>
                  <a:pt x="4626" y="1418"/>
                </a:lnTo>
                <a:lnTo>
                  <a:pt x="4621" y="1409"/>
                </a:lnTo>
                <a:lnTo>
                  <a:pt x="4617" y="1400"/>
                </a:lnTo>
                <a:lnTo>
                  <a:pt x="4615" y="1391"/>
                </a:lnTo>
                <a:lnTo>
                  <a:pt x="4613" y="1380"/>
                </a:lnTo>
                <a:lnTo>
                  <a:pt x="4612" y="1370"/>
                </a:lnTo>
                <a:lnTo>
                  <a:pt x="4613" y="1359"/>
                </a:lnTo>
                <a:lnTo>
                  <a:pt x="4615" y="1350"/>
                </a:lnTo>
                <a:lnTo>
                  <a:pt x="4617" y="1340"/>
                </a:lnTo>
                <a:lnTo>
                  <a:pt x="4621" y="1331"/>
                </a:lnTo>
                <a:lnTo>
                  <a:pt x="4626" y="1321"/>
                </a:lnTo>
                <a:lnTo>
                  <a:pt x="4631" y="1313"/>
                </a:lnTo>
                <a:lnTo>
                  <a:pt x="4638" y="1305"/>
                </a:lnTo>
                <a:lnTo>
                  <a:pt x="4645" y="1298"/>
                </a:lnTo>
                <a:lnTo>
                  <a:pt x="4654" y="1292"/>
                </a:lnTo>
                <a:lnTo>
                  <a:pt x="4662" y="1286"/>
                </a:lnTo>
                <a:lnTo>
                  <a:pt x="4672" y="1281"/>
                </a:lnTo>
                <a:lnTo>
                  <a:pt x="4681" y="1277"/>
                </a:lnTo>
                <a:lnTo>
                  <a:pt x="4692" y="1273"/>
                </a:lnTo>
                <a:lnTo>
                  <a:pt x="4703" y="1270"/>
                </a:lnTo>
                <a:lnTo>
                  <a:pt x="4714" y="1269"/>
                </a:lnTo>
                <a:lnTo>
                  <a:pt x="4726" y="1268"/>
                </a:lnTo>
                <a:lnTo>
                  <a:pt x="4737" y="1269"/>
                </a:lnTo>
                <a:lnTo>
                  <a:pt x="4748" y="1270"/>
                </a:lnTo>
                <a:lnTo>
                  <a:pt x="4760" y="1273"/>
                </a:lnTo>
                <a:lnTo>
                  <a:pt x="4770" y="1277"/>
                </a:lnTo>
                <a:lnTo>
                  <a:pt x="4780" y="1281"/>
                </a:lnTo>
                <a:lnTo>
                  <a:pt x="4789" y="1286"/>
                </a:lnTo>
                <a:lnTo>
                  <a:pt x="4797" y="1292"/>
                </a:lnTo>
                <a:lnTo>
                  <a:pt x="4805" y="1298"/>
                </a:lnTo>
                <a:lnTo>
                  <a:pt x="4813" y="1305"/>
                </a:lnTo>
                <a:lnTo>
                  <a:pt x="4820" y="1313"/>
                </a:lnTo>
                <a:lnTo>
                  <a:pt x="4825" y="1321"/>
                </a:lnTo>
                <a:lnTo>
                  <a:pt x="4830" y="1331"/>
                </a:lnTo>
                <a:lnTo>
                  <a:pt x="4834" y="1340"/>
                </a:lnTo>
                <a:lnTo>
                  <a:pt x="4836" y="1350"/>
                </a:lnTo>
                <a:lnTo>
                  <a:pt x="4838" y="1359"/>
                </a:lnTo>
                <a:lnTo>
                  <a:pt x="4839" y="1370"/>
                </a:lnTo>
                <a:lnTo>
                  <a:pt x="4838" y="1380"/>
                </a:lnTo>
                <a:lnTo>
                  <a:pt x="4836" y="1391"/>
                </a:lnTo>
                <a:lnTo>
                  <a:pt x="4834" y="1400"/>
                </a:lnTo>
                <a:lnTo>
                  <a:pt x="4830" y="1409"/>
                </a:lnTo>
                <a:lnTo>
                  <a:pt x="4825" y="1418"/>
                </a:lnTo>
                <a:lnTo>
                  <a:pt x="4820" y="1426"/>
                </a:lnTo>
                <a:lnTo>
                  <a:pt x="4813" y="1434"/>
                </a:lnTo>
                <a:lnTo>
                  <a:pt x="4805" y="1442"/>
                </a:lnTo>
                <a:lnTo>
                  <a:pt x="4797" y="1448"/>
                </a:lnTo>
                <a:lnTo>
                  <a:pt x="4789" y="1454"/>
                </a:lnTo>
                <a:lnTo>
                  <a:pt x="4780" y="1459"/>
                </a:lnTo>
                <a:lnTo>
                  <a:pt x="4770" y="1463"/>
                </a:lnTo>
                <a:lnTo>
                  <a:pt x="4760" y="1466"/>
                </a:lnTo>
                <a:lnTo>
                  <a:pt x="4748" y="1469"/>
                </a:lnTo>
                <a:lnTo>
                  <a:pt x="4737" y="1470"/>
                </a:lnTo>
                <a:lnTo>
                  <a:pt x="4726" y="1471"/>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3" name="KSO_Shape"/>
          <p:cNvSpPr/>
          <p:nvPr/>
        </p:nvSpPr>
        <p:spPr bwMode="auto">
          <a:xfrm>
            <a:off x="3727088" y="2538491"/>
            <a:ext cx="411842" cy="350752"/>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4" name="KSO_Shape"/>
          <p:cNvSpPr/>
          <p:nvPr/>
        </p:nvSpPr>
        <p:spPr bwMode="auto">
          <a:xfrm>
            <a:off x="5877389" y="2565985"/>
            <a:ext cx="431971" cy="323258"/>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anchor="ctr" bIns="36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5" name="KSO_Shape"/>
          <p:cNvSpPr/>
          <p:nvPr/>
        </p:nvSpPr>
        <p:spPr>
          <a:xfrm rot="5400000">
            <a:off x="8045236" y="2512236"/>
            <a:ext cx="346090" cy="414479"/>
          </a:xfrm>
          <a:custGeom>
            <a:gdLst>
              <a:gd fmla="*/ 554464 w 1867751" name="connsiteX0"/>
              <a:gd fmla="*/ 1824949 h 2238118" name="connsiteY0"/>
              <a:gd fmla="*/ 554514 w 1867751" name="connsiteX1"/>
              <a:gd fmla="*/ 1824346 h 2238118" name="connsiteY1"/>
              <a:gd fmla="*/ 1313239 w 1867751" name="connsiteX2"/>
              <a:gd fmla="*/ 1824346 h 2238118" name="connsiteY2"/>
              <a:gd fmla="*/ 1313289 w 1867751" name="connsiteX3"/>
              <a:gd fmla="*/ 1824949 h 2238118" name="connsiteY3"/>
              <a:gd fmla="*/ 1146010 w 1867751" name="connsiteX4"/>
              <a:gd fmla="*/ 2206693 h 2238118" name="connsiteY4"/>
              <a:gd fmla="*/ 1098294 w 1867751" name="connsiteX5"/>
              <a:gd fmla="*/ 2238118 h 2238118" name="connsiteY5"/>
              <a:gd fmla="*/ 769458 w 1867751" name="connsiteX6"/>
              <a:gd fmla="*/ 2238118 h 2238118" name="connsiteY6"/>
              <a:gd fmla="*/ 721743 w 1867751" name="connsiteX7"/>
              <a:gd fmla="*/ 2206693 h 2238118" name="connsiteY7"/>
              <a:gd fmla="*/ 554464 w 1867751" name="connsiteX8"/>
              <a:gd fmla="*/ 1824949 h 2238118" name="connsiteY8"/>
              <a:gd fmla="*/ 334004 w 1867751" name="connsiteX9"/>
              <a:gd fmla="*/ 731923 h 2238118" name="connsiteY9"/>
              <a:gd fmla="*/ 384642 w 1867751" name="connsiteX10"/>
              <a:gd fmla="*/ 691647 h 2238118" name="connsiteY10"/>
              <a:gd fmla="*/ 922547 w 1867751" name="connsiteX11"/>
              <a:gd fmla="*/ 517213 h 2238118" name="connsiteY11"/>
              <a:gd fmla="*/ 1526274 w 1867751" name="connsiteX12"/>
              <a:gd fmla="*/ 710379 h 2238118" name="connsiteY12"/>
              <a:gd fmla="*/ 1533748 w 1867751" name="connsiteX13"/>
              <a:gd fmla="*/ 716786 h 2238118" name="connsiteY13"/>
              <a:gd fmla="*/ 1363934 w 1867751" name="connsiteX14"/>
              <a:gd fmla="*/ 905799 h 2238118" name="connsiteY14"/>
              <a:gd fmla="*/ 1354076 w 1867751" name="connsiteX15"/>
              <a:gd fmla="*/ 897219 h 2238118" name="connsiteY15"/>
              <a:gd fmla="*/ 929594 w 1867751" name="connsiteX16"/>
              <a:gd fmla="*/ 771106 h 2238118" name="connsiteY16"/>
              <a:gd fmla="*/ 595097 w 1867751" name="connsiteX17"/>
              <a:gd fmla="*/ 857258 h 2238118" name="connsiteY17"/>
              <a:gd fmla="*/ 526786 w 1867751" name="connsiteX18"/>
              <a:gd fmla="*/ 903047 h 2238118" name="connsiteY18"/>
              <a:gd fmla="*/ 1424 w 1867751" name="connsiteX19"/>
              <a:gd fmla="*/ 412534 h 2238118" name="connsiteY19"/>
              <a:gd fmla="*/ 16741 w 1867751" name="connsiteX20"/>
              <a:gd fmla="*/ 389976 h 2238118" name="connsiteY20"/>
              <a:gd fmla="*/ 926841 w 1867751" name="connsiteX21"/>
              <a:gd fmla="*/ 141 h 2238118" name="connsiteY21"/>
              <a:gd fmla="*/ 1842910 w 1867751" name="connsiteX22"/>
              <a:gd fmla="*/ 347686 h 2238118" name="connsiteY22"/>
              <a:gd fmla="*/ 1866328 w 1867751" name="connsiteX23"/>
              <a:gd fmla="*/ 376915 h 2238118" name="connsiteY23"/>
              <a:gd fmla="*/ 1695977 w 1867751" name="connsiteX24"/>
              <a:gd fmla="*/ 566526 h 2238118" name="connsiteY24"/>
              <a:gd fmla="*/ 1691512 w 1867751" name="connsiteX25"/>
              <a:gd fmla="*/ 558681 h 2238118" name="connsiteY25"/>
              <a:gd fmla="*/ 933888 w 1867751" name="connsiteX26"/>
              <a:gd fmla="*/ 254053 h 2238118" name="connsiteY26"/>
              <a:gd fmla="*/ 208115 w 1867751" name="connsiteX27"/>
              <a:gd fmla="*/ 551186 h 2238118" name="connsiteY27"/>
              <a:gd fmla="*/ 190588 w 1867751" name="connsiteX28"/>
              <a:gd fmla="*/ 580446 h 2238118" name="connsiteY28"/>
              <a:gd fmla="*/ 0 w 1867751" name="connsiteX29"/>
              <a:gd fmla="*/ 1119973 h 2238118" name="connsiteY29"/>
              <a:gd fmla="*/ 124 w 1867751" name="connsiteX30"/>
              <a:gd fmla="*/ 1119059 h 2238118" name="connsiteY30"/>
              <a:gd fmla="*/ 1867628 w 1867751" name="connsiteX31"/>
              <a:gd fmla="*/ 1119059 h 2238118" name="connsiteY31"/>
              <a:gd fmla="*/ 1867751 w 1867751" name="connsiteX32"/>
              <a:gd fmla="*/ 1119973 h 2238118" name="connsiteY32"/>
              <a:gd fmla="*/ 1456015 w 1867751" name="connsiteX33"/>
              <a:gd fmla="*/ 1697765 h 2238118" name="connsiteY33"/>
              <a:gd fmla="*/ 1338570 w 1867751" name="connsiteX34"/>
              <a:gd fmla="*/ 1745328 h 2238118" name="connsiteY34"/>
              <a:gd fmla="*/ 529182 w 1867751" name="connsiteX35"/>
              <a:gd fmla="*/ 1745328 h 2238118" name="connsiteY35"/>
              <a:gd fmla="*/ 411738 w 1867751" name="connsiteX36"/>
              <a:gd fmla="*/ 1697765 h 2238118" name="connsiteY36"/>
              <a:gd fmla="*/ 0 w 1867751" name="connsiteX37"/>
              <a:gd fmla="*/ 1119973 h 223811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2238118" w="1867751">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6" name="KSO_Shape"/>
          <p:cNvSpPr/>
          <p:nvPr/>
        </p:nvSpPr>
        <p:spPr bwMode="auto">
          <a:xfrm>
            <a:off x="10202633" y="2588445"/>
            <a:ext cx="412569" cy="286048"/>
          </a:xfrm>
          <a:custGeom>
            <a:gdLst>
              <a:gd fmla="*/ 381408390 w 6190" name="T0"/>
              <a:gd fmla="*/ 48095465 h 4291" name="T1"/>
              <a:gd fmla="*/ 398361967 w 6190" name="T2"/>
              <a:gd fmla="*/ 65137202 h 4291" name="T3"/>
              <a:gd fmla="*/ 398361967 w 6190" name="T4"/>
              <a:gd fmla="*/ 340645740 h 4291" name="T5"/>
              <a:gd fmla="*/ 243222337 w 6190" name="T6"/>
              <a:gd fmla="*/ 340645740 h 4291" name="T7"/>
              <a:gd fmla="*/ 243222337 w 6190" name="T8"/>
              <a:gd fmla="*/ 352290696 h 4291" name="T9"/>
              <a:gd fmla="*/ 255534977 w 6190" name="T10"/>
              <a:gd fmla="*/ 354089520 h 4291" name="T11"/>
              <a:gd fmla="*/ 267942405 w 6190" name="T12"/>
              <a:gd fmla="*/ 356456556 h 4291" name="T13"/>
              <a:gd fmla="*/ 280444621 w 6190" name="T14"/>
              <a:gd fmla="*/ 359202195 h 4291" name="T15"/>
              <a:gd fmla="*/ 292852049 w 6190" name="T16"/>
              <a:gd fmla="*/ 362515737 h 4291" name="T17"/>
              <a:gd fmla="*/ 305259477 w 6190" name="T18"/>
              <a:gd fmla="*/ 366208191 h 4291" name="T19"/>
              <a:gd fmla="*/ 317666598 w 6190" name="T20"/>
              <a:gd fmla="*/ 370563353 h 4291" name="T21"/>
              <a:gd fmla="*/ 330074026 w 6190" name="T22"/>
              <a:gd fmla="*/ 375391922 h 4291" name="T23"/>
              <a:gd fmla="*/ 342481454 w 6190" name="T24"/>
              <a:gd fmla="*/ 380693590 h 4291" name="T25"/>
              <a:gd fmla="*/ 342481454 w 6190" name="T26"/>
              <a:gd fmla="*/ 406256349 h 4291" name="T27"/>
              <a:gd fmla="*/ 59858547 w 6190" name="T28"/>
              <a:gd fmla="*/ 406256349 h 4291" name="T29"/>
              <a:gd fmla="*/ 59858547 w 6190" name="T30"/>
              <a:gd fmla="*/ 380693590 h 4291" name="T31"/>
              <a:gd fmla="*/ 65920078 w 6190" name="T32"/>
              <a:gd fmla="*/ 378232057 h 4291" name="T33"/>
              <a:gd fmla="*/ 77853872 w 6190" name="T34"/>
              <a:gd fmla="*/ 373593097 h 4291" name="T35"/>
              <a:gd fmla="*/ 89882455 w 6190" name="T36"/>
              <a:gd fmla="*/ 369332432 h 4291" name="T37"/>
              <a:gd fmla="*/ 101816249 w 6190" name="T38"/>
              <a:gd fmla="*/ 365545482 h 4291" name="T39"/>
              <a:gd fmla="*/ 113939620 w 6190" name="T40"/>
              <a:gd fmla="*/ 362137135 h 4291" name="T41"/>
              <a:gd fmla="*/ 125967894 w 6190" name="T42"/>
              <a:gd fmla="*/ 359107390 h 4291" name="T43"/>
              <a:gd fmla="*/ 137901688 w 6190" name="T44"/>
              <a:gd fmla="*/ 356456556 h 4291" name="T45"/>
              <a:gd fmla="*/ 150025059 w 6190" name="T46"/>
              <a:gd fmla="*/ 354373626 h 4291" name="T47"/>
              <a:gd fmla="*/ 155992110 w 6190" name="T48"/>
              <a:gd fmla="*/ 340645740 h 4291" name="T49"/>
              <a:gd fmla="*/ 0 w 6190" name="T50"/>
              <a:gd fmla="*/ 340645740 h 4291" name="T51"/>
              <a:gd fmla="*/ 0 w 6190" name="T52"/>
              <a:gd fmla="*/ 65137202 h 4291" name="T53"/>
              <a:gd fmla="*/ 16953577 w 6190" name="T54"/>
              <a:gd fmla="*/ 48095465 h 4291" name="T55"/>
              <a:gd fmla="*/ 420335326 w 6190" name="T56"/>
              <a:gd fmla="*/ 406256349 h 4291" name="T57"/>
              <a:gd fmla="*/ 586272213 w 6190" name="T58"/>
              <a:gd fmla="*/ 0 h 4291" name="T59"/>
              <a:gd fmla="*/ 420335326 w 6190" name="T60"/>
              <a:gd fmla="*/ 406256349 h 4291" name="T61"/>
              <a:gd fmla="*/ 441266937 w 6190" name="T62"/>
              <a:gd fmla="*/ 35408890 h 4291" name="T63"/>
              <a:gd fmla="*/ 568276888 w 6190" name="T64"/>
              <a:gd fmla="*/ 74889145 h 4291" name="T65"/>
              <a:gd fmla="*/ 441266937 w 6190" name="T66"/>
              <a:gd fmla="*/ 35408890 h 4291" name="T67"/>
              <a:gd fmla="*/ 441266937 w 6190" name="T68"/>
              <a:gd fmla="*/ 97043248 h 4291" name="T69"/>
              <a:gd fmla="*/ 568276888 w 6190" name="T70"/>
              <a:gd fmla="*/ 136712804 h 4291" name="T71"/>
              <a:gd fmla="*/ 441266937 w 6190" name="T72"/>
              <a:gd fmla="*/ 97043248 h 4291" name="T73"/>
              <a:gd fmla="*/ 440604034 w 6190" name="T74"/>
              <a:gd fmla="*/ 170228065 h 4291" name="T75"/>
              <a:gd fmla="*/ 483224639 w 6190" name="T76"/>
              <a:gd fmla="*/ 200808694 h 4291" name="T77"/>
              <a:gd fmla="*/ 440604034 w 6190" name="T78"/>
              <a:gd fmla="*/ 170228065 h 4291" name="T79"/>
              <a:gd fmla="*/ 440604034 w 6190" name="T80"/>
              <a:gd fmla="*/ 219365150 h 4291" name="T81"/>
              <a:gd fmla="*/ 483224639 w 6190" name="T82"/>
              <a:gd fmla="*/ 249945779 h 4291" name="T83"/>
              <a:gd fmla="*/ 440604034 w 6190" name="T84"/>
              <a:gd fmla="*/ 219365150 h 4291" name="T85"/>
              <a:gd fmla="*/ 364360025 w 6190" name="T86"/>
              <a:gd fmla="*/ 82179246 h 4291" name="T87"/>
              <a:gd fmla="*/ 34001942 w 6190" name="T88"/>
              <a:gd fmla="*/ 306562266 h 4291" name="T89"/>
              <a:gd fmla="*/ 364360025 w 6190" name="T90"/>
              <a:gd fmla="*/ 82179246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Tree>
    <p:extLst>
      <p:ext uri="{BB962C8B-B14F-4D97-AF65-F5344CB8AC3E}">
        <p14:creationId val="1991547066"/>
      </p:ext>
    </p:extLst>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959005" y="2486722"/>
            <a:ext cx="10273989" cy="3536782"/>
            <a:chOff x="959005" y="2486722"/>
            <a:chExt cx="10273989" cy="3536782"/>
          </a:xfrm>
          <a:effectLst>
            <a:outerShdw algn="tl" blurRad="25400" dir="2700000" dist="38100" rotWithShape="0">
              <a:prstClr val="black">
                <a:alpha val="20000"/>
              </a:prstClr>
            </a:outerShdw>
          </a:effectLst>
        </p:grpSpPr>
        <p:sp>
          <p:nvSpPr>
            <p:cNvPr id="4" name="矩形 3"/>
            <p:cNvSpPr/>
            <p:nvPr/>
          </p:nvSpPr>
          <p:spPr>
            <a:xfrm>
              <a:off x="959005" y="2856558"/>
              <a:ext cx="2297151" cy="316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4947424" y="2856558"/>
              <a:ext cx="2297151" cy="316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8935843" y="2856558"/>
              <a:ext cx="2297151" cy="316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922662" y="2486722"/>
              <a:ext cx="369836" cy="369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5911081" y="2486722"/>
              <a:ext cx="369836" cy="369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899500" y="2488568"/>
              <a:ext cx="369836" cy="369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p:cNvSpPr txBox="1"/>
          <p:nvPr/>
        </p:nvSpPr>
        <p:spPr>
          <a:xfrm>
            <a:off x="1285624" y="321075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3" name="矩形 22"/>
          <p:cNvSpPr/>
          <p:nvPr/>
        </p:nvSpPr>
        <p:spPr>
          <a:xfrm>
            <a:off x="1433555" y="3477425"/>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24" name="矩形 23"/>
          <p:cNvSpPr/>
          <p:nvPr/>
        </p:nvSpPr>
        <p:spPr>
          <a:xfrm>
            <a:off x="1116279" y="3912795"/>
            <a:ext cx="1982601" cy="15849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 aliquam erat volutpat wisi enim ad minim veniam</a:t>
            </a:r>
          </a:p>
        </p:txBody>
      </p:sp>
      <p:sp>
        <p:nvSpPr>
          <p:cNvPr id="25" name="文本框 24"/>
          <p:cNvSpPr txBox="1"/>
          <p:nvPr/>
        </p:nvSpPr>
        <p:spPr>
          <a:xfrm>
            <a:off x="5274044" y="3210753"/>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6" name="矩形 25"/>
          <p:cNvSpPr/>
          <p:nvPr/>
        </p:nvSpPr>
        <p:spPr>
          <a:xfrm>
            <a:off x="5421975" y="3477425"/>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27" name="矩形 26"/>
          <p:cNvSpPr/>
          <p:nvPr/>
        </p:nvSpPr>
        <p:spPr>
          <a:xfrm>
            <a:off x="5104698" y="3912795"/>
            <a:ext cx="1982601" cy="15849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 aliquam erat volutpat wisi enim ad minim veniam</a:t>
            </a:r>
          </a:p>
        </p:txBody>
      </p:sp>
      <p:sp>
        <p:nvSpPr>
          <p:cNvPr id="28" name="文本框 27"/>
          <p:cNvSpPr txBox="1"/>
          <p:nvPr/>
        </p:nvSpPr>
        <p:spPr>
          <a:xfrm>
            <a:off x="9262464" y="3215357"/>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9" name="矩形 28"/>
          <p:cNvSpPr/>
          <p:nvPr/>
        </p:nvSpPr>
        <p:spPr>
          <a:xfrm>
            <a:off x="9410395" y="3482028"/>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30" name="矩形 29"/>
          <p:cNvSpPr/>
          <p:nvPr/>
        </p:nvSpPr>
        <p:spPr>
          <a:xfrm>
            <a:off x="9093117" y="3917398"/>
            <a:ext cx="1982601" cy="15849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 aliquam erat volutpat wisi enim ad minim veniam</a:t>
            </a:r>
          </a:p>
        </p:txBody>
      </p:sp>
      <p:sp>
        <p:nvSpPr>
          <p:cNvPr id="31" name="文本框 30"/>
          <p:cNvSpPr txBox="1"/>
          <p:nvPr/>
        </p:nvSpPr>
        <p:spPr>
          <a:xfrm>
            <a:off x="197961" y="86593"/>
            <a:ext cx="5131118" cy="579120"/>
          </a:xfrm>
          <a:prstGeom prst="rect">
            <a:avLst/>
          </a:prstGeom>
          <a:noFill/>
        </p:spPr>
        <p:txBody>
          <a:bodyPr rtlCol="0" wrap="none">
            <a:spAutoFit/>
          </a:bodyPr>
          <a:lstStyle/>
          <a:p>
            <a:r>
              <a:rPr altLang="zh-CN" lang="en-US" sz="3200">
                <a:solidFill>
                  <a:schemeClr val="bg1"/>
                </a:solidFill>
                <a:latin charset="0" panose="020b0706030503030204" pitchFamily="34" typeface="Geometr706 BlkCn BT"/>
              </a:rPr>
              <a:t>BUSINESS POWERPOINT</a:t>
            </a:r>
          </a:p>
        </p:txBody>
      </p:sp>
      <p:sp>
        <p:nvSpPr>
          <p:cNvPr id="32" name="矩形 31"/>
          <p:cNvSpPr/>
          <p:nvPr/>
        </p:nvSpPr>
        <p:spPr>
          <a:xfrm>
            <a:off x="216815" y="532868"/>
            <a:ext cx="3865161" cy="274320"/>
          </a:xfrm>
          <a:prstGeom prst="rect">
            <a:avLst/>
          </a:prstGeom>
        </p:spPr>
        <p:txBody>
          <a:bodyPr wrap="square">
            <a:spAutoFit/>
          </a:bodyPr>
          <a:lstStyle/>
          <a:p>
            <a:r>
              <a:rPr altLang="zh-CN" lang="en-US" sz="1200">
                <a:solidFill>
                  <a:schemeClr val="bg1"/>
                </a:solidFill>
                <a:ea typeface="+mj-ea"/>
                <a:cs charset="0" panose="020b0402040204020203" pitchFamily="34" typeface="Segoe UI Semilight"/>
              </a:rPr>
              <a:t>NONUMMY NIBH EUISMOD TINCIDUNT LAOREET</a:t>
            </a:r>
          </a:p>
        </p:txBody>
      </p:sp>
      <p:pic>
        <p:nvPicPr>
          <p:cNvPr id="40" name="图片占位符 39"/>
          <p:cNvPicPr>
            <a:picLocks noChangeAspect="1" noGrp="1"/>
          </p:cNvPicPr>
          <p:nvPr>
            <p:ph idx="10" sz="quarter" type="pic"/>
          </p:nvPr>
        </p:nvPicPr>
        <p:blipFill>
          <a:blip r:embed="rId2">
            <a:extLst>
              <a:ext uri="{28A0092B-C50C-407E-A947-70E740481C1C}">
                <a14:useLocalDpi val="0"/>
              </a:ext>
            </a:extLst>
          </a:blip>
          <a:srcRect b="24072" t="39678"/>
          <a:stretch>
            <a:fillRect/>
          </a:stretch>
        </p:blipFill>
        <p:spPr>
          <a:effectLst>
            <a:outerShdw algn="t" blurRad="50800" dir="5400000" dist="38100" rotWithShape="0">
              <a:prstClr val="black">
                <a:alpha val="40000"/>
              </a:prstClr>
            </a:outerShdw>
          </a:effectLst>
        </p:spPr>
      </p:pic>
      <p:sp>
        <p:nvSpPr>
          <p:cNvPr id="41" name="文本框 40"/>
          <p:cNvSpPr txBox="1"/>
          <p:nvPr/>
        </p:nvSpPr>
        <p:spPr>
          <a:xfrm>
            <a:off x="1922662" y="2502363"/>
            <a:ext cx="389255" cy="335280"/>
          </a:xfrm>
          <a:prstGeom prst="rect">
            <a:avLst/>
          </a:prstGeom>
          <a:noFill/>
        </p:spPr>
        <p:txBody>
          <a:bodyPr rtlCol="0" wrap="none">
            <a:spAutoFit/>
          </a:bodyPr>
          <a:lstStyle/>
          <a:p>
            <a:r>
              <a:rPr altLang="zh-CN" lang="en-US" sz="1600">
                <a:solidFill>
                  <a:schemeClr val="bg1"/>
                </a:solidFill>
              </a:rPr>
              <a:t>01</a:t>
            </a:r>
          </a:p>
        </p:txBody>
      </p:sp>
      <p:sp>
        <p:nvSpPr>
          <p:cNvPr id="42" name="文本框 41"/>
          <p:cNvSpPr txBox="1"/>
          <p:nvPr/>
        </p:nvSpPr>
        <p:spPr>
          <a:xfrm>
            <a:off x="5899930" y="2502363"/>
            <a:ext cx="389255" cy="335280"/>
          </a:xfrm>
          <a:prstGeom prst="rect">
            <a:avLst/>
          </a:prstGeom>
          <a:noFill/>
        </p:spPr>
        <p:txBody>
          <a:bodyPr rtlCol="0" wrap="none">
            <a:spAutoFit/>
          </a:bodyPr>
          <a:lstStyle/>
          <a:p>
            <a:r>
              <a:rPr altLang="zh-CN" lang="en-US" sz="1600">
                <a:solidFill>
                  <a:schemeClr val="bg1"/>
                </a:solidFill>
              </a:rPr>
              <a:t>02</a:t>
            </a:r>
          </a:p>
        </p:txBody>
      </p:sp>
      <p:sp>
        <p:nvSpPr>
          <p:cNvPr id="43" name="文本框 42"/>
          <p:cNvSpPr txBox="1"/>
          <p:nvPr/>
        </p:nvSpPr>
        <p:spPr>
          <a:xfrm>
            <a:off x="9888350" y="2502363"/>
            <a:ext cx="389255" cy="335280"/>
          </a:xfrm>
          <a:prstGeom prst="rect">
            <a:avLst/>
          </a:prstGeom>
          <a:noFill/>
        </p:spPr>
        <p:txBody>
          <a:bodyPr rtlCol="0" wrap="none">
            <a:spAutoFit/>
          </a:bodyPr>
          <a:lstStyle/>
          <a:p>
            <a:r>
              <a:rPr altLang="zh-CN" lang="en-US" sz="1600">
                <a:solidFill>
                  <a:schemeClr val="bg1"/>
                </a:solidFill>
              </a:rPr>
              <a:t>03</a:t>
            </a:r>
          </a:p>
        </p:txBody>
      </p:sp>
    </p:spTree>
    <p:extLst>
      <p:ext uri="{BB962C8B-B14F-4D97-AF65-F5344CB8AC3E}">
        <p14:creationId val="3050821778"/>
      </p:ext>
    </p:extLst>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任意多边形 27"/>
          <p:cNvSpPr/>
          <p:nvPr/>
        </p:nvSpPr>
        <p:spPr>
          <a:xfrm>
            <a:off x="9022078" y="1758894"/>
            <a:ext cx="1789046" cy="1789046"/>
          </a:xfrm>
          <a:custGeom>
            <a:gdLst>
              <a:gd fmla="*/ 1226917 w 2453834" name="connsiteX0"/>
              <a:gd fmla="*/ 204487 h 2453834" name="connsiteY0"/>
              <a:gd fmla="*/ 204487 w 2453834" name="connsiteX1"/>
              <a:gd fmla="*/ 1226917 h 2453834" name="connsiteY1"/>
              <a:gd fmla="*/ 1226917 w 2453834" name="connsiteX2"/>
              <a:gd fmla="*/ 2249347 h 2453834" name="connsiteY2"/>
              <a:gd fmla="*/ 2249347 w 2453834" name="connsiteX3"/>
              <a:gd fmla="*/ 1226917 h 2453834" name="connsiteY3"/>
              <a:gd fmla="*/ 1226917 w 2453834" name="connsiteX4"/>
              <a:gd fmla="*/ 204487 h 2453834" name="connsiteY4"/>
              <a:gd fmla="*/ 1226917 w 2453834" name="connsiteX5"/>
              <a:gd fmla="*/ 0 h 2453834" name="connsiteY5"/>
              <a:gd fmla="*/ 2453834 w 2453834" name="connsiteX6"/>
              <a:gd fmla="*/ 1226917 h 2453834" name="connsiteY6"/>
              <a:gd fmla="*/ 1226917 w 2453834" name="connsiteX7"/>
              <a:gd fmla="*/ 2453834 h 2453834" name="connsiteY7"/>
              <a:gd fmla="*/ 0 w 2453834" name="connsiteX8"/>
              <a:gd fmla="*/ 1226917 h 2453834" name="connsiteY8"/>
              <a:gd fmla="*/ 1226917 w 2453834" name="connsiteX9"/>
              <a:gd fmla="*/ 0 h 245383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53834" w="2453834">
                <a:moveTo>
                  <a:pt x="1226917" y="204487"/>
                </a:moveTo>
                <a:cubicBezTo>
                  <a:pt x="662245" y="204487"/>
                  <a:pt x="204487" y="662245"/>
                  <a:pt x="204487" y="1226917"/>
                </a:cubicBezTo>
                <a:cubicBezTo>
                  <a:pt x="204487" y="1791589"/>
                  <a:pt x="662245" y="2249347"/>
                  <a:pt x="1226917" y="2249347"/>
                </a:cubicBezTo>
                <a:cubicBezTo>
                  <a:pt x="1791589" y="2249347"/>
                  <a:pt x="2249347" y="1791589"/>
                  <a:pt x="2249347" y="1226917"/>
                </a:cubicBezTo>
                <a:cubicBezTo>
                  <a:pt x="2249347" y="662245"/>
                  <a:pt x="1791589" y="204487"/>
                  <a:pt x="1226917" y="204487"/>
                </a:cubicBezTo>
                <a:close/>
                <a:moveTo>
                  <a:pt x="1226917" y="0"/>
                </a:moveTo>
                <a:cubicBezTo>
                  <a:pt x="1904525" y="0"/>
                  <a:pt x="2453834" y="549309"/>
                  <a:pt x="2453834" y="1226917"/>
                </a:cubicBezTo>
                <a:cubicBezTo>
                  <a:pt x="2453834" y="1904525"/>
                  <a:pt x="1904525" y="2453834"/>
                  <a:pt x="1226917" y="2453834"/>
                </a:cubicBezTo>
                <a:cubicBezTo>
                  <a:pt x="549309" y="2453834"/>
                  <a:pt x="0" y="1904525"/>
                  <a:pt x="0" y="1226917"/>
                </a:cubicBezTo>
                <a:cubicBezTo>
                  <a:pt x="0" y="549309"/>
                  <a:pt x="549309" y="0"/>
                  <a:pt x="122691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27" name="任意多边形 26"/>
          <p:cNvSpPr/>
          <p:nvPr/>
        </p:nvSpPr>
        <p:spPr>
          <a:xfrm>
            <a:off x="6503329" y="1770045"/>
            <a:ext cx="1789046" cy="1789046"/>
          </a:xfrm>
          <a:custGeom>
            <a:gdLst>
              <a:gd fmla="*/ 1226917 w 2453834" name="connsiteX0"/>
              <a:gd fmla="*/ 204487 h 2453834" name="connsiteY0"/>
              <a:gd fmla="*/ 204487 w 2453834" name="connsiteX1"/>
              <a:gd fmla="*/ 1226917 h 2453834" name="connsiteY1"/>
              <a:gd fmla="*/ 1226917 w 2453834" name="connsiteX2"/>
              <a:gd fmla="*/ 2249347 h 2453834" name="connsiteY2"/>
              <a:gd fmla="*/ 2249347 w 2453834" name="connsiteX3"/>
              <a:gd fmla="*/ 1226917 h 2453834" name="connsiteY3"/>
              <a:gd fmla="*/ 1226917 w 2453834" name="connsiteX4"/>
              <a:gd fmla="*/ 204487 h 2453834" name="connsiteY4"/>
              <a:gd fmla="*/ 1226917 w 2453834" name="connsiteX5"/>
              <a:gd fmla="*/ 0 h 2453834" name="connsiteY5"/>
              <a:gd fmla="*/ 2453834 w 2453834" name="connsiteX6"/>
              <a:gd fmla="*/ 1226917 h 2453834" name="connsiteY6"/>
              <a:gd fmla="*/ 1226917 w 2453834" name="connsiteX7"/>
              <a:gd fmla="*/ 2453834 h 2453834" name="connsiteY7"/>
              <a:gd fmla="*/ 0 w 2453834" name="connsiteX8"/>
              <a:gd fmla="*/ 1226917 h 2453834" name="connsiteY8"/>
              <a:gd fmla="*/ 1226917 w 2453834" name="connsiteX9"/>
              <a:gd fmla="*/ 0 h 245383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53834" w="2453834">
                <a:moveTo>
                  <a:pt x="1226917" y="204487"/>
                </a:moveTo>
                <a:cubicBezTo>
                  <a:pt x="662245" y="204487"/>
                  <a:pt x="204487" y="662245"/>
                  <a:pt x="204487" y="1226917"/>
                </a:cubicBezTo>
                <a:cubicBezTo>
                  <a:pt x="204487" y="1791589"/>
                  <a:pt x="662245" y="2249347"/>
                  <a:pt x="1226917" y="2249347"/>
                </a:cubicBezTo>
                <a:cubicBezTo>
                  <a:pt x="1791589" y="2249347"/>
                  <a:pt x="2249347" y="1791589"/>
                  <a:pt x="2249347" y="1226917"/>
                </a:cubicBezTo>
                <a:cubicBezTo>
                  <a:pt x="2249347" y="662245"/>
                  <a:pt x="1791589" y="204487"/>
                  <a:pt x="1226917" y="204487"/>
                </a:cubicBezTo>
                <a:close/>
                <a:moveTo>
                  <a:pt x="1226917" y="0"/>
                </a:moveTo>
                <a:cubicBezTo>
                  <a:pt x="1904525" y="0"/>
                  <a:pt x="2453834" y="549309"/>
                  <a:pt x="2453834" y="1226917"/>
                </a:cubicBezTo>
                <a:cubicBezTo>
                  <a:pt x="2453834" y="1904525"/>
                  <a:pt x="1904525" y="2453834"/>
                  <a:pt x="1226917" y="2453834"/>
                </a:cubicBezTo>
                <a:cubicBezTo>
                  <a:pt x="549309" y="2453834"/>
                  <a:pt x="0" y="1904525"/>
                  <a:pt x="0" y="1226917"/>
                </a:cubicBezTo>
                <a:cubicBezTo>
                  <a:pt x="0" y="549309"/>
                  <a:pt x="549309" y="0"/>
                  <a:pt x="122691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26" name="任意多边形 25"/>
          <p:cNvSpPr/>
          <p:nvPr/>
        </p:nvSpPr>
        <p:spPr>
          <a:xfrm>
            <a:off x="3906522" y="1758894"/>
            <a:ext cx="1789046" cy="1789046"/>
          </a:xfrm>
          <a:custGeom>
            <a:gdLst>
              <a:gd fmla="*/ 1226917 w 2453834" name="connsiteX0"/>
              <a:gd fmla="*/ 204487 h 2453834" name="connsiteY0"/>
              <a:gd fmla="*/ 204487 w 2453834" name="connsiteX1"/>
              <a:gd fmla="*/ 1226917 h 2453834" name="connsiteY1"/>
              <a:gd fmla="*/ 1226917 w 2453834" name="connsiteX2"/>
              <a:gd fmla="*/ 2249347 h 2453834" name="connsiteY2"/>
              <a:gd fmla="*/ 2249347 w 2453834" name="connsiteX3"/>
              <a:gd fmla="*/ 1226917 h 2453834" name="connsiteY3"/>
              <a:gd fmla="*/ 1226917 w 2453834" name="connsiteX4"/>
              <a:gd fmla="*/ 204487 h 2453834" name="connsiteY4"/>
              <a:gd fmla="*/ 1226917 w 2453834" name="connsiteX5"/>
              <a:gd fmla="*/ 0 h 2453834" name="connsiteY5"/>
              <a:gd fmla="*/ 2453834 w 2453834" name="connsiteX6"/>
              <a:gd fmla="*/ 1226917 h 2453834" name="connsiteY6"/>
              <a:gd fmla="*/ 1226917 w 2453834" name="connsiteX7"/>
              <a:gd fmla="*/ 2453834 h 2453834" name="connsiteY7"/>
              <a:gd fmla="*/ 0 w 2453834" name="connsiteX8"/>
              <a:gd fmla="*/ 1226917 h 2453834" name="connsiteY8"/>
              <a:gd fmla="*/ 1226917 w 2453834" name="connsiteX9"/>
              <a:gd fmla="*/ 0 h 245383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53834" w="2453834">
                <a:moveTo>
                  <a:pt x="1226917" y="204487"/>
                </a:moveTo>
                <a:cubicBezTo>
                  <a:pt x="662245" y="204487"/>
                  <a:pt x="204487" y="662245"/>
                  <a:pt x="204487" y="1226917"/>
                </a:cubicBezTo>
                <a:cubicBezTo>
                  <a:pt x="204487" y="1791589"/>
                  <a:pt x="662245" y="2249347"/>
                  <a:pt x="1226917" y="2249347"/>
                </a:cubicBezTo>
                <a:cubicBezTo>
                  <a:pt x="1791589" y="2249347"/>
                  <a:pt x="2249347" y="1791589"/>
                  <a:pt x="2249347" y="1226917"/>
                </a:cubicBezTo>
                <a:cubicBezTo>
                  <a:pt x="2249347" y="662245"/>
                  <a:pt x="1791589" y="204487"/>
                  <a:pt x="1226917" y="204487"/>
                </a:cubicBezTo>
                <a:close/>
                <a:moveTo>
                  <a:pt x="1226917" y="0"/>
                </a:moveTo>
                <a:cubicBezTo>
                  <a:pt x="1904525" y="0"/>
                  <a:pt x="2453834" y="549309"/>
                  <a:pt x="2453834" y="1226917"/>
                </a:cubicBezTo>
                <a:cubicBezTo>
                  <a:pt x="2453834" y="1904525"/>
                  <a:pt x="1904525" y="2453834"/>
                  <a:pt x="1226917" y="2453834"/>
                </a:cubicBezTo>
                <a:cubicBezTo>
                  <a:pt x="549309" y="2453834"/>
                  <a:pt x="0" y="1904525"/>
                  <a:pt x="0" y="1226917"/>
                </a:cubicBezTo>
                <a:cubicBezTo>
                  <a:pt x="0" y="549309"/>
                  <a:pt x="549309" y="0"/>
                  <a:pt x="122691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25" name="任意多边形 24"/>
          <p:cNvSpPr/>
          <p:nvPr/>
        </p:nvSpPr>
        <p:spPr>
          <a:xfrm>
            <a:off x="1349299" y="1770045"/>
            <a:ext cx="1789046" cy="1789046"/>
          </a:xfrm>
          <a:custGeom>
            <a:gdLst>
              <a:gd fmla="*/ 1226917 w 2453834" name="connsiteX0"/>
              <a:gd fmla="*/ 204487 h 2453834" name="connsiteY0"/>
              <a:gd fmla="*/ 204487 w 2453834" name="connsiteX1"/>
              <a:gd fmla="*/ 1226917 h 2453834" name="connsiteY1"/>
              <a:gd fmla="*/ 1226917 w 2453834" name="connsiteX2"/>
              <a:gd fmla="*/ 2249347 h 2453834" name="connsiteY2"/>
              <a:gd fmla="*/ 2249347 w 2453834" name="connsiteX3"/>
              <a:gd fmla="*/ 1226917 h 2453834" name="connsiteY3"/>
              <a:gd fmla="*/ 1226917 w 2453834" name="connsiteX4"/>
              <a:gd fmla="*/ 204487 h 2453834" name="connsiteY4"/>
              <a:gd fmla="*/ 1226917 w 2453834" name="connsiteX5"/>
              <a:gd fmla="*/ 0 h 2453834" name="connsiteY5"/>
              <a:gd fmla="*/ 2453834 w 2453834" name="connsiteX6"/>
              <a:gd fmla="*/ 1226917 h 2453834" name="connsiteY6"/>
              <a:gd fmla="*/ 1226917 w 2453834" name="connsiteX7"/>
              <a:gd fmla="*/ 2453834 h 2453834" name="connsiteY7"/>
              <a:gd fmla="*/ 0 w 2453834" name="connsiteX8"/>
              <a:gd fmla="*/ 1226917 h 2453834" name="connsiteY8"/>
              <a:gd fmla="*/ 1226917 w 2453834" name="connsiteX9"/>
              <a:gd fmla="*/ 0 h 245383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53834" w="2453834">
                <a:moveTo>
                  <a:pt x="1226917" y="204487"/>
                </a:moveTo>
                <a:cubicBezTo>
                  <a:pt x="662245" y="204487"/>
                  <a:pt x="204487" y="662245"/>
                  <a:pt x="204487" y="1226917"/>
                </a:cubicBezTo>
                <a:cubicBezTo>
                  <a:pt x="204487" y="1791589"/>
                  <a:pt x="662245" y="2249347"/>
                  <a:pt x="1226917" y="2249347"/>
                </a:cubicBezTo>
                <a:cubicBezTo>
                  <a:pt x="1791589" y="2249347"/>
                  <a:pt x="2249347" y="1791589"/>
                  <a:pt x="2249347" y="1226917"/>
                </a:cubicBezTo>
                <a:cubicBezTo>
                  <a:pt x="2249347" y="662245"/>
                  <a:pt x="1791589" y="204487"/>
                  <a:pt x="1226917" y="204487"/>
                </a:cubicBezTo>
                <a:close/>
                <a:moveTo>
                  <a:pt x="1226917" y="0"/>
                </a:moveTo>
                <a:cubicBezTo>
                  <a:pt x="1904525" y="0"/>
                  <a:pt x="2453834" y="549309"/>
                  <a:pt x="2453834" y="1226917"/>
                </a:cubicBezTo>
                <a:cubicBezTo>
                  <a:pt x="2453834" y="1904525"/>
                  <a:pt x="1904525" y="2453834"/>
                  <a:pt x="1226917" y="2453834"/>
                </a:cubicBezTo>
                <a:cubicBezTo>
                  <a:pt x="549309" y="2453834"/>
                  <a:pt x="0" y="1904525"/>
                  <a:pt x="0" y="1226917"/>
                </a:cubicBezTo>
                <a:cubicBezTo>
                  <a:pt x="0" y="549309"/>
                  <a:pt x="549309" y="0"/>
                  <a:pt x="122691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graphicFrame>
        <p:nvGraphicFramePr>
          <p:cNvPr id="21" name="图表 20"/>
          <p:cNvGraphicFramePr/>
          <p:nvPr>
            <p:extLst>
              <p:ext uri="{D42A27DB-BD31-4B8C-83A1-F6EECF244321}">
                <p14:modId val="3551641394"/>
              </p:ext>
            </p:extLst>
          </p:nvPr>
        </p:nvGraphicFramePr>
        <p:xfrm>
          <a:off x="992923" y="1441767"/>
          <a:ext cx="2467234" cy="2419195"/>
        </p:xfrm>
        <a:graphic>
          <a:graphicData uri="http://schemas.openxmlformats.org/drawingml/2006/chart">
            <c:chart xmlns:c="http://schemas.openxmlformats.org/drawingml/2006/chart" r:id="rId2"/>
          </a:graphicData>
        </a:graphic>
      </p:graphicFrame>
      <p:graphicFrame>
        <p:nvGraphicFramePr>
          <p:cNvPr id="22" name="图表 21"/>
          <p:cNvGraphicFramePr/>
          <p:nvPr>
            <p:extLst>
              <p:ext uri="{D42A27DB-BD31-4B8C-83A1-F6EECF244321}">
                <p14:modId val="2596740221"/>
              </p:ext>
            </p:extLst>
          </p:nvPr>
        </p:nvGraphicFramePr>
        <p:xfrm>
          <a:off x="3567428" y="1441767"/>
          <a:ext cx="2467234" cy="2419195"/>
        </p:xfrm>
        <a:graphic>
          <a:graphicData uri="http://schemas.openxmlformats.org/drawingml/2006/chart">
            <c:chart xmlns:c="http://schemas.openxmlformats.org/drawingml/2006/chart" r:id="rId3"/>
          </a:graphicData>
        </a:graphic>
      </p:graphicFrame>
      <p:graphicFrame>
        <p:nvGraphicFramePr>
          <p:cNvPr id="23" name="图表 22"/>
          <p:cNvGraphicFramePr/>
          <p:nvPr>
            <p:extLst>
              <p:ext uri="{D42A27DB-BD31-4B8C-83A1-F6EECF244321}">
                <p14:modId val="4051706219"/>
              </p:ext>
            </p:extLst>
          </p:nvPr>
        </p:nvGraphicFramePr>
        <p:xfrm>
          <a:off x="6141933" y="1441767"/>
          <a:ext cx="2467234" cy="2419195"/>
        </p:xfrm>
        <a:graphic>
          <a:graphicData uri="http://schemas.openxmlformats.org/drawingml/2006/chart">
            <c:chart xmlns:c="http://schemas.openxmlformats.org/drawingml/2006/chart" r:id="rId4"/>
          </a:graphicData>
        </a:graphic>
      </p:graphicFrame>
      <p:graphicFrame>
        <p:nvGraphicFramePr>
          <p:cNvPr id="24" name="图表 23"/>
          <p:cNvGraphicFramePr/>
          <p:nvPr>
            <p:extLst>
              <p:ext uri="{D42A27DB-BD31-4B8C-83A1-F6EECF244321}">
                <p14:modId val="357226521"/>
              </p:ext>
            </p:extLst>
          </p:nvPr>
        </p:nvGraphicFramePr>
        <p:xfrm>
          <a:off x="8716437" y="1441767"/>
          <a:ext cx="2467234" cy="2419195"/>
        </p:xfrm>
        <a:graphic>
          <a:graphicData uri="http://schemas.openxmlformats.org/drawingml/2006/chart">
            <c:chart xmlns:c="http://schemas.openxmlformats.org/drawingml/2006/chart" r:id="rId5"/>
          </a:graphicData>
        </a:graphic>
      </p:graphicFrame>
      <p:sp>
        <p:nvSpPr>
          <p:cNvPr id="29" name="文本框 28"/>
          <p:cNvSpPr txBox="1"/>
          <p:nvPr/>
        </p:nvSpPr>
        <p:spPr>
          <a:xfrm>
            <a:off x="1325089" y="4004574"/>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0" name="矩形 29"/>
          <p:cNvSpPr/>
          <p:nvPr/>
        </p:nvSpPr>
        <p:spPr>
          <a:xfrm>
            <a:off x="1473020" y="4271245"/>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31" name="矩形 30"/>
          <p:cNvSpPr/>
          <p:nvPr/>
        </p:nvSpPr>
        <p:spPr>
          <a:xfrm>
            <a:off x="966882" y="4562522"/>
            <a:ext cx="2411684"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a:t>
            </a:r>
          </a:p>
        </p:txBody>
      </p:sp>
      <p:sp>
        <p:nvSpPr>
          <p:cNvPr id="32" name="文本框 31"/>
          <p:cNvSpPr txBox="1"/>
          <p:nvPr/>
        </p:nvSpPr>
        <p:spPr>
          <a:xfrm>
            <a:off x="3943352" y="4004574"/>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3" name="矩形 32"/>
          <p:cNvSpPr/>
          <p:nvPr/>
        </p:nvSpPr>
        <p:spPr>
          <a:xfrm>
            <a:off x="4091283" y="4271245"/>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34" name="矩形 33"/>
          <p:cNvSpPr/>
          <p:nvPr/>
        </p:nvSpPr>
        <p:spPr>
          <a:xfrm>
            <a:off x="3585145" y="4562522"/>
            <a:ext cx="2411684"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a:t>
            </a:r>
          </a:p>
        </p:txBody>
      </p:sp>
      <p:sp>
        <p:nvSpPr>
          <p:cNvPr id="35" name="文本框 34"/>
          <p:cNvSpPr txBox="1"/>
          <p:nvPr/>
        </p:nvSpPr>
        <p:spPr>
          <a:xfrm>
            <a:off x="6555689" y="4004574"/>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6" name="矩形 35"/>
          <p:cNvSpPr/>
          <p:nvPr/>
        </p:nvSpPr>
        <p:spPr>
          <a:xfrm>
            <a:off x="6703622" y="4271245"/>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37" name="矩形 36"/>
          <p:cNvSpPr/>
          <p:nvPr/>
        </p:nvSpPr>
        <p:spPr>
          <a:xfrm>
            <a:off x="6197483" y="4562522"/>
            <a:ext cx="2411684"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a:t>
            </a:r>
          </a:p>
        </p:txBody>
      </p:sp>
      <p:sp>
        <p:nvSpPr>
          <p:cNvPr id="38" name="文本框 37"/>
          <p:cNvSpPr txBox="1"/>
          <p:nvPr/>
        </p:nvSpPr>
        <p:spPr>
          <a:xfrm>
            <a:off x="9173952" y="4004574"/>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9" name="矩形 38"/>
          <p:cNvSpPr/>
          <p:nvPr/>
        </p:nvSpPr>
        <p:spPr>
          <a:xfrm>
            <a:off x="9321883" y="4271245"/>
            <a:ext cx="1399409" cy="251460"/>
          </a:xfrm>
          <a:prstGeom prst="rect">
            <a:avLst/>
          </a:prstGeom>
        </p:spPr>
        <p:txBody>
          <a:bodyPr wrap="square">
            <a:spAutoFit/>
          </a:bodyPr>
          <a:lstStyle/>
          <a:p>
            <a:r>
              <a:rPr altLang="zh-CN" lang="en-US" sz="1050">
                <a:solidFill>
                  <a:schemeClr val="bg1">
                    <a:lumMod val="75000"/>
                  </a:schemeClr>
                </a:solidFill>
                <a:ea typeface="+mj-ea"/>
                <a:cs charset="0" panose="020b0402040204020203" pitchFamily="34" typeface="Segoe UI Semilight"/>
              </a:rPr>
              <a:t>NONUMMY LAOREET</a:t>
            </a:r>
          </a:p>
        </p:txBody>
      </p:sp>
      <p:sp>
        <p:nvSpPr>
          <p:cNvPr id="40" name="矩形 39"/>
          <p:cNvSpPr/>
          <p:nvPr/>
        </p:nvSpPr>
        <p:spPr>
          <a:xfrm>
            <a:off x="8815746" y="4562522"/>
            <a:ext cx="2411684" cy="94488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euismod tincidunt ut aliquam erat volutpat volutpat wisi enim ad dolore magna</a:t>
            </a:r>
          </a:p>
        </p:txBody>
      </p:sp>
    </p:spTree>
    <p:extLst>
      <p:ext uri="{BB962C8B-B14F-4D97-AF65-F5344CB8AC3E}">
        <p14:creationId val="3277969986"/>
      </p:ext>
    </p:extLst>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911258" y="4716139"/>
            <a:ext cx="10369484" cy="1427280"/>
          </a:xfrm>
          <a:prstGeom prst="rect">
            <a:avLst/>
          </a:prstGeom>
          <a:solidFill>
            <a:schemeClr val="bg1"/>
          </a:solidFill>
          <a:ln>
            <a:noFill/>
          </a:ln>
          <a:effectLst>
            <a:outerShdw algn="tl" blurRad="25400" dir="2700000" dist="127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graphicFrame>
        <p:nvGraphicFramePr>
          <p:cNvPr id="5" name="图表 4"/>
          <p:cNvGraphicFramePr/>
          <p:nvPr>
            <p:extLst>
              <p:ext uri="{D42A27DB-BD31-4B8C-83A1-F6EECF244321}">
                <p14:modId val="2039941942"/>
              </p:ext>
            </p:extLst>
          </p:nvPr>
        </p:nvGraphicFramePr>
        <p:xfrm>
          <a:off x="638545" y="917833"/>
          <a:ext cx="10914910" cy="3583024"/>
        </p:xfrm>
        <a:graphic>
          <a:graphicData uri="http://schemas.openxmlformats.org/drawingml/2006/chart">
            <c:chart xmlns:c="http://schemas.openxmlformats.org/drawingml/2006/chart" r:id="rId2"/>
          </a:graphicData>
        </a:graphic>
      </p:graphicFrame>
      <p:sp>
        <p:nvSpPr>
          <p:cNvPr id="7" name="任意多边形 6"/>
          <p:cNvSpPr/>
          <p:nvPr/>
        </p:nvSpPr>
        <p:spPr>
          <a:xfrm>
            <a:off x="5238161" y="922988"/>
            <a:ext cx="857839" cy="579136"/>
          </a:xfrm>
          <a:custGeom>
            <a:gdLst>
              <a:gd fmla="*/ 0 w 857839" name="connsiteX0"/>
              <a:gd fmla="*/ 0 h 579136" name="connsiteY0"/>
              <a:gd fmla="*/ 857839 w 857839" name="connsiteX1"/>
              <a:gd fmla="*/ 0 h 579136" name="connsiteY1"/>
              <a:gd fmla="*/ 857839 w 857839" name="connsiteX2"/>
              <a:gd fmla="*/ 453325 h 579136" name="connsiteY2"/>
              <a:gd fmla="*/ 501890 w 857839" name="connsiteX3"/>
              <a:gd fmla="*/ 453325 h 579136" name="connsiteY3"/>
              <a:gd fmla="*/ 428919 w 857839" name="connsiteX4"/>
              <a:gd fmla="*/ 579136 h 579136" name="connsiteY4"/>
              <a:gd fmla="*/ 355949 w 857839" name="connsiteX5"/>
              <a:gd fmla="*/ 453325 h 579136" name="connsiteY5"/>
              <a:gd fmla="*/ 0 w 857839" name="connsiteX6"/>
              <a:gd fmla="*/ 453325 h 5791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79136" w="857839">
                <a:moveTo>
                  <a:pt x="0" y="0"/>
                </a:moveTo>
                <a:lnTo>
                  <a:pt x="857839" y="0"/>
                </a:lnTo>
                <a:lnTo>
                  <a:pt x="857839" y="453325"/>
                </a:lnTo>
                <a:lnTo>
                  <a:pt x="501890" y="453325"/>
                </a:lnTo>
                <a:lnTo>
                  <a:pt x="428919" y="579136"/>
                </a:lnTo>
                <a:lnTo>
                  <a:pt x="355949" y="453325"/>
                </a:lnTo>
                <a:lnTo>
                  <a:pt x="0" y="4533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5380783" y="904134"/>
            <a:ext cx="567055" cy="457200"/>
          </a:xfrm>
          <a:prstGeom prst="rect">
            <a:avLst/>
          </a:prstGeom>
          <a:noFill/>
        </p:spPr>
        <p:txBody>
          <a:bodyPr rtlCol="0" wrap="none">
            <a:spAutoFit/>
          </a:bodyPr>
          <a:lstStyle/>
          <a:p>
            <a:r>
              <a:rPr altLang="zh-CN" lang="en-US" sz="2400">
                <a:solidFill>
                  <a:schemeClr val="bg1"/>
                </a:solidFill>
              </a:rPr>
              <a:t>5.0</a:t>
            </a:r>
          </a:p>
        </p:txBody>
      </p:sp>
      <p:sp>
        <p:nvSpPr>
          <p:cNvPr id="10" name="矩形 9"/>
          <p:cNvSpPr/>
          <p:nvPr/>
        </p:nvSpPr>
        <p:spPr>
          <a:xfrm>
            <a:off x="1435325" y="5242706"/>
            <a:ext cx="9321349" cy="73152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 tincidunt ut laoreet dolore magna aliquam erat volutpat wisi enim ad minim veniam</a:t>
            </a:r>
          </a:p>
        </p:txBody>
      </p:sp>
      <p:sp>
        <p:nvSpPr>
          <p:cNvPr id="12" name="矩形 11"/>
          <p:cNvSpPr/>
          <p:nvPr/>
        </p:nvSpPr>
        <p:spPr>
          <a:xfrm>
            <a:off x="1435325" y="4809991"/>
            <a:ext cx="3051834" cy="457200"/>
          </a:xfrm>
          <a:prstGeom prst="rect">
            <a:avLst/>
          </a:prstGeom>
        </p:spPr>
        <p:txBody>
          <a:bodyPr wrap="square">
            <a:spAutoFit/>
          </a:bodyPr>
          <a:lstStyle/>
          <a:p>
            <a:r>
              <a:rPr altLang="zh-CN" lang="en-US" sz="2400">
                <a:solidFill>
                  <a:schemeClr val="accent1"/>
                </a:solidFill>
                <a:ea typeface="+mj-ea"/>
                <a:cs charset="0" panose="020b0402040204020203" pitchFamily="34" typeface="Segoe UI Semilight"/>
              </a:rPr>
              <a:t>ADD YOUR TEXT HERE</a:t>
            </a:r>
          </a:p>
        </p:txBody>
      </p:sp>
    </p:spTree>
    <p:extLst>
      <p:ext uri="{BB962C8B-B14F-4D97-AF65-F5344CB8AC3E}">
        <p14:creationId val="785582139"/>
      </p:ext>
    </p:extLst>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26" name="AutoShape 6"/>
          <p:cNvSpPr/>
          <p:nvPr/>
        </p:nvSpPr>
        <p:spPr bwMode="auto">
          <a:xfrm>
            <a:off x="926697" y="1740899"/>
            <a:ext cx="3844323" cy="3578443"/>
          </a:xfrm>
          <a:custGeom>
            <a:gdLst>
              <a:gd fmla="*/ 2147483647 w 21600" name="T0"/>
              <a:gd fmla="*/ 2147483647 h 21600" name="T1"/>
              <a:gd fmla="*/ 2147483647 w 21600" name="T2"/>
              <a:gd fmla="*/ 2147483647 h 21600" name="T3"/>
              <a:gd fmla="*/ 2147483647 w 21600" name="T4"/>
              <a:gd fmla="*/ 2147483647 h 21600" name="T5"/>
              <a:gd fmla="*/ 0 60000 65536" name="T6"/>
              <a:gd fmla="*/ 0 60000 65536" name="T7"/>
              <a:gd fmla="*/ 0 60000 65536" name="T8"/>
              <a:gd fmla="*/ 0 w 21600" name="T9"/>
              <a:gd fmla="*/ 0 h 21600" name="T10"/>
              <a:gd fmla="*/ 21600 w 21600" name="T11"/>
              <a:gd fmla="*/ 21487 h 21600" name="T12"/>
            </a:gdLst>
            <a:cxnLst>
              <a:cxn ang="T6">
                <a:pos x="T0" y="T1"/>
              </a:cxn>
              <a:cxn ang="T7">
                <a:pos x="T2" y="T3"/>
              </a:cxn>
              <a:cxn ang="T8">
                <a:pos x="T4" y="T5"/>
              </a:cxn>
            </a:cxnLst>
            <a:rect b="T12" l="T9" r="T11" t="T10"/>
            <a:pathLst>
              <a:path h="21600" w="21600">
                <a:moveTo>
                  <a:pt x="10800" y="20598"/>
                </a:moveTo>
                <a:lnTo>
                  <a:pt x="10800" y="21600"/>
                </a:lnTo>
                <a:lnTo>
                  <a:pt x="10800" y="20598"/>
                </a:lnTo>
                <a:close/>
              </a:path>
            </a:pathLst>
          </a:custGeom>
          <a:gradFill rotWithShape="0">
            <a:gsLst>
              <a:gs pos="0">
                <a:srgbClr val="7A7F8E"/>
              </a:gs>
              <a:gs pos="79999">
                <a:srgbClr val="A1A8B9"/>
              </a:gs>
              <a:gs pos="100000">
                <a:srgbClr val="A1A9BB"/>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latin typeface="+mj-ea"/>
              <a:ea typeface="+mj-ea"/>
            </a:endParaRPr>
          </a:p>
        </p:txBody>
      </p:sp>
      <p:sp>
        <p:nvSpPr>
          <p:cNvPr id="27" name="AutoShape 8"/>
          <p:cNvSpPr/>
          <p:nvPr/>
        </p:nvSpPr>
        <p:spPr bwMode="auto">
          <a:xfrm>
            <a:off x="926697" y="1740899"/>
            <a:ext cx="3844323" cy="3578443"/>
          </a:xfrm>
          <a:custGeom>
            <a:gdLst>
              <a:gd fmla="*/ 2147483647 w 21600" name="T0"/>
              <a:gd fmla="*/ 2147483647 h 21600" name="T1"/>
              <a:gd fmla="*/ 2147483647 w 21600" name="T2"/>
              <a:gd fmla="*/ 0 h 21600" name="T3"/>
              <a:gd fmla="*/ 2147483647 w 21600" name="T4"/>
              <a:gd fmla="*/ 2147483647 h 21600" name="T5"/>
              <a:gd fmla="*/ 0 60000 65536" name="T6"/>
              <a:gd fmla="*/ 0 60000 65536" name="T7"/>
              <a:gd fmla="*/ 0 60000 65536" name="T8"/>
              <a:gd fmla="*/ 0 w 21600" name="T9"/>
              <a:gd fmla="*/ 0 h 21600" name="T10"/>
              <a:gd fmla="*/ 21600 w 21600" name="T11"/>
              <a:gd fmla="*/ 1005 h 21600" name="T12"/>
            </a:gdLst>
            <a:cxnLst>
              <a:cxn ang="T6">
                <a:pos x="T0" y="T1"/>
              </a:cxn>
              <a:cxn ang="T7">
                <a:pos x="T2" y="T3"/>
              </a:cxn>
              <a:cxn ang="T8">
                <a:pos x="T4" y="T5"/>
              </a:cxn>
            </a:cxnLst>
            <a:rect b="T12" l="T9" r="T11" t="T10"/>
            <a:pathLst>
              <a:path h="21600" w="21600">
                <a:moveTo>
                  <a:pt x="10799" y="1002"/>
                </a:moveTo>
                <a:lnTo>
                  <a:pt x="10799" y="0"/>
                </a:lnTo>
                <a:lnTo>
                  <a:pt x="10799" y="1002"/>
                </a:lnTo>
                <a:close/>
              </a:path>
            </a:pathLst>
          </a:custGeom>
          <a:gradFill rotWithShape="0">
            <a:gsLst>
              <a:gs pos="0">
                <a:srgbClr val="7A7F8E"/>
              </a:gs>
              <a:gs pos="79999">
                <a:srgbClr val="A1A8B9"/>
              </a:gs>
              <a:gs pos="100000">
                <a:srgbClr val="A1A9BB"/>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latin typeface="+mj-ea"/>
              <a:ea typeface="+mj-ea"/>
            </a:endParaRPr>
          </a:p>
        </p:txBody>
      </p:sp>
      <p:sp>
        <p:nvSpPr>
          <p:cNvPr id="29" name="Rectangle 10"/>
          <p:cNvSpPr>
            <a:spLocks noChangeArrowheads="1"/>
          </p:cNvSpPr>
          <p:nvPr/>
        </p:nvSpPr>
        <p:spPr bwMode="auto">
          <a:xfrm>
            <a:off x="1964213" y="2706659"/>
            <a:ext cx="1769289" cy="16469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5240" lIns="15240" rIns="15240" tIns="15240"/>
          <a:lstStyle/>
          <a:p>
            <a:pPr algn="ctr">
              <a:lnSpc>
                <a:spcPct val="90000"/>
              </a:lnSpc>
              <a:spcAft>
                <a:spcPct val="35000"/>
              </a:spcAft>
            </a:pPr>
            <a:endParaRPr altLang="en-US" b="1" lang="zh-CN" sz="1200">
              <a:solidFill>
                <a:srgbClr val="F05930"/>
              </a:solidFill>
              <a:latin typeface="+mj-ea"/>
              <a:ea typeface="+mj-ea"/>
              <a:sym charset="-122" pitchFamily="34" typeface="微软雅黑"/>
            </a:endParaRPr>
          </a:p>
        </p:txBody>
      </p:sp>
      <p:sp>
        <p:nvSpPr>
          <p:cNvPr id="30" name="Rectangle 12"/>
          <p:cNvSpPr>
            <a:spLocks noChangeArrowheads="1"/>
          </p:cNvSpPr>
          <p:nvPr/>
        </p:nvSpPr>
        <p:spPr bwMode="auto">
          <a:xfrm>
            <a:off x="2229606" y="1205977"/>
            <a:ext cx="1238502" cy="11528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9370" lIns="39370" rIns="39370" tIns="39370"/>
          <a:lstStyle/>
          <a:p>
            <a:pPr algn="ctr">
              <a:lnSpc>
                <a:spcPct val="90000"/>
              </a:lnSpc>
              <a:spcAft>
                <a:spcPct val="35000"/>
              </a:spcAft>
            </a:pPr>
            <a:endParaRPr altLang="en-US" lang="zh-CN" sz="3100">
              <a:solidFill>
                <a:schemeClr val="bg1"/>
              </a:solidFill>
              <a:latin typeface="+mj-ea"/>
              <a:ea typeface="+mj-ea"/>
              <a:sym charset="-122" pitchFamily="2" typeface="宋体"/>
            </a:endParaRPr>
          </a:p>
        </p:txBody>
      </p:sp>
      <p:sp>
        <p:nvSpPr>
          <p:cNvPr id="46" name="椭圆 45"/>
          <p:cNvSpPr/>
          <p:nvPr/>
        </p:nvSpPr>
        <p:spPr>
          <a:xfrm>
            <a:off x="1207746" y="1911429"/>
            <a:ext cx="3357051" cy="335705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1954386" y="2669553"/>
            <a:ext cx="1840803" cy="18408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2065574" y="3268618"/>
            <a:ext cx="1618426" cy="701040"/>
          </a:xfrm>
          <a:prstGeom prst="rect">
            <a:avLst/>
          </a:prstGeom>
          <a:noFill/>
        </p:spPr>
        <p:txBody>
          <a:bodyPr rtlCol="0" wrap="none">
            <a:spAutoFit/>
          </a:bodyPr>
          <a:lstStyle/>
          <a:p>
            <a:pPr algn="ctr"/>
            <a:r>
              <a:rPr altLang="zh-CN" lang="en-US" sz="2000">
                <a:solidFill>
                  <a:schemeClr val="accent3"/>
                </a:solidFill>
              </a:rPr>
              <a:t>BUSINESS</a:t>
            </a:r>
          </a:p>
          <a:p>
            <a:pPr algn="ctr"/>
            <a:r>
              <a:rPr altLang="zh-CN" lang="en-US" sz="2000">
                <a:solidFill>
                  <a:schemeClr val="accent3"/>
                </a:solidFill>
              </a:rPr>
              <a:t>POWERPOINT</a:t>
            </a:r>
          </a:p>
        </p:txBody>
      </p:sp>
      <p:grpSp>
        <p:nvGrpSpPr>
          <p:cNvPr id="81" name="组合 80"/>
          <p:cNvGrpSpPr/>
          <p:nvPr/>
        </p:nvGrpSpPr>
        <p:grpSpPr>
          <a:xfrm>
            <a:off x="2212812" y="1411356"/>
            <a:ext cx="1308414" cy="1000147"/>
            <a:chOff x="2212812" y="1411356"/>
            <a:chExt cx="1308414" cy="1000147"/>
          </a:xfrm>
          <a:effectLst>
            <a:outerShdw algn="tl" blurRad="25400" dir="2700000" dist="25400" rotWithShape="0">
              <a:prstClr val="black">
                <a:alpha val="20000"/>
              </a:prstClr>
            </a:outerShdw>
          </a:effectLst>
        </p:grpSpPr>
        <p:sp>
          <p:nvSpPr>
            <p:cNvPr id="42" name="椭圆 41"/>
            <p:cNvSpPr/>
            <p:nvPr/>
          </p:nvSpPr>
          <p:spPr>
            <a:xfrm>
              <a:off x="2422943" y="1411356"/>
              <a:ext cx="903691" cy="903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圆角矩形 52"/>
            <p:cNvSpPr/>
            <p:nvPr/>
          </p:nvSpPr>
          <p:spPr>
            <a:xfrm>
              <a:off x="2212812" y="2122750"/>
              <a:ext cx="1308414" cy="28875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5" name="KSO_Shape"/>
          <p:cNvSpPr/>
          <p:nvPr/>
        </p:nvSpPr>
        <p:spPr bwMode="auto">
          <a:xfrm>
            <a:off x="2700849" y="1656290"/>
            <a:ext cx="370842" cy="344548"/>
          </a:xfrm>
          <a:custGeom>
            <a:gdLst>
              <a:gd fmla="*/ 1108076 w 3060700" name="T0"/>
              <a:gd fmla="*/ 1387900 h 3054351" name="T1"/>
              <a:gd fmla="*/ 1462723 w 3060700" name="T2"/>
              <a:gd fmla="*/ 1173877 h 3054351" name="T3"/>
              <a:gd fmla="*/ 1439546 w 3060700" name="T4"/>
              <a:gd fmla="*/ 1213887 h 3054351" name="T5"/>
              <a:gd fmla="*/ 1395731 w 3060700" name="T6"/>
              <a:gd fmla="*/ 1229764 h 3054351" name="T7"/>
              <a:gd fmla="*/ 1485583 w 3060700" name="T8"/>
              <a:gd fmla="*/ 1381866 h 3054351" name="T9"/>
              <a:gd fmla="*/ 1521461 w 3060700" name="T10"/>
              <a:gd fmla="*/ 1347889 h 3054351" name="T11"/>
              <a:gd fmla="*/ 1464311 w 3060700" name="T12"/>
              <a:gd fmla="*/ 1093540 h 3054351" name="T13"/>
              <a:gd fmla="*/ 945198 w 3060700" name="T14"/>
              <a:gd fmla="*/ 1347889 h 3054351" name="T15"/>
              <a:gd fmla="*/ 981711 w 3060700" name="T16"/>
              <a:gd fmla="*/ 1381866 h 3054351" name="T17"/>
              <a:gd fmla="*/ 1070928 w 3060700" name="T18"/>
              <a:gd fmla="*/ 1229764 h 3054351" name="T19"/>
              <a:gd fmla="*/ 1027748 w 3060700" name="T20"/>
              <a:gd fmla="*/ 1213887 h 3054351" name="T21"/>
              <a:gd fmla="*/ 1004253 w 3060700" name="T22"/>
              <a:gd fmla="*/ 1173877 h 3054351" name="T23"/>
              <a:gd fmla="*/ 1061721 w 3060700" name="T24"/>
              <a:gd fmla="*/ 957632 h 3054351" name="T25"/>
              <a:gd fmla="*/ 1035686 w 3060700" name="T26"/>
              <a:gd fmla="*/ 974145 h 3054351" name="T27"/>
              <a:gd fmla="*/ 1025208 w 3060700" name="T28"/>
              <a:gd fmla="*/ 1004311 h 3054351" name="T29"/>
              <a:gd fmla="*/ 1032828 w 3060700" name="T30"/>
              <a:gd fmla="*/ 1186261 h 3054351" name="T31"/>
              <a:gd fmla="*/ 1057276 w 3060700" name="T32"/>
              <a:gd fmla="*/ 1204996 h 3054351" name="T33"/>
              <a:gd fmla="*/ 1409701 w 3060700" name="T34"/>
              <a:gd fmla="*/ 1204996 h 3054351" name="T35"/>
              <a:gd fmla="*/ 1434148 w 3060700" name="T36"/>
              <a:gd fmla="*/ 1186261 h 3054351" name="T37"/>
              <a:gd fmla="*/ 1441768 w 3060700" name="T38"/>
              <a:gd fmla="*/ 1004311 h 3054351" name="T39"/>
              <a:gd fmla="*/ 1431291 w 3060700" name="T40"/>
              <a:gd fmla="*/ 974145 h 3054351" name="T41"/>
              <a:gd fmla="*/ 1405256 w 3060700" name="T42"/>
              <a:gd fmla="*/ 957632 h 3054351" name="T43"/>
              <a:gd fmla="*/ 1402716 w 3060700" name="T44"/>
              <a:gd fmla="*/ 934452 h 3054351" name="T45"/>
              <a:gd fmla="*/ 1443991 w 3060700" name="T46"/>
              <a:gd fmla="*/ 954775 h 3054351" name="T47"/>
              <a:gd fmla="*/ 1463993 w 3060700" name="T48"/>
              <a:gd fmla="*/ 997325 h 3054351" name="T49"/>
              <a:gd fmla="*/ 1526858 w 3060700" name="T50"/>
              <a:gd fmla="*/ 829346 h 3054351" name="T51"/>
              <a:gd fmla="*/ 1497966 w 3060700" name="T52"/>
              <a:gd fmla="*/ 789018 h 3054351" name="T53"/>
              <a:gd fmla="*/ 1381126 w 3060700" name="T54"/>
              <a:gd fmla="*/ 775999 h 3054351" name="T55"/>
              <a:gd fmla="*/ 1108076 w 3060700" name="T56"/>
              <a:gd fmla="*/ 934134 h 3054351" name="T57"/>
              <a:gd fmla="*/ 988696 w 3060700" name="T58"/>
              <a:gd fmla="*/ 779492 h 3054351" name="T59"/>
              <a:gd fmla="*/ 949326 w 3060700" name="T60"/>
              <a:gd fmla="*/ 809659 h 3054351" name="T61"/>
              <a:gd fmla="*/ 936626 w 3060700" name="T62"/>
              <a:gd fmla="*/ 1070677 h 3054351" name="T63"/>
              <a:gd fmla="*/ 1011238 w 3060700" name="T64"/>
              <a:gd fmla="*/ 970652 h 3054351" name="T65"/>
              <a:gd fmla="*/ 1044576 w 3060700" name="T66"/>
              <a:gd fmla="*/ 939533 h 3054351" name="T67"/>
              <a:gd fmla="*/ 1010286 w 3060700" name="T68"/>
              <a:gd fmla="*/ 775999 h 3054351" name="T69"/>
              <a:gd fmla="*/ 2223136 w 3060700" name="T70"/>
              <a:gd fmla="*/ 556579 h 3054351" name="T71"/>
              <a:gd fmla="*/ 2281238 w 3060700" name="T72"/>
              <a:gd fmla="*/ 583887 h 3054351" name="T73"/>
              <a:gd fmla="*/ 2326640 w 3060700" name="T74"/>
              <a:gd fmla="*/ 628661 h 3054351" name="T75"/>
              <a:gd fmla="*/ 2355533 w 3060700" name="T76"/>
              <a:gd fmla="*/ 686453 h 3054351" name="T77"/>
              <a:gd fmla="*/ 2363788 w 3060700" name="T78"/>
              <a:gd fmla="*/ 2861287 h 3054351" name="T79"/>
              <a:gd fmla="*/ 2352358 w 3060700" name="T80"/>
              <a:gd fmla="*/ 2927335 h 3054351" name="T81"/>
              <a:gd fmla="*/ 2320926 w 3060700" name="T82"/>
              <a:gd fmla="*/ 2983857 h 3054351" name="T83"/>
              <a:gd fmla="*/ 2273618 w 3060700" name="T84"/>
              <a:gd fmla="*/ 3026090 h 3054351" name="T85"/>
              <a:gd fmla="*/ 2213928 w 3060700" name="T86"/>
              <a:gd fmla="*/ 3050541 h 3054351" name="T87"/>
              <a:gd fmla="*/ 865506 w 3060700" name="T88"/>
              <a:gd fmla="*/ 3053399 h 3054351" name="T89"/>
              <a:gd fmla="*/ 803276 w 3060700" name="T90"/>
              <a:gd fmla="*/ 3035299 h 3054351" name="T91"/>
              <a:gd fmla="*/ 751841 w 3060700" name="T92"/>
              <a:gd fmla="*/ 2997511 h 3054351" name="T93"/>
              <a:gd fmla="*/ 715646 w 3060700" name="T94"/>
              <a:gd fmla="*/ 2944800 h 3054351" name="T95"/>
              <a:gd fmla="*/ 698183 w 3060700" name="T96"/>
              <a:gd fmla="*/ 2880657 h 3054351" name="T97"/>
              <a:gd fmla="*/ 701041 w 3060700" name="T98"/>
              <a:gd fmla="*/ 705188 h 3054351" name="T99"/>
              <a:gd fmla="*/ 724218 w 3060700" name="T100"/>
              <a:gd fmla="*/ 643903 h 3054351" name="T101"/>
              <a:gd fmla="*/ 765493 w 3060700" name="T102"/>
              <a:gd fmla="*/ 595001 h 3054351" name="T103"/>
              <a:gd fmla="*/ 820103 w 3060700" name="T104"/>
              <a:gd fmla="*/ 562612 h 3054351" name="T105"/>
              <a:gd fmla="*/ 884556 w 3060700" name="T106"/>
              <a:gd fmla="*/ 550863 h 3054351" name="T107"/>
              <a:gd fmla="*/ 2746725 w 3060700" name="T108"/>
              <a:gd fmla="*/ 322819 h 30543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54351" w="3060700">
                <a:moveTo>
                  <a:pt x="1244601" y="1229764"/>
                </a:moveTo>
                <a:lnTo>
                  <a:pt x="1244601" y="1387900"/>
                </a:lnTo>
                <a:lnTo>
                  <a:pt x="1358901" y="1387900"/>
                </a:lnTo>
                <a:lnTo>
                  <a:pt x="1358901" y="1229764"/>
                </a:lnTo>
                <a:lnTo>
                  <a:pt x="1244601" y="1229764"/>
                </a:lnTo>
                <a:close/>
                <a:moveTo>
                  <a:pt x="1108076" y="1229764"/>
                </a:moveTo>
                <a:lnTo>
                  <a:pt x="1108076" y="1387900"/>
                </a:lnTo>
                <a:lnTo>
                  <a:pt x="1222693" y="1387900"/>
                </a:lnTo>
                <a:lnTo>
                  <a:pt x="1222693" y="1229764"/>
                </a:lnTo>
                <a:lnTo>
                  <a:pt x="1108076" y="1229764"/>
                </a:lnTo>
                <a:close/>
                <a:moveTo>
                  <a:pt x="1464311" y="1093540"/>
                </a:moveTo>
                <a:lnTo>
                  <a:pt x="1464311" y="1159588"/>
                </a:lnTo>
                <a:lnTo>
                  <a:pt x="1463993" y="1166891"/>
                </a:lnTo>
                <a:lnTo>
                  <a:pt x="1462723" y="1173877"/>
                </a:lnTo>
                <a:lnTo>
                  <a:pt x="1461136" y="1180546"/>
                </a:lnTo>
                <a:lnTo>
                  <a:pt x="1458596" y="1186897"/>
                </a:lnTo>
                <a:lnTo>
                  <a:pt x="1455738" y="1193247"/>
                </a:lnTo>
                <a:lnTo>
                  <a:pt x="1452246" y="1198963"/>
                </a:lnTo>
                <a:lnTo>
                  <a:pt x="1448436" y="1204361"/>
                </a:lnTo>
                <a:lnTo>
                  <a:pt x="1443991" y="1209124"/>
                </a:lnTo>
                <a:lnTo>
                  <a:pt x="1439546" y="1213887"/>
                </a:lnTo>
                <a:lnTo>
                  <a:pt x="1433831" y="1218015"/>
                </a:lnTo>
                <a:lnTo>
                  <a:pt x="1428433" y="1221508"/>
                </a:lnTo>
                <a:lnTo>
                  <a:pt x="1422401" y="1224049"/>
                </a:lnTo>
                <a:lnTo>
                  <a:pt x="1416051" y="1226589"/>
                </a:lnTo>
                <a:lnTo>
                  <a:pt x="1409701" y="1228494"/>
                </a:lnTo>
                <a:lnTo>
                  <a:pt x="1402716" y="1229447"/>
                </a:lnTo>
                <a:lnTo>
                  <a:pt x="1395731" y="1229764"/>
                </a:lnTo>
                <a:lnTo>
                  <a:pt x="1381126" y="1229764"/>
                </a:lnTo>
                <a:lnTo>
                  <a:pt x="1381126" y="1387900"/>
                </a:lnTo>
                <a:lnTo>
                  <a:pt x="1456691" y="1387900"/>
                </a:lnTo>
                <a:lnTo>
                  <a:pt x="1464311" y="1387264"/>
                </a:lnTo>
                <a:lnTo>
                  <a:pt x="1471613" y="1386312"/>
                </a:lnTo>
                <a:lnTo>
                  <a:pt x="1478598" y="1384407"/>
                </a:lnTo>
                <a:lnTo>
                  <a:pt x="1485583" y="1381866"/>
                </a:lnTo>
                <a:lnTo>
                  <a:pt x="1491616" y="1378691"/>
                </a:lnTo>
                <a:lnTo>
                  <a:pt x="1497966" y="1374880"/>
                </a:lnTo>
                <a:lnTo>
                  <a:pt x="1503681" y="1370435"/>
                </a:lnTo>
                <a:lnTo>
                  <a:pt x="1508761" y="1365354"/>
                </a:lnTo>
                <a:lnTo>
                  <a:pt x="1513841" y="1360274"/>
                </a:lnTo>
                <a:lnTo>
                  <a:pt x="1517968" y="1354240"/>
                </a:lnTo>
                <a:lnTo>
                  <a:pt x="1521461" y="1347889"/>
                </a:lnTo>
                <a:lnTo>
                  <a:pt x="1524636" y="1341221"/>
                </a:lnTo>
                <a:lnTo>
                  <a:pt x="1526858" y="1334553"/>
                </a:lnTo>
                <a:lnTo>
                  <a:pt x="1529081" y="1326932"/>
                </a:lnTo>
                <a:lnTo>
                  <a:pt x="1530033" y="1319628"/>
                </a:lnTo>
                <a:lnTo>
                  <a:pt x="1530351" y="1311690"/>
                </a:lnTo>
                <a:lnTo>
                  <a:pt x="1530351" y="1093540"/>
                </a:lnTo>
                <a:lnTo>
                  <a:pt x="1464311" y="1093540"/>
                </a:lnTo>
                <a:close/>
                <a:moveTo>
                  <a:pt x="936626" y="1093540"/>
                </a:moveTo>
                <a:lnTo>
                  <a:pt x="936626" y="1311690"/>
                </a:lnTo>
                <a:lnTo>
                  <a:pt x="936943" y="1319628"/>
                </a:lnTo>
                <a:lnTo>
                  <a:pt x="937896" y="1326932"/>
                </a:lnTo>
                <a:lnTo>
                  <a:pt x="939801" y="1334553"/>
                </a:lnTo>
                <a:lnTo>
                  <a:pt x="942658" y="1341221"/>
                </a:lnTo>
                <a:lnTo>
                  <a:pt x="945198" y="1347889"/>
                </a:lnTo>
                <a:lnTo>
                  <a:pt x="949326" y="1354240"/>
                </a:lnTo>
                <a:lnTo>
                  <a:pt x="953453" y="1360274"/>
                </a:lnTo>
                <a:lnTo>
                  <a:pt x="958216" y="1365354"/>
                </a:lnTo>
                <a:lnTo>
                  <a:pt x="963613" y="1370435"/>
                </a:lnTo>
                <a:lnTo>
                  <a:pt x="969011" y="1374880"/>
                </a:lnTo>
                <a:lnTo>
                  <a:pt x="975361" y="1378691"/>
                </a:lnTo>
                <a:lnTo>
                  <a:pt x="981711" y="1381866"/>
                </a:lnTo>
                <a:lnTo>
                  <a:pt x="988696" y="1384407"/>
                </a:lnTo>
                <a:lnTo>
                  <a:pt x="995681" y="1386312"/>
                </a:lnTo>
                <a:lnTo>
                  <a:pt x="1002983" y="1387264"/>
                </a:lnTo>
                <a:lnTo>
                  <a:pt x="1010286" y="1387900"/>
                </a:lnTo>
                <a:lnTo>
                  <a:pt x="1085851" y="1387900"/>
                </a:lnTo>
                <a:lnTo>
                  <a:pt x="1085851" y="1229764"/>
                </a:lnTo>
                <a:lnTo>
                  <a:pt x="1070928" y="1229764"/>
                </a:lnTo>
                <a:lnTo>
                  <a:pt x="1064261" y="1229447"/>
                </a:lnTo>
                <a:lnTo>
                  <a:pt x="1057276" y="1228494"/>
                </a:lnTo>
                <a:lnTo>
                  <a:pt x="1050608" y="1226589"/>
                </a:lnTo>
                <a:lnTo>
                  <a:pt x="1044576" y="1224049"/>
                </a:lnTo>
                <a:lnTo>
                  <a:pt x="1038543" y="1221508"/>
                </a:lnTo>
                <a:lnTo>
                  <a:pt x="1032828" y="1218015"/>
                </a:lnTo>
                <a:lnTo>
                  <a:pt x="1027748" y="1213887"/>
                </a:lnTo>
                <a:lnTo>
                  <a:pt x="1022668" y="1209124"/>
                </a:lnTo>
                <a:lnTo>
                  <a:pt x="1018541" y="1204361"/>
                </a:lnTo>
                <a:lnTo>
                  <a:pt x="1014731" y="1198963"/>
                </a:lnTo>
                <a:lnTo>
                  <a:pt x="1011238" y="1193247"/>
                </a:lnTo>
                <a:lnTo>
                  <a:pt x="1008381" y="1186897"/>
                </a:lnTo>
                <a:lnTo>
                  <a:pt x="1006158" y="1180546"/>
                </a:lnTo>
                <a:lnTo>
                  <a:pt x="1004253" y="1173877"/>
                </a:lnTo>
                <a:lnTo>
                  <a:pt x="1003301" y="1166891"/>
                </a:lnTo>
                <a:lnTo>
                  <a:pt x="1002983" y="1159588"/>
                </a:lnTo>
                <a:lnTo>
                  <a:pt x="1002983" y="1093540"/>
                </a:lnTo>
                <a:lnTo>
                  <a:pt x="936626" y="1093540"/>
                </a:lnTo>
                <a:close/>
                <a:moveTo>
                  <a:pt x="1070928" y="956680"/>
                </a:moveTo>
                <a:lnTo>
                  <a:pt x="1066483" y="956997"/>
                </a:lnTo>
                <a:lnTo>
                  <a:pt x="1061721" y="957632"/>
                </a:lnTo>
                <a:lnTo>
                  <a:pt x="1057276" y="959220"/>
                </a:lnTo>
                <a:lnTo>
                  <a:pt x="1053148" y="960490"/>
                </a:lnTo>
                <a:lnTo>
                  <a:pt x="1049338" y="962713"/>
                </a:lnTo>
                <a:lnTo>
                  <a:pt x="1045528" y="965253"/>
                </a:lnTo>
                <a:lnTo>
                  <a:pt x="1042036" y="967476"/>
                </a:lnTo>
                <a:lnTo>
                  <a:pt x="1038543" y="970652"/>
                </a:lnTo>
                <a:lnTo>
                  <a:pt x="1035686" y="974145"/>
                </a:lnTo>
                <a:lnTo>
                  <a:pt x="1032828" y="977637"/>
                </a:lnTo>
                <a:lnTo>
                  <a:pt x="1030923" y="981448"/>
                </a:lnTo>
                <a:lnTo>
                  <a:pt x="1028701" y="985576"/>
                </a:lnTo>
                <a:lnTo>
                  <a:pt x="1027431" y="990339"/>
                </a:lnTo>
                <a:lnTo>
                  <a:pt x="1026161" y="994785"/>
                </a:lnTo>
                <a:lnTo>
                  <a:pt x="1025526" y="999230"/>
                </a:lnTo>
                <a:lnTo>
                  <a:pt x="1025208" y="1004311"/>
                </a:lnTo>
                <a:lnTo>
                  <a:pt x="1025208" y="1159588"/>
                </a:lnTo>
                <a:lnTo>
                  <a:pt x="1025526" y="1164669"/>
                </a:lnTo>
                <a:lnTo>
                  <a:pt x="1026161" y="1169114"/>
                </a:lnTo>
                <a:lnTo>
                  <a:pt x="1027431" y="1173877"/>
                </a:lnTo>
                <a:lnTo>
                  <a:pt x="1028701" y="1178323"/>
                </a:lnTo>
                <a:lnTo>
                  <a:pt x="1030923" y="1182451"/>
                </a:lnTo>
                <a:lnTo>
                  <a:pt x="1032828" y="1186261"/>
                </a:lnTo>
                <a:lnTo>
                  <a:pt x="1035686" y="1190072"/>
                </a:lnTo>
                <a:lnTo>
                  <a:pt x="1038543" y="1193247"/>
                </a:lnTo>
                <a:lnTo>
                  <a:pt x="1042036" y="1196423"/>
                </a:lnTo>
                <a:lnTo>
                  <a:pt x="1045528" y="1198963"/>
                </a:lnTo>
                <a:lnTo>
                  <a:pt x="1049338" y="1201503"/>
                </a:lnTo>
                <a:lnTo>
                  <a:pt x="1053148" y="1203409"/>
                </a:lnTo>
                <a:lnTo>
                  <a:pt x="1057276" y="1204996"/>
                </a:lnTo>
                <a:lnTo>
                  <a:pt x="1061721" y="1205949"/>
                </a:lnTo>
                <a:lnTo>
                  <a:pt x="1066483" y="1206902"/>
                </a:lnTo>
                <a:lnTo>
                  <a:pt x="1070928" y="1207219"/>
                </a:lnTo>
                <a:lnTo>
                  <a:pt x="1395731" y="1207219"/>
                </a:lnTo>
                <a:lnTo>
                  <a:pt x="1400811" y="1206902"/>
                </a:lnTo>
                <a:lnTo>
                  <a:pt x="1405256" y="1205949"/>
                </a:lnTo>
                <a:lnTo>
                  <a:pt x="1409701" y="1204996"/>
                </a:lnTo>
                <a:lnTo>
                  <a:pt x="1414146" y="1203409"/>
                </a:lnTo>
                <a:lnTo>
                  <a:pt x="1417956" y="1201503"/>
                </a:lnTo>
                <a:lnTo>
                  <a:pt x="1421766" y="1198963"/>
                </a:lnTo>
                <a:lnTo>
                  <a:pt x="1425258" y="1196423"/>
                </a:lnTo>
                <a:lnTo>
                  <a:pt x="1428433" y="1193247"/>
                </a:lnTo>
                <a:lnTo>
                  <a:pt x="1431291" y="1190072"/>
                </a:lnTo>
                <a:lnTo>
                  <a:pt x="1434148" y="1186261"/>
                </a:lnTo>
                <a:lnTo>
                  <a:pt x="1436371" y="1182451"/>
                </a:lnTo>
                <a:lnTo>
                  <a:pt x="1438276" y="1178323"/>
                </a:lnTo>
                <a:lnTo>
                  <a:pt x="1439863" y="1173877"/>
                </a:lnTo>
                <a:lnTo>
                  <a:pt x="1440816" y="1169114"/>
                </a:lnTo>
                <a:lnTo>
                  <a:pt x="1441451" y="1164669"/>
                </a:lnTo>
                <a:lnTo>
                  <a:pt x="1441768" y="1159588"/>
                </a:lnTo>
                <a:lnTo>
                  <a:pt x="1441768" y="1004311"/>
                </a:lnTo>
                <a:lnTo>
                  <a:pt x="1441451" y="999230"/>
                </a:lnTo>
                <a:lnTo>
                  <a:pt x="1440816" y="994785"/>
                </a:lnTo>
                <a:lnTo>
                  <a:pt x="1439863" y="990339"/>
                </a:lnTo>
                <a:lnTo>
                  <a:pt x="1438276" y="985576"/>
                </a:lnTo>
                <a:lnTo>
                  <a:pt x="1436371" y="981448"/>
                </a:lnTo>
                <a:lnTo>
                  <a:pt x="1434148" y="977637"/>
                </a:lnTo>
                <a:lnTo>
                  <a:pt x="1431291" y="974145"/>
                </a:lnTo>
                <a:lnTo>
                  <a:pt x="1428433" y="970652"/>
                </a:lnTo>
                <a:lnTo>
                  <a:pt x="1425258" y="967476"/>
                </a:lnTo>
                <a:lnTo>
                  <a:pt x="1421766" y="965253"/>
                </a:lnTo>
                <a:lnTo>
                  <a:pt x="1417956" y="962713"/>
                </a:lnTo>
                <a:lnTo>
                  <a:pt x="1414146" y="960490"/>
                </a:lnTo>
                <a:lnTo>
                  <a:pt x="1409701" y="959220"/>
                </a:lnTo>
                <a:lnTo>
                  <a:pt x="1405256" y="957632"/>
                </a:lnTo>
                <a:lnTo>
                  <a:pt x="1400811" y="956997"/>
                </a:lnTo>
                <a:lnTo>
                  <a:pt x="1395731" y="956680"/>
                </a:lnTo>
                <a:lnTo>
                  <a:pt x="1070928" y="956680"/>
                </a:lnTo>
                <a:close/>
                <a:moveTo>
                  <a:pt x="1381126" y="775999"/>
                </a:moveTo>
                <a:lnTo>
                  <a:pt x="1381126" y="934134"/>
                </a:lnTo>
                <a:lnTo>
                  <a:pt x="1395731" y="934134"/>
                </a:lnTo>
                <a:lnTo>
                  <a:pt x="1402716" y="934452"/>
                </a:lnTo>
                <a:lnTo>
                  <a:pt x="1409701" y="935405"/>
                </a:lnTo>
                <a:lnTo>
                  <a:pt x="1416051" y="937310"/>
                </a:lnTo>
                <a:lnTo>
                  <a:pt x="1422401" y="939533"/>
                </a:lnTo>
                <a:lnTo>
                  <a:pt x="1428433" y="942390"/>
                </a:lnTo>
                <a:lnTo>
                  <a:pt x="1433831" y="945883"/>
                </a:lnTo>
                <a:lnTo>
                  <a:pt x="1439546" y="950011"/>
                </a:lnTo>
                <a:lnTo>
                  <a:pt x="1443991" y="954775"/>
                </a:lnTo>
                <a:lnTo>
                  <a:pt x="1448436" y="959538"/>
                </a:lnTo>
                <a:lnTo>
                  <a:pt x="1452246" y="965253"/>
                </a:lnTo>
                <a:lnTo>
                  <a:pt x="1455738" y="970652"/>
                </a:lnTo>
                <a:lnTo>
                  <a:pt x="1458596" y="977002"/>
                </a:lnTo>
                <a:lnTo>
                  <a:pt x="1461136" y="983353"/>
                </a:lnTo>
                <a:lnTo>
                  <a:pt x="1462723" y="990339"/>
                </a:lnTo>
                <a:lnTo>
                  <a:pt x="1463993" y="997325"/>
                </a:lnTo>
                <a:lnTo>
                  <a:pt x="1464311" y="1004311"/>
                </a:lnTo>
                <a:lnTo>
                  <a:pt x="1464311" y="1070677"/>
                </a:lnTo>
                <a:lnTo>
                  <a:pt x="1530351" y="1070677"/>
                </a:lnTo>
                <a:lnTo>
                  <a:pt x="1530351" y="852209"/>
                </a:lnTo>
                <a:lnTo>
                  <a:pt x="1530033" y="844588"/>
                </a:lnTo>
                <a:lnTo>
                  <a:pt x="1529081" y="836650"/>
                </a:lnTo>
                <a:lnTo>
                  <a:pt x="1526858" y="829346"/>
                </a:lnTo>
                <a:lnTo>
                  <a:pt x="1524636" y="822360"/>
                </a:lnTo>
                <a:lnTo>
                  <a:pt x="1521461" y="815692"/>
                </a:lnTo>
                <a:lnTo>
                  <a:pt x="1517968" y="809659"/>
                </a:lnTo>
                <a:lnTo>
                  <a:pt x="1513841" y="803943"/>
                </a:lnTo>
                <a:lnTo>
                  <a:pt x="1508761" y="798545"/>
                </a:lnTo>
                <a:lnTo>
                  <a:pt x="1503681" y="793464"/>
                </a:lnTo>
                <a:lnTo>
                  <a:pt x="1497966" y="789018"/>
                </a:lnTo>
                <a:lnTo>
                  <a:pt x="1491616" y="785526"/>
                </a:lnTo>
                <a:lnTo>
                  <a:pt x="1485583" y="782033"/>
                </a:lnTo>
                <a:lnTo>
                  <a:pt x="1478598" y="779492"/>
                </a:lnTo>
                <a:lnTo>
                  <a:pt x="1471613" y="777905"/>
                </a:lnTo>
                <a:lnTo>
                  <a:pt x="1464311" y="776317"/>
                </a:lnTo>
                <a:lnTo>
                  <a:pt x="1456691" y="775999"/>
                </a:lnTo>
                <a:lnTo>
                  <a:pt x="1381126" y="775999"/>
                </a:lnTo>
                <a:close/>
                <a:moveTo>
                  <a:pt x="1244601" y="775999"/>
                </a:moveTo>
                <a:lnTo>
                  <a:pt x="1244601" y="934134"/>
                </a:lnTo>
                <a:lnTo>
                  <a:pt x="1358901" y="934134"/>
                </a:lnTo>
                <a:lnTo>
                  <a:pt x="1358901" y="775999"/>
                </a:lnTo>
                <a:lnTo>
                  <a:pt x="1244601" y="775999"/>
                </a:lnTo>
                <a:close/>
                <a:moveTo>
                  <a:pt x="1108076" y="775999"/>
                </a:moveTo>
                <a:lnTo>
                  <a:pt x="1108076" y="934134"/>
                </a:lnTo>
                <a:lnTo>
                  <a:pt x="1222693" y="934134"/>
                </a:lnTo>
                <a:lnTo>
                  <a:pt x="1222693" y="775999"/>
                </a:lnTo>
                <a:lnTo>
                  <a:pt x="1108076" y="775999"/>
                </a:lnTo>
                <a:close/>
                <a:moveTo>
                  <a:pt x="1010286" y="775999"/>
                </a:moveTo>
                <a:lnTo>
                  <a:pt x="1002983" y="776317"/>
                </a:lnTo>
                <a:lnTo>
                  <a:pt x="995681" y="777905"/>
                </a:lnTo>
                <a:lnTo>
                  <a:pt x="988696" y="779492"/>
                </a:lnTo>
                <a:lnTo>
                  <a:pt x="981711" y="782033"/>
                </a:lnTo>
                <a:lnTo>
                  <a:pt x="975361" y="785526"/>
                </a:lnTo>
                <a:lnTo>
                  <a:pt x="969011" y="789018"/>
                </a:lnTo>
                <a:lnTo>
                  <a:pt x="963613" y="793464"/>
                </a:lnTo>
                <a:lnTo>
                  <a:pt x="958216" y="798545"/>
                </a:lnTo>
                <a:lnTo>
                  <a:pt x="953453" y="803943"/>
                </a:lnTo>
                <a:lnTo>
                  <a:pt x="949326" y="809659"/>
                </a:lnTo>
                <a:lnTo>
                  <a:pt x="945198" y="815692"/>
                </a:lnTo>
                <a:lnTo>
                  <a:pt x="942658" y="822360"/>
                </a:lnTo>
                <a:lnTo>
                  <a:pt x="939801" y="829346"/>
                </a:lnTo>
                <a:lnTo>
                  <a:pt x="937896" y="836650"/>
                </a:lnTo>
                <a:lnTo>
                  <a:pt x="936943" y="844588"/>
                </a:lnTo>
                <a:lnTo>
                  <a:pt x="936626" y="852209"/>
                </a:lnTo>
                <a:lnTo>
                  <a:pt x="936626" y="1070677"/>
                </a:lnTo>
                <a:lnTo>
                  <a:pt x="1002983" y="1070677"/>
                </a:lnTo>
                <a:lnTo>
                  <a:pt x="1002983" y="1004311"/>
                </a:lnTo>
                <a:lnTo>
                  <a:pt x="1003301" y="997325"/>
                </a:lnTo>
                <a:lnTo>
                  <a:pt x="1004253" y="990339"/>
                </a:lnTo>
                <a:lnTo>
                  <a:pt x="1006158" y="983353"/>
                </a:lnTo>
                <a:lnTo>
                  <a:pt x="1008381" y="977002"/>
                </a:lnTo>
                <a:lnTo>
                  <a:pt x="1011238" y="970652"/>
                </a:lnTo>
                <a:lnTo>
                  <a:pt x="1014731" y="965253"/>
                </a:lnTo>
                <a:lnTo>
                  <a:pt x="1018541" y="959538"/>
                </a:lnTo>
                <a:lnTo>
                  <a:pt x="1022668" y="954775"/>
                </a:lnTo>
                <a:lnTo>
                  <a:pt x="1027748" y="950011"/>
                </a:lnTo>
                <a:lnTo>
                  <a:pt x="1032828" y="945883"/>
                </a:lnTo>
                <a:lnTo>
                  <a:pt x="1038543" y="942390"/>
                </a:lnTo>
                <a:lnTo>
                  <a:pt x="1044576" y="939533"/>
                </a:lnTo>
                <a:lnTo>
                  <a:pt x="1050608" y="937310"/>
                </a:lnTo>
                <a:lnTo>
                  <a:pt x="1057276" y="935405"/>
                </a:lnTo>
                <a:lnTo>
                  <a:pt x="1064261" y="934452"/>
                </a:lnTo>
                <a:lnTo>
                  <a:pt x="1070928" y="934134"/>
                </a:lnTo>
                <a:lnTo>
                  <a:pt x="1085851" y="934134"/>
                </a:lnTo>
                <a:lnTo>
                  <a:pt x="1085851" y="775999"/>
                </a:lnTo>
                <a:lnTo>
                  <a:pt x="1010286" y="775999"/>
                </a:lnTo>
                <a:close/>
                <a:moveTo>
                  <a:pt x="884556" y="550863"/>
                </a:moveTo>
                <a:lnTo>
                  <a:pt x="2176146" y="550863"/>
                </a:lnTo>
                <a:lnTo>
                  <a:pt x="2185988" y="551181"/>
                </a:lnTo>
                <a:lnTo>
                  <a:pt x="2195513" y="551816"/>
                </a:lnTo>
                <a:lnTo>
                  <a:pt x="2204720" y="552768"/>
                </a:lnTo>
                <a:lnTo>
                  <a:pt x="2213928" y="554674"/>
                </a:lnTo>
                <a:lnTo>
                  <a:pt x="2223136" y="556579"/>
                </a:lnTo>
                <a:lnTo>
                  <a:pt x="2232026" y="559437"/>
                </a:lnTo>
                <a:lnTo>
                  <a:pt x="2240916" y="562612"/>
                </a:lnTo>
                <a:lnTo>
                  <a:pt x="2249170" y="566105"/>
                </a:lnTo>
                <a:lnTo>
                  <a:pt x="2257426" y="569916"/>
                </a:lnTo>
                <a:lnTo>
                  <a:pt x="2265680" y="574044"/>
                </a:lnTo>
                <a:lnTo>
                  <a:pt x="2273618" y="578807"/>
                </a:lnTo>
                <a:lnTo>
                  <a:pt x="2281238" y="583887"/>
                </a:lnTo>
                <a:lnTo>
                  <a:pt x="2288540" y="589286"/>
                </a:lnTo>
                <a:lnTo>
                  <a:pt x="2295526" y="595001"/>
                </a:lnTo>
                <a:lnTo>
                  <a:pt x="2302510" y="601035"/>
                </a:lnTo>
                <a:lnTo>
                  <a:pt x="2308860" y="607385"/>
                </a:lnTo>
                <a:lnTo>
                  <a:pt x="2315210" y="614371"/>
                </a:lnTo>
                <a:lnTo>
                  <a:pt x="2320926" y="621357"/>
                </a:lnTo>
                <a:lnTo>
                  <a:pt x="2326640" y="628661"/>
                </a:lnTo>
                <a:lnTo>
                  <a:pt x="2331720" y="635964"/>
                </a:lnTo>
                <a:lnTo>
                  <a:pt x="2336800" y="643903"/>
                </a:lnTo>
                <a:lnTo>
                  <a:pt x="2341246" y="651841"/>
                </a:lnTo>
                <a:lnTo>
                  <a:pt x="2345373" y="660415"/>
                </a:lnTo>
                <a:lnTo>
                  <a:pt x="2349183" y="668988"/>
                </a:lnTo>
                <a:lnTo>
                  <a:pt x="2352358" y="677879"/>
                </a:lnTo>
                <a:lnTo>
                  <a:pt x="2355533" y="686453"/>
                </a:lnTo>
                <a:lnTo>
                  <a:pt x="2358073" y="695979"/>
                </a:lnTo>
                <a:lnTo>
                  <a:pt x="2359978" y="705188"/>
                </a:lnTo>
                <a:lnTo>
                  <a:pt x="2361883" y="714714"/>
                </a:lnTo>
                <a:lnTo>
                  <a:pt x="2362836" y="724558"/>
                </a:lnTo>
                <a:lnTo>
                  <a:pt x="2363470" y="734084"/>
                </a:lnTo>
                <a:lnTo>
                  <a:pt x="2363788" y="743928"/>
                </a:lnTo>
                <a:lnTo>
                  <a:pt x="2363788" y="2861287"/>
                </a:lnTo>
                <a:lnTo>
                  <a:pt x="2363470" y="2870813"/>
                </a:lnTo>
                <a:lnTo>
                  <a:pt x="2362836" y="2880657"/>
                </a:lnTo>
                <a:lnTo>
                  <a:pt x="2361883" y="2890500"/>
                </a:lnTo>
                <a:lnTo>
                  <a:pt x="2359978" y="2899709"/>
                </a:lnTo>
                <a:lnTo>
                  <a:pt x="2358073" y="2909235"/>
                </a:lnTo>
                <a:lnTo>
                  <a:pt x="2355533" y="2918444"/>
                </a:lnTo>
                <a:lnTo>
                  <a:pt x="2352358" y="2927335"/>
                </a:lnTo>
                <a:lnTo>
                  <a:pt x="2349183" y="2936226"/>
                </a:lnTo>
                <a:lnTo>
                  <a:pt x="2345373" y="2944800"/>
                </a:lnTo>
                <a:lnTo>
                  <a:pt x="2341246" y="2953373"/>
                </a:lnTo>
                <a:lnTo>
                  <a:pt x="2336800" y="2961312"/>
                </a:lnTo>
                <a:lnTo>
                  <a:pt x="2331720" y="2968933"/>
                </a:lnTo>
                <a:lnTo>
                  <a:pt x="2326640" y="2976554"/>
                </a:lnTo>
                <a:lnTo>
                  <a:pt x="2320926" y="2983857"/>
                </a:lnTo>
                <a:lnTo>
                  <a:pt x="2315210" y="2990843"/>
                </a:lnTo>
                <a:lnTo>
                  <a:pt x="2308860" y="2997511"/>
                </a:lnTo>
                <a:lnTo>
                  <a:pt x="2302510" y="3004180"/>
                </a:lnTo>
                <a:lnTo>
                  <a:pt x="2295526" y="3010213"/>
                </a:lnTo>
                <a:lnTo>
                  <a:pt x="2288540" y="3015929"/>
                </a:lnTo>
                <a:lnTo>
                  <a:pt x="2281238" y="3021327"/>
                </a:lnTo>
                <a:lnTo>
                  <a:pt x="2273618" y="3026090"/>
                </a:lnTo>
                <a:lnTo>
                  <a:pt x="2265680" y="3030853"/>
                </a:lnTo>
                <a:lnTo>
                  <a:pt x="2257426" y="3035299"/>
                </a:lnTo>
                <a:lnTo>
                  <a:pt x="2249170" y="3039109"/>
                </a:lnTo>
                <a:lnTo>
                  <a:pt x="2240916" y="3042602"/>
                </a:lnTo>
                <a:lnTo>
                  <a:pt x="2232026" y="3045778"/>
                </a:lnTo>
                <a:lnTo>
                  <a:pt x="2223136" y="3048000"/>
                </a:lnTo>
                <a:lnTo>
                  <a:pt x="2213928" y="3050541"/>
                </a:lnTo>
                <a:lnTo>
                  <a:pt x="2204720" y="3051811"/>
                </a:lnTo>
                <a:lnTo>
                  <a:pt x="2195513" y="3053399"/>
                </a:lnTo>
                <a:lnTo>
                  <a:pt x="2185988" y="3054034"/>
                </a:lnTo>
                <a:lnTo>
                  <a:pt x="2176146" y="3054351"/>
                </a:lnTo>
                <a:lnTo>
                  <a:pt x="884556" y="3054351"/>
                </a:lnTo>
                <a:lnTo>
                  <a:pt x="875031" y="3054034"/>
                </a:lnTo>
                <a:lnTo>
                  <a:pt x="865506" y="3053399"/>
                </a:lnTo>
                <a:lnTo>
                  <a:pt x="855981" y="3051811"/>
                </a:lnTo>
                <a:lnTo>
                  <a:pt x="846773" y="3050541"/>
                </a:lnTo>
                <a:lnTo>
                  <a:pt x="837566" y="3048000"/>
                </a:lnTo>
                <a:lnTo>
                  <a:pt x="828993" y="3045778"/>
                </a:lnTo>
                <a:lnTo>
                  <a:pt x="820103" y="3042602"/>
                </a:lnTo>
                <a:lnTo>
                  <a:pt x="811848" y="3039109"/>
                </a:lnTo>
                <a:lnTo>
                  <a:pt x="803276" y="3035299"/>
                </a:lnTo>
                <a:lnTo>
                  <a:pt x="795338" y="3030853"/>
                </a:lnTo>
                <a:lnTo>
                  <a:pt x="787401" y="3026090"/>
                </a:lnTo>
                <a:lnTo>
                  <a:pt x="779781" y="3021327"/>
                </a:lnTo>
                <a:lnTo>
                  <a:pt x="772478" y="3015929"/>
                </a:lnTo>
                <a:lnTo>
                  <a:pt x="765493" y="3010213"/>
                </a:lnTo>
                <a:lnTo>
                  <a:pt x="758508" y="3004180"/>
                </a:lnTo>
                <a:lnTo>
                  <a:pt x="751841" y="2997511"/>
                </a:lnTo>
                <a:lnTo>
                  <a:pt x="745808" y="2990843"/>
                </a:lnTo>
                <a:lnTo>
                  <a:pt x="740093" y="2983857"/>
                </a:lnTo>
                <a:lnTo>
                  <a:pt x="734378" y="2976554"/>
                </a:lnTo>
                <a:lnTo>
                  <a:pt x="728981" y="2968933"/>
                </a:lnTo>
                <a:lnTo>
                  <a:pt x="724218" y="2961312"/>
                </a:lnTo>
                <a:lnTo>
                  <a:pt x="719773" y="2953373"/>
                </a:lnTo>
                <a:lnTo>
                  <a:pt x="715646" y="2944800"/>
                </a:lnTo>
                <a:lnTo>
                  <a:pt x="711836" y="2936226"/>
                </a:lnTo>
                <a:lnTo>
                  <a:pt x="708343" y="2927335"/>
                </a:lnTo>
                <a:lnTo>
                  <a:pt x="705486" y="2918444"/>
                </a:lnTo>
                <a:lnTo>
                  <a:pt x="702946" y="2909235"/>
                </a:lnTo>
                <a:lnTo>
                  <a:pt x="701041" y="2899709"/>
                </a:lnTo>
                <a:lnTo>
                  <a:pt x="699136" y="2890500"/>
                </a:lnTo>
                <a:lnTo>
                  <a:pt x="698183" y="2880657"/>
                </a:lnTo>
                <a:lnTo>
                  <a:pt x="696913" y="2870813"/>
                </a:lnTo>
                <a:lnTo>
                  <a:pt x="696913" y="2861287"/>
                </a:lnTo>
                <a:lnTo>
                  <a:pt x="696913" y="743928"/>
                </a:lnTo>
                <a:lnTo>
                  <a:pt x="696913" y="734084"/>
                </a:lnTo>
                <a:lnTo>
                  <a:pt x="698183" y="724558"/>
                </a:lnTo>
                <a:lnTo>
                  <a:pt x="699136" y="714714"/>
                </a:lnTo>
                <a:lnTo>
                  <a:pt x="701041" y="705188"/>
                </a:lnTo>
                <a:lnTo>
                  <a:pt x="702946" y="695979"/>
                </a:lnTo>
                <a:lnTo>
                  <a:pt x="705486" y="686453"/>
                </a:lnTo>
                <a:lnTo>
                  <a:pt x="708343" y="677879"/>
                </a:lnTo>
                <a:lnTo>
                  <a:pt x="711836" y="668988"/>
                </a:lnTo>
                <a:lnTo>
                  <a:pt x="715646" y="660415"/>
                </a:lnTo>
                <a:lnTo>
                  <a:pt x="719773" y="651841"/>
                </a:lnTo>
                <a:lnTo>
                  <a:pt x="724218" y="643903"/>
                </a:lnTo>
                <a:lnTo>
                  <a:pt x="728981" y="635964"/>
                </a:lnTo>
                <a:lnTo>
                  <a:pt x="734378" y="628661"/>
                </a:lnTo>
                <a:lnTo>
                  <a:pt x="740093" y="621357"/>
                </a:lnTo>
                <a:lnTo>
                  <a:pt x="745808" y="614371"/>
                </a:lnTo>
                <a:lnTo>
                  <a:pt x="751841" y="607385"/>
                </a:lnTo>
                <a:lnTo>
                  <a:pt x="758508" y="601035"/>
                </a:lnTo>
                <a:lnTo>
                  <a:pt x="765493" y="595001"/>
                </a:lnTo>
                <a:lnTo>
                  <a:pt x="772478" y="589286"/>
                </a:lnTo>
                <a:lnTo>
                  <a:pt x="779781" y="583887"/>
                </a:lnTo>
                <a:lnTo>
                  <a:pt x="787401" y="578807"/>
                </a:lnTo>
                <a:lnTo>
                  <a:pt x="795338" y="574044"/>
                </a:lnTo>
                <a:lnTo>
                  <a:pt x="803276" y="569916"/>
                </a:lnTo>
                <a:lnTo>
                  <a:pt x="811848" y="566105"/>
                </a:lnTo>
                <a:lnTo>
                  <a:pt x="820103" y="562612"/>
                </a:lnTo>
                <a:lnTo>
                  <a:pt x="828993" y="559437"/>
                </a:lnTo>
                <a:lnTo>
                  <a:pt x="837566" y="556579"/>
                </a:lnTo>
                <a:lnTo>
                  <a:pt x="846773" y="554674"/>
                </a:lnTo>
                <a:lnTo>
                  <a:pt x="855981" y="552768"/>
                </a:lnTo>
                <a:lnTo>
                  <a:pt x="865506" y="551816"/>
                </a:lnTo>
                <a:lnTo>
                  <a:pt x="875031" y="551181"/>
                </a:lnTo>
                <a:lnTo>
                  <a:pt x="884556" y="550863"/>
                </a:lnTo>
                <a:close/>
                <a:moveTo>
                  <a:pt x="0" y="0"/>
                </a:moveTo>
                <a:lnTo>
                  <a:pt x="3060700" y="0"/>
                </a:lnTo>
                <a:lnTo>
                  <a:pt x="3060700" y="1304925"/>
                </a:lnTo>
                <a:lnTo>
                  <a:pt x="2461005" y="1304925"/>
                </a:lnTo>
                <a:lnTo>
                  <a:pt x="2461005" y="981789"/>
                </a:lnTo>
                <a:lnTo>
                  <a:pt x="2746725" y="981789"/>
                </a:lnTo>
                <a:lnTo>
                  <a:pt x="2746725" y="322819"/>
                </a:lnTo>
                <a:lnTo>
                  <a:pt x="313657" y="322819"/>
                </a:lnTo>
                <a:lnTo>
                  <a:pt x="313657" y="981789"/>
                </a:lnTo>
                <a:lnTo>
                  <a:pt x="599695" y="981789"/>
                </a:lnTo>
                <a:lnTo>
                  <a:pt x="599695" y="1304925"/>
                </a:lnTo>
                <a:lnTo>
                  <a:pt x="0" y="1304925"/>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typeface="+mj-ea"/>
              <a:ea typeface="+mj-ea"/>
            </a:endParaRPr>
          </a:p>
        </p:txBody>
      </p:sp>
      <p:sp>
        <p:nvSpPr>
          <p:cNvPr id="56" name="文本框 55"/>
          <p:cNvSpPr txBox="1"/>
          <p:nvPr/>
        </p:nvSpPr>
        <p:spPr>
          <a:xfrm>
            <a:off x="2342312" y="2099603"/>
            <a:ext cx="1143119" cy="335280"/>
          </a:xfrm>
          <a:prstGeom prst="rect">
            <a:avLst/>
          </a:prstGeom>
          <a:noFill/>
        </p:spPr>
        <p:txBody>
          <a:bodyPr rtlCol="0" wrap="none">
            <a:spAutoFit/>
          </a:bodyPr>
          <a:lstStyle/>
          <a:p>
            <a:r>
              <a:rPr altLang="zh-CN" lang="en-US" sz="1600">
                <a:solidFill>
                  <a:schemeClr val="tx1">
                    <a:lumMod val="65000"/>
                    <a:lumOff val="35000"/>
                  </a:schemeClr>
                </a:solidFill>
              </a:rPr>
              <a:t>YOUR TEXT </a:t>
            </a:r>
          </a:p>
        </p:txBody>
      </p:sp>
      <p:grpSp>
        <p:nvGrpSpPr>
          <p:cNvPr id="82" name="组合 81"/>
          <p:cNvGrpSpPr/>
          <p:nvPr/>
        </p:nvGrpSpPr>
        <p:grpSpPr>
          <a:xfrm>
            <a:off x="2223826" y="4757652"/>
            <a:ext cx="1308414" cy="1000147"/>
            <a:chOff x="2223826" y="4757652"/>
            <a:chExt cx="1308414" cy="1000147"/>
          </a:xfrm>
          <a:effectLst>
            <a:outerShdw algn="tl" blurRad="25400" dir="2700000" dist="25400" rotWithShape="0">
              <a:prstClr val="black">
                <a:alpha val="20000"/>
              </a:prstClr>
            </a:outerShdw>
          </a:effectLst>
        </p:grpSpPr>
        <p:sp>
          <p:nvSpPr>
            <p:cNvPr id="58" name="椭圆 57"/>
            <p:cNvSpPr/>
            <p:nvPr/>
          </p:nvSpPr>
          <p:spPr>
            <a:xfrm>
              <a:off x="2433957" y="4757652"/>
              <a:ext cx="903691" cy="903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圆角矩形 58"/>
            <p:cNvSpPr/>
            <p:nvPr/>
          </p:nvSpPr>
          <p:spPr>
            <a:xfrm>
              <a:off x="2223826" y="5469046"/>
              <a:ext cx="1308414" cy="28875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文本框 59"/>
          <p:cNvSpPr txBox="1"/>
          <p:nvPr/>
        </p:nvSpPr>
        <p:spPr>
          <a:xfrm>
            <a:off x="2324150" y="5439009"/>
            <a:ext cx="1143119" cy="335280"/>
          </a:xfrm>
          <a:prstGeom prst="rect">
            <a:avLst/>
          </a:prstGeom>
          <a:noFill/>
        </p:spPr>
        <p:txBody>
          <a:bodyPr rtlCol="0" wrap="none">
            <a:spAutoFit/>
          </a:bodyPr>
          <a:lstStyle/>
          <a:p>
            <a:r>
              <a:rPr altLang="zh-CN" lang="en-US" sz="1600">
                <a:solidFill>
                  <a:schemeClr val="tx1">
                    <a:lumMod val="65000"/>
                    <a:lumOff val="35000"/>
                  </a:schemeClr>
                </a:solidFill>
              </a:rPr>
              <a:t>YOUR TEXT </a:t>
            </a:r>
          </a:p>
        </p:txBody>
      </p:sp>
      <p:sp>
        <p:nvSpPr>
          <p:cNvPr id="61" name="KSO_Shape"/>
          <p:cNvSpPr/>
          <p:nvPr/>
        </p:nvSpPr>
        <p:spPr bwMode="auto">
          <a:xfrm>
            <a:off x="2648004" y="5073672"/>
            <a:ext cx="460057" cy="194809"/>
          </a:xfrm>
          <a:custGeom>
            <a:gdLst>
              <a:gd fmla="*/ 2147483646 w 380" name="T0"/>
              <a:gd fmla="*/ 2147483646 h 173" name="T1"/>
              <a:gd fmla="*/ 2147483646 w 380" name="T2"/>
              <a:gd fmla="*/ 2147483646 h 173" name="T3"/>
              <a:gd fmla="*/ 2147483646 w 380" name="T4"/>
              <a:gd fmla="*/ 2147483646 h 173" name="T5"/>
              <a:gd fmla="*/ 2147483646 w 380" name="T6"/>
              <a:gd fmla="*/ 2147483646 h 173" name="T7"/>
              <a:gd fmla="*/ 2147483646 w 380" name="T8"/>
              <a:gd fmla="*/ 2147483646 h 173" name="T9"/>
              <a:gd fmla="*/ 2147483646 w 380" name="T10"/>
              <a:gd fmla="*/ 2147483646 h 173" name="T11"/>
              <a:gd fmla="*/ 2147483646 w 380" name="T12"/>
              <a:gd fmla="*/ 2147483646 h 173" name="T13"/>
              <a:gd fmla="*/ 2147483646 w 380" name="T14"/>
              <a:gd fmla="*/ 2147483646 h 173" name="T15"/>
              <a:gd fmla="*/ 2147483646 w 380" name="T16"/>
              <a:gd fmla="*/ 2147483646 h 173" name="T17"/>
              <a:gd fmla="*/ 2147483646 w 380" name="T18"/>
              <a:gd fmla="*/ 2147483646 h 173" name="T19"/>
              <a:gd fmla="*/ 2147483646 w 380" name="T20"/>
              <a:gd fmla="*/ 2147483646 h 173" name="T21"/>
              <a:gd fmla="*/ 2147483646 w 380" name="T22"/>
              <a:gd fmla="*/ 2147483646 h 173" name="T23"/>
              <a:gd fmla="*/ 2147483646 w 380" name="T24"/>
              <a:gd fmla="*/ 2147483646 h 173" name="T25"/>
              <a:gd fmla="*/ 2147483646 w 380" name="T26"/>
              <a:gd fmla="*/ 2147483646 h 173" name="T27"/>
              <a:gd fmla="*/ 2147483646 w 380" name="T28"/>
              <a:gd fmla="*/ 2147483646 h 173" name="T29"/>
              <a:gd fmla="*/ 2147483646 w 380" name="T30"/>
              <a:gd fmla="*/ 2147483646 h 173" name="T31"/>
              <a:gd fmla="*/ 2147483646 w 380" name="T32"/>
              <a:gd fmla="*/ 2147483646 h 173" name="T33"/>
              <a:gd fmla="*/ 2147483646 w 380" name="T34"/>
              <a:gd fmla="*/ 2147483646 h 173" name="T35"/>
              <a:gd fmla="*/ 2147483646 w 380" name="T36"/>
              <a:gd fmla="*/ 2147483646 h 173" name="T37"/>
              <a:gd fmla="*/ 2147483646 w 380" name="T38"/>
              <a:gd fmla="*/ 2147483646 h 173" name="T39"/>
              <a:gd fmla="*/ 2147483646 w 380" name="T40"/>
              <a:gd fmla="*/ 2147483646 h 173" name="T41"/>
              <a:gd fmla="*/ 2147483646 w 380" name="T42"/>
              <a:gd fmla="*/ 2147483646 h 173" name="T43"/>
              <a:gd fmla="*/ 2147483646 w 380" name="T44"/>
              <a:gd fmla="*/ 2147483646 h 173" name="T45"/>
              <a:gd fmla="*/ 2147483646 w 380" name="T46"/>
              <a:gd fmla="*/ 2147483646 h 173" name="T47"/>
              <a:gd fmla="*/ 2147483646 w 380" name="T48"/>
              <a:gd fmla="*/ 2147483646 h 173" name="T49"/>
              <a:gd fmla="*/ 2147483646 w 380" name="T50"/>
              <a:gd fmla="*/ 2147483646 h 173" name="T51"/>
              <a:gd fmla="*/ 2147483646 w 380" name="T52"/>
              <a:gd fmla="*/ 2147483646 h 173" name="T53"/>
              <a:gd fmla="*/ 2147483646 w 380" name="T54"/>
              <a:gd fmla="*/ 2147483646 h 173" name="T55"/>
              <a:gd fmla="*/ 2147483646 w 380" name="T56"/>
              <a:gd fmla="*/ 2147483646 h 173" name="T57"/>
              <a:gd fmla="*/ 2147483646 w 380" name="T58"/>
              <a:gd fmla="*/ 2147483646 h 173" name="T59"/>
              <a:gd fmla="*/ 2147483646 w 380" name="T60"/>
              <a:gd fmla="*/ 2147483646 h 173" name="T61"/>
              <a:gd fmla="*/ 0 w 380" name="T62"/>
              <a:gd fmla="*/ 2147483646 h 173" name="T63"/>
              <a:gd fmla="*/ 2147483646 w 380" name="T64"/>
              <a:gd fmla="*/ 2147483646 h 173" name="T65"/>
              <a:gd fmla="*/ 2147483646 w 380" name="T66"/>
              <a:gd fmla="*/ 2147483646 h 173" name="T67"/>
              <a:gd fmla="*/ 2147483646 w 380" name="T68"/>
              <a:gd fmla="*/ 2147483646 h 173" name="T69"/>
              <a:gd fmla="*/ 2147483646 w 380" name="T70"/>
              <a:gd fmla="*/ 0 h 173" name="T71"/>
              <a:gd fmla="*/ 2147483646 w 380" name="T72"/>
              <a:gd fmla="*/ 2147483646 h 173" name="T73"/>
              <a:gd fmla="*/ 2147483646 w 380" name="T74"/>
              <a:gd fmla="*/ 2147483646 h 173" name="T75"/>
              <a:gd fmla="*/ 2147483646 w 380" name="T76"/>
              <a:gd fmla="*/ 2147483646 h 173" name="T77"/>
              <a:gd fmla="*/ 2147483646 w 380" name="T78"/>
              <a:gd fmla="*/ 2147483646 h 173" name="T79"/>
              <a:gd fmla="*/ 2147483646 w 380" name="T80"/>
              <a:gd fmla="*/ 2147483646 h 173" name="T81"/>
              <a:gd fmla="*/ 2147483646 w 380" name="T82"/>
              <a:gd fmla="*/ 2147483646 h 173" name="T83"/>
              <a:gd fmla="*/ 2147483646 w 380" name="T84"/>
              <a:gd fmla="*/ 2147483646 h 173" name="T85"/>
              <a:gd fmla="*/ 2147483646 w 380" name="T86"/>
              <a:gd fmla="*/ 2147483646 h 173" name="T87"/>
              <a:gd fmla="*/ 2147483646 w 380" name="T88"/>
              <a:gd fmla="*/ 2147483646 h 173" name="T89"/>
              <a:gd fmla="*/ 2147483646 w 380" name="T90"/>
              <a:gd fmla="*/ 2147483646 h 173" name="T91"/>
              <a:gd fmla="*/ 2147483646 w 380" name="T92"/>
              <a:gd fmla="*/ 2147483646 h 173" name="T93"/>
              <a:gd fmla="*/ 2147483646 w 380" name="T94"/>
              <a:gd fmla="*/ 2147483646 h 173" name="T95"/>
              <a:gd fmla="*/ 2147483646 w 380" name="T96"/>
              <a:gd fmla="*/ 2147483646 h 173" name="T97"/>
              <a:gd fmla="*/ 2147483646 w 380" name="T98"/>
              <a:gd fmla="*/ 2147483646 h 173" name="T99"/>
              <a:gd fmla="*/ 2147483646 w 380" name="T100"/>
              <a:gd fmla="*/ 2147483646 h 173" name="T101"/>
              <a:gd fmla="*/ 2147483646 w 380" name="T102"/>
              <a:gd fmla="*/ 2147483646 h 173" name="T103"/>
              <a:gd fmla="*/ 2147483646 w 380" name="T104"/>
              <a:gd fmla="*/ 2147483646 h 173" name="T105"/>
              <a:gd fmla="*/ 2147483646 w 380" name="T106"/>
              <a:gd fmla="*/ 2147483646 h 173" name="T107"/>
              <a:gd fmla="*/ 2147483646 w 380" name="T108"/>
              <a:gd fmla="*/ 2147483646 h 173" name="T109"/>
              <a:gd fmla="*/ 2147483646 w 380" name="T110"/>
              <a:gd fmla="*/ 2147483646 h 173"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73" w="380">
                <a:moveTo>
                  <a:pt x="1" y="132"/>
                </a:moveTo>
                <a:cubicBezTo>
                  <a:pt x="30" y="132"/>
                  <a:pt x="30" y="132"/>
                  <a:pt x="30" y="132"/>
                </a:cubicBezTo>
                <a:cubicBezTo>
                  <a:pt x="29" y="135"/>
                  <a:pt x="28" y="139"/>
                  <a:pt x="28" y="143"/>
                </a:cubicBezTo>
                <a:cubicBezTo>
                  <a:pt x="28" y="150"/>
                  <a:pt x="28" y="150"/>
                  <a:pt x="28" y="150"/>
                </a:cubicBezTo>
                <a:cubicBezTo>
                  <a:pt x="19" y="147"/>
                  <a:pt x="11" y="145"/>
                  <a:pt x="8" y="144"/>
                </a:cubicBezTo>
                <a:cubicBezTo>
                  <a:pt x="5" y="143"/>
                  <a:pt x="1" y="140"/>
                  <a:pt x="1" y="135"/>
                </a:cubicBezTo>
                <a:lnTo>
                  <a:pt x="1" y="132"/>
                </a:lnTo>
                <a:close/>
                <a:moveTo>
                  <a:pt x="98" y="143"/>
                </a:moveTo>
                <a:cubicBezTo>
                  <a:pt x="98" y="160"/>
                  <a:pt x="84" y="173"/>
                  <a:pt x="68" y="173"/>
                </a:cubicBezTo>
                <a:cubicBezTo>
                  <a:pt x="51" y="173"/>
                  <a:pt x="38" y="160"/>
                  <a:pt x="38" y="143"/>
                </a:cubicBezTo>
                <a:cubicBezTo>
                  <a:pt x="38" y="127"/>
                  <a:pt x="51" y="113"/>
                  <a:pt x="68" y="113"/>
                </a:cubicBezTo>
                <a:cubicBezTo>
                  <a:pt x="84" y="113"/>
                  <a:pt x="98" y="127"/>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3" y="143"/>
                </a:moveTo>
                <a:cubicBezTo>
                  <a:pt x="333" y="158"/>
                  <a:pt x="333" y="158"/>
                  <a:pt x="333" y="158"/>
                </a:cubicBezTo>
                <a:cubicBezTo>
                  <a:pt x="336" y="158"/>
                  <a:pt x="345" y="157"/>
                  <a:pt x="361" y="155"/>
                </a:cubicBezTo>
                <a:cubicBezTo>
                  <a:pt x="371" y="153"/>
                  <a:pt x="374" y="144"/>
                  <a:pt x="378" y="132"/>
                </a:cubicBezTo>
                <a:cubicBezTo>
                  <a:pt x="332" y="132"/>
                  <a:pt x="332" y="132"/>
                  <a:pt x="332" y="132"/>
                </a:cubicBezTo>
                <a:cubicBezTo>
                  <a:pt x="333" y="135"/>
                  <a:pt x="333" y="139"/>
                  <a:pt x="333" y="143"/>
                </a:cubicBezTo>
                <a:close/>
                <a:moveTo>
                  <a:pt x="107" y="143"/>
                </a:moveTo>
                <a:cubicBezTo>
                  <a:pt x="107" y="158"/>
                  <a:pt x="107" y="158"/>
                  <a:pt x="107" y="158"/>
                </a:cubicBezTo>
                <a:cubicBezTo>
                  <a:pt x="254" y="158"/>
                  <a:pt x="254" y="158"/>
                  <a:pt x="254" y="158"/>
                </a:cubicBezTo>
                <a:cubicBezTo>
                  <a:pt x="254" y="143"/>
                  <a:pt x="254" y="143"/>
                  <a:pt x="254" y="143"/>
                </a:cubicBezTo>
                <a:cubicBezTo>
                  <a:pt x="254" y="139"/>
                  <a:pt x="255" y="135"/>
                  <a:pt x="256" y="132"/>
                </a:cubicBezTo>
                <a:cubicBezTo>
                  <a:pt x="106" y="132"/>
                  <a:pt x="106" y="132"/>
                  <a:pt x="106" y="132"/>
                </a:cubicBezTo>
                <a:cubicBezTo>
                  <a:pt x="107" y="135"/>
                  <a:pt x="107" y="139"/>
                  <a:pt x="107" y="143"/>
                </a:cubicBezTo>
                <a:close/>
                <a:moveTo>
                  <a:pt x="324" y="143"/>
                </a:moveTo>
                <a:cubicBezTo>
                  <a:pt x="324" y="160"/>
                  <a:pt x="310" y="173"/>
                  <a:pt x="294" y="173"/>
                </a:cubicBezTo>
                <a:cubicBezTo>
                  <a:pt x="277" y="173"/>
                  <a:pt x="264" y="160"/>
                  <a:pt x="264" y="143"/>
                </a:cubicBezTo>
                <a:cubicBezTo>
                  <a:pt x="264" y="127"/>
                  <a:pt x="277" y="113"/>
                  <a:pt x="294" y="113"/>
                </a:cubicBezTo>
                <a:cubicBezTo>
                  <a:pt x="310" y="113"/>
                  <a:pt x="324" y="127"/>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79" y="121"/>
                </a:moveTo>
                <a:cubicBezTo>
                  <a:pt x="326" y="121"/>
                  <a:pt x="326" y="121"/>
                  <a:pt x="326" y="121"/>
                </a:cubicBezTo>
                <a:cubicBezTo>
                  <a:pt x="319" y="110"/>
                  <a:pt x="307" y="103"/>
                  <a:pt x="293" y="103"/>
                </a:cubicBezTo>
                <a:cubicBezTo>
                  <a:pt x="279" y="103"/>
                  <a:pt x="267" y="110"/>
                  <a:pt x="260" y="121"/>
                </a:cubicBezTo>
                <a:cubicBezTo>
                  <a:pt x="176" y="121"/>
                  <a:pt x="176" y="121"/>
                  <a:pt x="176" y="121"/>
                </a:cubicBezTo>
                <a:cubicBezTo>
                  <a:pt x="176" y="75"/>
                  <a:pt x="176" y="75"/>
                  <a:pt x="176" y="75"/>
                </a:cubicBezTo>
                <a:cubicBezTo>
                  <a:pt x="257" y="75"/>
                  <a:pt x="257" y="75"/>
                  <a:pt x="257" y="75"/>
                </a:cubicBezTo>
                <a:cubicBezTo>
                  <a:pt x="266" y="75"/>
                  <a:pt x="266" y="71"/>
                  <a:pt x="266" y="68"/>
                </a:cubicBezTo>
                <a:cubicBezTo>
                  <a:pt x="231" y="50"/>
                  <a:pt x="200" y="35"/>
                  <a:pt x="164" y="34"/>
                </a:cubicBezTo>
                <a:cubicBezTo>
                  <a:pt x="164" y="121"/>
                  <a:pt x="164" y="121"/>
                  <a:pt x="164" y="121"/>
                </a:cubicBezTo>
                <a:cubicBezTo>
                  <a:pt x="100" y="121"/>
                  <a:pt x="100" y="121"/>
                  <a:pt x="100" y="121"/>
                </a:cubicBezTo>
                <a:cubicBezTo>
                  <a:pt x="96" y="115"/>
                  <a:pt x="90" y="110"/>
                  <a:pt x="84" y="107"/>
                </a:cubicBezTo>
                <a:cubicBezTo>
                  <a:pt x="79" y="104"/>
                  <a:pt x="78" y="98"/>
                  <a:pt x="78" y="89"/>
                </a:cubicBezTo>
                <a:cubicBezTo>
                  <a:pt x="78" y="75"/>
                  <a:pt x="78" y="75"/>
                  <a:pt x="78" y="75"/>
                </a:cubicBezTo>
                <a:cubicBezTo>
                  <a:pt x="150" y="75"/>
                  <a:pt x="150" y="75"/>
                  <a:pt x="150" y="75"/>
                </a:cubicBezTo>
                <a:cubicBezTo>
                  <a:pt x="150" y="34"/>
                  <a:pt x="150" y="34"/>
                  <a:pt x="150" y="34"/>
                </a:cubicBezTo>
                <a:cubicBezTo>
                  <a:pt x="102" y="36"/>
                  <a:pt x="75" y="50"/>
                  <a:pt x="54" y="62"/>
                </a:cubicBezTo>
                <a:cubicBezTo>
                  <a:pt x="66" y="74"/>
                  <a:pt x="66" y="74"/>
                  <a:pt x="66" y="74"/>
                </a:cubicBezTo>
                <a:cubicBezTo>
                  <a:pt x="66" y="89"/>
                  <a:pt x="66" y="89"/>
                  <a:pt x="66" y="89"/>
                </a:cubicBezTo>
                <a:cubicBezTo>
                  <a:pt x="66" y="94"/>
                  <a:pt x="67" y="99"/>
                  <a:pt x="68" y="103"/>
                </a:cubicBezTo>
                <a:cubicBezTo>
                  <a:pt x="68" y="103"/>
                  <a:pt x="67" y="103"/>
                  <a:pt x="67" y="103"/>
                </a:cubicBezTo>
                <a:cubicBezTo>
                  <a:pt x="53" y="103"/>
                  <a:pt x="41" y="110"/>
                  <a:pt x="34" y="121"/>
                </a:cubicBezTo>
                <a:cubicBezTo>
                  <a:pt x="0" y="121"/>
                  <a:pt x="0" y="121"/>
                  <a:pt x="0" y="121"/>
                </a:cubicBezTo>
                <a:cubicBezTo>
                  <a:pt x="0" y="115"/>
                  <a:pt x="0" y="115"/>
                  <a:pt x="0" y="115"/>
                </a:cubicBezTo>
                <a:cubicBezTo>
                  <a:pt x="0" y="109"/>
                  <a:pt x="2" y="104"/>
                  <a:pt x="7" y="102"/>
                </a:cubicBezTo>
                <a:cubicBezTo>
                  <a:pt x="7" y="91"/>
                  <a:pt x="12" y="79"/>
                  <a:pt x="19" y="71"/>
                </a:cubicBezTo>
                <a:cubicBezTo>
                  <a:pt x="16" y="64"/>
                  <a:pt x="19" y="57"/>
                  <a:pt x="29" y="57"/>
                </a:cubicBezTo>
                <a:cubicBezTo>
                  <a:pt x="32" y="57"/>
                  <a:pt x="32" y="57"/>
                  <a:pt x="32" y="57"/>
                </a:cubicBezTo>
                <a:cubicBezTo>
                  <a:pt x="32" y="57"/>
                  <a:pt x="39" y="53"/>
                  <a:pt x="42" y="52"/>
                </a:cubicBezTo>
                <a:cubicBezTo>
                  <a:pt x="62" y="40"/>
                  <a:pt x="88" y="25"/>
                  <a:pt x="132" y="21"/>
                </a:cubicBezTo>
                <a:cubicBezTo>
                  <a:pt x="155" y="0"/>
                  <a:pt x="155" y="0"/>
                  <a:pt x="155" y="0"/>
                </a:cubicBezTo>
                <a:cubicBezTo>
                  <a:pt x="164" y="0"/>
                  <a:pt x="164" y="0"/>
                  <a:pt x="164" y="0"/>
                </a:cubicBezTo>
                <a:cubicBezTo>
                  <a:pt x="164" y="19"/>
                  <a:pt x="164" y="19"/>
                  <a:pt x="164" y="19"/>
                </a:cubicBezTo>
                <a:cubicBezTo>
                  <a:pt x="208" y="20"/>
                  <a:pt x="245" y="40"/>
                  <a:pt x="287" y="63"/>
                </a:cubicBezTo>
                <a:cubicBezTo>
                  <a:pt x="339" y="75"/>
                  <a:pt x="361" y="91"/>
                  <a:pt x="372" y="99"/>
                </a:cubicBezTo>
                <a:cubicBezTo>
                  <a:pt x="380" y="105"/>
                  <a:pt x="379" y="113"/>
                  <a:pt x="379" y="117"/>
                </a:cubicBezTo>
                <a:lnTo>
                  <a:pt x="379" y="121"/>
                </a:lnTo>
                <a:close/>
                <a:moveTo>
                  <a:pt x="29" y="78"/>
                </a:moveTo>
                <a:cubicBezTo>
                  <a:pt x="24" y="75"/>
                  <a:pt x="24" y="75"/>
                  <a:pt x="24" y="75"/>
                </a:cubicBezTo>
                <a:cubicBezTo>
                  <a:pt x="17" y="82"/>
                  <a:pt x="13" y="92"/>
                  <a:pt x="13" y="103"/>
                </a:cubicBezTo>
                <a:cubicBezTo>
                  <a:pt x="19" y="103"/>
                  <a:pt x="19" y="103"/>
                  <a:pt x="19" y="103"/>
                </a:cubicBezTo>
                <a:lnTo>
                  <a:pt x="29" y="78"/>
                </a:lnTo>
                <a:close/>
                <a:moveTo>
                  <a:pt x="197" y="98"/>
                </a:moveTo>
                <a:cubicBezTo>
                  <a:pt x="183" y="98"/>
                  <a:pt x="183" y="98"/>
                  <a:pt x="183" y="98"/>
                </a:cubicBezTo>
                <a:cubicBezTo>
                  <a:pt x="183" y="111"/>
                  <a:pt x="183" y="111"/>
                  <a:pt x="183" y="111"/>
                </a:cubicBezTo>
                <a:cubicBezTo>
                  <a:pt x="197" y="111"/>
                  <a:pt x="197" y="111"/>
                  <a:pt x="197" y="111"/>
                </a:cubicBezTo>
                <a:lnTo>
                  <a:pt x="197" y="98"/>
                </a:lnTo>
                <a:close/>
                <a:moveTo>
                  <a:pt x="211" y="84"/>
                </a:moveTo>
                <a:cubicBezTo>
                  <a:pt x="197" y="84"/>
                  <a:pt x="197" y="84"/>
                  <a:pt x="197" y="84"/>
                </a:cubicBezTo>
                <a:cubicBezTo>
                  <a:pt x="197" y="97"/>
                  <a:pt x="197" y="97"/>
                  <a:pt x="197" y="97"/>
                </a:cubicBezTo>
                <a:cubicBezTo>
                  <a:pt x="211" y="97"/>
                  <a:pt x="211" y="97"/>
                  <a:pt x="211" y="97"/>
                </a:cubicBezTo>
                <a:lnTo>
                  <a:pt x="211" y="84"/>
                </a:lnTo>
                <a:close/>
                <a:moveTo>
                  <a:pt x="224" y="98"/>
                </a:moveTo>
                <a:cubicBezTo>
                  <a:pt x="211" y="98"/>
                  <a:pt x="211" y="98"/>
                  <a:pt x="211" y="98"/>
                </a:cubicBezTo>
                <a:cubicBezTo>
                  <a:pt x="211" y="111"/>
                  <a:pt x="211" y="111"/>
                  <a:pt x="211" y="111"/>
                </a:cubicBezTo>
                <a:cubicBezTo>
                  <a:pt x="224" y="111"/>
                  <a:pt x="224" y="111"/>
                  <a:pt x="224" y="111"/>
                </a:cubicBezTo>
                <a:lnTo>
                  <a:pt x="224" y="98"/>
                </a:lnTo>
                <a:close/>
                <a:moveTo>
                  <a:pt x="238" y="84"/>
                </a:moveTo>
                <a:cubicBezTo>
                  <a:pt x="225" y="84"/>
                  <a:pt x="225" y="84"/>
                  <a:pt x="225" y="84"/>
                </a:cubicBezTo>
                <a:cubicBezTo>
                  <a:pt x="225" y="97"/>
                  <a:pt x="225" y="97"/>
                  <a:pt x="225" y="97"/>
                </a:cubicBezTo>
                <a:cubicBezTo>
                  <a:pt x="238" y="97"/>
                  <a:pt x="238" y="97"/>
                  <a:pt x="238" y="97"/>
                </a:cubicBezTo>
                <a:lnTo>
                  <a:pt x="238" y="84"/>
                </a:lnTo>
                <a:close/>
                <a:moveTo>
                  <a:pt x="252" y="98"/>
                </a:moveTo>
                <a:cubicBezTo>
                  <a:pt x="238" y="98"/>
                  <a:pt x="238" y="98"/>
                  <a:pt x="238" y="98"/>
                </a:cubicBezTo>
                <a:cubicBezTo>
                  <a:pt x="238" y="111"/>
                  <a:pt x="238" y="111"/>
                  <a:pt x="238" y="111"/>
                </a:cubicBezTo>
                <a:cubicBezTo>
                  <a:pt x="252" y="111"/>
                  <a:pt x="252" y="111"/>
                  <a:pt x="252" y="111"/>
                </a:cubicBezTo>
                <a:lnTo>
                  <a:pt x="252" y="98"/>
                </a:lnTo>
                <a:close/>
                <a:moveTo>
                  <a:pt x="367" y="104"/>
                </a:moveTo>
                <a:cubicBezTo>
                  <a:pt x="361" y="98"/>
                  <a:pt x="329" y="80"/>
                  <a:pt x="309" y="77"/>
                </a:cubicBezTo>
                <a:cubicBezTo>
                  <a:pt x="302" y="76"/>
                  <a:pt x="300" y="81"/>
                  <a:pt x="307" y="86"/>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a:noFill/>
          </a:ln>
        </p:spPr>
        <p:txBody>
          <a:bodyPr anchor="ctr"/>
          <a:lstStyle/>
          <a:p>
            <a:endParaRPr altLang="en-US" lang="zh-CN">
              <a:latin typeface="+mj-ea"/>
              <a:ea typeface="+mj-ea"/>
            </a:endParaRPr>
          </a:p>
        </p:txBody>
      </p:sp>
      <p:grpSp>
        <p:nvGrpSpPr>
          <p:cNvPr id="63" name="组合 62"/>
          <p:cNvGrpSpPr/>
          <p:nvPr/>
        </p:nvGrpSpPr>
        <p:grpSpPr>
          <a:xfrm>
            <a:off x="593222" y="3028008"/>
            <a:ext cx="1308414" cy="1000147"/>
            <a:chOff x="5363281" y="1164668"/>
            <a:chExt cx="1441174" cy="1101628"/>
          </a:xfrm>
          <a:effectLst>
            <a:outerShdw algn="tl" blurRad="25400" dir="2700000" dist="25400" rotWithShape="0">
              <a:prstClr val="black">
                <a:alpha val="20000"/>
              </a:prstClr>
            </a:outerShdw>
          </a:effectLst>
        </p:grpSpPr>
        <p:sp>
          <p:nvSpPr>
            <p:cNvPr id="64" name="椭圆 63"/>
            <p:cNvSpPr/>
            <p:nvPr/>
          </p:nvSpPr>
          <p:spPr>
            <a:xfrm>
              <a:off x="5594733" y="1164668"/>
              <a:ext cx="995385" cy="9953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圆角矩形 64"/>
            <p:cNvSpPr/>
            <p:nvPr/>
          </p:nvSpPr>
          <p:spPr>
            <a:xfrm>
              <a:off x="5363281" y="1948244"/>
              <a:ext cx="1441174" cy="31805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6" name="文本框 65"/>
          <p:cNvSpPr txBox="1"/>
          <p:nvPr/>
        </p:nvSpPr>
        <p:spPr>
          <a:xfrm>
            <a:off x="695434" y="3720786"/>
            <a:ext cx="1143119" cy="335280"/>
          </a:xfrm>
          <a:prstGeom prst="rect">
            <a:avLst/>
          </a:prstGeom>
          <a:noFill/>
        </p:spPr>
        <p:txBody>
          <a:bodyPr rtlCol="0" wrap="none">
            <a:spAutoFit/>
          </a:bodyPr>
          <a:lstStyle/>
          <a:p>
            <a:r>
              <a:rPr altLang="zh-CN" lang="en-US" sz="1600">
                <a:solidFill>
                  <a:schemeClr val="tx1">
                    <a:lumMod val="65000"/>
                    <a:lumOff val="35000"/>
                  </a:schemeClr>
                </a:solidFill>
              </a:rPr>
              <a:t>YOUR TEXT </a:t>
            </a:r>
          </a:p>
        </p:txBody>
      </p:sp>
      <p:sp>
        <p:nvSpPr>
          <p:cNvPr id="69" name="KSO_Shape"/>
          <p:cNvSpPr/>
          <p:nvPr/>
        </p:nvSpPr>
        <p:spPr bwMode="auto">
          <a:xfrm>
            <a:off x="1141024" y="3232522"/>
            <a:ext cx="251314" cy="348216"/>
          </a:xfrm>
          <a:custGeom>
            <a:gdLst>
              <a:gd fmla="*/ 1179344 w 4117" name="T0"/>
              <a:gd fmla="*/ 1550 h 6144" name="T1"/>
              <a:gd fmla="*/ 1212250 w 4117" name="T2"/>
              <a:gd fmla="*/ 11472 h 6144" name="T3"/>
              <a:gd fmla="*/ 1239878 w 4117" name="T4"/>
              <a:gd fmla="*/ 30076 h 6144" name="T5"/>
              <a:gd fmla="*/ 1260988 w 4117" name="T6"/>
              <a:gd fmla="*/ 56121 h 6144" name="T7"/>
              <a:gd fmla="*/ 1274337 w 4117" name="T8"/>
              <a:gd fmla="*/ 87126 h 6144" name="T9"/>
              <a:gd fmla="*/ 1278062 w 4117" name="T10"/>
              <a:gd fmla="*/ 1788728 h 6144" name="T11"/>
              <a:gd fmla="*/ 1274337 w 4117" name="T12"/>
              <a:gd fmla="*/ 1817874 h 6144" name="T13"/>
              <a:gd fmla="*/ 1260988 w 4117" name="T14"/>
              <a:gd fmla="*/ 1848879 h 6144" name="T15"/>
              <a:gd fmla="*/ 1239878 w 4117" name="T16"/>
              <a:gd fmla="*/ 1874924 h 6144" name="T17"/>
              <a:gd fmla="*/ 1212250 w 4117" name="T18"/>
              <a:gd fmla="*/ 1893528 h 6144" name="T19"/>
              <a:gd fmla="*/ 1179344 w 4117" name="T20"/>
              <a:gd fmla="*/ 1903450 h 6144" name="T21"/>
              <a:gd fmla="*/ 109894 w 4117" name="T22"/>
              <a:gd fmla="*/ 1905000 h 6144" name="T23"/>
              <a:gd fmla="*/ 76057 w 4117" name="T24"/>
              <a:gd fmla="*/ 1898179 h 6144" name="T25"/>
              <a:gd fmla="*/ 46565 w 4117" name="T26"/>
              <a:gd fmla="*/ 1881746 h 6144" name="T27"/>
              <a:gd fmla="*/ 22972 w 4117" name="T28"/>
              <a:gd fmla="*/ 1858181 h 6144" name="T29"/>
              <a:gd fmla="*/ 6830 w 4117" name="T30"/>
              <a:gd fmla="*/ 1829036 h 6144" name="T31"/>
              <a:gd fmla="*/ 0 w 4117" name="T32"/>
              <a:gd fmla="*/ 1794929 h 6144" name="T33"/>
              <a:gd fmla="*/ 1242 w 4117" name="T34"/>
              <a:gd fmla="*/ 98599 h 6144" name="T35"/>
              <a:gd fmla="*/ 11486 w 4117" name="T36"/>
              <a:gd fmla="*/ 65732 h 6144" name="T37"/>
              <a:gd fmla="*/ 30112 w 4117" name="T38"/>
              <a:gd fmla="*/ 38137 h 6144" name="T39"/>
              <a:gd fmla="*/ 55878 w 4117" name="T40"/>
              <a:gd fmla="*/ 17053 h 6144" name="T41"/>
              <a:gd fmla="*/ 87232 w 4117" name="T42"/>
              <a:gd fmla="*/ 4031 h 6144" name="T43"/>
              <a:gd fmla="*/ 115792 w 4117" name="T44"/>
              <a:gd fmla="*/ 0 h 6144" name="T45"/>
              <a:gd fmla="*/ 1013882 w 4117" name="T46"/>
              <a:gd fmla="*/ 1284883 h 6144" name="T47"/>
              <a:gd fmla="*/ 1016055 w 4117" name="T48"/>
              <a:gd fmla="*/ 1263179 h 6144" name="T49"/>
              <a:gd fmla="*/ 1005500 w 4117" name="T50"/>
              <a:gd fmla="*/ 1240854 h 6144" name="T51"/>
              <a:gd fmla="*/ 851214 w 4117" name="T52"/>
              <a:gd fmla="*/ 1085515 h 6144" name="T53"/>
              <a:gd fmla="*/ 827000 w 4117" name="T54"/>
              <a:gd fmla="*/ 1072803 h 6144" name="T55"/>
              <a:gd fmla="*/ 805580 w 4117" name="T56"/>
              <a:gd fmla="*/ 1072803 h 6144" name="T57"/>
              <a:gd fmla="*/ 701894 w 4117" name="T58"/>
              <a:gd fmla="*/ 1132954 h 6144" name="T59"/>
              <a:gd fmla="*/ 634840 w 4117" name="T60"/>
              <a:gd fmla="*/ 1053579 h 6144" name="T61"/>
              <a:gd fmla="*/ 585170 w 4117" name="T62"/>
              <a:gd fmla="*/ 976375 h 6144" name="T63"/>
              <a:gd fmla="*/ 550712 w 4117" name="T64"/>
              <a:gd fmla="*/ 900410 h 6144" name="T65"/>
              <a:gd fmla="*/ 530223 w 4117" name="T66"/>
              <a:gd fmla="*/ 824756 h 6144" name="T67"/>
              <a:gd fmla="*/ 521531 w 4117" name="T68"/>
              <a:gd fmla="*/ 748481 h 6144" name="T69"/>
              <a:gd fmla="*/ 619318 w 4117" name="T70"/>
              <a:gd fmla="*/ 667556 h 6144" name="T71"/>
              <a:gd fmla="*/ 632978 w 4117" name="T72"/>
              <a:gd fmla="*/ 651433 h 6144" name="T73"/>
              <a:gd fmla="*/ 637324 w 4117" name="T74"/>
              <a:gd fmla="*/ 626938 h 6144" name="T75"/>
              <a:gd fmla="*/ 582687 w 4117" name="T76"/>
              <a:gd fmla="*/ 415168 h 6144" name="T77"/>
              <a:gd fmla="*/ 570270 w 4117" name="T78"/>
              <a:gd fmla="*/ 391294 h 6144" name="T79"/>
              <a:gd fmla="*/ 552264 w 4117" name="T80"/>
              <a:gd fmla="*/ 378582 h 6144" name="T81"/>
              <a:gd fmla="*/ 380283 w 4117" name="T82"/>
              <a:gd fmla="*/ 388193 h 6144" name="T83"/>
              <a:gd fmla="*/ 347377 w 4117" name="T84"/>
              <a:gd fmla="*/ 395015 h 6144" name="T85"/>
              <a:gd fmla="*/ 329061 w 4117" name="T86"/>
              <a:gd fmla="*/ 414548 h 6144" name="T87"/>
              <a:gd fmla="*/ 325336 w 4117" name="T88"/>
              <a:gd fmla="*/ 441213 h 6144" name="T89"/>
              <a:gd fmla="*/ 327509 w 4117" name="T90"/>
              <a:gd fmla="*/ 570818 h 6144" name="T91"/>
              <a:gd fmla="*/ 340237 w 4117" name="T92"/>
              <a:gd fmla="*/ 689880 h 6144" name="T93"/>
              <a:gd fmla="*/ 362278 w 4117" name="T94"/>
              <a:gd fmla="*/ 799951 h 6144" name="T95"/>
              <a:gd fmla="*/ 393942 w 4117" name="T96"/>
              <a:gd fmla="*/ 901650 h 6144" name="T97"/>
              <a:gd fmla="*/ 435541 w 4117" name="T98"/>
              <a:gd fmla="*/ 996218 h 6144" name="T99"/>
              <a:gd fmla="*/ 486452 w 4117" name="T100"/>
              <a:gd fmla="*/ 1084275 h 6144" name="T101"/>
              <a:gd fmla="*/ 546987 w 4117" name="T102"/>
              <a:gd fmla="*/ 1167061 h 6144" name="T103"/>
              <a:gd fmla="*/ 616835 w 4117" name="T104"/>
              <a:gd fmla="*/ 1245815 h 6144" name="T105"/>
              <a:gd fmla="*/ 696306 w 4117" name="T106"/>
              <a:gd fmla="*/ 1321160 h 6144" name="T107"/>
              <a:gd fmla="*/ 848420 w 4117" name="T108"/>
              <a:gd fmla="*/ 1443013 h 6144" name="T109"/>
              <a:gd fmla="*/ 873254 w 4117" name="T110"/>
              <a:gd fmla="*/ 1452935 h 6144" name="T111"/>
              <a:gd fmla="*/ 899331 w 4117" name="T112"/>
              <a:gd fmla="*/ 1446733 h 6144" name="T113"/>
              <a:gd fmla="*/ 921372 w 4117" name="T114"/>
              <a:gd fmla="*/ 1421619 h 6144" name="T115"/>
              <a:gd fmla="*/ 471241 w 4117" name="T116"/>
              <a:gd fmla="*/ 82476 h 614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6144" w="4117">
                <a:moveTo>
                  <a:pt x="373" y="0"/>
                </a:moveTo>
                <a:lnTo>
                  <a:pt x="3742" y="0"/>
                </a:lnTo>
                <a:lnTo>
                  <a:pt x="3761" y="0"/>
                </a:lnTo>
                <a:lnTo>
                  <a:pt x="3780" y="3"/>
                </a:lnTo>
                <a:lnTo>
                  <a:pt x="3799" y="5"/>
                </a:lnTo>
                <a:lnTo>
                  <a:pt x="3818" y="8"/>
                </a:lnTo>
                <a:lnTo>
                  <a:pt x="3836" y="13"/>
                </a:lnTo>
                <a:lnTo>
                  <a:pt x="3853" y="17"/>
                </a:lnTo>
                <a:lnTo>
                  <a:pt x="3870" y="23"/>
                </a:lnTo>
                <a:lnTo>
                  <a:pt x="3888" y="29"/>
                </a:lnTo>
                <a:lnTo>
                  <a:pt x="3905" y="37"/>
                </a:lnTo>
                <a:lnTo>
                  <a:pt x="3920" y="46"/>
                </a:lnTo>
                <a:lnTo>
                  <a:pt x="3936" y="55"/>
                </a:lnTo>
                <a:lnTo>
                  <a:pt x="3952" y="64"/>
                </a:lnTo>
                <a:lnTo>
                  <a:pt x="3966" y="75"/>
                </a:lnTo>
                <a:lnTo>
                  <a:pt x="3981" y="86"/>
                </a:lnTo>
                <a:lnTo>
                  <a:pt x="3994" y="97"/>
                </a:lnTo>
                <a:lnTo>
                  <a:pt x="4006" y="111"/>
                </a:lnTo>
                <a:lnTo>
                  <a:pt x="4020" y="123"/>
                </a:lnTo>
                <a:lnTo>
                  <a:pt x="4031" y="136"/>
                </a:lnTo>
                <a:lnTo>
                  <a:pt x="4042" y="151"/>
                </a:lnTo>
                <a:lnTo>
                  <a:pt x="4053" y="165"/>
                </a:lnTo>
                <a:lnTo>
                  <a:pt x="4062" y="181"/>
                </a:lnTo>
                <a:lnTo>
                  <a:pt x="4071" y="197"/>
                </a:lnTo>
                <a:lnTo>
                  <a:pt x="4080" y="212"/>
                </a:lnTo>
                <a:lnTo>
                  <a:pt x="4088" y="229"/>
                </a:lnTo>
                <a:lnTo>
                  <a:pt x="4094" y="247"/>
                </a:lnTo>
                <a:lnTo>
                  <a:pt x="4100" y="264"/>
                </a:lnTo>
                <a:lnTo>
                  <a:pt x="4105" y="281"/>
                </a:lnTo>
                <a:lnTo>
                  <a:pt x="4109" y="299"/>
                </a:lnTo>
                <a:lnTo>
                  <a:pt x="4112" y="318"/>
                </a:lnTo>
                <a:lnTo>
                  <a:pt x="4114" y="336"/>
                </a:lnTo>
                <a:lnTo>
                  <a:pt x="4117" y="355"/>
                </a:lnTo>
                <a:lnTo>
                  <a:pt x="4117" y="375"/>
                </a:lnTo>
                <a:lnTo>
                  <a:pt x="4117" y="5769"/>
                </a:lnTo>
                <a:lnTo>
                  <a:pt x="4117" y="5789"/>
                </a:lnTo>
                <a:lnTo>
                  <a:pt x="4114" y="5808"/>
                </a:lnTo>
                <a:lnTo>
                  <a:pt x="4112" y="5826"/>
                </a:lnTo>
                <a:lnTo>
                  <a:pt x="4109" y="5845"/>
                </a:lnTo>
                <a:lnTo>
                  <a:pt x="4105" y="5863"/>
                </a:lnTo>
                <a:lnTo>
                  <a:pt x="4100" y="5881"/>
                </a:lnTo>
                <a:lnTo>
                  <a:pt x="4094" y="5899"/>
                </a:lnTo>
                <a:lnTo>
                  <a:pt x="4088" y="5915"/>
                </a:lnTo>
                <a:lnTo>
                  <a:pt x="4080" y="5932"/>
                </a:lnTo>
                <a:lnTo>
                  <a:pt x="4071" y="5948"/>
                </a:lnTo>
                <a:lnTo>
                  <a:pt x="4062" y="5963"/>
                </a:lnTo>
                <a:lnTo>
                  <a:pt x="4053" y="5979"/>
                </a:lnTo>
                <a:lnTo>
                  <a:pt x="4042" y="5993"/>
                </a:lnTo>
                <a:lnTo>
                  <a:pt x="4031" y="6008"/>
                </a:lnTo>
                <a:lnTo>
                  <a:pt x="4020" y="6021"/>
                </a:lnTo>
                <a:lnTo>
                  <a:pt x="4006" y="6035"/>
                </a:lnTo>
                <a:lnTo>
                  <a:pt x="3994" y="6047"/>
                </a:lnTo>
                <a:lnTo>
                  <a:pt x="3981" y="6058"/>
                </a:lnTo>
                <a:lnTo>
                  <a:pt x="3966" y="6069"/>
                </a:lnTo>
                <a:lnTo>
                  <a:pt x="3952" y="6080"/>
                </a:lnTo>
                <a:lnTo>
                  <a:pt x="3936" y="6089"/>
                </a:lnTo>
                <a:lnTo>
                  <a:pt x="3920" y="6098"/>
                </a:lnTo>
                <a:lnTo>
                  <a:pt x="3905" y="6107"/>
                </a:lnTo>
                <a:lnTo>
                  <a:pt x="3888" y="6115"/>
                </a:lnTo>
                <a:lnTo>
                  <a:pt x="3870" y="6122"/>
                </a:lnTo>
                <a:lnTo>
                  <a:pt x="3853" y="6127"/>
                </a:lnTo>
                <a:lnTo>
                  <a:pt x="3836" y="6133"/>
                </a:lnTo>
                <a:lnTo>
                  <a:pt x="3818" y="6136"/>
                </a:lnTo>
                <a:lnTo>
                  <a:pt x="3799" y="6139"/>
                </a:lnTo>
                <a:lnTo>
                  <a:pt x="3780" y="6142"/>
                </a:lnTo>
                <a:lnTo>
                  <a:pt x="3761" y="6144"/>
                </a:lnTo>
                <a:lnTo>
                  <a:pt x="3742" y="6144"/>
                </a:lnTo>
                <a:lnTo>
                  <a:pt x="373" y="6144"/>
                </a:lnTo>
                <a:lnTo>
                  <a:pt x="354" y="6144"/>
                </a:lnTo>
                <a:lnTo>
                  <a:pt x="335" y="6142"/>
                </a:lnTo>
                <a:lnTo>
                  <a:pt x="316" y="6139"/>
                </a:lnTo>
                <a:lnTo>
                  <a:pt x="299" y="6136"/>
                </a:lnTo>
                <a:lnTo>
                  <a:pt x="281" y="6133"/>
                </a:lnTo>
                <a:lnTo>
                  <a:pt x="263" y="6127"/>
                </a:lnTo>
                <a:lnTo>
                  <a:pt x="245" y="6122"/>
                </a:lnTo>
                <a:lnTo>
                  <a:pt x="228" y="6115"/>
                </a:lnTo>
                <a:lnTo>
                  <a:pt x="212" y="6107"/>
                </a:lnTo>
                <a:lnTo>
                  <a:pt x="196" y="6098"/>
                </a:lnTo>
                <a:lnTo>
                  <a:pt x="180" y="6089"/>
                </a:lnTo>
                <a:lnTo>
                  <a:pt x="165" y="6080"/>
                </a:lnTo>
                <a:lnTo>
                  <a:pt x="150" y="6069"/>
                </a:lnTo>
                <a:lnTo>
                  <a:pt x="136" y="6058"/>
                </a:lnTo>
                <a:lnTo>
                  <a:pt x="122" y="6047"/>
                </a:lnTo>
                <a:lnTo>
                  <a:pt x="109" y="6035"/>
                </a:lnTo>
                <a:lnTo>
                  <a:pt x="97" y="6021"/>
                </a:lnTo>
                <a:lnTo>
                  <a:pt x="86" y="6008"/>
                </a:lnTo>
                <a:lnTo>
                  <a:pt x="74" y="5993"/>
                </a:lnTo>
                <a:lnTo>
                  <a:pt x="63" y="5979"/>
                </a:lnTo>
                <a:lnTo>
                  <a:pt x="53" y="5963"/>
                </a:lnTo>
                <a:lnTo>
                  <a:pt x="44" y="5948"/>
                </a:lnTo>
                <a:lnTo>
                  <a:pt x="37" y="5932"/>
                </a:lnTo>
                <a:lnTo>
                  <a:pt x="29" y="5915"/>
                </a:lnTo>
                <a:lnTo>
                  <a:pt x="22" y="5899"/>
                </a:lnTo>
                <a:lnTo>
                  <a:pt x="17" y="5881"/>
                </a:lnTo>
                <a:lnTo>
                  <a:pt x="11" y="5863"/>
                </a:lnTo>
                <a:lnTo>
                  <a:pt x="6" y="5845"/>
                </a:lnTo>
                <a:lnTo>
                  <a:pt x="4" y="5826"/>
                </a:lnTo>
                <a:lnTo>
                  <a:pt x="1" y="5808"/>
                </a:lnTo>
                <a:lnTo>
                  <a:pt x="0" y="5789"/>
                </a:lnTo>
                <a:lnTo>
                  <a:pt x="0" y="5769"/>
                </a:lnTo>
                <a:lnTo>
                  <a:pt x="0" y="375"/>
                </a:lnTo>
                <a:lnTo>
                  <a:pt x="0" y="355"/>
                </a:lnTo>
                <a:lnTo>
                  <a:pt x="1" y="336"/>
                </a:lnTo>
                <a:lnTo>
                  <a:pt x="4" y="318"/>
                </a:lnTo>
                <a:lnTo>
                  <a:pt x="6" y="299"/>
                </a:lnTo>
                <a:lnTo>
                  <a:pt x="11" y="281"/>
                </a:lnTo>
                <a:lnTo>
                  <a:pt x="17" y="264"/>
                </a:lnTo>
                <a:lnTo>
                  <a:pt x="22" y="247"/>
                </a:lnTo>
                <a:lnTo>
                  <a:pt x="29" y="229"/>
                </a:lnTo>
                <a:lnTo>
                  <a:pt x="37" y="212"/>
                </a:lnTo>
                <a:lnTo>
                  <a:pt x="44" y="197"/>
                </a:lnTo>
                <a:lnTo>
                  <a:pt x="53" y="181"/>
                </a:lnTo>
                <a:lnTo>
                  <a:pt x="63" y="165"/>
                </a:lnTo>
                <a:lnTo>
                  <a:pt x="74" y="151"/>
                </a:lnTo>
                <a:lnTo>
                  <a:pt x="86" y="136"/>
                </a:lnTo>
                <a:lnTo>
                  <a:pt x="97" y="123"/>
                </a:lnTo>
                <a:lnTo>
                  <a:pt x="109" y="111"/>
                </a:lnTo>
                <a:lnTo>
                  <a:pt x="122" y="97"/>
                </a:lnTo>
                <a:lnTo>
                  <a:pt x="136" y="86"/>
                </a:lnTo>
                <a:lnTo>
                  <a:pt x="150" y="75"/>
                </a:lnTo>
                <a:lnTo>
                  <a:pt x="165" y="64"/>
                </a:lnTo>
                <a:lnTo>
                  <a:pt x="180" y="55"/>
                </a:lnTo>
                <a:lnTo>
                  <a:pt x="196" y="46"/>
                </a:lnTo>
                <a:lnTo>
                  <a:pt x="212" y="37"/>
                </a:lnTo>
                <a:lnTo>
                  <a:pt x="228" y="29"/>
                </a:lnTo>
                <a:lnTo>
                  <a:pt x="245" y="23"/>
                </a:lnTo>
                <a:lnTo>
                  <a:pt x="263" y="17"/>
                </a:lnTo>
                <a:lnTo>
                  <a:pt x="281" y="13"/>
                </a:lnTo>
                <a:lnTo>
                  <a:pt x="299" y="8"/>
                </a:lnTo>
                <a:lnTo>
                  <a:pt x="316" y="5"/>
                </a:lnTo>
                <a:lnTo>
                  <a:pt x="335" y="3"/>
                </a:lnTo>
                <a:lnTo>
                  <a:pt x="354" y="0"/>
                </a:lnTo>
                <a:lnTo>
                  <a:pt x="373" y="0"/>
                </a:lnTo>
                <a:close/>
                <a:moveTo>
                  <a:pt x="2968" y="4585"/>
                </a:moveTo>
                <a:lnTo>
                  <a:pt x="2968" y="4585"/>
                </a:lnTo>
                <a:lnTo>
                  <a:pt x="3254" y="4168"/>
                </a:lnTo>
                <a:lnTo>
                  <a:pt x="3260" y="4157"/>
                </a:lnTo>
                <a:lnTo>
                  <a:pt x="3266" y="4144"/>
                </a:lnTo>
                <a:lnTo>
                  <a:pt x="3270" y="4133"/>
                </a:lnTo>
                <a:lnTo>
                  <a:pt x="3274" y="4121"/>
                </a:lnTo>
                <a:lnTo>
                  <a:pt x="3275" y="4110"/>
                </a:lnTo>
                <a:lnTo>
                  <a:pt x="3275" y="4098"/>
                </a:lnTo>
                <a:lnTo>
                  <a:pt x="3275" y="4085"/>
                </a:lnTo>
                <a:lnTo>
                  <a:pt x="3273" y="4074"/>
                </a:lnTo>
                <a:lnTo>
                  <a:pt x="3269" y="4062"/>
                </a:lnTo>
                <a:lnTo>
                  <a:pt x="3266" y="4050"/>
                </a:lnTo>
                <a:lnTo>
                  <a:pt x="3260" y="4037"/>
                </a:lnTo>
                <a:lnTo>
                  <a:pt x="3255" y="4026"/>
                </a:lnTo>
                <a:lnTo>
                  <a:pt x="3247" y="4014"/>
                </a:lnTo>
                <a:lnTo>
                  <a:pt x="3239" y="4002"/>
                </a:lnTo>
                <a:lnTo>
                  <a:pt x="3230" y="3989"/>
                </a:lnTo>
                <a:lnTo>
                  <a:pt x="3219" y="3977"/>
                </a:lnTo>
                <a:lnTo>
                  <a:pt x="2757" y="3512"/>
                </a:lnTo>
                <a:lnTo>
                  <a:pt x="2742" y="3501"/>
                </a:lnTo>
                <a:lnTo>
                  <a:pt x="2729" y="3491"/>
                </a:lnTo>
                <a:lnTo>
                  <a:pt x="2715" y="3483"/>
                </a:lnTo>
                <a:lnTo>
                  <a:pt x="2702" y="3476"/>
                </a:lnTo>
                <a:lnTo>
                  <a:pt x="2690" y="3469"/>
                </a:lnTo>
                <a:lnTo>
                  <a:pt x="2676" y="3465"/>
                </a:lnTo>
                <a:lnTo>
                  <a:pt x="2664" y="3460"/>
                </a:lnTo>
                <a:lnTo>
                  <a:pt x="2652" y="3458"/>
                </a:lnTo>
                <a:lnTo>
                  <a:pt x="2641" y="3456"/>
                </a:lnTo>
                <a:lnTo>
                  <a:pt x="2628" y="3456"/>
                </a:lnTo>
                <a:lnTo>
                  <a:pt x="2617" y="3456"/>
                </a:lnTo>
                <a:lnTo>
                  <a:pt x="2606" y="3458"/>
                </a:lnTo>
                <a:lnTo>
                  <a:pt x="2595" y="3460"/>
                </a:lnTo>
                <a:lnTo>
                  <a:pt x="2584" y="3463"/>
                </a:lnTo>
                <a:lnTo>
                  <a:pt x="2574" y="3468"/>
                </a:lnTo>
                <a:lnTo>
                  <a:pt x="2563" y="3473"/>
                </a:lnTo>
                <a:lnTo>
                  <a:pt x="2261" y="3654"/>
                </a:lnTo>
                <a:lnTo>
                  <a:pt x="2220" y="3611"/>
                </a:lnTo>
                <a:lnTo>
                  <a:pt x="2182" y="3567"/>
                </a:lnTo>
                <a:lnTo>
                  <a:pt x="2146" y="3525"/>
                </a:lnTo>
                <a:lnTo>
                  <a:pt x="2111" y="3482"/>
                </a:lnTo>
                <a:lnTo>
                  <a:pt x="2078" y="3440"/>
                </a:lnTo>
                <a:lnTo>
                  <a:pt x="2045" y="3398"/>
                </a:lnTo>
                <a:lnTo>
                  <a:pt x="2015" y="3356"/>
                </a:lnTo>
                <a:lnTo>
                  <a:pt x="1986" y="3314"/>
                </a:lnTo>
                <a:lnTo>
                  <a:pt x="1958" y="3273"/>
                </a:lnTo>
                <a:lnTo>
                  <a:pt x="1933" y="3232"/>
                </a:lnTo>
                <a:lnTo>
                  <a:pt x="1908" y="3190"/>
                </a:lnTo>
                <a:lnTo>
                  <a:pt x="1885" y="3149"/>
                </a:lnTo>
                <a:lnTo>
                  <a:pt x="1864" y="3108"/>
                </a:lnTo>
                <a:lnTo>
                  <a:pt x="1842" y="3067"/>
                </a:lnTo>
                <a:lnTo>
                  <a:pt x="1824" y="3025"/>
                </a:lnTo>
                <a:lnTo>
                  <a:pt x="1806" y="2985"/>
                </a:lnTo>
                <a:lnTo>
                  <a:pt x="1789" y="2944"/>
                </a:lnTo>
                <a:lnTo>
                  <a:pt x="1774" y="2904"/>
                </a:lnTo>
                <a:lnTo>
                  <a:pt x="1760" y="2863"/>
                </a:lnTo>
                <a:lnTo>
                  <a:pt x="1748" y="2823"/>
                </a:lnTo>
                <a:lnTo>
                  <a:pt x="1735" y="2781"/>
                </a:lnTo>
                <a:lnTo>
                  <a:pt x="1725" y="2741"/>
                </a:lnTo>
                <a:lnTo>
                  <a:pt x="1715" y="2700"/>
                </a:lnTo>
                <a:lnTo>
                  <a:pt x="1708" y="2660"/>
                </a:lnTo>
                <a:lnTo>
                  <a:pt x="1700" y="2619"/>
                </a:lnTo>
                <a:lnTo>
                  <a:pt x="1694" y="2578"/>
                </a:lnTo>
                <a:lnTo>
                  <a:pt x="1689" y="2537"/>
                </a:lnTo>
                <a:lnTo>
                  <a:pt x="1684" y="2496"/>
                </a:lnTo>
                <a:lnTo>
                  <a:pt x="1682" y="2455"/>
                </a:lnTo>
                <a:lnTo>
                  <a:pt x="1680" y="2414"/>
                </a:lnTo>
                <a:lnTo>
                  <a:pt x="1677" y="2372"/>
                </a:lnTo>
                <a:lnTo>
                  <a:pt x="1677" y="2331"/>
                </a:lnTo>
                <a:lnTo>
                  <a:pt x="1985" y="2159"/>
                </a:lnTo>
                <a:lnTo>
                  <a:pt x="1995" y="2153"/>
                </a:lnTo>
                <a:lnTo>
                  <a:pt x="2004" y="2146"/>
                </a:lnTo>
                <a:lnTo>
                  <a:pt x="2012" y="2138"/>
                </a:lnTo>
                <a:lnTo>
                  <a:pt x="2020" y="2130"/>
                </a:lnTo>
                <a:lnTo>
                  <a:pt x="2028" y="2121"/>
                </a:lnTo>
                <a:lnTo>
                  <a:pt x="2033" y="2111"/>
                </a:lnTo>
                <a:lnTo>
                  <a:pt x="2039" y="2101"/>
                </a:lnTo>
                <a:lnTo>
                  <a:pt x="2043" y="2090"/>
                </a:lnTo>
                <a:lnTo>
                  <a:pt x="2046" y="2078"/>
                </a:lnTo>
                <a:lnTo>
                  <a:pt x="2050" y="2066"/>
                </a:lnTo>
                <a:lnTo>
                  <a:pt x="2052" y="2052"/>
                </a:lnTo>
                <a:lnTo>
                  <a:pt x="2053" y="2038"/>
                </a:lnTo>
                <a:lnTo>
                  <a:pt x="2053" y="2022"/>
                </a:lnTo>
                <a:lnTo>
                  <a:pt x="2052" y="2007"/>
                </a:lnTo>
                <a:lnTo>
                  <a:pt x="2050" y="1990"/>
                </a:lnTo>
                <a:lnTo>
                  <a:pt x="2048" y="1972"/>
                </a:lnTo>
                <a:lnTo>
                  <a:pt x="1877" y="1339"/>
                </a:lnTo>
                <a:lnTo>
                  <a:pt x="1871" y="1325"/>
                </a:lnTo>
                <a:lnTo>
                  <a:pt x="1866" y="1310"/>
                </a:lnTo>
                <a:lnTo>
                  <a:pt x="1859" y="1297"/>
                </a:lnTo>
                <a:lnTo>
                  <a:pt x="1853" y="1284"/>
                </a:lnTo>
                <a:lnTo>
                  <a:pt x="1845" y="1273"/>
                </a:lnTo>
                <a:lnTo>
                  <a:pt x="1837" y="1262"/>
                </a:lnTo>
                <a:lnTo>
                  <a:pt x="1829" y="1253"/>
                </a:lnTo>
                <a:lnTo>
                  <a:pt x="1820" y="1244"/>
                </a:lnTo>
                <a:lnTo>
                  <a:pt x="1810" y="1237"/>
                </a:lnTo>
                <a:lnTo>
                  <a:pt x="1800" y="1231"/>
                </a:lnTo>
                <a:lnTo>
                  <a:pt x="1790" y="1225"/>
                </a:lnTo>
                <a:lnTo>
                  <a:pt x="1779" y="1221"/>
                </a:lnTo>
                <a:lnTo>
                  <a:pt x="1768" y="1218"/>
                </a:lnTo>
                <a:lnTo>
                  <a:pt x="1756" y="1215"/>
                </a:lnTo>
                <a:lnTo>
                  <a:pt x="1742" y="1213"/>
                </a:lnTo>
                <a:lnTo>
                  <a:pt x="1729" y="1213"/>
                </a:lnTo>
                <a:lnTo>
                  <a:pt x="1225" y="1252"/>
                </a:lnTo>
                <a:lnTo>
                  <a:pt x="1199" y="1254"/>
                </a:lnTo>
                <a:lnTo>
                  <a:pt x="1175" y="1258"/>
                </a:lnTo>
                <a:lnTo>
                  <a:pt x="1154" y="1262"/>
                </a:lnTo>
                <a:lnTo>
                  <a:pt x="1135" y="1268"/>
                </a:lnTo>
                <a:lnTo>
                  <a:pt x="1119" y="1274"/>
                </a:lnTo>
                <a:lnTo>
                  <a:pt x="1105" y="1281"/>
                </a:lnTo>
                <a:lnTo>
                  <a:pt x="1092" y="1290"/>
                </a:lnTo>
                <a:lnTo>
                  <a:pt x="1081" y="1300"/>
                </a:lnTo>
                <a:lnTo>
                  <a:pt x="1072" y="1311"/>
                </a:lnTo>
                <a:lnTo>
                  <a:pt x="1065" y="1323"/>
                </a:lnTo>
                <a:lnTo>
                  <a:pt x="1060" y="1337"/>
                </a:lnTo>
                <a:lnTo>
                  <a:pt x="1055" y="1351"/>
                </a:lnTo>
                <a:lnTo>
                  <a:pt x="1052" y="1367"/>
                </a:lnTo>
                <a:lnTo>
                  <a:pt x="1050" y="1384"/>
                </a:lnTo>
                <a:lnTo>
                  <a:pt x="1049" y="1403"/>
                </a:lnTo>
                <a:lnTo>
                  <a:pt x="1048" y="1423"/>
                </a:lnTo>
                <a:lnTo>
                  <a:pt x="1047" y="1494"/>
                </a:lnTo>
                <a:lnTo>
                  <a:pt x="1047" y="1565"/>
                </a:lnTo>
                <a:lnTo>
                  <a:pt x="1048" y="1636"/>
                </a:lnTo>
                <a:lnTo>
                  <a:pt x="1049" y="1705"/>
                </a:lnTo>
                <a:lnTo>
                  <a:pt x="1052" y="1773"/>
                </a:lnTo>
                <a:lnTo>
                  <a:pt x="1055" y="1841"/>
                </a:lnTo>
                <a:lnTo>
                  <a:pt x="1060" y="1906"/>
                </a:lnTo>
                <a:lnTo>
                  <a:pt x="1065" y="1972"/>
                </a:lnTo>
                <a:lnTo>
                  <a:pt x="1071" y="2037"/>
                </a:lnTo>
                <a:lnTo>
                  <a:pt x="1079" y="2100"/>
                </a:lnTo>
                <a:lnTo>
                  <a:pt x="1087" y="2163"/>
                </a:lnTo>
                <a:lnTo>
                  <a:pt x="1096" y="2225"/>
                </a:lnTo>
                <a:lnTo>
                  <a:pt x="1105" y="2286"/>
                </a:lnTo>
                <a:lnTo>
                  <a:pt x="1116" y="2347"/>
                </a:lnTo>
                <a:lnTo>
                  <a:pt x="1127" y="2406"/>
                </a:lnTo>
                <a:lnTo>
                  <a:pt x="1139" y="2465"/>
                </a:lnTo>
                <a:lnTo>
                  <a:pt x="1152" y="2523"/>
                </a:lnTo>
                <a:lnTo>
                  <a:pt x="1167" y="2580"/>
                </a:lnTo>
                <a:lnTo>
                  <a:pt x="1181" y="2636"/>
                </a:lnTo>
                <a:lnTo>
                  <a:pt x="1197" y="2692"/>
                </a:lnTo>
                <a:lnTo>
                  <a:pt x="1214" y="2747"/>
                </a:lnTo>
                <a:lnTo>
                  <a:pt x="1232" y="2801"/>
                </a:lnTo>
                <a:lnTo>
                  <a:pt x="1251" y="2855"/>
                </a:lnTo>
                <a:lnTo>
                  <a:pt x="1269" y="2908"/>
                </a:lnTo>
                <a:lnTo>
                  <a:pt x="1290" y="2960"/>
                </a:lnTo>
                <a:lnTo>
                  <a:pt x="1311" y="3012"/>
                </a:lnTo>
                <a:lnTo>
                  <a:pt x="1332" y="3063"/>
                </a:lnTo>
                <a:lnTo>
                  <a:pt x="1355" y="3113"/>
                </a:lnTo>
                <a:lnTo>
                  <a:pt x="1379" y="3164"/>
                </a:lnTo>
                <a:lnTo>
                  <a:pt x="1403" y="3213"/>
                </a:lnTo>
                <a:lnTo>
                  <a:pt x="1429" y="3262"/>
                </a:lnTo>
                <a:lnTo>
                  <a:pt x="1455" y="3310"/>
                </a:lnTo>
                <a:lnTo>
                  <a:pt x="1481" y="3356"/>
                </a:lnTo>
                <a:lnTo>
                  <a:pt x="1509" y="3404"/>
                </a:lnTo>
                <a:lnTo>
                  <a:pt x="1538" y="3451"/>
                </a:lnTo>
                <a:lnTo>
                  <a:pt x="1567" y="3497"/>
                </a:lnTo>
                <a:lnTo>
                  <a:pt x="1598" y="3543"/>
                </a:lnTo>
                <a:lnTo>
                  <a:pt x="1630" y="3587"/>
                </a:lnTo>
                <a:lnTo>
                  <a:pt x="1662" y="3633"/>
                </a:lnTo>
                <a:lnTo>
                  <a:pt x="1694" y="3676"/>
                </a:lnTo>
                <a:lnTo>
                  <a:pt x="1728" y="3721"/>
                </a:lnTo>
                <a:lnTo>
                  <a:pt x="1762" y="3764"/>
                </a:lnTo>
                <a:lnTo>
                  <a:pt x="1798" y="3808"/>
                </a:lnTo>
                <a:lnTo>
                  <a:pt x="1835" y="3850"/>
                </a:lnTo>
                <a:lnTo>
                  <a:pt x="1871" y="3893"/>
                </a:lnTo>
                <a:lnTo>
                  <a:pt x="1909" y="3935"/>
                </a:lnTo>
                <a:lnTo>
                  <a:pt x="1948" y="3976"/>
                </a:lnTo>
                <a:lnTo>
                  <a:pt x="1987" y="4018"/>
                </a:lnTo>
                <a:lnTo>
                  <a:pt x="2028" y="4060"/>
                </a:lnTo>
                <a:lnTo>
                  <a:pt x="2069" y="4100"/>
                </a:lnTo>
                <a:lnTo>
                  <a:pt x="2111" y="4141"/>
                </a:lnTo>
                <a:lnTo>
                  <a:pt x="2155" y="4181"/>
                </a:lnTo>
                <a:lnTo>
                  <a:pt x="2198" y="4221"/>
                </a:lnTo>
                <a:lnTo>
                  <a:pt x="2243" y="4261"/>
                </a:lnTo>
                <a:lnTo>
                  <a:pt x="2288" y="4302"/>
                </a:lnTo>
                <a:lnTo>
                  <a:pt x="2334" y="4341"/>
                </a:lnTo>
                <a:lnTo>
                  <a:pt x="2429" y="4420"/>
                </a:lnTo>
                <a:lnTo>
                  <a:pt x="2527" y="4498"/>
                </a:lnTo>
                <a:lnTo>
                  <a:pt x="2628" y="4576"/>
                </a:lnTo>
                <a:lnTo>
                  <a:pt x="2733" y="4654"/>
                </a:lnTo>
                <a:lnTo>
                  <a:pt x="2750" y="4663"/>
                </a:lnTo>
                <a:lnTo>
                  <a:pt x="2767" y="4670"/>
                </a:lnTo>
                <a:lnTo>
                  <a:pt x="2783" y="4677"/>
                </a:lnTo>
                <a:lnTo>
                  <a:pt x="2799" y="4683"/>
                </a:lnTo>
                <a:lnTo>
                  <a:pt x="2813" y="4686"/>
                </a:lnTo>
                <a:lnTo>
                  <a:pt x="2828" y="4687"/>
                </a:lnTo>
                <a:lnTo>
                  <a:pt x="2842" y="4687"/>
                </a:lnTo>
                <a:lnTo>
                  <a:pt x="2856" y="4685"/>
                </a:lnTo>
                <a:lnTo>
                  <a:pt x="2869" y="4682"/>
                </a:lnTo>
                <a:lnTo>
                  <a:pt x="2884" y="4675"/>
                </a:lnTo>
                <a:lnTo>
                  <a:pt x="2897" y="4666"/>
                </a:lnTo>
                <a:lnTo>
                  <a:pt x="2910" y="4655"/>
                </a:lnTo>
                <a:lnTo>
                  <a:pt x="2925" y="4641"/>
                </a:lnTo>
                <a:lnTo>
                  <a:pt x="2939" y="4625"/>
                </a:lnTo>
                <a:lnTo>
                  <a:pt x="2954" y="4606"/>
                </a:lnTo>
                <a:lnTo>
                  <a:pt x="2968" y="4585"/>
                </a:lnTo>
                <a:close/>
                <a:moveTo>
                  <a:pt x="1518" y="266"/>
                </a:moveTo>
                <a:lnTo>
                  <a:pt x="1518" y="398"/>
                </a:lnTo>
                <a:lnTo>
                  <a:pt x="2656" y="398"/>
                </a:lnTo>
                <a:lnTo>
                  <a:pt x="2656" y="266"/>
                </a:lnTo>
                <a:lnTo>
                  <a:pt x="1518" y="266"/>
                </a:lnTo>
                <a:close/>
                <a:moveTo>
                  <a:pt x="525" y="656"/>
                </a:moveTo>
                <a:lnTo>
                  <a:pt x="525" y="5209"/>
                </a:lnTo>
                <a:lnTo>
                  <a:pt x="3595" y="5209"/>
                </a:lnTo>
                <a:lnTo>
                  <a:pt x="3595" y="656"/>
                </a:lnTo>
                <a:lnTo>
                  <a:pt x="525" y="656"/>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typeface="+mj-ea"/>
              <a:ea typeface="+mj-ea"/>
            </a:endParaRPr>
          </a:p>
        </p:txBody>
      </p:sp>
      <p:grpSp>
        <p:nvGrpSpPr>
          <p:cNvPr id="71" name="组合 70"/>
          <p:cNvGrpSpPr/>
          <p:nvPr/>
        </p:nvGrpSpPr>
        <p:grpSpPr>
          <a:xfrm>
            <a:off x="3863046" y="3029577"/>
            <a:ext cx="1308414" cy="1000147"/>
            <a:chOff x="5363281" y="1164668"/>
            <a:chExt cx="1441174" cy="1101628"/>
          </a:xfrm>
          <a:effectLst>
            <a:outerShdw algn="tl" blurRad="25400" dir="2700000" dist="25400" rotWithShape="0">
              <a:prstClr val="black">
                <a:alpha val="20000"/>
              </a:prstClr>
            </a:outerShdw>
          </a:effectLst>
        </p:grpSpPr>
        <p:sp>
          <p:nvSpPr>
            <p:cNvPr id="73" name="椭圆 72"/>
            <p:cNvSpPr/>
            <p:nvPr/>
          </p:nvSpPr>
          <p:spPr>
            <a:xfrm>
              <a:off x="5594733" y="1164668"/>
              <a:ext cx="995385" cy="9953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圆角矩形 73"/>
            <p:cNvSpPr/>
            <p:nvPr/>
          </p:nvSpPr>
          <p:spPr>
            <a:xfrm>
              <a:off x="5363281" y="1948244"/>
              <a:ext cx="1441174" cy="318052"/>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文本框 71"/>
          <p:cNvSpPr txBox="1"/>
          <p:nvPr/>
        </p:nvSpPr>
        <p:spPr>
          <a:xfrm>
            <a:off x="3981038" y="3709819"/>
            <a:ext cx="1143119" cy="335280"/>
          </a:xfrm>
          <a:prstGeom prst="rect">
            <a:avLst/>
          </a:prstGeom>
          <a:noFill/>
        </p:spPr>
        <p:txBody>
          <a:bodyPr rtlCol="0" wrap="none">
            <a:spAutoFit/>
          </a:bodyPr>
          <a:lstStyle/>
          <a:p>
            <a:r>
              <a:rPr altLang="zh-CN" lang="en-US" sz="1600">
                <a:solidFill>
                  <a:schemeClr val="tx1">
                    <a:lumMod val="65000"/>
                    <a:lumOff val="35000"/>
                  </a:schemeClr>
                </a:solidFill>
              </a:rPr>
              <a:t>YOUR TEXT </a:t>
            </a:r>
          </a:p>
        </p:txBody>
      </p:sp>
      <p:sp>
        <p:nvSpPr>
          <p:cNvPr id="75" name="KSO_Shape"/>
          <p:cNvSpPr/>
          <p:nvPr/>
        </p:nvSpPr>
        <p:spPr bwMode="auto">
          <a:xfrm>
            <a:off x="4310402" y="3213715"/>
            <a:ext cx="452205" cy="338778"/>
          </a:xfrm>
          <a:custGeom>
            <a:gdLst>
              <a:gd fmla="*/ 1611508 w 2801938" name="T0"/>
              <a:gd fmla="*/ 1254880 h 2257426" name="T1"/>
              <a:gd fmla="*/ 315612 w 2801938" name="T2"/>
              <a:gd fmla="*/ 1220352 h 2257426" name="T3"/>
              <a:gd fmla="*/ 377655 w 2801938" name="T4"/>
              <a:gd fmla="*/ 1223859 h 2257426" name="T5"/>
              <a:gd fmla="*/ 1299943 w 2801938" name="T6"/>
              <a:gd fmla="*/ 1240583 h 2257426" name="T7"/>
              <a:gd fmla="*/ 1408923 w 2801938" name="T8"/>
              <a:gd fmla="*/ 1219274 h 2257426" name="T9"/>
              <a:gd fmla="*/ 486096 w 2801938" name="T10"/>
              <a:gd fmla="*/ 1240583 h 2257426" name="T11"/>
              <a:gd fmla="*/ 595077 w 2801938" name="T12"/>
              <a:gd fmla="*/ 1219274 h 2257426" name="T13"/>
              <a:gd fmla="*/ 1524378 w 2801938" name="T14"/>
              <a:gd fmla="*/ 982168 h 2257426" name="T15"/>
              <a:gd fmla="*/ 1589658 w 2801938" name="T16"/>
              <a:gd fmla="*/ 943865 h 2257426" name="T17"/>
              <a:gd fmla="*/ 1296705 w 2801938" name="T18"/>
              <a:gd fmla="*/ 982168 h 2257426" name="T19"/>
              <a:gd fmla="*/ 1420792 w 2801938" name="T20"/>
              <a:gd fmla="*/ 962747 h 2257426" name="T21"/>
              <a:gd fmla="*/ 490412 w 2801938" name="T22"/>
              <a:gd fmla="*/ 964905 h 2257426" name="T23"/>
              <a:gd fmla="*/ 615308 w 2801938" name="T24"/>
              <a:gd fmla="*/ 978932 h 2257426" name="T25"/>
              <a:gd fmla="*/ 323435 w 2801938" name="T26"/>
              <a:gd fmla="*/ 943865 h 2257426" name="T27"/>
              <a:gd fmla="*/ 388715 w 2801938" name="T28"/>
              <a:gd fmla="*/ 982168 h 2257426" name="T29"/>
              <a:gd fmla="*/ 862942 w 2801938" name="T30"/>
              <a:gd fmla="*/ 937661 h 2257426" name="T31"/>
              <a:gd fmla="*/ 1122445 w 2801938" name="T32"/>
              <a:gd fmla="*/ 1210911 h 2257426" name="T33"/>
              <a:gd fmla="*/ 1004832 w 2801938" name="T34"/>
              <a:gd fmla="*/ 912575 h 2257426" name="T35"/>
              <a:gd fmla="*/ 1432662 w 2801938" name="T36"/>
              <a:gd fmla="*/ 763945 h 2257426" name="T37"/>
              <a:gd fmla="*/ 1383566 w 2801938" name="T38"/>
              <a:gd fmla="*/ 775815 h 2257426" name="T39"/>
              <a:gd fmla="*/ 1280251 w 2801938" name="T40"/>
              <a:gd fmla="*/ 826796 h 2257426" name="T41"/>
              <a:gd fmla="*/ 607216 w 2801938" name="T42"/>
              <a:gd fmla="*/ 778782 h 2257426" name="T43"/>
              <a:gd fmla="*/ 532763 w 2801938" name="T44"/>
              <a:gd fmla="*/ 768801 h 2257426" name="T45"/>
              <a:gd fmla="*/ 554343 w 2801938" name="T46"/>
              <a:gd fmla="*/ 753965 h 2257426" name="T47"/>
              <a:gd fmla="*/ 490682 w 2801938" name="T48"/>
              <a:gd fmla="*/ 755314 h 2257426" name="T49"/>
              <a:gd fmla="*/ 564325 w 2801938" name="T50"/>
              <a:gd fmla="*/ 528189 h 2257426" name="T51"/>
              <a:gd fmla="*/ 578891 w 2801938" name="T52"/>
              <a:gd fmla="*/ 581059 h 2257426" name="T53"/>
              <a:gd fmla="*/ 1285376 w 2801938" name="T54"/>
              <a:gd fmla="*/ 619363 h 2257426" name="T55"/>
              <a:gd fmla="*/ 1345801 w 2801938" name="T56"/>
              <a:gd fmla="*/ 537361 h 2257426" name="T57"/>
              <a:gd fmla="*/ 1356591 w 2801938" name="T58"/>
              <a:gd fmla="*/ 471273 h 2257426" name="T59"/>
              <a:gd fmla="*/ 1370888 w 2801938" name="T60"/>
              <a:gd fmla="*/ 533854 h 2257426" name="T61"/>
              <a:gd fmla="*/ 1416746 w 2801938" name="T62"/>
              <a:gd fmla="*/ 607494 h 2257426" name="T63"/>
              <a:gd fmla="*/ 1485533 w 2801938" name="T64"/>
              <a:gd fmla="*/ 826796 h 2257426" name="T65"/>
              <a:gd fmla="*/ 1676249 w 2801938" name="T66"/>
              <a:gd fmla="*/ 802788 h 2257426" name="T67"/>
              <a:gd fmla="*/ 1760412 w 2801938" name="T68"/>
              <a:gd fmla="*/ 1060394 h 2257426" name="T69"/>
              <a:gd fmla="*/ 1765808 w 2801938" name="T70"/>
              <a:gd fmla="*/ 840553 h 2257426" name="T71"/>
              <a:gd fmla="*/ 1806270 w 2801938" name="T72"/>
              <a:gd fmla="*/ 729688 h 2257426" name="T73"/>
              <a:gd fmla="*/ 1818409 w 2801938" name="T74"/>
              <a:gd fmla="*/ 710806 h 2257426" name="T75"/>
              <a:gd fmla="*/ 1855905 w 2801938" name="T76"/>
              <a:gd fmla="*/ 785525 h 2257426" name="T77"/>
              <a:gd fmla="*/ 1865076 w 2801938" name="T78"/>
              <a:gd fmla="*/ 1046637 h 2257426" name="T79"/>
              <a:gd fmla="*/ 1872899 w 2801938" name="T80"/>
              <a:gd fmla="*/ 1254880 h 2257426" name="T81"/>
              <a:gd fmla="*/ 33989 w 2801938" name="T82"/>
              <a:gd fmla="*/ 1238964 h 2257426" name="T83"/>
              <a:gd fmla="*/ 50713 w 2801938" name="T84"/>
              <a:gd fmla="*/ 852961 h 2257426" name="T85"/>
              <a:gd fmla="*/ 61234 w 2801938" name="T86"/>
              <a:gd fmla="*/ 753696 h 2257426" name="T87"/>
              <a:gd fmla="*/ 94954 w 2801938" name="T88"/>
              <a:gd fmla="*/ 685989 h 2257426" name="T89"/>
              <a:gd fmla="*/ 128133 w 2801938" name="T90"/>
              <a:gd fmla="*/ 760439 h 2257426" name="T91"/>
              <a:gd fmla="*/ 132449 w 2801938" name="T92"/>
              <a:gd fmla="*/ 854579 h 2257426" name="T93"/>
              <a:gd fmla="*/ 155648 w 2801938" name="T94"/>
              <a:gd fmla="*/ 1241932 h 2257426" name="T95"/>
              <a:gd fmla="*/ 243048 w 2801938" name="T96"/>
              <a:gd fmla="*/ 747222 h 2257426" name="T97"/>
              <a:gd fmla="*/ 450489 w 2801938" name="T98"/>
              <a:gd fmla="*/ 702983 h 2257426" name="T99"/>
              <a:gd fmla="*/ 540586 w 2801938" name="T100"/>
              <a:gd fmla="*/ 572158 h 2257426" name="T101"/>
              <a:gd fmla="*/ 545982 w 2801938" name="T102"/>
              <a:gd fmla="*/ 526841 h 2257426" name="T103"/>
              <a:gd fmla="*/ 963563 w 2801938" name="T104"/>
              <a:gd fmla="*/ 2431 h 2257426" name="T105"/>
              <a:gd fmla="*/ 974356 w 2801938" name="T106"/>
              <a:gd fmla="*/ 113438 h 2257426" name="T107"/>
              <a:gd fmla="*/ 992165 w 2801938" name="T108"/>
              <a:gd fmla="*/ 182852 h 2257426" name="T109"/>
              <a:gd fmla="*/ 1204252 w 2801938" name="T110"/>
              <a:gd fmla="*/ 355981 h 2257426" name="T111"/>
              <a:gd fmla="*/ 1278994 w 2801938" name="T112"/>
              <a:gd fmla="*/ 533702 h 2257426" name="T113"/>
              <a:gd fmla="*/ 639227 w 2801938" name="T114"/>
              <a:gd fmla="*/ 485356 h 2257426" name="T115"/>
              <a:gd fmla="*/ 764428 w 2801938" name="T116"/>
              <a:gd fmla="*/ 303853 h 2257426" name="T117"/>
              <a:gd fmla="*/ 943326 w 2801938" name="T118"/>
              <a:gd fmla="*/ 147740 h 2257426" name="T119"/>
              <a:gd fmla="*/ 948453 w 2801938" name="T120"/>
              <a:gd fmla="*/ 100744 h 225742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257426" w="2801938">
                <a:moveTo>
                  <a:pt x="2304398" y="1763463"/>
                </a:moveTo>
                <a:lnTo>
                  <a:pt x="2297256" y="1767831"/>
                </a:lnTo>
                <a:lnTo>
                  <a:pt x="2286147" y="1775375"/>
                </a:lnTo>
                <a:lnTo>
                  <a:pt x="2279402" y="1780140"/>
                </a:lnTo>
                <a:lnTo>
                  <a:pt x="2273450" y="1785302"/>
                </a:lnTo>
                <a:lnTo>
                  <a:pt x="2267499" y="1790861"/>
                </a:lnTo>
                <a:lnTo>
                  <a:pt x="2262341" y="1796420"/>
                </a:lnTo>
                <a:lnTo>
                  <a:pt x="2258373" y="1801582"/>
                </a:lnTo>
                <a:lnTo>
                  <a:pt x="2254406" y="1806744"/>
                </a:lnTo>
                <a:lnTo>
                  <a:pt x="2250835" y="1812700"/>
                </a:lnTo>
                <a:lnTo>
                  <a:pt x="2247661" y="1819848"/>
                </a:lnTo>
                <a:lnTo>
                  <a:pt x="2244883" y="1827392"/>
                </a:lnTo>
                <a:lnTo>
                  <a:pt x="2242900" y="1836525"/>
                </a:lnTo>
                <a:lnTo>
                  <a:pt x="2242106" y="1841687"/>
                </a:lnTo>
                <a:lnTo>
                  <a:pt x="2241312" y="1847246"/>
                </a:lnTo>
                <a:lnTo>
                  <a:pt x="2240916" y="1852805"/>
                </a:lnTo>
                <a:lnTo>
                  <a:pt x="2240916" y="1859158"/>
                </a:lnTo>
                <a:lnTo>
                  <a:pt x="2239725" y="1936985"/>
                </a:lnTo>
                <a:lnTo>
                  <a:pt x="2239329" y="2033475"/>
                </a:lnTo>
                <a:lnTo>
                  <a:pt x="2372244" y="2033475"/>
                </a:lnTo>
                <a:lnTo>
                  <a:pt x="2371847" y="1936985"/>
                </a:lnTo>
                <a:lnTo>
                  <a:pt x="2370657" y="1859158"/>
                </a:lnTo>
                <a:lnTo>
                  <a:pt x="2370657" y="1852805"/>
                </a:lnTo>
                <a:lnTo>
                  <a:pt x="2370260" y="1847246"/>
                </a:lnTo>
                <a:lnTo>
                  <a:pt x="2369467" y="1841687"/>
                </a:lnTo>
                <a:lnTo>
                  <a:pt x="2368673" y="1836525"/>
                </a:lnTo>
                <a:lnTo>
                  <a:pt x="2366689" y="1827392"/>
                </a:lnTo>
                <a:lnTo>
                  <a:pt x="2363912" y="1819848"/>
                </a:lnTo>
                <a:lnTo>
                  <a:pt x="2360738" y="1812700"/>
                </a:lnTo>
                <a:lnTo>
                  <a:pt x="2357167" y="1806744"/>
                </a:lnTo>
                <a:lnTo>
                  <a:pt x="2353200" y="1801582"/>
                </a:lnTo>
                <a:lnTo>
                  <a:pt x="2349232" y="1796420"/>
                </a:lnTo>
                <a:lnTo>
                  <a:pt x="2344074" y="1790464"/>
                </a:lnTo>
                <a:lnTo>
                  <a:pt x="2338123" y="1784905"/>
                </a:lnTo>
                <a:lnTo>
                  <a:pt x="2331774" y="1779743"/>
                </a:lnTo>
                <a:lnTo>
                  <a:pt x="2325823" y="1775375"/>
                </a:lnTo>
                <a:lnTo>
                  <a:pt x="2314714" y="1767831"/>
                </a:lnTo>
                <a:lnTo>
                  <a:pt x="2307572" y="1763463"/>
                </a:lnTo>
                <a:lnTo>
                  <a:pt x="2305985" y="1763463"/>
                </a:lnTo>
                <a:lnTo>
                  <a:pt x="2304398" y="1763463"/>
                </a:lnTo>
                <a:close/>
                <a:moveTo>
                  <a:pt x="506269" y="1763463"/>
                </a:moveTo>
                <a:lnTo>
                  <a:pt x="499128" y="1767831"/>
                </a:lnTo>
                <a:lnTo>
                  <a:pt x="493970" y="1771404"/>
                </a:lnTo>
                <a:lnTo>
                  <a:pt x="488018" y="1775375"/>
                </a:lnTo>
                <a:lnTo>
                  <a:pt x="482067" y="1779743"/>
                </a:lnTo>
                <a:lnTo>
                  <a:pt x="475719" y="1784905"/>
                </a:lnTo>
                <a:lnTo>
                  <a:pt x="469767" y="1790464"/>
                </a:lnTo>
                <a:lnTo>
                  <a:pt x="464212" y="1796420"/>
                </a:lnTo>
                <a:lnTo>
                  <a:pt x="460642" y="1801582"/>
                </a:lnTo>
                <a:lnTo>
                  <a:pt x="456674" y="1806744"/>
                </a:lnTo>
                <a:lnTo>
                  <a:pt x="453103" y="1812700"/>
                </a:lnTo>
                <a:lnTo>
                  <a:pt x="449929" y="1819848"/>
                </a:lnTo>
                <a:lnTo>
                  <a:pt x="447152" y="1827392"/>
                </a:lnTo>
                <a:lnTo>
                  <a:pt x="445168" y="1836525"/>
                </a:lnTo>
                <a:lnTo>
                  <a:pt x="444374" y="1841687"/>
                </a:lnTo>
                <a:lnTo>
                  <a:pt x="443581" y="1847246"/>
                </a:lnTo>
                <a:lnTo>
                  <a:pt x="443184" y="1852805"/>
                </a:lnTo>
                <a:lnTo>
                  <a:pt x="442787" y="1859158"/>
                </a:lnTo>
                <a:lnTo>
                  <a:pt x="441994" y="1936985"/>
                </a:lnTo>
                <a:lnTo>
                  <a:pt x="441200" y="2033475"/>
                </a:lnTo>
                <a:lnTo>
                  <a:pt x="574512" y="2033475"/>
                </a:lnTo>
                <a:lnTo>
                  <a:pt x="573719" y="1936985"/>
                </a:lnTo>
                <a:lnTo>
                  <a:pt x="572925" y="1859158"/>
                </a:lnTo>
                <a:lnTo>
                  <a:pt x="572925" y="1852805"/>
                </a:lnTo>
                <a:lnTo>
                  <a:pt x="572529" y="1847246"/>
                </a:lnTo>
                <a:lnTo>
                  <a:pt x="571735" y="1841687"/>
                </a:lnTo>
                <a:lnTo>
                  <a:pt x="570942" y="1836525"/>
                </a:lnTo>
                <a:lnTo>
                  <a:pt x="568561" y="1827392"/>
                </a:lnTo>
                <a:lnTo>
                  <a:pt x="565784" y="1819848"/>
                </a:lnTo>
                <a:lnTo>
                  <a:pt x="562610" y="1812700"/>
                </a:lnTo>
                <a:lnTo>
                  <a:pt x="559039" y="1806744"/>
                </a:lnTo>
                <a:lnTo>
                  <a:pt x="555468" y="1801582"/>
                </a:lnTo>
                <a:lnTo>
                  <a:pt x="551500" y="1796420"/>
                </a:lnTo>
                <a:lnTo>
                  <a:pt x="546342" y="1790861"/>
                </a:lnTo>
                <a:lnTo>
                  <a:pt x="539994" y="1785302"/>
                </a:lnTo>
                <a:lnTo>
                  <a:pt x="533646" y="1780140"/>
                </a:lnTo>
                <a:lnTo>
                  <a:pt x="527694" y="1775375"/>
                </a:lnTo>
                <a:lnTo>
                  <a:pt x="516585" y="1767831"/>
                </a:lnTo>
                <a:lnTo>
                  <a:pt x="509443" y="1763463"/>
                </a:lnTo>
                <a:lnTo>
                  <a:pt x="507856" y="1763463"/>
                </a:lnTo>
                <a:lnTo>
                  <a:pt x="506269" y="1763463"/>
                </a:lnTo>
                <a:close/>
                <a:moveTo>
                  <a:pt x="2002858" y="1761874"/>
                </a:moveTo>
                <a:lnTo>
                  <a:pt x="1991749" y="1766639"/>
                </a:lnTo>
                <a:lnTo>
                  <a:pt x="1983417" y="1769816"/>
                </a:lnTo>
                <a:lnTo>
                  <a:pt x="1974688" y="1773787"/>
                </a:lnTo>
                <a:lnTo>
                  <a:pt x="1965166" y="1778552"/>
                </a:lnTo>
                <a:lnTo>
                  <a:pt x="1955643" y="1783714"/>
                </a:lnTo>
                <a:lnTo>
                  <a:pt x="1946518" y="1789273"/>
                </a:lnTo>
                <a:lnTo>
                  <a:pt x="1938583" y="1794832"/>
                </a:lnTo>
                <a:lnTo>
                  <a:pt x="1932631" y="1799994"/>
                </a:lnTo>
                <a:lnTo>
                  <a:pt x="1926680" y="1805156"/>
                </a:lnTo>
                <a:lnTo>
                  <a:pt x="1921125" y="1811112"/>
                </a:lnTo>
                <a:lnTo>
                  <a:pt x="1918744" y="1814686"/>
                </a:lnTo>
                <a:lnTo>
                  <a:pt x="1916364" y="1818259"/>
                </a:lnTo>
                <a:lnTo>
                  <a:pt x="1913983" y="1821833"/>
                </a:lnTo>
                <a:lnTo>
                  <a:pt x="1912000" y="1826201"/>
                </a:lnTo>
                <a:lnTo>
                  <a:pt x="1910016" y="1830569"/>
                </a:lnTo>
                <a:lnTo>
                  <a:pt x="1908825" y="1834937"/>
                </a:lnTo>
                <a:lnTo>
                  <a:pt x="1907238" y="1840099"/>
                </a:lnTo>
                <a:lnTo>
                  <a:pt x="1906445" y="1845658"/>
                </a:lnTo>
                <a:lnTo>
                  <a:pt x="1905651" y="1851217"/>
                </a:lnTo>
                <a:lnTo>
                  <a:pt x="1905255" y="1857570"/>
                </a:lnTo>
                <a:lnTo>
                  <a:pt x="1904064" y="1936588"/>
                </a:lnTo>
                <a:lnTo>
                  <a:pt x="1902874" y="2033475"/>
                </a:lnTo>
                <a:lnTo>
                  <a:pt x="2108000" y="2033475"/>
                </a:lnTo>
                <a:lnTo>
                  <a:pt x="2106810" y="1936588"/>
                </a:lnTo>
                <a:lnTo>
                  <a:pt x="2105620" y="1857570"/>
                </a:lnTo>
                <a:lnTo>
                  <a:pt x="2105223" y="1851217"/>
                </a:lnTo>
                <a:lnTo>
                  <a:pt x="2104429" y="1845658"/>
                </a:lnTo>
                <a:lnTo>
                  <a:pt x="2103636" y="1840099"/>
                </a:lnTo>
                <a:lnTo>
                  <a:pt x="2102049" y="1834937"/>
                </a:lnTo>
                <a:lnTo>
                  <a:pt x="2100858" y="1830569"/>
                </a:lnTo>
                <a:lnTo>
                  <a:pt x="2098875" y="1826201"/>
                </a:lnTo>
                <a:lnTo>
                  <a:pt x="2096891" y="1821833"/>
                </a:lnTo>
                <a:lnTo>
                  <a:pt x="2094510" y="1818259"/>
                </a:lnTo>
                <a:lnTo>
                  <a:pt x="2092130" y="1814686"/>
                </a:lnTo>
                <a:lnTo>
                  <a:pt x="2089749" y="1811112"/>
                </a:lnTo>
                <a:lnTo>
                  <a:pt x="2084195" y="1805156"/>
                </a:lnTo>
                <a:lnTo>
                  <a:pt x="2078243" y="1799994"/>
                </a:lnTo>
                <a:lnTo>
                  <a:pt x="2072292" y="1794832"/>
                </a:lnTo>
                <a:lnTo>
                  <a:pt x="2063563" y="1789273"/>
                </a:lnTo>
                <a:lnTo>
                  <a:pt x="2054437" y="1783317"/>
                </a:lnTo>
                <a:lnTo>
                  <a:pt x="2044915" y="1778155"/>
                </a:lnTo>
                <a:lnTo>
                  <a:pt x="2035393" y="1773787"/>
                </a:lnTo>
                <a:lnTo>
                  <a:pt x="2026664" y="1769816"/>
                </a:lnTo>
                <a:lnTo>
                  <a:pt x="2018332" y="1766242"/>
                </a:lnTo>
                <a:lnTo>
                  <a:pt x="2007619" y="1761874"/>
                </a:lnTo>
                <a:lnTo>
                  <a:pt x="2005239" y="1761874"/>
                </a:lnTo>
                <a:lnTo>
                  <a:pt x="2002858" y="1761874"/>
                </a:lnTo>
                <a:close/>
                <a:moveTo>
                  <a:pt x="806222" y="1761874"/>
                </a:moveTo>
                <a:lnTo>
                  <a:pt x="795112" y="1766242"/>
                </a:lnTo>
                <a:lnTo>
                  <a:pt x="787177" y="1769816"/>
                </a:lnTo>
                <a:lnTo>
                  <a:pt x="778052" y="1773787"/>
                </a:lnTo>
                <a:lnTo>
                  <a:pt x="768529" y="1778155"/>
                </a:lnTo>
                <a:lnTo>
                  <a:pt x="758610" y="1783317"/>
                </a:lnTo>
                <a:lnTo>
                  <a:pt x="749485" y="1789273"/>
                </a:lnTo>
                <a:lnTo>
                  <a:pt x="741153" y="1794832"/>
                </a:lnTo>
                <a:lnTo>
                  <a:pt x="735201" y="1799994"/>
                </a:lnTo>
                <a:lnTo>
                  <a:pt x="729647" y="1805156"/>
                </a:lnTo>
                <a:lnTo>
                  <a:pt x="724092" y="1811112"/>
                </a:lnTo>
                <a:lnTo>
                  <a:pt x="721315" y="1814686"/>
                </a:lnTo>
                <a:lnTo>
                  <a:pt x="718934" y="1818259"/>
                </a:lnTo>
                <a:lnTo>
                  <a:pt x="716950" y="1821833"/>
                </a:lnTo>
                <a:lnTo>
                  <a:pt x="714966" y="1826201"/>
                </a:lnTo>
                <a:lnTo>
                  <a:pt x="712983" y="1830569"/>
                </a:lnTo>
                <a:lnTo>
                  <a:pt x="711396" y="1834937"/>
                </a:lnTo>
                <a:lnTo>
                  <a:pt x="710205" y="1840099"/>
                </a:lnTo>
                <a:lnTo>
                  <a:pt x="709412" y="1845658"/>
                </a:lnTo>
                <a:lnTo>
                  <a:pt x="708618" y="1851217"/>
                </a:lnTo>
                <a:lnTo>
                  <a:pt x="708221" y="1857570"/>
                </a:lnTo>
                <a:lnTo>
                  <a:pt x="707031" y="1936588"/>
                </a:lnTo>
                <a:lnTo>
                  <a:pt x="705841" y="2033475"/>
                </a:lnTo>
                <a:lnTo>
                  <a:pt x="910967" y="2033475"/>
                </a:lnTo>
                <a:lnTo>
                  <a:pt x="909777" y="1936588"/>
                </a:lnTo>
                <a:lnTo>
                  <a:pt x="908190" y="1857570"/>
                </a:lnTo>
                <a:lnTo>
                  <a:pt x="908190" y="1851217"/>
                </a:lnTo>
                <a:lnTo>
                  <a:pt x="907396" y="1845658"/>
                </a:lnTo>
                <a:lnTo>
                  <a:pt x="906206" y="1840099"/>
                </a:lnTo>
                <a:lnTo>
                  <a:pt x="905016" y="1834937"/>
                </a:lnTo>
                <a:lnTo>
                  <a:pt x="903429" y="1830569"/>
                </a:lnTo>
                <a:lnTo>
                  <a:pt x="901842" y="1826201"/>
                </a:lnTo>
                <a:lnTo>
                  <a:pt x="899858" y="1821833"/>
                </a:lnTo>
                <a:lnTo>
                  <a:pt x="897477" y="1818259"/>
                </a:lnTo>
                <a:lnTo>
                  <a:pt x="895097" y="1814686"/>
                </a:lnTo>
                <a:lnTo>
                  <a:pt x="892716" y="1811112"/>
                </a:lnTo>
                <a:lnTo>
                  <a:pt x="887161" y="1805156"/>
                </a:lnTo>
                <a:lnTo>
                  <a:pt x="881210" y="1799994"/>
                </a:lnTo>
                <a:lnTo>
                  <a:pt x="875259" y="1794832"/>
                </a:lnTo>
                <a:lnTo>
                  <a:pt x="866927" y="1789273"/>
                </a:lnTo>
                <a:lnTo>
                  <a:pt x="858198" y="1783714"/>
                </a:lnTo>
                <a:lnTo>
                  <a:pt x="848675" y="1778552"/>
                </a:lnTo>
                <a:lnTo>
                  <a:pt x="839153" y="1773787"/>
                </a:lnTo>
                <a:lnTo>
                  <a:pt x="830028" y="1769816"/>
                </a:lnTo>
                <a:lnTo>
                  <a:pt x="822092" y="1766639"/>
                </a:lnTo>
                <a:lnTo>
                  <a:pt x="810983" y="1761874"/>
                </a:lnTo>
                <a:lnTo>
                  <a:pt x="808602" y="1761874"/>
                </a:lnTo>
                <a:lnTo>
                  <a:pt x="806222" y="1761874"/>
                </a:lnTo>
                <a:close/>
                <a:moveTo>
                  <a:pt x="2305985" y="1367577"/>
                </a:moveTo>
                <a:lnTo>
                  <a:pt x="2304398" y="1367974"/>
                </a:lnTo>
                <a:lnTo>
                  <a:pt x="2297256" y="1372342"/>
                </a:lnTo>
                <a:lnTo>
                  <a:pt x="2286147" y="1379887"/>
                </a:lnTo>
                <a:lnTo>
                  <a:pt x="2279402" y="1384255"/>
                </a:lnTo>
                <a:lnTo>
                  <a:pt x="2273450" y="1389417"/>
                </a:lnTo>
                <a:lnTo>
                  <a:pt x="2267499" y="1394976"/>
                </a:lnTo>
                <a:lnTo>
                  <a:pt x="2262341" y="1400932"/>
                </a:lnTo>
                <a:lnTo>
                  <a:pt x="2258373" y="1405697"/>
                </a:lnTo>
                <a:lnTo>
                  <a:pt x="2254406" y="1411256"/>
                </a:lnTo>
                <a:lnTo>
                  <a:pt x="2250835" y="1417212"/>
                </a:lnTo>
                <a:lnTo>
                  <a:pt x="2247661" y="1423962"/>
                </a:lnTo>
                <a:lnTo>
                  <a:pt x="2244883" y="1431904"/>
                </a:lnTo>
                <a:lnTo>
                  <a:pt x="2242900" y="1441037"/>
                </a:lnTo>
                <a:lnTo>
                  <a:pt x="2242106" y="1445801"/>
                </a:lnTo>
                <a:lnTo>
                  <a:pt x="2241312" y="1451361"/>
                </a:lnTo>
                <a:lnTo>
                  <a:pt x="2240916" y="1457317"/>
                </a:lnTo>
                <a:lnTo>
                  <a:pt x="2240916" y="1463273"/>
                </a:lnTo>
                <a:lnTo>
                  <a:pt x="2239725" y="1579219"/>
                </a:lnTo>
                <a:lnTo>
                  <a:pt x="2238932" y="1641560"/>
                </a:lnTo>
                <a:lnTo>
                  <a:pt x="2239329" y="1668959"/>
                </a:lnTo>
                <a:lnTo>
                  <a:pt x="2304398" y="1668959"/>
                </a:lnTo>
                <a:lnTo>
                  <a:pt x="2307572" y="1668959"/>
                </a:lnTo>
                <a:lnTo>
                  <a:pt x="2372244" y="1668959"/>
                </a:lnTo>
                <a:lnTo>
                  <a:pt x="2372641" y="1641560"/>
                </a:lnTo>
                <a:lnTo>
                  <a:pt x="2371847" y="1579219"/>
                </a:lnTo>
                <a:lnTo>
                  <a:pt x="2370657" y="1463273"/>
                </a:lnTo>
                <a:lnTo>
                  <a:pt x="2370657" y="1457317"/>
                </a:lnTo>
                <a:lnTo>
                  <a:pt x="2370260" y="1451361"/>
                </a:lnTo>
                <a:lnTo>
                  <a:pt x="2369467" y="1445801"/>
                </a:lnTo>
                <a:lnTo>
                  <a:pt x="2368673" y="1441037"/>
                </a:lnTo>
                <a:lnTo>
                  <a:pt x="2366689" y="1431904"/>
                </a:lnTo>
                <a:lnTo>
                  <a:pt x="2363912" y="1423962"/>
                </a:lnTo>
                <a:lnTo>
                  <a:pt x="2360738" y="1417212"/>
                </a:lnTo>
                <a:lnTo>
                  <a:pt x="2357167" y="1411256"/>
                </a:lnTo>
                <a:lnTo>
                  <a:pt x="2353200" y="1405697"/>
                </a:lnTo>
                <a:lnTo>
                  <a:pt x="2349232" y="1400932"/>
                </a:lnTo>
                <a:lnTo>
                  <a:pt x="2344074" y="1394976"/>
                </a:lnTo>
                <a:lnTo>
                  <a:pt x="2338123" y="1389417"/>
                </a:lnTo>
                <a:lnTo>
                  <a:pt x="2331774" y="1384255"/>
                </a:lnTo>
                <a:lnTo>
                  <a:pt x="2325823" y="1379490"/>
                </a:lnTo>
                <a:lnTo>
                  <a:pt x="2314714" y="1372342"/>
                </a:lnTo>
                <a:lnTo>
                  <a:pt x="2307572" y="1367974"/>
                </a:lnTo>
                <a:lnTo>
                  <a:pt x="2305985" y="1367577"/>
                </a:lnTo>
                <a:close/>
                <a:moveTo>
                  <a:pt x="2005239" y="1367577"/>
                </a:moveTo>
                <a:lnTo>
                  <a:pt x="2002858" y="1367974"/>
                </a:lnTo>
                <a:lnTo>
                  <a:pt x="1991749" y="1372342"/>
                </a:lnTo>
                <a:lnTo>
                  <a:pt x="1983417" y="1375519"/>
                </a:lnTo>
                <a:lnTo>
                  <a:pt x="1974688" y="1379887"/>
                </a:lnTo>
                <a:lnTo>
                  <a:pt x="1965166" y="1384255"/>
                </a:lnTo>
                <a:lnTo>
                  <a:pt x="1955643" y="1389417"/>
                </a:lnTo>
                <a:lnTo>
                  <a:pt x="1946518" y="1394976"/>
                </a:lnTo>
                <a:lnTo>
                  <a:pt x="1938583" y="1400932"/>
                </a:lnTo>
                <a:lnTo>
                  <a:pt x="1932631" y="1405697"/>
                </a:lnTo>
                <a:lnTo>
                  <a:pt x="1926680" y="1411256"/>
                </a:lnTo>
                <a:lnTo>
                  <a:pt x="1921125" y="1417212"/>
                </a:lnTo>
                <a:lnTo>
                  <a:pt x="1918744" y="1420389"/>
                </a:lnTo>
                <a:lnTo>
                  <a:pt x="1916364" y="1423962"/>
                </a:lnTo>
                <a:lnTo>
                  <a:pt x="1913983" y="1427933"/>
                </a:lnTo>
                <a:lnTo>
                  <a:pt x="1912000" y="1431904"/>
                </a:lnTo>
                <a:lnTo>
                  <a:pt x="1910016" y="1436272"/>
                </a:lnTo>
                <a:lnTo>
                  <a:pt x="1908825" y="1441037"/>
                </a:lnTo>
                <a:lnTo>
                  <a:pt x="1907238" y="1445801"/>
                </a:lnTo>
                <a:lnTo>
                  <a:pt x="1906445" y="1451361"/>
                </a:lnTo>
                <a:lnTo>
                  <a:pt x="1905651" y="1457317"/>
                </a:lnTo>
                <a:lnTo>
                  <a:pt x="1905255" y="1463273"/>
                </a:lnTo>
                <a:lnTo>
                  <a:pt x="1903667" y="1579219"/>
                </a:lnTo>
                <a:lnTo>
                  <a:pt x="1902874" y="1641560"/>
                </a:lnTo>
                <a:lnTo>
                  <a:pt x="1902874" y="1661414"/>
                </a:lnTo>
                <a:lnTo>
                  <a:pt x="1902874" y="1668959"/>
                </a:lnTo>
                <a:lnTo>
                  <a:pt x="2002461" y="1668959"/>
                </a:lnTo>
                <a:lnTo>
                  <a:pt x="2007619" y="1668959"/>
                </a:lnTo>
                <a:lnTo>
                  <a:pt x="2108000" y="1668959"/>
                </a:lnTo>
                <a:lnTo>
                  <a:pt x="2108000" y="1661414"/>
                </a:lnTo>
                <a:lnTo>
                  <a:pt x="2108000" y="1641560"/>
                </a:lnTo>
                <a:lnTo>
                  <a:pt x="2107207" y="1579219"/>
                </a:lnTo>
                <a:lnTo>
                  <a:pt x="2105620" y="1463273"/>
                </a:lnTo>
                <a:lnTo>
                  <a:pt x="2105223" y="1457317"/>
                </a:lnTo>
                <a:lnTo>
                  <a:pt x="2104429" y="1451361"/>
                </a:lnTo>
                <a:lnTo>
                  <a:pt x="2103636" y="1445801"/>
                </a:lnTo>
                <a:lnTo>
                  <a:pt x="2102049" y="1441037"/>
                </a:lnTo>
                <a:lnTo>
                  <a:pt x="2100858" y="1436272"/>
                </a:lnTo>
                <a:lnTo>
                  <a:pt x="2098875" y="1431904"/>
                </a:lnTo>
                <a:lnTo>
                  <a:pt x="2096891" y="1427933"/>
                </a:lnTo>
                <a:lnTo>
                  <a:pt x="2094510" y="1423962"/>
                </a:lnTo>
                <a:lnTo>
                  <a:pt x="2092130" y="1420389"/>
                </a:lnTo>
                <a:lnTo>
                  <a:pt x="2089749" y="1417212"/>
                </a:lnTo>
                <a:lnTo>
                  <a:pt x="2084195" y="1411256"/>
                </a:lnTo>
                <a:lnTo>
                  <a:pt x="2078243" y="1405697"/>
                </a:lnTo>
                <a:lnTo>
                  <a:pt x="2072292" y="1400932"/>
                </a:lnTo>
                <a:lnTo>
                  <a:pt x="2063563" y="1394976"/>
                </a:lnTo>
                <a:lnTo>
                  <a:pt x="2054437" y="1389417"/>
                </a:lnTo>
                <a:lnTo>
                  <a:pt x="2044915" y="1384255"/>
                </a:lnTo>
                <a:lnTo>
                  <a:pt x="2035393" y="1379490"/>
                </a:lnTo>
                <a:lnTo>
                  <a:pt x="2026664" y="1375519"/>
                </a:lnTo>
                <a:lnTo>
                  <a:pt x="2018332" y="1372342"/>
                </a:lnTo>
                <a:lnTo>
                  <a:pt x="2007619" y="1367974"/>
                </a:lnTo>
                <a:lnTo>
                  <a:pt x="2005239" y="1367577"/>
                </a:lnTo>
                <a:close/>
                <a:moveTo>
                  <a:pt x="808602" y="1367577"/>
                </a:moveTo>
                <a:lnTo>
                  <a:pt x="806222" y="1367974"/>
                </a:lnTo>
                <a:lnTo>
                  <a:pt x="795112" y="1372342"/>
                </a:lnTo>
                <a:lnTo>
                  <a:pt x="787177" y="1375519"/>
                </a:lnTo>
                <a:lnTo>
                  <a:pt x="778052" y="1379490"/>
                </a:lnTo>
                <a:lnTo>
                  <a:pt x="768529" y="1384255"/>
                </a:lnTo>
                <a:lnTo>
                  <a:pt x="758610" y="1389417"/>
                </a:lnTo>
                <a:lnTo>
                  <a:pt x="749485" y="1394976"/>
                </a:lnTo>
                <a:lnTo>
                  <a:pt x="741153" y="1400932"/>
                </a:lnTo>
                <a:lnTo>
                  <a:pt x="735201" y="1405697"/>
                </a:lnTo>
                <a:lnTo>
                  <a:pt x="729647" y="1411256"/>
                </a:lnTo>
                <a:lnTo>
                  <a:pt x="724092" y="1417212"/>
                </a:lnTo>
                <a:lnTo>
                  <a:pt x="721315" y="1420389"/>
                </a:lnTo>
                <a:lnTo>
                  <a:pt x="718934" y="1423962"/>
                </a:lnTo>
                <a:lnTo>
                  <a:pt x="716950" y="1427933"/>
                </a:lnTo>
                <a:lnTo>
                  <a:pt x="714966" y="1431904"/>
                </a:lnTo>
                <a:lnTo>
                  <a:pt x="712983" y="1436272"/>
                </a:lnTo>
                <a:lnTo>
                  <a:pt x="711396" y="1441037"/>
                </a:lnTo>
                <a:lnTo>
                  <a:pt x="710205" y="1445801"/>
                </a:lnTo>
                <a:lnTo>
                  <a:pt x="709412" y="1451361"/>
                </a:lnTo>
                <a:lnTo>
                  <a:pt x="708618" y="1457317"/>
                </a:lnTo>
                <a:lnTo>
                  <a:pt x="708221" y="1463273"/>
                </a:lnTo>
                <a:lnTo>
                  <a:pt x="706238" y="1579219"/>
                </a:lnTo>
                <a:lnTo>
                  <a:pt x="705841" y="1641560"/>
                </a:lnTo>
                <a:lnTo>
                  <a:pt x="705444" y="1661414"/>
                </a:lnTo>
                <a:lnTo>
                  <a:pt x="705841" y="1668959"/>
                </a:lnTo>
                <a:lnTo>
                  <a:pt x="805825" y="1668959"/>
                </a:lnTo>
                <a:lnTo>
                  <a:pt x="810983" y="1668959"/>
                </a:lnTo>
                <a:lnTo>
                  <a:pt x="910967" y="1668959"/>
                </a:lnTo>
                <a:lnTo>
                  <a:pt x="910967" y="1661414"/>
                </a:lnTo>
                <a:lnTo>
                  <a:pt x="910967" y="1641560"/>
                </a:lnTo>
                <a:lnTo>
                  <a:pt x="910174" y="1579219"/>
                </a:lnTo>
                <a:lnTo>
                  <a:pt x="908190" y="1463273"/>
                </a:lnTo>
                <a:lnTo>
                  <a:pt x="908190" y="1457317"/>
                </a:lnTo>
                <a:lnTo>
                  <a:pt x="907396" y="1451361"/>
                </a:lnTo>
                <a:lnTo>
                  <a:pt x="906206" y="1445801"/>
                </a:lnTo>
                <a:lnTo>
                  <a:pt x="905016" y="1441037"/>
                </a:lnTo>
                <a:lnTo>
                  <a:pt x="903429" y="1436272"/>
                </a:lnTo>
                <a:lnTo>
                  <a:pt x="901842" y="1431904"/>
                </a:lnTo>
                <a:lnTo>
                  <a:pt x="899858" y="1427933"/>
                </a:lnTo>
                <a:lnTo>
                  <a:pt x="897477" y="1423962"/>
                </a:lnTo>
                <a:lnTo>
                  <a:pt x="895097" y="1420389"/>
                </a:lnTo>
                <a:lnTo>
                  <a:pt x="892716" y="1417212"/>
                </a:lnTo>
                <a:lnTo>
                  <a:pt x="887161" y="1411256"/>
                </a:lnTo>
                <a:lnTo>
                  <a:pt x="881210" y="1405697"/>
                </a:lnTo>
                <a:lnTo>
                  <a:pt x="875259" y="1400932"/>
                </a:lnTo>
                <a:lnTo>
                  <a:pt x="866927" y="1394976"/>
                </a:lnTo>
                <a:lnTo>
                  <a:pt x="858198" y="1389417"/>
                </a:lnTo>
                <a:lnTo>
                  <a:pt x="848675" y="1384255"/>
                </a:lnTo>
                <a:lnTo>
                  <a:pt x="839153" y="1379887"/>
                </a:lnTo>
                <a:lnTo>
                  <a:pt x="830028" y="1375519"/>
                </a:lnTo>
                <a:lnTo>
                  <a:pt x="822092" y="1372342"/>
                </a:lnTo>
                <a:lnTo>
                  <a:pt x="810983" y="1367974"/>
                </a:lnTo>
                <a:lnTo>
                  <a:pt x="808602" y="1367577"/>
                </a:lnTo>
                <a:close/>
                <a:moveTo>
                  <a:pt x="507856" y="1367577"/>
                </a:moveTo>
                <a:lnTo>
                  <a:pt x="506269" y="1367974"/>
                </a:lnTo>
                <a:lnTo>
                  <a:pt x="499128" y="1372342"/>
                </a:lnTo>
                <a:lnTo>
                  <a:pt x="493970" y="1375519"/>
                </a:lnTo>
                <a:lnTo>
                  <a:pt x="488018" y="1379490"/>
                </a:lnTo>
                <a:lnTo>
                  <a:pt x="482067" y="1384255"/>
                </a:lnTo>
                <a:lnTo>
                  <a:pt x="475719" y="1389417"/>
                </a:lnTo>
                <a:lnTo>
                  <a:pt x="469767" y="1394976"/>
                </a:lnTo>
                <a:lnTo>
                  <a:pt x="464212" y="1400932"/>
                </a:lnTo>
                <a:lnTo>
                  <a:pt x="460642" y="1405697"/>
                </a:lnTo>
                <a:lnTo>
                  <a:pt x="456674" y="1411256"/>
                </a:lnTo>
                <a:lnTo>
                  <a:pt x="453103" y="1417212"/>
                </a:lnTo>
                <a:lnTo>
                  <a:pt x="449929" y="1423962"/>
                </a:lnTo>
                <a:lnTo>
                  <a:pt x="447152" y="1431904"/>
                </a:lnTo>
                <a:lnTo>
                  <a:pt x="445168" y="1441037"/>
                </a:lnTo>
                <a:lnTo>
                  <a:pt x="444374" y="1445801"/>
                </a:lnTo>
                <a:lnTo>
                  <a:pt x="443581" y="1451361"/>
                </a:lnTo>
                <a:lnTo>
                  <a:pt x="443184" y="1457317"/>
                </a:lnTo>
                <a:lnTo>
                  <a:pt x="442787" y="1463273"/>
                </a:lnTo>
                <a:lnTo>
                  <a:pt x="441597" y="1579219"/>
                </a:lnTo>
                <a:lnTo>
                  <a:pt x="441200" y="1641560"/>
                </a:lnTo>
                <a:lnTo>
                  <a:pt x="441200" y="1668959"/>
                </a:lnTo>
                <a:lnTo>
                  <a:pt x="506269" y="1668959"/>
                </a:lnTo>
                <a:lnTo>
                  <a:pt x="509443" y="1668959"/>
                </a:lnTo>
                <a:lnTo>
                  <a:pt x="574512" y="1668959"/>
                </a:lnTo>
                <a:lnTo>
                  <a:pt x="574512" y="1641560"/>
                </a:lnTo>
                <a:lnTo>
                  <a:pt x="574116" y="1579219"/>
                </a:lnTo>
                <a:lnTo>
                  <a:pt x="572925" y="1463273"/>
                </a:lnTo>
                <a:lnTo>
                  <a:pt x="572925" y="1457317"/>
                </a:lnTo>
                <a:lnTo>
                  <a:pt x="572529" y="1451361"/>
                </a:lnTo>
                <a:lnTo>
                  <a:pt x="571735" y="1445801"/>
                </a:lnTo>
                <a:lnTo>
                  <a:pt x="570942" y="1441037"/>
                </a:lnTo>
                <a:lnTo>
                  <a:pt x="568561" y="1431904"/>
                </a:lnTo>
                <a:lnTo>
                  <a:pt x="565784" y="1423962"/>
                </a:lnTo>
                <a:lnTo>
                  <a:pt x="562610" y="1417212"/>
                </a:lnTo>
                <a:lnTo>
                  <a:pt x="559039" y="1411256"/>
                </a:lnTo>
                <a:lnTo>
                  <a:pt x="555468" y="1405697"/>
                </a:lnTo>
                <a:lnTo>
                  <a:pt x="551500" y="1400932"/>
                </a:lnTo>
                <a:lnTo>
                  <a:pt x="546342" y="1394976"/>
                </a:lnTo>
                <a:lnTo>
                  <a:pt x="539994" y="1389417"/>
                </a:lnTo>
                <a:lnTo>
                  <a:pt x="533646" y="1384255"/>
                </a:lnTo>
                <a:lnTo>
                  <a:pt x="527694" y="1379887"/>
                </a:lnTo>
                <a:lnTo>
                  <a:pt x="516585" y="1372342"/>
                </a:lnTo>
                <a:lnTo>
                  <a:pt x="509443" y="1367974"/>
                </a:lnTo>
                <a:lnTo>
                  <a:pt x="507856" y="1367577"/>
                </a:lnTo>
                <a:close/>
                <a:moveTo>
                  <a:pt x="1406524" y="1313178"/>
                </a:moveTo>
                <a:lnTo>
                  <a:pt x="1393827" y="1317943"/>
                </a:lnTo>
                <a:lnTo>
                  <a:pt x="1377163" y="1325090"/>
                </a:lnTo>
                <a:lnTo>
                  <a:pt x="1357722" y="1333429"/>
                </a:lnTo>
                <a:lnTo>
                  <a:pt x="1335900" y="1343356"/>
                </a:lnTo>
                <a:lnTo>
                  <a:pt x="1313285" y="1354871"/>
                </a:lnTo>
                <a:lnTo>
                  <a:pt x="1301778" y="1360827"/>
                </a:lnTo>
                <a:lnTo>
                  <a:pt x="1290669" y="1367180"/>
                </a:lnTo>
                <a:lnTo>
                  <a:pt x="1279560" y="1373534"/>
                </a:lnTo>
                <a:lnTo>
                  <a:pt x="1269244" y="1380284"/>
                </a:lnTo>
                <a:lnTo>
                  <a:pt x="1258928" y="1387431"/>
                </a:lnTo>
                <a:lnTo>
                  <a:pt x="1249802" y="1394579"/>
                </a:lnTo>
                <a:lnTo>
                  <a:pt x="1234726" y="1406491"/>
                </a:lnTo>
                <a:lnTo>
                  <a:pt x="1227187" y="1413241"/>
                </a:lnTo>
                <a:lnTo>
                  <a:pt x="1220045" y="1419991"/>
                </a:lnTo>
                <a:lnTo>
                  <a:pt x="1213300" y="1427139"/>
                </a:lnTo>
                <a:lnTo>
                  <a:pt x="1206555" y="1435080"/>
                </a:lnTo>
                <a:lnTo>
                  <a:pt x="1200207" y="1443419"/>
                </a:lnTo>
                <a:lnTo>
                  <a:pt x="1193859" y="1452155"/>
                </a:lnTo>
                <a:lnTo>
                  <a:pt x="1188304" y="1461685"/>
                </a:lnTo>
                <a:lnTo>
                  <a:pt x="1183146" y="1471611"/>
                </a:lnTo>
                <a:lnTo>
                  <a:pt x="1178782" y="1482730"/>
                </a:lnTo>
                <a:lnTo>
                  <a:pt x="1174814" y="1494245"/>
                </a:lnTo>
                <a:lnTo>
                  <a:pt x="1171640" y="1506951"/>
                </a:lnTo>
                <a:lnTo>
                  <a:pt x="1169260" y="1520452"/>
                </a:lnTo>
                <a:lnTo>
                  <a:pt x="1167673" y="1535144"/>
                </a:lnTo>
                <a:lnTo>
                  <a:pt x="1166879" y="1551027"/>
                </a:lnTo>
                <a:lnTo>
                  <a:pt x="1164895" y="1642752"/>
                </a:lnTo>
                <a:lnTo>
                  <a:pt x="1162911" y="1782522"/>
                </a:lnTo>
                <a:lnTo>
                  <a:pt x="1160928" y="1927455"/>
                </a:lnTo>
                <a:lnTo>
                  <a:pt x="1160134" y="2033475"/>
                </a:lnTo>
                <a:lnTo>
                  <a:pt x="1653310" y="2033475"/>
                </a:lnTo>
                <a:lnTo>
                  <a:pt x="1652517" y="1927455"/>
                </a:lnTo>
                <a:lnTo>
                  <a:pt x="1650930" y="1782522"/>
                </a:lnTo>
                <a:lnTo>
                  <a:pt x="1648549" y="1642752"/>
                </a:lnTo>
                <a:lnTo>
                  <a:pt x="1646962" y="1551027"/>
                </a:lnTo>
                <a:lnTo>
                  <a:pt x="1646169" y="1535144"/>
                </a:lnTo>
                <a:lnTo>
                  <a:pt x="1644581" y="1520452"/>
                </a:lnTo>
                <a:lnTo>
                  <a:pt x="1642201" y="1506951"/>
                </a:lnTo>
                <a:lnTo>
                  <a:pt x="1638630" y="1494245"/>
                </a:lnTo>
                <a:lnTo>
                  <a:pt x="1635059" y="1482730"/>
                </a:lnTo>
                <a:lnTo>
                  <a:pt x="1629901" y="1471611"/>
                </a:lnTo>
                <a:lnTo>
                  <a:pt x="1625140" y="1461685"/>
                </a:lnTo>
                <a:lnTo>
                  <a:pt x="1619585" y="1452155"/>
                </a:lnTo>
                <a:lnTo>
                  <a:pt x="1613634" y="1443419"/>
                </a:lnTo>
                <a:lnTo>
                  <a:pt x="1607286" y="1435080"/>
                </a:lnTo>
                <a:lnTo>
                  <a:pt x="1600541" y="1427139"/>
                </a:lnTo>
                <a:lnTo>
                  <a:pt x="1593399" y="1419991"/>
                </a:lnTo>
                <a:lnTo>
                  <a:pt x="1586257" y="1413241"/>
                </a:lnTo>
                <a:lnTo>
                  <a:pt x="1579116" y="1406491"/>
                </a:lnTo>
                <a:lnTo>
                  <a:pt x="1564039" y="1394579"/>
                </a:lnTo>
                <a:lnTo>
                  <a:pt x="1554516" y="1387431"/>
                </a:lnTo>
                <a:lnTo>
                  <a:pt x="1544597" y="1380284"/>
                </a:lnTo>
                <a:lnTo>
                  <a:pt x="1533885" y="1373534"/>
                </a:lnTo>
                <a:lnTo>
                  <a:pt x="1523172" y="1367180"/>
                </a:lnTo>
                <a:lnTo>
                  <a:pt x="1511666" y="1360827"/>
                </a:lnTo>
                <a:lnTo>
                  <a:pt x="1500557" y="1354871"/>
                </a:lnTo>
                <a:lnTo>
                  <a:pt x="1477941" y="1343356"/>
                </a:lnTo>
                <a:lnTo>
                  <a:pt x="1456119" y="1333429"/>
                </a:lnTo>
                <a:lnTo>
                  <a:pt x="1436281" y="1325090"/>
                </a:lnTo>
                <a:lnTo>
                  <a:pt x="1419617" y="1317943"/>
                </a:lnTo>
                <a:lnTo>
                  <a:pt x="1406524" y="1313178"/>
                </a:lnTo>
                <a:close/>
                <a:moveTo>
                  <a:pt x="2094114" y="1109875"/>
                </a:moveTo>
                <a:lnTo>
                  <a:pt x="2091733" y="1111860"/>
                </a:lnTo>
                <a:lnTo>
                  <a:pt x="2088559" y="1115037"/>
                </a:lnTo>
                <a:lnTo>
                  <a:pt x="2084988" y="1119802"/>
                </a:lnTo>
                <a:lnTo>
                  <a:pt x="2081814" y="1124566"/>
                </a:lnTo>
                <a:lnTo>
                  <a:pt x="2079830" y="1128934"/>
                </a:lnTo>
                <a:lnTo>
                  <a:pt x="2077846" y="1134493"/>
                </a:lnTo>
                <a:lnTo>
                  <a:pt x="2077053" y="1138067"/>
                </a:lnTo>
                <a:lnTo>
                  <a:pt x="2076259" y="1142038"/>
                </a:lnTo>
                <a:lnTo>
                  <a:pt x="2075862" y="1146406"/>
                </a:lnTo>
                <a:lnTo>
                  <a:pt x="2075862" y="1151965"/>
                </a:lnTo>
                <a:lnTo>
                  <a:pt x="2075466" y="1217085"/>
                </a:lnTo>
                <a:lnTo>
                  <a:pt x="2113555" y="1217085"/>
                </a:lnTo>
                <a:lnTo>
                  <a:pt x="2113158" y="1151965"/>
                </a:lnTo>
                <a:lnTo>
                  <a:pt x="2113158" y="1146406"/>
                </a:lnTo>
                <a:lnTo>
                  <a:pt x="2112761" y="1142038"/>
                </a:lnTo>
                <a:lnTo>
                  <a:pt x="2111968" y="1138067"/>
                </a:lnTo>
                <a:lnTo>
                  <a:pt x="2111174" y="1134493"/>
                </a:lnTo>
                <a:lnTo>
                  <a:pt x="2109190" y="1128934"/>
                </a:lnTo>
                <a:lnTo>
                  <a:pt x="2107207" y="1124566"/>
                </a:lnTo>
                <a:lnTo>
                  <a:pt x="2103636" y="1119802"/>
                </a:lnTo>
                <a:lnTo>
                  <a:pt x="2100065" y="1115037"/>
                </a:lnTo>
                <a:lnTo>
                  <a:pt x="2096891" y="1111860"/>
                </a:lnTo>
                <a:lnTo>
                  <a:pt x="2094907" y="1109875"/>
                </a:lnTo>
                <a:lnTo>
                  <a:pt x="2094510" y="1109875"/>
                </a:lnTo>
                <a:lnTo>
                  <a:pt x="2094114" y="1109875"/>
                </a:lnTo>
                <a:close/>
                <a:moveTo>
                  <a:pt x="1996510" y="1109875"/>
                </a:moveTo>
                <a:lnTo>
                  <a:pt x="1992146" y="1111860"/>
                </a:lnTo>
                <a:lnTo>
                  <a:pt x="1985797" y="1115037"/>
                </a:lnTo>
                <a:lnTo>
                  <a:pt x="1978259" y="1119802"/>
                </a:lnTo>
                <a:lnTo>
                  <a:pt x="1975085" y="1122184"/>
                </a:lnTo>
                <a:lnTo>
                  <a:pt x="1971911" y="1124566"/>
                </a:lnTo>
                <a:lnTo>
                  <a:pt x="1967150" y="1128934"/>
                </a:lnTo>
                <a:lnTo>
                  <a:pt x="1965166" y="1131714"/>
                </a:lnTo>
                <a:lnTo>
                  <a:pt x="1963182" y="1134493"/>
                </a:lnTo>
                <a:lnTo>
                  <a:pt x="1961595" y="1138067"/>
                </a:lnTo>
                <a:lnTo>
                  <a:pt x="1960405" y="1142038"/>
                </a:lnTo>
                <a:lnTo>
                  <a:pt x="1959214" y="1146406"/>
                </a:lnTo>
                <a:lnTo>
                  <a:pt x="1958818" y="1151965"/>
                </a:lnTo>
                <a:lnTo>
                  <a:pt x="1958421" y="1217085"/>
                </a:lnTo>
                <a:lnTo>
                  <a:pt x="2036583" y="1217085"/>
                </a:lnTo>
                <a:lnTo>
                  <a:pt x="2036186" y="1151965"/>
                </a:lnTo>
                <a:lnTo>
                  <a:pt x="2035789" y="1146406"/>
                </a:lnTo>
                <a:lnTo>
                  <a:pt x="2034996" y="1142038"/>
                </a:lnTo>
                <a:lnTo>
                  <a:pt x="2033806" y="1138067"/>
                </a:lnTo>
                <a:lnTo>
                  <a:pt x="2032219" y="1134493"/>
                </a:lnTo>
                <a:lnTo>
                  <a:pt x="2030235" y="1131714"/>
                </a:lnTo>
                <a:lnTo>
                  <a:pt x="2027854" y="1128934"/>
                </a:lnTo>
                <a:lnTo>
                  <a:pt x="2023490" y="1124566"/>
                </a:lnTo>
                <a:lnTo>
                  <a:pt x="2020316" y="1122184"/>
                </a:lnTo>
                <a:lnTo>
                  <a:pt x="2016745" y="1119802"/>
                </a:lnTo>
                <a:lnTo>
                  <a:pt x="2009206" y="1115037"/>
                </a:lnTo>
                <a:lnTo>
                  <a:pt x="2002858" y="1111860"/>
                </a:lnTo>
                <a:lnTo>
                  <a:pt x="1998494" y="1109875"/>
                </a:lnTo>
                <a:lnTo>
                  <a:pt x="1997700" y="1109875"/>
                </a:lnTo>
                <a:lnTo>
                  <a:pt x="1996510" y="1109875"/>
                </a:lnTo>
                <a:close/>
                <a:moveTo>
                  <a:pt x="1901684" y="1109875"/>
                </a:moveTo>
                <a:lnTo>
                  <a:pt x="1899303" y="1111860"/>
                </a:lnTo>
                <a:lnTo>
                  <a:pt x="1896129" y="1115037"/>
                </a:lnTo>
                <a:lnTo>
                  <a:pt x="1892558" y="1119802"/>
                </a:lnTo>
                <a:lnTo>
                  <a:pt x="1889384" y="1124566"/>
                </a:lnTo>
                <a:lnTo>
                  <a:pt x="1887400" y="1128934"/>
                </a:lnTo>
                <a:lnTo>
                  <a:pt x="1885416" y="1134493"/>
                </a:lnTo>
                <a:lnTo>
                  <a:pt x="1884623" y="1138067"/>
                </a:lnTo>
                <a:lnTo>
                  <a:pt x="1883829" y="1142038"/>
                </a:lnTo>
                <a:lnTo>
                  <a:pt x="1883433" y="1146406"/>
                </a:lnTo>
                <a:lnTo>
                  <a:pt x="1883433" y="1151965"/>
                </a:lnTo>
                <a:lnTo>
                  <a:pt x="1883036" y="1217085"/>
                </a:lnTo>
                <a:lnTo>
                  <a:pt x="1921125" y="1217085"/>
                </a:lnTo>
                <a:lnTo>
                  <a:pt x="1920728" y="1151965"/>
                </a:lnTo>
                <a:lnTo>
                  <a:pt x="1920728" y="1146406"/>
                </a:lnTo>
                <a:lnTo>
                  <a:pt x="1920332" y="1142038"/>
                </a:lnTo>
                <a:lnTo>
                  <a:pt x="1919538" y="1138067"/>
                </a:lnTo>
                <a:lnTo>
                  <a:pt x="1918744" y="1134493"/>
                </a:lnTo>
                <a:lnTo>
                  <a:pt x="1916761" y="1128934"/>
                </a:lnTo>
                <a:lnTo>
                  <a:pt x="1914777" y="1124566"/>
                </a:lnTo>
                <a:lnTo>
                  <a:pt x="1911206" y="1119802"/>
                </a:lnTo>
                <a:lnTo>
                  <a:pt x="1907635" y="1115037"/>
                </a:lnTo>
                <a:lnTo>
                  <a:pt x="1904461" y="1111860"/>
                </a:lnTo>
                <a:lnTo>
                  <a:pt x="1902477" y="1109875"/>
                </a:lnTo>
                <a:lnTo>
                  <a:pt x="1902080" y="1109875"/>
                </a:lnTo>
                <a:lnTo>
                  <a:pt x="1901684" y="1109875"/>
                </a:lnTo>
                <a:close/>
                <a:moveTo>
                  <a:pt x="911364" y="1109875"/>
                </a:moveTo>
                <a:lnTo>
                  <a:pt x="909380" y="1111860"/>
                </a:lnTo>
                <a:lnTo>
                  <a:pt x="906206" y="1115037"/>
                </a:lnTo>
                <a:lnTo>
                  <a:pt x="902238" y="1119802"/>
                </a:lnTo>
                <a:lnTo>
                  <a:pt x="899064" y="1124566"/>
                </a:lnTo>
                <a:lnTo>
                  <a:pt x="897080" y="1128934"/>
                </a:lnTo>
                <a:lnTo>
                  <a:pt x="895097" y="1134493"/>
                </a:lnTo>
                <a:lnTo>
                  <a:pt x="894303" y="1138067"/>
                </a:lnTo>
                <a:lnTo>
                  <a:pt x="893510" y="1142038"/>
                </a:lnTo>
                <a:lnTo>
                  <a:pt x="893113" y="1146406"/>
                </a:lnTo>
                <a:lnTo>
                  <a:pt x="893113" y="1151965"/>
                </a:lnTo>
                <a:lnTo>
                  <a:pt x="892716" y="1217085"/>
                </a:lnTo>
                <a:lnTo>
                  <a:pt x="930805" y="1217085"/>
                </a:lnTo>
                <a:lnTo>
                  <a:pt x="930409" y="1151965"/>
                </a:lnTo>
                <a:lnTo>
                  <a:pt x="930409" y="1146406"/>
                </a:lnTo>
                <a:lnTo>
                  <a:pt x="930012" y="1142038"/>
                </a:lnTo>
                <a:lnTo>
                  <a:pt x="929218" y="1138067"/>
                </a:lnTo>
                <a:lnTo>
                  <a:pt x="928425" y="1134493"/>
                </a:lnTo>
                <a:lnTo>
                  <a:pt x="926441" y="1128934"/>
                </a:lnTo>
                <a:lnTo>
                  <a:pt x="924457" y="1124566"/>
                </a:lnTo>
                <a:lnTo>
                  <a:pt x="920886" y="1119802"/>
                </a:lnTo>
                <a:lnTo>
                  <a:pt x="917315" y="1115037"/>
                </a:lnTo>
                <a:lnTo>
                  <a:pt x="914141" y="1111860"/>
                </a:lnTo>
                <a:lnTo>
                  <a:pt x="912157" y="1109875"/>
                </a:lnTo>
                <a:lnTo>
                  <a:pt x="911761" y="1109875"/>
                </a:lnTo>
                <a:lnTo>
                  <a:pt x="911364" y="1109875"/>
                </a:lnTo>
                <a:close/>
                <a:moveTo>
                  <a:pt x="815347" y="1109875"/>
                </a:moveTo>
                <a:lnTo>
                  <a:pt x="810983" y="1111860"/>
                </a:lnTo>
                <a:lnTo>
                  <a:pt x="804635" y="1115037"/>
                </a:lnTo>
                <a:lnTo>
                  <a:pt x="797096" y="1119802"/>
                </a:lnTo>
                <a:lnTo>
                  <a:pt x="793525" y="1122184"/>
                </a:lnTo>
                <a:lnTo>
                  <a:pt x="790351" y="1124566"/>
                </a:lnTo>
                <a:lnTo>
                  <a:pt x="785590" y="1128934"/>
                </a:lnTo>
                <a:lnTo>
                  <a:pt x="783606" y="1131714"/>
                </a:lnTo>
                <a:lnTo>
                  <a:pt x="781623" y="1134493"/>
                </a:lnTo>
                <a:lnTo>
                  <a:pt x="780036" y="1138067"/>
                </a:lnTo>
                <a:lnTo>
                  <a:pt x="778845" y="1142038"/>
                </a:lnTo>
                <a:lnTo>
                  <a:pt x="778052" y="1146406"/>
                </a:lnTo>
                <a:lnTo>
                  <a:pt x="777655" y="1151965"/>
                </a:lnTo>
                <a:lnTo>
                  <a:pt x="777258" y="1217085"/>
                </a:lnTo>
                <a:lnTo>
                  <a:pt x="780036" y="1217085"/>
                </a:lnTo>
                <a:lnTo>
                  <a:pt x="817728" y="1217085"/>
                </a:lnTo>
                <a:lnTo>
                  <a:pt x="855420" y="1217085"/>
                </a:lnTo>
                <a:lnTo>
                  <a:pt x="854627" y="1151965"/>
                </a:lnTo>
                <a:lnTo>
                  <a:pt x="854230" y="1146406"/>
                </a:lnTo>
                <a:lnTo>
                  <a:pt x="853437" y="1142038"/>
                </a:lnTo>
                <a:lnTo>
                  <a:pt x="852246" y="1138067"/>
                </a:lnTo>
                <a:lnTo>
                  <a:pt x="850659" y="1134493"/>
                </a:lnTo>
                <a:lnTo>
                  <a:pt x="848675" y="1131714"/>
                </a:lnTo>
                <a:lnTo>
                  <a:pt x="846692" y="1128934"/>
                </a:lnTo>
                <a:lnTo>
                  <a:pt x="841930" y="1124566"/>
                </a:lnTo>
                <a:lnTo>
                  <a:pt x="838756" y="1122184"/>
                </a:lnTo>
                <a:lnTo>
                  <a:pt x="835186" y="1119802"/>
                </a:lnTo>
                <a:lnTo>
                  <a:pt x="828044" y="1115037"/>
                </a:lnTo>
                <a:lnTo>
                  <a:pt x="821299" y="1111860"/>
                </a:lnTo>
                <a:lnTo>
                  <a:pt x="816934" y="1109875"/>
                </a:lnTo>
                <a:lnTo>
                  <a:pt x="816141" y="1109875"/>
                </a:lnTo>
                <a:lnTo>
                  <a:pt x="815347" y="1109875"/>
                </a:lnTo>
                <a:close/>
                <a:moveTo>
                  <a:pt x="718934" y="1109875"/>
                </a:moveTo>
                <a:lnTo>
                  <a:pt x="716950" y="1111860"/>
                </a:lnTo>
                <a:lnTo>
                  <a:pt x="713776" y="1115037"/>
                </a:lnTo>
                <a:lnTo>
                  <a:pt x="709809" y="1119802"/>
                </a:lnTo>
                <a:lnTo>
                  <a:pt x="706634" y="1124566"/>
                </a:lnTo>
                <a:lnTo>
                  <a:pt x="704651" y="1128934"/>
                </a:lnTo>
                <a:lnTo>
                  <a:pt x="702667" y="1134493"/>
                </a:lnTo>
                <a:lnTo>
                  <a:pt x="701873" y="1138067"/>
                </a:lnTo>
                <a:lnTo>
                  <a:pt x="701080" y="1142038"/>
                </a:lnTo>
                <a:lnTo>
                  <a:pt x="700683" y="1146406"/>
                </a:lnTo>
                <a:lnTo>
                  <a:pt x="700683" y="1151965"/>
                </a:lnTo>
                <a:lnTo>
                  <a:pt x="700286" y="1217085"/>
                </a:lnTo>
                <a:lnTo>
                  <a:pt x="701477" y="1217085"/>
                </a:lnTo>
                <a:lnTo>
                  <a:pt x="738375" y="1217085"/>
                </a:lnTo>
                <a:lnTo>
                  <a:pt x="737979" y="1151965"/>
                </a:lnTo>
                <a:lnTo>
                  <a:pt x="737979" y="1146406"/>
                </a:lnTo>
                <a:lnTo>
                  <a:pt x="737582" y="1142038"/>
                </a:lnTo>
                <a:lnTo>
                  <a:pt x="736788" y="1138067"/>
                </a:lnTo>
                <a:lnTo>
                  <a:pt x="735995" y="1134493"/>
                </a:lnTo>
                <a:lnTo>
                  <a:pt x="734011" y="1128934"/>
                </a:lnTo>
                <a:lnTo>
                  <a:pt x="732027" y="1124566"/>
                </a:lnTo>
                <a:lnTo>
                  <a:pt x="728456" y="1119802"/>
                </a:lnTo>
                <a:lnTo>
                  <a:pt x="724885" y="1115037"/>
                </a:lnTo>
                <a:lnTo>
                  <a:pt x="721711" y="1111860"/>
                </a:lnTo>
                <a:lnTo>
                  <a:pt x="719728" y="1109875"/>
                </a:lnTo>
                <a:lnTo>
                  <a:pt x="719331" y="1109875"/>
                </a:lnTo>
                <a:lnTo>
                  <a:pt x="718934" y="1109875"/>
                </a:lnTo>
                <a:close/>
                <a:moveTo>
                  <a:pt x="813760" y="693738"/>
                </a:moveTo>
                <a:lnTo>
                  <a:pt x="816141" y="693738"/>
                </a:lnTo>
                <a:lnTo>
                  <a:pt x="818521" y="693738"/>
                </a:lnTo>
                <a:lnTo>
                  <a:pt x="820109" y="694135"/>
                </a:lnTo>
                <a:lnTo>
                  <a:pt x="821696" y="694929"/>
                </a:lnTo>
                <a:lnTo>
                  <a:pt x="822489" y="696121"/>
                </a:lnTo>
                <a:lnTo>
                  <a:pt x="824076" y="697709"/>
                </a:lnTo>
                <a:lnTo>
                  <a:pt x="824473" y="698503"/>
                </a:lnTo>
                <a:lnTo>
                  <a:pt x="824473" y="729078"/>
                </a:lnTo>
                <a:lnTo>
                  <a:pt x="826457" y="731063"/>
                </a:lnTo>
                <a:lnTo>
                  <a:pt x="828044" y="733446"/>
                </a:lnTo>
                <a:lnTo>
                  <a:pt x="829234" y="736225"/>
                </a:lnTo>
                <a:lnTo>
                  <a:pt x="829631" y="739005"/>
                </a:lnTo>
                <a:lnTo>
                  <a:pt x="829234" y="742182"/>
                </a:lnTo>
                <a:lnTo>
                  <a:pt x="828044" y="744564"/>
                </a:lnTo>
                <a:lnTo>
                  <a:pt x="826457" y="746947"/>
                </a:lnTo>
                <a:lnTo>
                  <a:pt x="824473" y="748932"/>
                </a:lnTo>
                <a:lnTo>
                  <a:pt x="824473" y="772757"/>
                </a:lnTo>
                <a:lnTo>
                  <a:pt x="826457" y="774345"/>
                </a:lnTo>
                <a:lnTo>
                  <a:pt x="828441" y="775536"/>
                </a:lnTo>
                <a:lnTo>
                  <a:pt x="830028" y="777521"/>
                </a:lnTo>
                <a:lnTo>
                  <a:pt x="831615" y="779110"/>
                </a:lnTo>
                <a:lnTo>
                  <a:pt x="832805" y="781492"/>
                </a:lnTo>
                <a:lnTo>
                  <a:pt x="833598" y="783478"/>
                </a:lnTo>
                <a:lnTo>
                  <a:pt x="833995" y="785860"/>
                </a:lnTo>
                <a:lnTo>
                  <a:pt x="834392" y="788640"/>
                </a:lnTo>
                <a:lnTo>
                  <a:pt x="833995" y="791022"/>
                </a:lnTo>
                <a:lnTo>
                  <a:pt x="833598" y="793404"/>
                </a:lnTo>
                <a:lnTo>
                  <a:pt x="832805" y="795787"/>
                </a:lnTo>
                <a:lnTo>
                  <a:pt x="831615" y="797772"/>
                </a:lnTo>
                <a:lnTo>
                  <a:pt x="830028" y="799758"/>
                </a:lnTo>
                <a:lnTo>
                  <a:pt x="828441" y="801346"/>
                </a:lnTo>
                <a:lnTo>
                  <a:pt x="826457" y="802934"/>
                </a:lnTo>
                <a:lnTo>
                  <a:pt x="824473" y="804126"/>
                </a:lnTo>
                <a:lnTo>
                  <a:pt x="824473" y="811670"/>
                </a:lnTo>
                <a:lnTo>
                  <a:pt x="826457" y="814052"/>
                </a:lnTo>
                <a:lnTo>
                  <a:pt x="828441" y="816435"/>
                </a:lnTo>
                <a:lnTo>
                  <a:pt x="829631" y="819214"/>
                </a:lnTo>
                <a:lnTo>
                  <a:pt x="830028" y="822391"/>
                </a:lnTo>
                <a:lnTo>
                  <a:pt x="829631" y="825171"/>
                </a:lnTo>
                <a:lnTo>
                  <a:pt x="828837" y="827553"/>
                </a:lnTo>
                <a:lnTo>
                  <a:pt x="827250" y="829936"/>
                </a:lnTo>
                <a:lnTo>
                  <a:pt x="825266" y="831921"/>
                </a:lnTo>
                <a:lnTo>
                  <a:pt x="836376" y="842245"/>
                </a:lnTo>
                <a:lnTo>
                  <a:pt x="851453" y="855348"/>
                </a:lnTo>
                <a:lnTo>
                  <a:pt x="869704" y="870437"/>
                </a:lnTo>
                <a:lnTo>
                  <a:pt x="879623" y="878379"/>
                </a:lnTo>
                <a:lnTo>
                  <a:pt x="890336" y="886320"/>
                </a:lnTo>
                <a:lnTo>
                  <a:pt x="907000" y="898630"/>
                </a:lnTo>
                <a:lnTo>
                  <a:pt x="914935" y="904983"/>
                </a:lnTo>
                <a:lnTo>
                  <a:pt x="922870" y="911733"/>
                </a:lnTo>
                <a:lnTo>
                  <a:pt x="930409" y="919675"/>
                </a:lnTo>
                <a:lnTo>
                  <a:pt x="937947" y="927219"/>
                </a:lnTo>
                <a:lnTo>
                  <a:pt x="944295" y="935955"/>
                </a:lnTo>
                <a:lnTo>
                  <a:pt x="947469" y="940323"/>
                </a:lnTo>
                <a:lnTo>
                  <a:pt x="950247" y="945088"/>
                </a:lnTo>
                <a:lnTo>
                  <a:pt x="950247" y="944294"/>
                </a:lnTo>
                <a:lnTo>
                  <a:pt x="1026028" y="944294"/>
                </a:lnTo>
                <a:lnTo>
                  <a:pt x="1787416" y="944294"/>
                </a:lnTo>
                <a:lnTo>
                  <a:pt x="1787416" y="943897"/>
                </a:lnTo>
                <a:lnTo>
                  <a:pt x="1787813" y="943897"/>
                </a:lnTo>
                <a:lnTo>
                  <a:pt x="1787813" y="944294"/>
                </a:lnTo>
                <a:lnTo>
                  <a:pt x="1863198" y="944294"/>
                </a:lnTo>
                <a:lnTo>
                  <a:pt x="1863198" y="945088"/>
                </a:lnTo>
                <a:lnTo>
                  <a:pt x="1866372" y="940323"/>
                </a:lnTo>
                <a:lnTo>
                  <a:pt x="1869149" y="935955"/>
                </a:lnTo>
                <a:lnTo>
                  <a:pt x="1875894" y="927616"/>
                </a:lnTo>
                <a:lnTo>
                  <a:pt x="1883036" y="919675"/>
                </a:lnTo>
                <a:lnTo>
                  <a:pt x="1890574" y="911733"/>
                </a:lnTo>
                <a:lnTo>
                  <a:pt x="1898906" y="904983"/>
                </a:lnTo>
                <a:lnTo>
                  <a:pt x="1906842" y="898630"/>
                </a:lnTo>
                <a:lnTo>
                  <a:pt x="1923109" y="886320"/>
                </a:lnTo>
                <a:lnTo>
                  <a:pt x="1933821" y="878379"/>
                </a:lnTo>
                <a:lnTo>
                  <a:pt x="1944137" y="870437"/>
                </a:lnTo>
                <a:lnTo>
                  <a:pt x="1962388" y="855348"/>
                </a:lnTo>
                <a:lnTo>
                  <a:pt x="1977465" y="842245"/>
                </a:lnTo>
                <a:lnTo>
                  <a:pt x="1988575" y="831921"/>
                </a:lnTo>
                <a:lnTo>
                  <a:pt x="1986591" y="829936"/>
                </a:lnTo>
                <a:lnTo>
                  <a:pt x="1985004" y="827553"/>
                </a:lnTo>
                <a:lnTo>
                  <a:pt x="1984210" y="825171"/>
                </a:lnTo>
                <a:lnTo>
                  <a:pt x="1983814" y="822391"/>
                </a:lnTo>
                <a:lnTo>
                  <a:pt x="1984210" y="819214"/>
                </a:lnTo>
                <a:lnTo>
                  <a:pt x="1985401" y="816435"/>
                </a:lnTo>
                <a:lnTo>
                  <a:pt x="1986988" y="814052"/>
                </a:lnTo>
                <a:lnTo>
                  <a:pt x="1989368" y="811670"/>
                </a:lnTo>
                <a:lnTo>
                  <a:pt x="1989368" y="804126"/>
                </a:lnTo>
                <a:lnTo>
                  <a:pt x="1987384" y="802934"/>
                </a:lnTo>
                <a:lnTo>
                  <a:pt x="1985401" y="801346"/>
                </a:lnTo>
                <a:lnTo>
                  <a:pt x="1983814" y="799758"/>
                </a:lnTo>
                <a:lnTo>
                  <a:pt x="1982227" y="797772"/>
                </a:lnTo>
                <a:lnTo>
                  <a:pt x="1981036" y="795787"/>
                </a:lnTo>
                <a:lnTo>
                  <a:pt x="1980243" y="793404"/>
                </a:lnTo>
                <a:lnTo>
                  <a:pt x="1979449" y="791022"/>
                </a:lnTo>
                <a:lnTo>
                  <a:pt x="1979449" y="788640"/>
                </a:lnTo>
                <a:lnTo>
                  <a:pt x="1979449" y="785860"/>
                </a:lnTo>
                <a:lnTo>
                  <a:pt x="1980243" y="783478"/>
                </a:lnTo>
                <a:lnTo>
                  <a:pt x="1981036" y="781492"/>
                </a:lnTo>
                <a:lnTo>
                  <a:pt x="1982227" y="779110"/>
                </a:lnTo>
                <a:lnTo>
                  <a:pt x="1983814" y="777521"/>
                </a:lnTo>
                <a:lnTo>
                  <a:pt x="1985401" y="775536"/>
                </a:lnTo>
                <a:lnTo>
                  <a:pt x="1987384" y="774345"/>
                </a:lnTo>
                <a:lnTo>
                  <a:pt x="1989368" y="772757"/>
                </a:lnTo>
                <a:lnTo>
                  <a:pt x="1989368" y="748932"/>
                </a:lnTo>
                <a:lnTo>
                  <a:pt x="1987384" y="746947"/>
                </a:lnTo>
                <a:lnTo>
                  <a:pt x="1985797" y="744564"/>
                </a:lnTo>
                <a:lnTo>
                  <a:pt x="1984607" y="742182"/>
                </a:lnTo>
                <a:lnTo>
                  <a:pt x="1984210" y="739005"/>
                </a:lnTo>
                <a:lnTo>
                  <a:pt x="1984607" y="736225"/>
                </a:lnTo>
                <a:lnTo>
                  <a:pt x="1985797" y="733446"/>
                </a:lnTo>
                <a:lnTo>
                  <a:pt x="1987384" y="731063"/>
                </a:lnTo>
                <a:lnTo>
                  <a:pt x="1989368" y="729078"/>
                </a:lnTo>
                <a:lnTo>
                  <a:pt x="1989368" y="698503"/>
                </a:lnTo>
                <a:lnTo>
                  <a:pt x="1989765" y="697709"/>
                </a:lnTo>
                <a:lnTo>
                  <a:pt x="1990955" y="696121"/>
                </a:lnTo>
                <a:lnTo>
                  <a:pt x="1992146" y="694929"/>
                </a:lnTo>
                <a:lnTo>
                  <a:pt x="1993733" y="694135"/>
                </a:lnTo>
                <a:lnTo>
                  <a:pt x="1995320" y="693738"/>
                </a:lnTo>
                <a:lnTo>
                  <a:pt x="1997700" y="693738"/>
                </a:lnTo>
                <a:lnTo>
                  <a:pt x="1999684" y="693738"/>
                </a:lnTo>
                <a:lnTo>
                  <a:pt x="2001668" y="694135"/>
                </a:lnTo>
                <a:lnTo>
                  <a:pt x="2003255" y="694929"/>
                </a:lnTo>
                <a:lnTo>
                  <a:pt x="2004445" y="696121"/>
                </a:lnTo>
                <a:lnTo>
                  <a:pt x="2006032" y="697709"/>
                </a:lnTo>
                <a:lnTo>
                  <a:pt x="2006429" y="698503"/>
                </a:lnTo>
                <a:lnTo>
                  <a:pt x="2006429" y="729078"/>
                </a:lnTo>
                <a:lnTo>
                  <a:pt x="2008810" y="731063"/>
                </a:lnTo>
                <a:lnTo>
                  <a:pt x="2010397" y="733446"/>
                </a:lnTo>
                <a:lnTo>
                  <a:pt x="2011190" y="736225"/>
                </a:lnTo>
                <a:lnTo>
                  <a:pt x="2011587" y="739005"/>
                </a:lnTo>
                <a:lnTo>
                  <a:pt x="2011190" y="742182"/>
                </a:lnTo>
                <a:lnTo>
                  <a:pt x="2010397" y="744564"/>
                </a:lnTo>
                <a:lnTo>
                  <a:pt x="2008810" y="746947"/>
                </a:lnTo>
                <a:lnTo>
                  <a:pt x="2006429" y="748932"/>
                </a:lnTo>
                <a:lnTo>
                  <a:pt x="2006429" y="772757"/>
                </a:lnTo>
                <a:lnTo>
                  <a:pt x="2008810" y="774345"/>
                </a:lnTo>
                <a:lnTo>
                  <a:pt x="2010793" y="775536"/>
                </a:lnTo>
                <a:lnTo>
                  <a:pt x="2012380" y="777521"/>
                </a:lnTo>
                <a:lnTo>
                  <a:pt x="2013968" y="779110"/>
                </a:lnTo>
                <a:lnTo>
                  <a:pt x="2015158" y="781492"/>
                </a:lnTo>
                <a:lnTo>
                  <a:pt x="2015951" y="783478"/>
                </a:lnTo>
                <a:lnTo>
                  <a:pt x="2016348" y="785860"/>
                </a:lnTo>
                <a:lnTo>
                  <a:pt x="2016745" y="788640"/>
                </a:lnTo>
                <a:lnTo>
                  <a:pt x="2016348" y="791022"/>
                </a:lnTo>
                <a:lnTo>
                  <a:pt x="2015951" y="793404"/>
                </a:lnTo>
                <a:lnTo>
                  <a:pt x="2015158" y="795787"/>
                </a:lnTo>
                <a:lnTo>
                  <a:pt x="2013968" y="797772"/>
                </a:lnTo>
                <a:lnTo>
                  <a:pt x="2012380" y="799758"/>
                </a:lnTo>
                <a:lnTo>
                  <a:pt x="2010793" y="801346"/>
                </a:lnTo>
                <a:lnTo>
                  <a:pt x="2008810" y="802934"/>
                </a:lnTo>
                <a:lnTo>
                  <a:pt x="2006429" y="804126"/>
                </a:lnTo>
                <a:lnTo>
                  <a:pt x="2006429" y="811670"/>
                </a:lnTo>
                <a:lnTo>
                  <a:pt x="2008810" y="814052"/>
                </a:lnTo>
                <a:lnTo>
                  <a:pt x="2010793" y="816435"/>
                </a:lnTo>
                <a:lnTo>
                  <a:pt x="2011984" y="819214"/>
                </a:lnTo>
                <a:lnTo>
                  <a:pt x="2012380" y="822391"/>
                </a:lnTo>
                <a:lnTo>
                  <a:pt x="2011984" y="825171"/>
                </a:lnTo>
                <a:lnTo>
                  <a:pt x="2010793" y="827553"/>
                </a:lnTo>
                <a:lnTo>
                  <a:pt x="2009603" y="829936"/>
                </a:lnTo>
                <a:lnTo>
                  <a:pt x="2007619" y="831921"/>
                </a:lnTo>
                <a:lnTo>
                  <a:pt x="2018729" y="842245"/>
                </a:lnTo>
                <a:lnTo>
                  <a:pt x="2033806" y="855348"/>
                </a:lnTo>
                <a:lnTo>
                  <a:pt x="2052057" y="870437"/>
                </a:lnTo>
                <a:lnTo>
                  <a:pt x="2061976" y="878379"/>
                </a:lnTo>
                <a:lnTo>
                  <a:pt x="2073085" y="886320"/>
                </a:lnTo>
                <a:lnTo>
                  <a:pt x="2083798" y="894262"/>
                </a:lnTo>
                <a:lnTo>
                  <a:pt x="2094510" y="902601"/>
                </a:lnTo>
                <a:lnTo>
                  <a:pt x="2105223" y="911336"/>
                </a:lnTo>
                <a:lnTo>
                  <a:pt x="2110381" y="916498"/>
                </a:lnTo>
                <a:lnTo>
                  <a:pt x="2115142" y="921263"/>
                </a:lnTo>
                <a:lnTo>
                  <a:pt x="2119903" y="926425"/>
                </a:lnTo>
                <a:lnTo>
                  <a:pt x="2124267" y="931984"/>
                </a:lnTo>
                <a:lnTo>
                  <a:pt x="2128632" y="937543"/>
                </a:lnTo>
                <a:lnTo>
                  <a:pt x="2132203" y="943499"/>
                </a:lnTo>
                <a:lnTo>
                  <a:pt x="2135774" y="949853"/>
                </a:lnTo>
                <a:lnTo>
                  <a:pt x="2138948" y="956603"/>
                </a:lnTo>
                <a:lnTo>
                  <a:pt x="2142122" y="963750"/>
                </a:lnTo>
                <a:lnTo>
                  <a:pt x="2144106" y="971295"/>
                </a:lnTo>
                <a:lnTo>
                  <a:pt x="2147676" y="984795"/>
                </a:lnTo>
                <a:lnTo>
                  <a:pt x="2150057" y="996311"/>
                </a:lnTo>
                <a:lnTo>
                  <a:pt x="2151247" y="1006238"/>
                </a:lnTo>
                <a:lnTo>
                  <a:pt x="2152041" y="1014576"/>
                </a:lnTo>
                <a:lnTo>
                  <a:pt x="2152041" y="1021724"/>
                </a:lnTo>
                <a:lnTo>
                  <a:pt x="2151644" y="1027283"/>
                </a:lnTo>
                <a:lnTo>
                  <a:pt x="2151247" y="1034827"/>
                </a:lnTo>
                <a:lnTo>
                  <a:pt x="2190527" y="1048328"/>
                </a:lnTo>
                <a:lnTo>
                  <a:pt x="2182592" y="1078506"/>
                </a:lnTo>
                <a:lnTo>
                  <a:pt x="2150454" y="1081285"/>
                </a:lnTo>
                <a:lnTo>
                  <a:pt x="2150454" y="1217085"/>
                </a:lnTo>
                <a:lnTo>
                  <a:pt x="2184972" y="1217085"/>
                </a:lnTo>
                <a:lnTo>
                  <a:pt x="2192114" y="1218277"/>
                </a:lnTo>
                <a:lnTo>
                  <a:pt x="2265515" y="1218277"/>
                </a:lnTo>
                <a:lnTo>
                  <a:pt x="2433346" y="1246072"/>
                </a:lnTo>
                <a:lnTo>
                  <a:pt x="2433742" y="1167848"/>
                </a:lnTo>
                <a:lnTo>
                  <a:pt x="2434139" y="1126949"/>
                </a:lnTo>
                <a:lnTo>
                  <a:pt x="2434536" y="1113448"/>
                </a:lnTo>
                <a:lnTo>
                  <a:pt x="2434933" y="1107889"/>
                </a:lnTo>
                <a:lnTo>
                  <a:pt x="2436123" y="1105110"/>
                </a:lnTo>
                <a:lnTo>
                  <a:pt x="2437710" y="1103521"/>
                </a:lnTo>
                <a:lnTo>
                  <a:pt x="2439694" y="1101536"/>
                </a:lnTo>
                <a:lnTo>
                  <a:pt x="2442074" y="1100345"/>
                </a:lnTo>
                <a:lnTo>
                  <a:pt x="2443265" y="1099948"/>
                </a:lnTo>
                <a:lnTo>
                  <a:pt x="2444852" y="1099551"/>
                </a:lnTo>
                <a:lnTo>
                  <a:pt x="2449613" y="1099154"/>
                </a:lnTo>
                <a:lnTo>
                  <a:pt x="2454374" y="1099551"/>
                </a:lnTo>
                <a:lnTo>
                  <a:pt x="2455961" y="1099948"/>
                </a:lnTo>
                <a:lnTo>
                  <a:pt x="2457151" y="1100345"/>
                </a:lnTo>
                <a:lnTo>
                  <a:pt x="2459532" y="1101536"/>
                </a:lnTo>
                <a:lnTo>
                  <a:pt x="2461516" y="1103521"/>
                </a:lnTo>
                <a:lnTo>
                  <a:pt x="2463500" y="1105110"/>
                </a:lnTo>
                <a:lnTo>
                  <a:pt x="2464690" y="1107889"/>
                </a:lnTo>
                <a:lnTo>
                  <a:pt x="2465087" y="1115037"/>
                </a:lnTo>
                <a:lnTo>
                  <a:pt x="2465087" y="1132111"/>
                </a:lnTo>
                <a:lnTo>
                  <a:pt x="2465483" y="1181745"/>
                </a:lnTo>
                <a:lnTo>
                  <a:pt x="2465880" y="1252425"/>
                </a:lnTo>
                <a:lnTo>
                  <a:pt x="2465880" y="2033475"/>
                </a:lnTo>
                <a:lnTo>
                  <a:pt x="2576974" y="2033475"/>
                </a:lnTo>
                <a:lnTo>
                  <a:pt x="2584512" y="1852408"/>
                </a:lnTo>
                <a:lnTo>
                  <a:pt x="2581735" y="1851614"/>
                </a:lnTo>
                <a:lnTo>
                  <a:pt x="2578958" y="1850820"/>
                </a:lnTo>
                <a:lnTo>
                  <a:pt x="2576577" y="1849231"/>
                </a:lnTo>
                <a:lnTo>
                  <a:pt x="2574593" y="1847246"/>
                </a:lnTo>
                <a:lnTo>
                  <a:pt x="2573006" y="1845261"/>
                </a:lnTo>
                <a:lnTo>
                  <a:pt x="2571419" y="1842481"/>
                </a:lnTo>
                <a:lnTo>
                  <a:pt x="2570625" y="1839702"/>
                </a:lnTo>
                <a:lnTo>
                  <a:pt x="2570229" y="1836922"/>
                </a:lnTo>
                <a:lnTo>
                  <a:pt x="2570625" y="1833745"/>
                </a:lnTo>
                <a:lnTo>
                  <a:pt x="2571816" y="1830966"/>
                </a:lnTo>
                <a:lnTo>
                  <a:pt x="2573006" y="1828186"/>
                </a:lnTo>
                <a:lnTo>
                  <a:pt x="2574990" y="1825804"/>
                </a:lnTo>
                <a:lnTo>
                  <a:pt x="2577370" y="1823818"/>
                </a:lnTo>
                <a:lnTo>
                  <a:pt x="2579751" y="1822627"/>
                </a:lnTo>
                <a:lnTo>
                  <a:pt x="2582925" y="1821436"/>
                </a:lnTo>
                <a:lnTo>
                  <a:pt x="2586099" y="1821039"/>
                </a:lnTo>
                <a:lnTo>
                  <a:pt x="2596812" y="1564130"/>
                </a:lnTo>
                <a:lnTo>
                  <a:pt x="2594034" y="1563336"/>
                </a:lnTo>
                <a:lnTo>
                  <a:pt x="2591654" y="1562542"/>
                </a:lnTo>
                <a:lnTo>
                  <a:pt x="2589273" y="1560954"/>
                </a:lnTo>
                <a:lnTo>
                  <a:pt x="2587290" y="1558968"/>
                </a:lnTo>
                <a:lnTo>
                  <a:pt x="2585702" y="1556983"/>
                </a:lnTo>
                <a:lnTo>
                  <a:pt x="2584512" y="1554600"/>
                </a:lnTo>
                <a:lnTo>
                  <a:pt x="2583719" y="1551821"/>
                </a:lnTo>
                <a:lnTo>
                  <a:pt x="2583719" y="1549041"/>
                </a:lnTo>
                <a:lnTo>
                  <a:pt x="2583719" y="1545865"/>
                </a:lnTo>
                <a:lnTo>
                  <a:pt x="2584909" y="1543085"/>
                </a:lnTo>
                <a:lnTo>
                  <a:pt x="2586099" y="1540703"/>
                </a:lnTo>
                <a:lnTo>
                  <a:pt x="2587686" y="1538320"/>
                </a:lnTo>
                <a:lnTo>
                  <a:pt x="2590067" y="1536335"/>
                </a:lnTo>
                <a:lnTo>
                  <a:pt x="2592447" y="1535144"/>
                </a:lnTo>
                <a:lnTo>
                  <a:pt x="2595225" y="1533952"/>
                </a:lnTo>
                <a:lnTo>
                  <a:pt x="2598002" y="1533555"/>
                </a:lnTo>
                <a:lnTo>
                  <a:pt x="2609905" y="1258778"/>
                </a:lnTo>
                <a:lnTo>
                  <a:pt x="2607128" y="1257984"/>
                </a:lnTo>
                <a:lnTo>
                  <a:pt x="2604350" y="1256793"/>
                </a:lnTo>
                <a:lnTo>
                  <a:pt x="2601970" y="1255602"/>
                </a:lnTo>
                <a:lnTo>
                  <a:pt x="2599986" y="1253616"/>
                </a:lnTo>
                <a:lnTo>
                  <a:pt x="2598399" y="1251234"/>
                </a:lnTo>
                <a:lnTo>
                  <a:pt x="2596812" y="1248851"/>
                </a:lnTo>
                <a:lnTo>
                  <a:pt x="2596018" y="1246072"/>
                </a:lnTo>
                <a:lnTo>
                  <a:pt x="2596018" y="1243292"/>
                </a:lnTo>
                <a:lnTo>
                  <a:pt x="2596018" y="1240116"/>
                </a:lnTo>
                <a:lnTo>
                  <a:pt x="2597209" y="1237336"/>
                </a:lnTo>
                <a:lnTo>
                  <a:pt x="2598399" y="1234557"/>
                </a:lnTo>
                <a:lnTo>
                  <a:pt x="2600383" y="1232174"/>
                </a:lnTo>
                <a:lnTo>
                  <a:pt x="2602763" y="1230586"/>
                </a:lnTo>
                <a:lnTo>
                  <a:pt x="2605144" y="1228998"/>
                </a:lnTo>
                <a:lnTo>
                  <a:pt x="2607921" y="1227806"/>
                </a:lnTo>
                <a:lnTo>
                  <a:pt x="2611095" y="1227409"/>
                </a:lnTo>
                <a:lnTo>
                  <a:pt x="2614269" y="1156333"/>
                </a:lnTo>
                <a:lnTo>
                  <a:pt x="2599589" y="1156333"/>
                </a:lnTo>
                <a:lnTo>
                  <a:pt x="2597209" y="1146406"/>
                </a:lnTo>
                <a:lnTo>
                  <a:pt x="2611095" y="1141641"/>
                </a:lnTo>
                <a:lnTo>
                  <a:pt x="2610699" y="1139258"/>
                </a:lnTo>
                <a:lnTo>
                  <a:pt x="2610699" y="1134890"/>
                </a:lnTo>
                <a:lnTo>
                  <a:pt x="2611492" y="1128140"/>
                </a:lnTo>
                <a:lnTo>
                  <a:pt x="2612286" y="1124169"/>
                </a:lnTo>
                <a:lnTo>
                  <a:pt x="2613476" y="1119404"/>
                </a:lnTo>
                <a:lnTo>
                  <a:pt x="2615063" y="1113845"/>
                </a:lnTo>
                <a:lnTo>
                  <a:pt x="2617443" y="1109478"/>
                </a:lnTo>
                <a:lnTo>
                  <a:pt x="2620221" y="1105110"/>
                </a:lnTo>
                <a:lnTo>
                  <a:pt x="2623395" y="1101536"/>
                </a:lnTo>
                <a:lnTo>
                  <a:pt x="2626966" y="1097962"/>
                </a:lnTo>
                <a:lnTo>
                  <a:pt x="2630933" y="1094786"/>
                </a:lnTo>
                <a:lnTo>
                  <a:pt x="2638472" y="1089227"/>
                </a:lnTo>
                <a:lnTo>
                  <a:pt x="2648391" y="1081285"/>
                </a:lnTo>
                <a:lnTo>
                  <a:pt x="2656723" y="1074138"/>
                </a:lnTo>
                <a:lnTo>
                  <a:pt x="2656723" y="1064608"/>
                </a:lnTo>
                <a:lnTo>
                  <a:pt x="2654342" y="1062622"/>
                </a:lnTo>
                <a:lnTo>
                  <a:pt x="2652755" y="1060240"/>
                </a:lnTo>
                <a:lnTo>
                  <a:pt x="2651962" y="1057460"/>
                </a:lnTo>
                <a:lnTo>
                  <a:pt x="2651565" y="1054284"/>
                </a:lnTo>
                <a:lnTo>
                  <a:pt x="2651962" y="1051504"/>
                </a:lnTo>
                <a:lnTo>
                  <a:pt x="2652755" y="1048725"/>
                </a:lnTo>
                <a:lnTo>
                  <a:pt x="2654342" y="1046342"/>
                </a:lnTo>
                <a:lnTo>
                  <a:pt x="2656723" y="1044357"/>
                </a:lnTo>
                <a:lnTo>
                  <a:pt x="2656723" y="1013782"/>
                </a:lnTo>
                <a:lnTo>
                  <a:pt x="2657120" y="1013385"/>
                </a:lnTo>
                <a:lnTo>
                  <a:pt x="2658310" y="1011797"/>
                </a:lnTo>
                <a:lnTo>
                  <a:pt x="2659500" y="1011003"/>
                </a:lnTo>
                <a:lnTo>
                  <a:pt x="2661087" y="1010208"/>
                </a:lnTo>
                <a:lnTo>
                  <a:pt x="2662674" y="1009811"/>
                </a:lnTo>
                <a:lnTo>
                  <a:pt x="2664658" y="1009414"/>
                </a:lnTo>
                <a:lnTo>
                  <a:pt x="2667039" y="1009811"/>
                </a:lnTo>
                <a:lnTo>
                  <a:pt x="2668626" y="1010208"/>
                </a:lnTo>
                <a:lnTo>
                  <a:pt x="2669816" y="1011003"/>
                </a:lnTo>
                <a:lnTo>
                  <a:pt x="2670610" y="1011797"/>
                </a:lnTo>
                <a:lnTo>
                  <a:pt x="2671800" y="1013385"/>
                </a:lnTo>
                <a:lnTo>
                  <a:pt x="2672197" y="1013782"/>
                </a:lnTo>
                <a:lnTo>
                  <a:pt x="2672197" y="1044357"/>
                </a:lnTo>
                <a:lnTo>
                  <a:pt x="2674577" y="1046342"/>
                </a:lnTo>
                <a:lnTo>
                  <a:pt x="2676164" y="1048725"/>
                </a:lnTo>
                <a:lnTo>
                  <a:pt x="2676958" y="1051504"/>
                </a:lnTo>
                <a:lnTo>
                  <a:pt x="2677355" y="1054284"/>
                </a:lnTo>
                <a:lnTo>
                  <a:pt x="2676958" y="1057460"/>
                </a:lnTo>
                <a:lnTo>
                  <a:pt x="2676164" y="1060240"/>
                </a:lnTo>
                <a:lnTo>
                  <a:pt x="2674577" y="1062622"/>
                </a:lnTo>
                <a:lnTo>
                  <a:pt x="2672197" y="1064608"/>
                </a:lnTo>
                <a:lnTo>
                  <a:pt x="2672197" y="1074138"/>
                </a:lnTo>
                <a:lnTo>
                  <a:pt x="2680529" y="1081285"/>
                </a:lnTo>
                <a:lnTo>
                  <a:pt x="2690448" y="1089227"/>
                </a:lnTo>
                <a:lnTo>
                  <a:pt x="2697986" y="1094786"/>
                </a:lnTo>
                <a:lnTo>
                  <a:pt x="2701954" y="1097962"/>
                </a:lnTo>
                <a:lnTo>
                  <a:pt x="2705525" y="1101536"/>
                </a:lnTo>
                <a:lnTo>
                  <a:pt x="2708699" y="1105110"/>
                </a:lnTo>
                <a:lnTo>
                  <a:pt x="2711476" y="1109478"/>
                </a:lnTo>
                <a:lnTo>
                  <a:pt x="2713857" y="1113845"/>
                </a:lnTo>
                <a:lnTo>
                  <a:pt x="2715444" y="1119404"/>
                </a:lnTo>
                <a:lnTo>
                  <a:pt x="2716634" y="1124169"/>
                </a:lnTo>
                <a:lnTo>
                  <a:pt x="2717428" y="1128140"/>
                </a:lnTo>
                <a:lnTo>
                  <a:pt x="2718221" y="1134890"/>
                </a:lnTo>
                <a:lnTo>
                  <a:pt x="2718221" y="1139258"/>
                </a:lnTo>
                <a:lnTo>
                  <a:pt x="2717824" y="1141641"/>
                </a:lnTo>
                <a:lnTo>
                  <a:pt x="2732108" y="1146406"/>
                </a:lnTo>
                <a:lnTo>
                  <a:pt x="2729727" y="1156333"/>
                </a:lnTo>
                <a:lnTo>
                  <a:pt x="2714650" y="1156333"/>
                </a:lnTo>
                <a:lnTo>
                  <a:pt x="2717824" y="1227409"/>
                </a:lnTo>
                <a:lnTo>
                  <a:pt x="2721395" y="1227806"/>
                </a:lnTo>
                <a:lnTo>
                  <a:pt x="2724173" y="1228998"/>
                </a:lnTo>
                <a:lnTo>
                  <a:pt x="2726553" y="1230586"/>
                </a:lnTo>
                <a:lnTo>
                  <a:pt x="2728934" y="1232174"/>
                </a:lnTo>
                <a:lnTo>
                  <a:pt x="2730918" y="1234557"/>
                </a:lnTo>
                <a:lnTo>
                  <a:pt x="2732108" y="1237336"/>
                </a:lnTo>
                <a:lnTo>
                  <a:pt x="2733298" y="1240116"/>
                </a:lnTo>
                <a:lnTo>
                  <a:pt x="2733298" y="1243292"/>
                </a:lnTo>
                <a:lnTo>
                  <a:pt x="2733298" y="1246072"/>
                </a:lnTo>
                <a:lnTo>
                  <a:pt x="2732505" y="1248851"/>
                </a:lnTo>
                <a:lnTo>
                  <a:pt x="2730918" y="1251234"/>
                </a:lnTo>
                <a:lnTo>
                  <a:pt x="2729331" y="1253616"/>
                </a:lnTo>
                <a:lnTo>
                  <a:pt x="2727347" y="1255602"/>
                </a:lnTo>
                <a:lnTo>
                  <a:pt x="2724966" y="1256793"/>
                </a:lnTo>
                <a:lnTo>
                  <a:pt x="2722189" y="1257984"/>
                </a:lnTo>
                <a:lnTo>
                  <a:pt x="2719411" y="1258778"/>
                </a:lnTo>
                <a:lnTo>
                  <a:pt x="2730918" y="1533555"/>
                </a:lnTo>
                <a:lnTo>
                  <a:pt x="2734092" y="1533952"/>
                </a:lnTo>
                <a:lnTo>
                  <a:pt x="2736869" y="1534747"/>
                </a:lnTo>
                <a:lnTo>
                  <a:pt x="2739250" y="1536335"/>
                </a:lnTo>
                <a:lnTo>
                  <a:pt x="2741630" y="1538320"/>
                </a:lnTo>
                <a:lnTo>
                  <a:pt x="2743217" y="1540703"/>
                </a:lnTo>
                <a:lnTo>
                  <a:pt x="2744408" y="1543085"/>
                </a:lnTo>
                <a:lnTo>
                  <a:pt x="2745598" y="1545865"/>
                </a:lnTo>
                <a:lnTo>
                  <a:pt x="2745598" y="1549041"/>
                </a:lnTo>
                <a:lnTo>
                  <a:pt x="2745598" y="1551821"/>
                </a:lnTo>
                <a:lnTo>
                  <a:pt x="2744804" y="1554600"/>
                </a:lnTo>
                <a:lnTo>
                  <a:pt x="2743614" y="1556983"/>
                </a:lnTo>
                <a:lnTo>
                  <a:pt x="2742027" y="1558968"/>
                </a:lnTo>
                <a:lnTo>
                  <a:pt x="2740043" y="1560954"/>
                </a:lnTo>
                <a:lnTo>
                  <a:pt x="2737663" y="1562542"/>
                </a:lnTo>
                <a:lnTo>
                  <a:pt x="2735282" y="1563733"/>
                </a:lnTo>
                <a:lnTo>
                  <a:pt x="2732505" y="1564130"/>
                </a:lnTo>
                <a:lnTo>
                  <a:pt x="2743217" y="1821039"/>
                </a:lnTo>
                <a:lnTo>
                  <a:pt x="2746391" y="1821436"/>
                </a:lnTo>
                <a:lnTo>
                  <a:pt x="2749565" y="1822627"/>
                </a:lnTo>
                <a:lnTo>
                  <a:pt x="2751946" y="1823818"/>
                </a:lnTo>
                <a:lnTo>
                  <a:pt x="2754327" y="1825804"/>
                </a:lnTo>
                <a:lnTo>
                  <a:pt x="2756310" y="1828186"/>
                </a:lnTo>
                <a:lnTo>
                  <a:pt x="2757501" y="1830966"/>
                </a:lnTo>
                <a:lnTo>
                  <a:pt x="2758691" y="1833745"/>
                </a:lnTo>
                <a:lnTo>
                  <a:pt x="2759088" y="1836922"/>
                </a:lnTo>
                <a:lnTo>
                  <a:pt x="2758691" y="1839702"/>
                </a:lnTo>
                <a:lnTo>
                  <a:pt x="2757897" y="1842481"/>
                </a:lnTo>
                <a:lnTo>
                  <a:pt x="2756310" y="1845261"/>
                </a:lnTo>
                <a:lnTo>
                  <a:pt x="2754723" y="1847246"/>
                </a:lnTo>
                <a:lnTo>
                  <a:pt x="2752740" y="1849231"/>
                </a:lnTo>
                <a:lnTo>
                  <a:pt x="2750359" y="1850820"/>
                </a:lnTo>
                <a:lnTo>
                  <a:pt x="2747582" y="1851614"/>
                </a:lnTo>
                <a:lnTo>
                  <a:pt x="2744804" y="1852408"/>
                </a:lnTo>
                <a:lnTo>
                  <a:pt x="2752343" y="2033475"/>
                </a:lnTo>
                <a:lnTo>
                  <a:pt x="2801938" y="2033475"/>
                </a:lnTo>
                <a:lnTo>
                  <a:pt x="2801938" y="2257426"/>
                </a:lnTo>
                <a:lnTo>
                  <a:pt x="0" y="2257426"/>
                </a:lnTo>
                <a:lnTo>
                  <a:pt x="0" y="2033475"/>
                </a:lnTo>
                <a:lnTo>
                  <a:pt x="49595" y="2033475"/>
                </a:lnTo>
                <a:lnTo>
                  <a:pt x="57134" y="1852408"/>
                </a:lnTo>
                <a:lnTo>
                  <a:pt x="54357" y="1851614"/>
                </a:lnTo>
                <a:lnTo>
                  <a:pt x="51579" y="1850820"/>
                </a:lnTo>
                <a:lnTo>
                  <a:pt x="49199" y="1849231"/>
                </a:lnTo>
                <a:lnTo>
                  <a:pt x="47215" y="1847246"/>
                </a:lnTo>
                <a:lnTo>
                  <a:pt x="45231" y="1845261"/>
                </a:lnTo>
                <a:lnTo>
                  <a:pt x="44041" y="1842481"/>
                </a:lnTo>
                <a:lnTo>
                  <a:pt x="43247" y="1839702"/>
                </a:lnTo>
                <a:lnTo>
                  <a:pt x="42850" y="1836922"/>
                </a:lnTo>
                <a:lnTo>
                  <a:pt x="43247" y="1833745"/>
                </a:lnTo>
                <a:lnTo>
                  <a:pt x="44041" y="1830966"/>
                </a:lnTo>
                <a:lnTo>
                  <a:pt x="45628" y="1828186"/>
                </a:lnTo>
                <a:lnTo>
                  <a:pt x="47612" y="1825804"/>
                </a:lnTo>
                <a:lnTo>
                  <a:pt x="49992" y="1823818"/>
                </a:lnTo>
                <a:lnTo>
                  <a:pt x="52373" y="1822627"/>
                </a:lnTo>
                <a:lnTo>
                  <a:pt x="55547" y="1821436"/>
                </a:lnTo>
                <a:lnTo>
                  <a:pt x="58721" y="1821039"/>
                </a:lnTo>
                <a:lnTo>
                  <a:pt x="69434" y="1564130"/>
                </a:lnTo>
                <a:lnTo>
                  <a:pt x="66656" y="1563336"/>
                </a:lnTo>
                <a:lnTo>
                  <a:pt x="64276" y="1562542"/>
                </a:lnTo>
                <a:lnTo>
                  <a:pt x="61895" y="1560954"/>
                </a:lnTo>
                <a:lnTo>
                  <a:pt x="59911" y="1558968"/>
                </a:lnTo>
                <a:lnTo>
                  <a:pt x="58324" y="1556983"/>
                </a:lnTo>
                <a:lnTo>
                  <a:pt x="57134" y="1554600"/>
                </a:lnTo>
                <a:lnTo>
                  <a:pt x="56340" y="1551821"/>
                </a:lnTo>
                <a:lnTo>
                  <a:pt x="56340" y="1549041"/>
                </a:lnTo>
                <a:lnTo>
                  <a:pt x="56340" y="1545865"/>
                </a:lnTo>
                <a:lnTo>
                  <a:pt x="57531" y="1543085"/>
                </a:lnTo>
                <a:lnTo>
                  <a:pt x="58721" y="1540703"/>
                </a:lnTo>
                <a:lnTo>
                  <a:pt x="60308" y="1538320"/>
                </a:lnTo>
                <a:lnTo>
                  <a:pt x="62689" y="1536335"/>
                </a:lnTo>
                <a:lnTo>
                  <a:pt x="65069" y="1535144"/>
                </a:lnTo>
                <a:lnTo>
                  <a:pt x="67847" y="1533952"/>
                </a:lnTo>
                <a:lnTo>
                  <a:pt x="70624" y="1533555"/>
                </a:lnTo>
                <a:lnTo>
                  <a:pt x="82527" y="1258778"/>
                </a:lnTo>
                <a:lnTo>
                  <a:pt x="79749" y="1257984"/>
                </a:lnTo>
                <a:lnTo>
                  <a:pt x="76972" y="1256793"/>
                </a:lnTo>
                <a:lnTo>
                  <a:pt x="74591" y="1255602"/>
                </a:lnTo>
                <a:lnTo>
                  <a:pt x="72608" y="1253616"/>
                </a:lnTo>
                <a:lnTo>
                  <a:pt x="70624" y="1251234"/>
                </a:lnTo>
                <a:lnTo>
                  <a:pt x="69434" y="1248851"/>
                </a:lnTo>
                <a:lnTo>
                  <a:pt x="68640" y="1246072"/>
                </a:lnTo>
                <a:lnTo>
                  <a:pt x="68640" y="1243292"/>
                </a:lnTo>
                <a:lnTo>
                  <a:pt x="68640" y="1240116"/>
                </a:lnTo>
                <a:lnTo>
                  <a:pt x="69830" y="1237336"/>
                </a:lnTo>
                <a:lnTo>
                  <a:pt x="71021" y="1234557"/>
                </a:lnTo>
                <a:lnTo>
                  <a:pt x="73004" y="1232174"/>
                </a:lnTo>
                <a:lnTo>
                  <a:pt x="74988" y="1230586"/>
                </a:lnTo>
                <a:lnTo>
                  <a:pt x="77766" y="1228998"/>
                </a:lnTo>
                <a:lnTo>
                  <a:pt x="80543" y="1227806"/>
                </a:lnTo>
                <a:lnTo>
                  <a:pt x="83717" y="1227409"/>
                </a:lnTo>
                <a:lnTo>
                  <a:pt x="86891" y="1156333"/>
                </a:lnTo>
                <a:lnTo>
                  <a:pt x="72211" y="1156333"/>
                </a:lnTo>
                <a:lnTo>
                  <a:pt x="69830" y="1146406"/>
                </a:lnTo>
                <a:lnTo>
                  <a:pt x="83717" y="1141641"/>
                </a:lnTo>
                <a:lnTo>
                  <a:pt x="83320" y="1139258"/>
                </a:lnTo>
                <a:lnTo>
                  <a:pt x="83320" y="1134890"/>
                </a:lnTo>
                <a:lnTo>
                  <a:pt x="84114" y="1128140"/>
                </a:lnTo>
                <a:lnTo>
                  <a:pt x="84907" y="1124169"/>
                </a:lnTo>
                <a:lnTo>
                  <a:pt x="86098" y="1119404"/>
                </a:lnTo>
                <a:lnTo>
                  <a:pt x="87685" y="1113845"/>
                </a:lnTo>
                <a:lnTo>
                  <a:pt x="90065" y="1109478"/>
                </a:lnTo>
                <a:lnTo>
                  <a:pt x="92843" y="1105110"/>
                </a:lnTo>
                <a:lnTo>
                  <a:pt x="96017" y="1101536"/>
                </a:lnTo>
                <a:lnTo>
                  <a:pt x="99587" y="1097962"/>
                </a:lnTo>
                <a:lnTo>
                  <a:pt x="103158" y="1094786"/>
                </a:lnTo>
                <a:lnTo>
                  <a:pt x="111094" y="1089227"/>
                </a:lnTo>
                <a:lnTo>
                  <a:pt x="121409" y="1081285"/>
                </a:lnTo>
                <a:lnTo>
                  <a:pt x="129741" y="1074138"/>
                </a:lnTo>
                <a:lnTo>
                  <a:pt x="129741" y="1064608"/>
                </a:lnTo>
                <a:lnTo>
                  <a:pt x="127361" y="1062622"/>
                </a:lnTo>
                <a:lnTo>
                  <a:pt x="125774" y="1060240"/>
                </a:lnTo>
                <a:lnTo>
                  <a:pt x="124980" y="1057460"/>
                </a:lnTo>
                <a:lnTo>
                  <a:pt x="124584" y="1054284"/>
                </a:lnTo>
                <a:lnTo>
                  <a:pt x="124980" y="1051504"/>
                </a:lnTo>
                <a:lnTo>
                  <a:pt x="125774" y="1048725"/>
                </a:lnTo>
                <a:lnTo>
                  <a:pt x="127361" y="1046342"/>
                </a:lnTo>
                <a:lnTo>
                  <a:pt x="129741" y="1044357"/>
                </a:lnTo>
                <a:lnTo>
                  <a:pt x="129741" y="1013782"/>
                </a:lnTo>
                <a:lnTo>
                  <a:pt x="130138" y="1013385"/>
                </a:lnTo>
                <a:lnTo>
                  <a:pt x="131329" y="1011797"/>
                </a:lnTo>
                <a:lnTo>
                  <a:pt x="132519" y="1011003"/>
                </a:lnTo>
                <a:lnTo>
                  <a:pt x="134106" y="1010208"/>
                </a:lnTo>
                <a:lnTo>
                  <a:pt x="135693" y="1009811"/>
                </a:lnTo>
                <a:lnTo>
                  <a:pt x="137677" y="1009414"/>
                </a:lnTo>
                <a:lnTo>
                  <a:pt x="139661" y="1009811"/>
                </a:lnTo>
                <a:lnTo>
                  <a:pt x="141644" y="1010208"/>
                </a:lnTo>
                <a:lnTo>
                  <a:pt x="142835" y="1011003"/>
                </a:lnTo>
                <a:lnTo>
                  <a:pt x="143628" y="1011797"/>
                </a:lnTo>
                <a:lnTo>
                  <a:pt x="144818" y="1013385"/>
                </a:lnTo>
                <a:lnTo>
                  <a:pt x="145215" y="1013782"/>
                </a:lnTo>
                <a:lnTo>
                  <a:pt x="145215" y="1044357"/>
                </a:lnTo>
                <a:lnTo>
                  <a:pt x="147596" y="1046342"/>
                </a:lnTo>
                <a:lnTo>
                  <a:pt x="149183" y="1048725"/>
                </a:lnTo>
                <a:lnTo>
                  <a:pt x="149976" y="1051504"/>
                </a:lnTo>
                <a:lnTo>
                  <a:pt x="150373" y="1054284"/>
                </a:lnTo>
                <a:lnTo>
                  <a:pt x="149976" y="1057460"/>
                </a:lnTo>
                <a:lnTo>
                  <a:pt x="149183" y="1060240"/>
                </a:lnTo>
                <a:lnTo>
                  <a:pt x="147596" y="1062622"/>
                </a:lnTo>
                <a:lnTo>
                  <a:pt x="145215" y="1064608"/>
                </a:lnTo>
                <a:lnTo>
                  <a:pt x="145215" y="1074138"/>
                </a:lnTo>
                <a:lnTo>
                  <a:pt x="153547" y="1081285"/>
                </a:lnTo>
                <a:lnTo>
                  <a:pt x="163466" y="1089227"/>
                </a:lnTo>
                <a:lnTo>
                  <a:pt x="171005" y="1094786"/>
                </a:lnTo>
                <a:lnTo>
                  <a:pt x="174972" y="1097962"/>
                </a:lnTo>
                <a:lnTo>
                  <a:pt x="178543" y="1101536"/>
                </a:lnTo>
                <a:lnTo>
                  <a:pt x="181717" y="1105110"/>
                </a:lnTo>
                <a:lnTo>
                  <a:pt x="184495" y="1109478"/>
                </a:lnTo>
                <a:lnTo>
                  <a:pt x="186875" y="1113845"/>
                </a:lnTo>
                <a:lnTo>
                  <a:pt x="188462" y="1119404"/>
                </a:lnTo>
                <a:lnTo>
                  <a:pt x="189653" y="1124169"/>
                </a:lnTo>
                <a:lnTo>
                  <a:pt x="190446" y="1128140"/>
                </a:lnTo>
                <a:lnTo>
                  <a:pt x="191240" y="1134890"/>
                </a:lnTo>
                <a:lnTo>
                  <a:pt x="191240" y="1139258"/>
                </a:lnTo>
                <a:lnTo>
                  <a:pt x="190843" y="1141641"/>
                </a:lnTo>
                <a:lnTo>
                  <a:pt x="204730" y="1146406"/>
                </a:lnTo>
                <a:lnTo>
                  <a:pt x="202349" y="1156333"/>
                </a:lnTo>
                <a:lnTo>
                  <a:pt x="187669" y="1156333"/>
                </a:lnTo>
                <a:lnTo>
                  <a:pt x="190843" y="1227409"/>
                </a:lnTo>
                <a:lnTo>
                  <a:pt x="194017" y="1227806"/>
                </a:lnTo>
                <a:lnTo>
                  <a:pt x="196794" y="1228998"/>
                </a:lnTo>
                <a:lnTo>
                  <a:pt x="199175" y="1230586"/>
                </a:lnTo>
                <a:lnTo>
                  <a:pt x="201556" y="1232174"/>
                </a:lnTo>
                <a:lnTo>
                  <a:pt x="203539" y="1234557"/>
                </a:lnTo>
                <a:lnTo>
                  <a:pt x="204730" y="1237336"/>
                </a:lnTo>
                <a:lnTo>
                  <a:pt x="205920" y="1240116"/>
                </a:lnTo>
                <a:lnTo>
                  <a:pt x="205920" y="1243292"/>
                </a:lnTo>
                <a:lnTo>
                  <a:pt x="205920" y="1246072"/>
                </a:lnTo>
                <a:lnTo>
                  <a:pt x="205126" y="1248851"/>
                </a:lnTo>
                <a:lnTo>
                  <a:pt x="203539" y="1251234"/>
                </a:lnTo>
                <a:lnTo>
                  <a:pt x="201952" y="1253616"/>
                </a:lnTo>
                <a:lnTo>
                  <a:pt x="199968" y="1255602"/>
                </a:lnTo>
                <a:lnTo>
                  <a:pt x="197588" y="1256793"/>
                </a:lnTo>
                <a:lnTo>
                  <a:pt x="194811" y="1257984"/>
                </a:lnTo>
                <a:lnTo>
                  <a:pt x="192033" y="1258778"/>
                </a:lnTo>
                <a:lnTo>
                  <a:pt x="203539" y="1533555"/>
                </a:lnTo>
                <a:lnTo>
                  <a:pt x="206713" y="1533952"/>
                </a:lnTo>
                <a:lnTo>
                  <a:pt x="209491" y="1534747"/>
                </a:lnTo>
                <a:lnTo>
                  <a:pt x="211871" y="1536335"/>
                </a:lnTo>
                <a:lnTo>
                  <a:pt x="214252" y="1538320"/>
                </a:lnTo>
                <a:lnTo>
                  <a:pt x="215839" y="1540703"/>
                </a:lnTo>
                <a:lnTo>
                  <a:pt x="217029" y="1543085"/>
                </a:lnTo>
                <a:lnTo>
                  <a:pt x="218220" y="1545865"/>
                </a:lnTo>
                <a:lnTo>
                  <a:pt x="218220" y="1549041"/>
                </a:lnTo>
                <a:lnTo>
                  <a:pt x="218220" y="1551821"/>
                </a:lnTo>
                <a:lnTo>
                  <a:pt x="217426" y="1554600"/>
                </a:lnTo>
                <a:lnTo>
                  <a:pt x="216236" y="1556983"/>
                </a:lnTo>
                <a:lnTo>
                  <a:pt x="214649" y="1558968"/>
                </a:lnTo>
                <a:lnTo>
                  <a:pt x="212665" y="1560954"/>
                </a:lnTo>
                <a:lnTo>
                  <a:pt x="210284" y="1562542"/>
                </a:lnTo>
                <a:lnTo>
                  <a:pt x="207904" y="1563733"/>
                </a:lnTo>
                <a:lnTo>
                  <a:pt x="205126" y="1564130"/>
                </a:lnTo>
                <a:lnTo>
                  <a:pt x="215839" y="1821039"/>
                </a:lnTo>
                <a:lnTo>
                  <a:pt x="219013" y="1821436"/>
                </a:lnTo>
                <a:lnTo>
                  <a:pt x="222187" y="1822627"/>
                </a:lnTo>
                <a:lnTo>
                  <a:pt x="224568" y="1823818"/>
                </a:lnTo>
                <a:lnTo>
                  <a:pt x="226948" y="1825804"/>
                </a:lnTo>
                <a:lnTo>
                  <a:pt x="228932" y="1828186"/>
                </a:lnTo>
                <a:lnTo>
                  <a:pt x="230122" y="1830966"/>
                </a:lnTo>
                <a:lnTo>
                  <a:pt x="231313" y="1833745"/>
                </a:lnTo>
                <a:lnTo>
                  <a:pt x="231709" y="1836922"/>
                </a:lnTo>
                <a:lnTo>
                  <a:pt x="231313" y="1839702"/>
                </a:lnTo>
                <a:lnTo>
                  <a:pt x="230519" y="1842481"/>
                </a:lnTo>
                <a:lnTo>
                  <a:pt x="228932" y="1845261"/>
                </a:lnTo>
                <a:lnTo>
                  <a:pt x="227345" y="1847246"/>
                </a:lnTo>
                <a:lnTo>
                  <a:pt x="225361" y="1849231"/>
                </a:lnTo>
                <a:lnTo>
                  <a:pt x="222981" y="1850820"/>
                </a:lnTo>
                <a:lnTo>
                  <a:pt x="220203" y="1851614"/>
                </a:lnTo>
                <a:lnTo>
                  <a:pt x="217426" y="1852408"/>
                </a:lnTo>
                <a:lnTo>
                  <a:pt x="224965" y="2033475"/>
                </a:lnTo>
                <a:lnTo>
                  <a:pt x="347961" y="2033475"/>
                </a:lnTo>
                <a:lnTo>
                  <a:pt x="347961" y="1252425"/>
                </a:lnTo>
                <a:lnTo>
                  <a:pt x="347564" y="1252425"/>
                </a:lnTo>
                <a:lnTo>
                  <a:pt x="347961" y="1181745"/>
                </a:lnTo>
                <a:lnTo>
                  <a:pt x="348358" y="1132111"/>
                </a:lnTo>
                <a:lnTo>
                  <a:pt x="348754" y="1115037"/>
                </a:lnTo>
                <a:lnTo>
                  <a:pt x="349151" y="1107889"/>
                </a:lnTo>
                <a:lnTo>
                  <a:pt x="350342" y="1105110"/>
                </a:lnTo>
                <a:lnTo>
                  <a:pt x="352325" y="1103521"/>
                </a:lnTo>
                <a:lnTo>
                  <a:pt x="354309" y="1101536"/>
                </a:lnTo>
                <a:lnTo>
                  <a:pt x="356293" y="1100345"/>
                </a:lnTo>
                <a:lnTo>
                  <a:pt x="357483" y="1099948"/>
                </a:lnTo>
                <a:lnTo>
                  <a:pt x="359467" y="1099551"/>
                </a:lnTo>
                <a:lnTo>
                  <a:pt x="364228" y="1099154"/>
                </a:lnTo>
                <a:lnTo>
                  <a:pt x="368593" y="1099551"/>
                </a:lnTo>
                <a:lnTo>
                  <a:pt x="370576" y="1099948"/>
                </a:lnTo>
                <a:lnTo>
                  <a:pt x="371767" y="1100345"/>
                </a:lnTo>
                <a:lnTo>
                  <a:pt x="373751" y="1101536"/>
                </a:lnTo>
                <a:lnTo>
                  <a:pt x="376131" y="1103521"/>
                </a:lnTo>
                <a:lnTo>
                  <a:pt x="377718" y="1105110"/>
                </a:lnTo>
                <a:lnTo>
                  <a:pt x="378908" y="1107889"/>
                </a:lnTo>
                <a:lnTo>
                  <a:pt x="379305" y="1113448"/>
                </a:lnTo>
                <a:lnTo>
                  <a:pt x="379702" y="1126949"/>
                </a:lnTo>
                <a:lnTo>
                  <a:pt x="380099" y="1167848"/>
                </a:lnTo>
                <a:lnTo>
                  <a:pt x="380495" y="1246072"/>
                </a:lnTo>
                <a:lnTo>
                  <a:pt x="553484" y="1217085"/>
                </a:lnTo>
                <a:lnTo>
                  <a:pt x="588399" y="1217085"/>
                </a:lnTo>
                <a:lnTo>
                  <a:pt x="625298" y="1217085"/>
                </a:lnTo>
                <a:lnTo>
                  <a:pt x="627282" y="1217085"/>
                </a:lnTo>
                <a:lnTo>
                  <a:pt x="628869" y="1217085"/>
                </a:lnTo>
                <a:lnTo>
                  <a:pt x="662991" y="1217085"/>
                </a:lnTo>
                <a:lnTo>
                  <a:pt x="663387" y="1217085"/>
                </a:lnTo>
                <a:lnTo>
                  <a:pt x="663387" y="1081285"/>
                </a:lnTo>
                <a:lnTo>
                  <a:pt x="631250" y="1078506"/>
                </a:lnTo>
                <a:lnTo>
                  <a:pt x="622917" y="1048328"/>
                </a:lnTo>
                <a:lnTo>
                  <a:pt x="662594" y="1034827"/>
                </a:lnTo>
                <a:lnTo>
                  <a:pt x="661800" y="1027283"/>
                </a:lnTo>
                <a:lnTo>
                  <a:pt x="661800" y="1021724"/>
                </a:lnTo>
                <a:lnTo>
                  <a:pt x="661800" y="1014576"/>
                </a:lnTo>
                <a:lnTo>
                  <a:pt x="662594" y="1006238"/>
                </a:lnTo>
                <a:lnTo>
                  <a:pt x="663784" y="996311"/>
                </a:lnTo>
                <a:lnTo>
                  <a:pt x="666165" y="984795"/>
                </a:lnTo>
                <a:lnTo>
                  <a:pt x="669339" y="971295"/>
                </a:lnTo>
                <a:lnTo>
                  <a:pt x="671719" y="963750"/>
                </a:lnTo>
                <a:lnTo>
                  <a:pt x="674497" y="956603"/>
                </a:lnTo>
                <a:lnTo>
                  <a:pt x="677671" y="949853"/>
                </a:lnTo>
                <a:lnTo>
                  <a:pt x="681242" y="943499"/>
                </a:lnTo>
                <a:lnTo>
                  <a:pt x="685209" y="937543"/>
                </a:lnTo>
                <a:lnTo>
                  <a:pt x="689574" y="931984"/>
                </a:lnTo>
                <a:lnTo>
                  <a:pt x="693938" y="926425"/>
                </a:lnTo>
                <a:lnTo>
                  <a:pt x="698699" y="921263"/>
                </a:lnTo>
                <a:lnTo>
                  <a:pt x="703460" y="916498"/>
                </a:lnTo>
                <a:lnTo>
                  <a:pt x="708618" y="911336"/>
                </a:lnTo>
                <a:lnTo>
                  <a:pt x="718934" y="902601"/>
                </a:lnTo>
                <a:lnTo>
                  <a:pt x="730043" y="894262"/>
                </a:lnTo>
                <a:lnTo>
                  <a:pt x="740756" y="886320"/>
                </a:lnTo>
                <a:lnTo>
                  <a:pt x="751469" y="878379"/>
                </a:lnTo>
                <a:lnTo>
                  <a:pt x="761784" y="870437"/>
                </a:lnTo>
                <a:lnTo>
                  <a:pt x="780036" y="855348"/>
                </a:lnTo>
                <a:lnTo>
                  <a:pt x="795112" y="842245"/>
                </a:lnTo>
                <a:lnTo>
                  <a:pt x="806222" y="831921"/>
                </a:lnTo>
                <a:lnTo>
                  <a:pt x="804238" y="829936"/>
                </a:lnTo>
                <a:lnTo>
                  <a:pt x="802651" y="827553"/>
                </a:lnTo>
                <a:lnTo>
                  <a:pt x="801857" y="825171"/>
                </a:lnTo>
                <a:lnTo>
                  <a:pt x="801461" y="822391"/>
                </a:lnTo>
                <a:lnTo>
                  <a:pt x="801857" y="819214"/>
                </a:lnTo>
                <a:lnTo>
                  <a:pt x="803048" y="816435"/>
                </a:lnTo>
                <a:lnTo>
                  <a:pt x="805032" y="814052"/>
                </a:lnTo>
                <a:lnTo>
                  <a:pt x="807015" y="811670"/>
                </a:lnTo>
                <a:lnTo>
                  <a:pt x="807015" y="804126"/>
                </a:lnTo>
                <a:lnTo>
                  <a:pt x="805032" y="802934"/>
                </a:lnTo>
                <a:lnTo>
                  <a:pt x="803048" y="801346"/>
                </a:lnTo>
                <a:lnTo>
                  <a:pt x="801461" y="799758"/>
                </a:lnTo>
                <a:lnTo>
                  <a:pt x="799874" y="797772"/>
                </a:lnTo>
                <a:lnTo>
                  <a:pt x="798683" y="795787"/>
                </a:lnTo>
                <a:lnTo>
                  <a:pt x="797890" y="793404"/>
                </a:lnTo>
                <a:lnTo>
                  <a:pt x="797493" y="791022"/>
                </a:lnTo>
                <a:lnTo>
                  <a:pt x="797096" y="788640"/>
                </a:lnTo>
                <a:lnTo>
                  <a:pt x="797493" y="785860"/>
                </a:lnTo>
                <a:lnTo>
                  <a:pt x="797890" y="783478"/>
                </a:lnTo>
                <a:lnTo>
                  <a:pt x="798683" y="781492"/>
                </a:lnTo>
                <a:lnTo>
                  <a:pt x="799874" y="779110"/>
                </a:lnTo>
                <a:lnTo>
                  <a:pt x="801461" y="777521"/>
                </a:lnTo>
                <a:lnTo>
                  <a:pt x="803048" y="775536"/>
                </a:lnTo>
                <a:lnTo>
                  <a:pt x="805032" y="774345"/>
                </a:lnTo>
                <a:lnTo>
                  <a:pt x="807015" y="772757"/>
                </a:lnTo>
                <a:lnTo>
                  <a:pt x="807015" y="748932"/>
                </a:lnTo>
                <a:lnTo>
                  <a:pt x="805032" y="746947"/>
                </a:lnTo>
                <a:lnTo>
                  <a:pt x="803445" y="744564"/>
                </a:lnTo>
                <a:lnTo>
                  <a:pt x="802254" y="742182"/>
                </a:lnTo>
                <a:lnTo>
                  <a:pt x="801857" y="739005"/>
                </a:lnTo>
                <a:lnTo>
                  <a:pt x="802254" y="736225"/>
                </a:lnTo>
                <a:lnTo>
                  <a:pt x="803445" y="733446"/>
                </a:lnTo>
                <a:lnTo>
                  <a:pt x="805032" y="731063"/>
                </a:lnTo>
                <a:lnTo>
                  <a:pt x="807015" y="729078"/>
                </a:lnTo>
                <a:lnTo>
                  <a:pt x="807015" y="698503"/>
                </a:lnTo>
                <a:lnTo>
                  <a:pt x="807809" y="697709"/>
                </a:lnTo>
                <a:lnTo>
                  <a:pt x="809396" y="696121"/>
                </a:lnTo>
                <a:lnTo>
                  <a:pt x="810586" y="694929"/>
                </a:lnTo>
                <a:lnTo>
                  <a:pt x="812173" y="694135"/>
                </a:lnTo>
                <a:lnTo>
                  <a:pt x="813760" y="693738"/>
                </a:lnTo>
                <a:close/>
                <a:moveTo>
                  <a:pt x="1406525" y="0"/>
                </a:moveTo>
                <a:lnTo>
                  <a:pt x="1406922" y="397"/>
                </a:lnTo>
                <a:lnTo>
                  <a:pt x="1407716" y="0"/>
                </a:lnTo>
                <a:lnTo>
                  <a:pt x="1410891" y="397"/>
                </a:lnTo>
                <a:lnTo>
                  <a:pt x="1413272" y="1193"/>
                </a:lnTo>
                <a:lnTo>
                  <a:pt x="1415653" y="2385"/>
                </a:lnTo>
                <a:lnTo>
                  <a:pt x="1417241" y="3578"/>
                </a:lnTo>
                <a:lnTo>
                  <a:pt x="1418035" y="4771"/>
                </a:lnTo>
                <a:lnTo>
                  <a:pt x="1418828" y="5964"/>
                </a:lnTo>
                <a:lnTo>
                  <a:pt x="1419622" y="6759"/>
                </a:lnTo>
                <a:lnTo>
                  <a:pt x="1419622" y="86674"/>
                </a:lnTo>
                <a:lnTo>
                  <a:pt x="1422400" y="89457"/>
                </a:lnTo>
                <a:lnTo>
                  <a:pt x="1424782" y="93036"/>
                </a:lnTo>
                <a:lnTo>
                  <a:pt x="1425575" y="94626"/>
                </a:lnTo>
                <a:lnTo>
                  <a:pt x="1425972" y="96614"/>
                </a:lnTo>
                <a:lnTo>
                  <a:pt x="1426369" y="98602"/>
                </a:lnTo>
                <a:lnTo>
                  <a:pt x="1426766" y="100590"/>
                </a:lnTo>
                <a:lnTo>
                  <a:pt x="1426369" y="102975"/>
                </a:lnTo>
                <a:lnTo>
                  <a:pt x="1425972" y="104963"/>
                </a:lnTo>
                <a:lnTo>
                  <a:pt x="1425575" y="106951"/>
                </a:lnTo>
                <a:lnTo>
                  <a:pt x="1424782" y="108939"/>
                </a:lnTo>
                <a:lnTo>
                  <a:pt x="1422400" y="112517"/>
                </a:lnTo>
                <a:lnTo>
                  <a:pt x="1419622" y="115301"/>
                </a:lnTo>
                <a:lnTo>
                  <a:pt x="1419622" y="148300"/>
                </a:lnTo>
                <a:lnTo>
                  <a:pt x="1422400" y="150288"/>
                </a:lnTo>
                <a:lnTo>
                  <a:pt x="1425178" y="152276"/>
                </a:lnTo>
                <a:lnTo>
                  <a:pt x="1427560" y="154662"/>
                </a:lnTo>
                <a:lnTo>
                  <a:pt x="1429544" y="157445"/>
                </a:lnTo>
                <a:lnTo>
                  <a:pt x="1431132" y="160228"/>
                </a:lnTo>
                <a:lnTo>
                  <a:pt x="1432322" y="163409"/>
                </a:lnTo>
                <a:lnTo>
                  <a:pt x="1433116" y="166987"/>
                </a:lnTo>
                <a:lnTo>
                  <a:pt x="1433513" y="170168"/>
                </a:lnTo>
                <a:lnTo>
                  <a:pt x="1433116" y="173746"/>
                </a:lnTo>
                <a:lnTo>
                  <a:pt x="1432322" y="177324"/>
                </a:lnTo>
                <a:lnTo>
                  <a:pt x="1431132" y="180505"/>
                </a:lnTo>
                <a:lnTo>
                  <a:pt x="1429544" y="183288"/>
                </a:lnTo>
                <a:lnTo>
                  <a:pt x="1427560" y="186071"/>
                </a:lnTo>
                <a:lnTo>
                  <a:pt x="1425178" y="188457"/>
                </a:lnTo>
                <a:lnTo>
                  <a:pt x="1422400" y="190445"/>
                </a:lnTo>
                <a:lnTo>
                  <a:pt x="1419622" y="192035"/>
                </a:lnTo>
                <a:lnTo>
                  <a:pt x="1419622" y="202770"/>
                </a:lnTo>
                <a:lnTo>
                  <a:pt x="1422797" y="205951"/>
                </a:lnTo>
                <a:lnTo>
                  <a:pt x="1423988" y="207541"/>
                </a:lnTo>
                <a:lnTo>
                  <a:pt x="1425178" y="209132"/>
                </a:lnTo>
                <a:lnTo>
                  <a:pt x="1425972" y="211120"/>
                </a:lnTo>
                <a:lnTo>
                  <a:pt x="1426766" y="213107"/>
                </a:lnTo>
                <a:lnTo>
                  <a:pt x="1427163" y="215493"/>
                </a:lnTo>
                <a:lnTo>
                  <a:pt x="1427163" y="217481"/>
                </a:lnTo>
                <a:lnTo>
                  <a:pt x="1427163" y="220264"/>
                </a:lnTo>
                <a:lnTo>
                  <a:pt x="1426369" y="223047"/>
                </a:lnTo>
                <a:lnTo>
                  <a:pt x="1425178" y="225433"/>
                </a:lnTo>
                <a:lnTo>
                  <a:pt x="1423591" y="227421"/>
                </a:lnTo>
                <a:lnTo>
                  <a:pt x="1435100" y="241336"/>
                </a:lnTo>
                <a:lnTo>
                  <a:pt x="1450182" y="259228"/>
                </a:lnTo>
                <a:lnTo>
                  <a:pt x="1459310" y="269168"/>
                </a:lnTo>
                <a:lnTo>
                  <a:pt x="1469629" y="280300"/>
                </a:lnTo>
                <a:lnTo>
                  <a:pt x="1480344" y="291433"/>
                </a:lnTo>
                <a:lnTo>
                  <a:pt x="1492250" y="302963"/>
                </a:lnTo>
                <a:lnTo>
                  <a:pt x="1504554" y="315288"/>
                </a:lnTo>
                <a:lnTo>
                  <a:pt x="1517650" y="327216"/>
                </a:lnTo>
                <a:lnTo>
                  <a:pt x="1531541" y="338746"/>
                </a:lnTo>
                <a:lnTo>
                  <a:pt x="1545432" y="350276"/>
                </a:lnTo>
                <a:lnTo>
                  <a:pt x="1560513" y="361408"/>
                </a:lnTo>
                <a:lnTo>
                  <a:pt x="1575594" y="372143"/>
                </a:lnTo>
                <a:lnTo>
                  <a:pt x="1591072" y="382083"/>
                </a:lnTo>
                <a:lnTo>
                  <a:pt x="1606947" y="391227"/>
                </a:lnTo>
                <a:lnTo>
                  <a:pt x="1616869" y="396396"/>
                </a:lnTo>
                <a:lnTo>
                  <a:pt x="1628379" y="403553"/>
                </a:lnTo>
                <a:lnTo>
                  <a:pt x="1642269" y="412300"/>
                </a:lnTo>
                <a:lnTo>
                  <a:pt x="1656954" y="422239"/>
                </a:lnTo>
                <a:lnTo>
                  <a:pt x="1673226" y="434167"/>
                </a:lnTo>
                <a:lnTo>
                  <a:pt x="1690291" y="447287"/>
                </a:lnTo>
                <a:lnTo>
                  <a:pt x="1707754" y="461998"/>
                </a:lnTo>
                <a:lnTo>
                  <a:pt x="1726010" y="477902"/>
                </a:lnTo>
                <a:lnTo>
                  <a:pt x="1735138" y="486251"/>
                </a:lnTo>
                <a:lnTo>
                  <a:pt x="1744266" y="495396"/>
                </a:lnTo>
                <a:lnTo>
                  <a:pt x="1753394" y="504540"/>
                </a:lnTo>
                <a:lnTo>
                  <a:pt x="1762522" y="514480"/>
                </a:lnTo>
                <a:lnTo>
                  <a:pt x="1771254" y="524022"/>
                </a:lnTo>
                <a:lnTo>
                  <a:pt x="1780382" y="534359"/>
                </a:lnTo>
                <a:lnTo>
                  <a:pt x="1788716" y="544697"/>
                </a:lnTo>
                <a:lnTo>
                  <a:pt x="1797447" y="555432"/>
                </a:lnTo>
                <a:lnTo>
                  <a:pt x="1805385" y="566564"/>
                </a:lnTo>
                <a:lnTo>
                  <a:pt x="1813322" y="577697"/>
                </a:lnTo>
                <a:lnTo>
                  <a:pt x="1821260" y="589624"/>
                </a:lnTo>
                <a:lnTo>
                  <a:pt x="1828404" y="601154"/>
                </a:lnTo>
                <a:lnTo>
                  <a:pt x="1835548" y="613480"/>
                </a:lnTo>
                <a:lnTo>
                  <a:pt x="1841898" y="625805"/>
                </a:lnTo>
                <a:lnTo>
                  <a:pt x="1848248" y="638528"/>
                </a:lnTo>
                <a:lnTo>
                  <a:pt x="1854201" y="651648"/>
                </a:lnTo>
                <a:lnTo>
                  <a:pt x="1858566" y="662781"/>
                </a:lnTo>
                <a:lnTo>
                  <a:pt x="1862535" y="673516"/>
                </a:lnTo>
                <a:lnTo>
                  <a:pt x="1866107" y="684250"/>
                </a:lnTo>
                <a:lnTo>
                  <a:pt x="1869282" y="694588"/>
                </a:lnTo>
                <a:lnTo>
                  <a:pt x="1871663" y="704528"/>
                </a:lnTo>
                <a:lnTo>
                  <a:pt x="1874044" y="714468"/>
                </a:lnTo>
                <a:lnTo>
                  <a:pt x="1876029" y="724805"/>
                </a:lnTo>
                <a:lnTo>
                  <a:pt x="1877616" y="733950"/>
                </a:lnTo>
                <a:lnTo>
                  <a:pt x="1878807" y="743492"/>
                </a:lnTo>
                <a:lnTo>
                  <a:pt x="1879998" y="752239"/>
                </a:lnTo>
                <a:lnTo>
                  <a:pt x="1880394" y="760986"/>
                </a:lnTo>
                <a:lnTo>
                  <a:pt x="1880791" y="769335"/>
                </a:lnTo>
                <a:lnTo>
                  <a:pt x="1881188" y="785636"/>
                </a:lnTo>
                <a:lnTo>
                  <a:pt x="1880394" y="800745"/>
                </a:lnTo>
                <a:lnTo>
                  <a:pt x="1878807" y="814660"/>
                </a:lnTo>
                <a:lnTo>
                  <a:pt x="1876823" y="827781"/>
                </a:lnTo>
                <a:lnTo>
                  <a:pt x="1874838" y="839708"/>
                </a:lnTo>
                <a:lnTo>
                  <a:pt x="1872457" y="850443"/>
                </a:lnTo>
                <a:lnTo>
                  <a:pt x="1867298" y="868335"/>
                </a:lnTo>
                <a:lnTo>
                  <a:pt x="1863726" y="881455"/>
                </a:lnTo>
                <a:lnTo>
                  <a:pt x="1863726" y="884238"/>
                </a:lnTo>
                <a:lnTo>
                  <a:pt x="950516" y="884238"/>
                </a:lnTo>
                <a:lnTo>
                  <a:pt x="950516" y="881455"/>
                </a:lnTo>
                <a:lnTo>
                  <a:pt x="946944" y="868335"/>
                </a:lnTo>
                <a:lnTo>
                  <a:pt x="942181" y="850443"/>
                </a:lnTo>
                <a:lnTo>
                  <a:pt x="939800" y="839708"/>
                </a:lnTo>
                <a:lnTo>
                  <a:pt x="937419" y="827781"/>
                </a:lnTo>
                <a:lnTo>
                  <a:pt x="935831" y="814660"/>
                </a:lnTo>
                <a:lnTo>
                  <a:pt x="934244" y="800745"/>
                </a:lnTo>
                <a:lnTo>
                  <a:pt x="933450" y="785636"/>
                </a:lnTo>
                <a:lnTo>
                  <a:pt x="933450" y="769335"/>
                </a:lnTo>
                <a:lnTo>
                  <a:pt x="933847" y="760986"/>
                </a:lnTo>
                <a:lnTo>
                  <a:pt x="934641" y="752239"/>
                </a:lnTo>
                <a:lnTo>
                  <a:pt x="935434" y="743492"/>
                </a:lnTo>
                <a:lnTo>
                  <a:pt x="937022" y="733950"/>
                </a:lnTo>
                <a:lnTo>
                  <a:pt x="938609" y="724805"/>
                </a:lnTo>
                <a:lnTo>
                  <a:pt x="940197" y="714468"/>
                </a:lnTo>
                <a:lnTo>
                  <a:pt x="942578" y="704528"/>
                </a:lnTo>
                <a:lnTo>
                  <a:pt x="945356" y="694588"/>
                </a:lnTo>
                <a:lnTo>
                  <a:pt x="948531" y="684250"/>
                </a:lnTo>
                <a:lnTo>
                  <a:pt x="952103" y="673516"/>
                </a:lnTo>
                <a:lnTo>
                  <a:pt x="955675" y="662781"/>
                </a:lnTo>
                <a:lnTo>
                  <a:pt x="960438" y="651648"/>
                </a:lnTo>
                <a:lnTo>
                  <a:pt x="965994" y="638528"/>
                </a:lnTo>
                <a:lnTo>
                  <a:pt x="971947" y="625805"/>
                </a:lnTo>
                <a:lnTo>
                  <a:pt x="978694" y="613480"/>
                </a:lnTo>
                <a:lnTo>
                  <a:pt x="985838" y="601154"/>
                </a:lnTo>
                <a:lnTo>
                  <a:pt x="993378" y="589624"/>
                </a:lnTo>
                <a:lnTo>
                  <a:pt x="1000919" y="577697"/>
                </a:lnTo>
                <a:lnTo>
                  <a:pt x="1008856" y="566564"/>
                </a:lnTo>
                <a:lnTo>
                  <a:pt x="1017191" y="555432"/>
                </a:lnTo>
                <a:lnTo>
                  <a:pt x="1025525" y="544697"/>
                </a:lnTo>
                <a:lnTo>
                  <a:pt x="1034256" y="534359"/>
                </a:lnTo>
                <a:lnTo>
                  <a:pt x="1042988" y="524022"/>
                </a:lnTo>
                <a:lnTo>
                  <a:pt x="1052116" y="514480"/>
                </a:lnTo>
                <a:lnTo>
                  <a:pt x="1061244" y="504540"/>
                </a:lnTo>
                <a:lnTo>
                  <a:pt x="1070372" y="495396"/>
                </a:lnTo>
                <a:lnTo>
                  <a:pt x="1079500" y="486251"/>
                </a:lnTo>
                <a:lnTo>
                  <a:pt x="1088628" y="477902"/>
                </a:lnTo>
                <a:lnTo>
                  <a:pt x="1106885" y="461998"/>
                </a:lnTo>
                <a:lnTo>
                  <a:pt x="1124347" y="447287"/>
                </a:lnTo>
                <a:lnTo>
                  <a:pt x="1141413" y="434167"/>
                </a:lnTo>
                <a:lnTo>
                  <a:pt x="1157685" y="422239"/>
                </a:lnTo>
                <a:lnTo>
                  <a:pt x="1172369" y="412300"/>
                </a:lnTo>
                <a:lnTo>
                  <a:pt x="1185863" y="403553"/>
                </a:lnTo>
                <a:lnTo>
                  <a:pt x="1197769" y="396396"/>
                </a:lnTo>
                <a:lnTo>
                  <a:pt x="1207294" y="391227"/>
                </a:lnTo>
                <a:lnTo>
                  <a:pt x="1223169" y="382083"/>
                </a:lnTo>
                <a:lnTo>
                  <a:pt x="1239044" y="372143"/>
                </a:lnTo>
                <a:lnTo>
                  <a:pt x="1254125" y="361408"/>
                </a:lnTo>
                <a:lnTo>
                  <a:pt x="1268810" y="350276"/>
                </a:lnTo>
                <a:lnTo>
                  <a:pt x="1283097" y="338746"/>
                </a:lnTo>
                <a:lnTo>
                  <a:pt x="1296988" y="327216"/>
                </a:lnTo>
                <a:lnTo>
                  <a:pt x="1310085" y="315288"/>
                </a:lnTo>
                <a:lnTo>
                  <a:pt x="1322388" y="302963"/>
                </a:lnTo>
                <a:lnTo>
                  <a:pt x="1333897" y="291433"/>
                </a:lnTo>
                <a:lnTo>
                  <a:pt x="1345010" y="280300"/>
                </a:lnTo>
                <a:lnTo>
                  <a:pt x="1354932" y="269168"/>
                </a:lnTo>
                <a:lnTo>
                  <a:pt x="1364060" y="259228"/>
                </a:lnTo>
                <a:lnTo>
                  <a:pt x="1379538" y="241336"/>
                </a:lnTo>
                <a:lnTo>
                  <a:pt x="1390650" y="227421"/>
                </a:lnTo>
                <a:lnTo>
                  <a:pt x="1389460" y="225433"/>
                </a:lnTo>
                <a:lnTo>
                  <a:pt x="1388269" y="223047"/>
                </a:lnTo>
                <a:lnTo>
                  <a:pt x="1387475" y="220264"/>
                </a:lnTo>
                <a:lnTo>
                  <a:pt x="1387475" y="217481"/>
                </a:lnTo>
                <a:lnTo>
                  <a:pt x="1387475" y="215493"/>
                </a:lnTo>
                <a:lnTo>
                  <a:pt x="1387872" y="213107"/>
                </a:lnTo>
                <a:lnTo>
                  <a:pt x="1388666" y="211120"/>
                </a:lnTo>
                <a:lnTo>
                  <a:pt x="1389460" y="209132"/>
                </a:lnTo>
                <a:lnTo>
                  <a:pt x="1390650" y="207541"/>
                </a:lnTo>
                <a:lnTo>
                  <a:pt x="1391841" y="205951"/>
                </a:lnTo>
                <a:lnTo>
                  <a:pt x="1395016" y="202770"/>
                </a:lnTo>
                <a:lnTo>
                  <a:pt x="1395016" y="192035"/>
                </a:lnTo>
                <a:lnTo>
                  <a:pt x="1392238" y="190445"/>
                </a:lnTo>
                <a:lnTo>
                  <a:pt x="1389460" y="188457"/>
                </a:lnTo>
                <a:lnTo>
                  <a:pt x="1387078" y="186071"/>
                </a:lnTo>
                <a:lnTo>
                  <a:pt x="1385094" y="183288"/>
                </a:lnTo>
                <a:lnTo>
                  <a:pt x="1383507" y="180505"/>
                </a:lnTo>
                <a:lnTo>
                  <a:pt x="1381919" y="177324"/>
                </a:lnTo>
                <a:lnTo>
                  <a:pt x="1381522" y="173746"/>
                </a:lnTo>
                <a:lnTo>
                  <a:pt x="1381125" y="170168"/>
                </a:lnTo>
                <a:lnTo>
                  <a:pt x="1381522" y="166987"/>
                </a:lnTo>
                <a:lnTo>
                  <a:pt x="1381919" y="163409"/>
                </a:lnTo>
                <a:lnTo>
                  <a:pt x="1383507" y="160228"/>
                </a:lnTo>
                <a:lnTo>
                  <a:pt x="1385094" y="157445"/>
                </a:lnTo>
                <a:lnTo>
                  <a:pt x="1387078" y="154662"/>
                </a:lnTo>
                <a:lnTo>
                  <a:pt x="1389460" y="152276"/>
                </a:lnTo>
                <a:lnTo>
                  <a:pt x="1392238" y="150288"/>
                </a:lnTo>
                <a:lnTo>
                  <a:pt x="1395016" y="148300"/>
                </a:lnTo>
                <a:lnTo>
                  <a:pt x="1395016" y="115301"/>
                </a:lnTo>
                <a:lnTo>
                  <a:pt x="1392238" y="112517"/>
                </a:lnTo>
                <a:lnTo>
                  <a:pt x="1389857" y="108939"/>
                </a:lnTo>
                <a:lnTo>
                  <a:pt x="1389063" y="106951"/>
                </a:lnTo>
                <a:lnTo>
                  <a:pt x="1388269" y="104963"/>
                </a:lnTo>
                <a:lnTo>
                  <a:pt x="1387872" y="102975"/>
                </a:lnTo>
                <a:lnTo>
                  <a:pt x="1387872" y="100590"/>
                </a:lnTo>
                <a:lnTo>
                  <a:pt x="1387872" y="98602"/>
                </a:lnTo>
                <a:lnTo>
                  <a:pt x="1388269" y="96614"/>
                </a:lnTo>
                <a:lnTo>
                  <a:pt x="1389063" y="94626"/>
                </a:lnTo>
                <a:lnTo>
                  <a:pt x="1389857" y="93036"/>
                </a:lnTo>
                <a:lnTo>
                  <a:pt x="1392238" y="89457"/>
                </a:lnTo>
                <a:lnTo>
                  <a:pt x="1395016" y="86674"/>
                </a:lnTo>
                <a:lnTo>
                  <a:pt x="1395016" y="6759"/>
                </a:lnTo>
                <a:lnTo>
                  <a:pt x="1395413" y="5964"/>
                </a:lnTo>
                <a:lnTo>
                  <a:pt x="1396207" y="4771"/>
                </a:lnTo>
                <a:lnTo>
                  <a:pt x="1397397" y="3578"/>
                </a:lnTo>
                <a:lnTo>
                  <a:pt x="1398985" y="2385"/>
                </a:lnTo>
                <a:lnTo>
                  <a:pt x="1400969" y="1193"/>
                </a:lnTo>
                <a:lnTo>
                  <a:pt x="1403350" y="397"/>
                </a:lnTo>
                <a:lnTo>
                  <a:pt x="1406525"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typeface="+mj-ea"/>
              <a:ea typeface="+mj-ea"/>
            </a:endParaRPr>
          </a:p>
        </p:txBody>
      </p:sp>
      <p:sp>
        <p:nvSpPr>
          <p:cNvPr id="77" name="矩形 76"/>
          <p:cNvSpPr/>
          <p:nvPr/>
        </p:nvSpPr>
        <p:spPr>
          <a:xfrm>
            <a:off x="6073930" y="1831780"/>
            <a:ext cx="5038019" cy="731520"/>
          </a:xfrm>
          <a:prstGeom prst="rect">
            <a:avLst/>
          </a:prstGeom>
        </p:spPr>
        <p:txBody>
          <a:bodyPr wrap="square">
            <a:spAutoFit/>
          </a:bodyPr>
          <a:lstStyle/>
          <a:p>
            <a:pPr indent="-285750" marL="285750">
              <a:buClr>
                <a:schemeClr val="accent1"/>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78" name="矩形 77"/>
          <p:cNvSpPr/>
          <p:nvPr/>
        </p:nvSpPr>
        <p:spPr>
          <a:xfrm>
            <a:off x="6073928" y="2891495"/>
            <a:ext cx="5038019" cy="731520"/>
          </a:xfrm>
          <a:prstGeom prst="rect">
            <a:avLst/>
          </a:prstGeom>
        </p:spPr>
        <p:txBody>
          <a:bodyPr wrap="square">
            <a:spAutoFit/>
          </a:bodyPr>
          <a:lstStyle/>
          <a:p>
            <a:pPr indent="-285750" marL="285750">
              <a:buClr>
                <a:schemeClr val="accent3"/>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79" name="矩形 78"/>
          <p:cNvSpPr/>
          <p:nvPr/>
        </p:nvSpPr>
        <p:spPr>
          <a:xfrm>
            <a:off x="6096001" y="3951212"/>
            <a:ext cx="5038019" cy="731520"/>
          </a:xfrm>
          <a:prstGeom prst="rect">
            <a:avLst/>
          </a:prstGeom>
        </p:spPr>
        <p:txBody>
          <a:bodyPr wrap="square">
            <a:spAutoFit/>
          </a:bodyPr>
          <a:lstStyle/>
          <a:p>
            <a:pPr indent="-285750" marL="285750">
              <a:buClr>
                <a:schemeClr val="accent1"/>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80" name="矩形 79"/>
          <p:cNvSpPr/>
          <p:nvPr/>
        </p:nvSpPr>
        <p:spPr>
          <a:xfrm>
            <a:off x="6096000" y="5010928"/>
            <a:ext cx="5038019" cy="731520"/>
          </a:xfrm>
          <a:prstGeom prst="rect">
            <a:avLst/>
          </a:prstGeom>
        </p:spPr>
        <p:txBody>
          <a:bodyPr wrap="square">
            <a:spAutoFit/>
          </a:bodyPr>
          <a:lstStyle/>
          <a:p>
            <a:pPr indent="-285750" marL="285750">
              <a:buClr>
                <a:schemeClr val="accent3"/>
              </a:buClr>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Tree>
    <p:extLst>
      <p:ext uri="{BB962C8B-B14F-4D97-AF65-F5344CB8AC3E}">
        <p14:creationId val="68292343"/>
      </p:ext>
    </p:extLst>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5" name="圆角矩形 4"/>
          <p:cNvSpPr/>
          <p:nvPr/>
        </p:nvSpPr>
        <p:spPr>
          <a:xfrm>
            <a:off x="1004198" y="2297906"/>
            <a:ext cx="2262187" cy="2262187"/>
          </a:xfrm>
          <a:prstGeom prst="roundRect">
            <a:avLst>
              <a:gd fmla="val 7924" name="adj"/>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altLang="en-US" lang="zh-CN" sz="1400">
              <a:solidFill>
                <a:schemeClr val="tx1"/>
              </a:solidFill>
              <a:latin typeface="+mj-ea"/>
              <a:ea typeface="+mj-ea"/>
            </a:endParaRPr>
          </a:p>
        </p:txBody>
      </p:sp>
      <p:sp>
        <p:nvSpPr>
          <p:cNvPr id="6" name="圆角矩形 5"/>
          <p:cNvSpPr/>
          <p:nvPr/>
        </p:nvSpPr>
        <p:spPr>
          <a:xfrm>
            <a:off x="3660085" y="2297906"/>
            <a:ext cx="2260600" cy="2262187"/>
          </a:xfrm>
          <a:prstGeom prst="roundRect">
            <a:avLst>
              <a:gd fmla="val 7924" name="adj"/>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typeface="+mj-ea"/>
              <a:ea typeface="+mj-ea"/>
            </a:endParaRPr>
          </a:p>
        </p:txBody>
      </p:sp>
      <p:sp>
        <p:nvSpPr>
          <p:cNvPr id="7" name="圆角矩形 6"/>
          <p:cNvSpPr/>
          <p:nvPr/>
        </p:nvSpPr>
        <p:spPr>
          <a:xfrm>
            <a:off x="6314385" y="2297906"/>
            <a:ext cx="2262188" cy="2262187"/>
          </a:xfrm>
          <a:prstGeom prst="roundRect">
            <a:avLst>
              <a:gd fmla="val 7924" name="adj"/>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typeface="+mj-ea"/>
              <a:ea typeface="+mj-ea"/>
            </a:endParaRPr>
          </a:p>
        </p:txBody>
      </p:sp>
      <p:sp>
        <p:nvSpPr>
          <p:cNvPr id="8" name="圆角矩形 7"/>
          <p:cNvSpPr/>
          <p:nvPr/>
        </p:nvSpPr>
        <p:spPr>
          <a:xfrm>
            <a:off x="8970273" y="2297906"/>
            <a:ext cx="2260600" cy="2262187"/>
          </a:xfrm>
          <a:prstGeom prst="roundRect">
            <a:avLst>
              <a:gd fmla="val 7924" name="adj"/>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typeface="+mj-ea"/>
              <a:ea typeface="+mj-ea"/>
            </a:endParaRPr>
          </a:p>
        </p:txBody>
      </p:sp>
      <p:sp>
        <p:nvSpPr>
          <p:cNvPr id="9" name="环形箭头 8"/>
          <p:cNvSpPr/>
          <p:nvPr/>
        </p:nvSpPr>
        <p:spPr>
          <a:xfrm>
            <a:off x="4958660" y="1759743"/>
            <a:ext cx="2487613" cy="1985963"/>
          </a:xfrm>
          <a:prstGeom prst="circularArrow">
            <a:avLst>
              <a:gd fmla="val 2727" name="adj1"/>
              <a:gd fmla="val 332233" name="adj2"/>
              <a:gd fmla="val 19492256" name="adj3"/>
              <a:gd fmla="val 12575511" name="adj4"/>
              <a:gd fmla="val 3181" name="adj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0" name="环形箭头 9"/>
          <p:cNvSpPr/>
          <p:nvPr/>
        </p:nvSpPr>
        <p:spPr>
          <a:xfrm flipV="1">
            <a:off x="2136085" y="3110706"/>
            <a:ext cx="2486025" cy="1985962"/>
          </a:xfrm>
          <a:prstGeom prst="circularArrow">
            <a:avLst>
              <a:gd fmla="val 2727" name="adj1"/>
              <a:gd fmla="val 332233" name="adj2"/>
              <a:gd fmla="val 19492256" name="adj3"/>
              <a:gd fmla="val 12510781" name="adj4"/>
              <a:gd fmla="val 3181" name="adj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1" name="环形箭头 10"/>
          <p:cNvSpPr/>
          <p:nvPr/>
        </p:nvSpPr>
        <p:spPr>
          <a:xfrm flipV="1">
            <a:off x="7727260" y="3112293"/>
            <a:ext cx="2486025" cy="1985963"/>
          </a:xfrm>
          <a:prstGeom prst="circularArrow">
            <a:avLst>
              <a:gd fmla="val 2727" name="adj1"/>
              <a:gd fmla="val 332233" name="adj2"/>
              <a:gd fmla="val 19492256" name="adj3"/>
              <a:gd fmla="val 12575511" name="adj4"/>
              <a:gd fmla="val 3181" name="adj5"/>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3" name="圆角矩形 12"/>
          <p:cNvSpPr/>
          <p:nvPr/>
        </p:nvSpPr>
        <p:spPr bwMode="auto">
          <a:xfrm>
            <a:off x="2142435" y="4118768"/>
            <a:ext cx="1352550" cy="536575"/>
          </a:xfrm>
          <a:prstGeom prst="roundRect">
            <a:avLst>
              <a:gd fmla="val 10000" name="adj"/>
            </a:avLst>
          </a:prstGeom>
          <a:solidFill>
            <a:schemeClr val="accent3"/>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16" name="圆角矩形 15"/>
          <p:cNvSpPr/>
          <p:nvPr/>
        </p:nvSpPr>
        <p:spPr bwMode="auto">
          <a:xfrm>
            <a:off x="3437835" y="2120106"/>
            <a:ext cx="1352550" cy="538162"/>
          </a:xfrm>
          <a:prstGeom prst="roundRect">
            <a:avLst>
              <a:gd fmla="val 10000" name="adj"/>
            </a:avLst>
          </a:prstGeom>
          <a:solidFill>
            <a:schemeClr val="accent1"/>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19" name="圆角矩形 18"/>
          <p:cNvSpPr/>
          <p:nvPr/>
        </p:nvSpPr>
        <p:spPr bwMode="auto">
          <a:xfrm>
            <a:off x="7457385" y="4101304"/>
            <a:ext cx="1352550" cy="538162"/>
          </a:xfrm>
          <a:prstGeom prst="roundRect">
            <a:avLst>
              <a:gd fmla="val 10000" name="adj"/>
            </a:avLst>
          </a:prstGeom>
          <a:solidFill>
            <a:schemeClr val="accent3"/>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22" name="圆角矩形 21"/>
          <p:cNvSpPr/>
          <p:nvPr/>
        </p:nvSpPr>
        <p:spPr bwMode="auto">
          <a:xfrm>
            <a:off x="8728973" y="2120106"/>
            <a:ext cx="1352550" cy="538162"/>
          </a:xfrm>
          <a:prstGeom prst="roundRect">
            <a:avLst>
              <a:gd fmla="val 10000" name="adj"/>
            </a:avLst>
          </a:prstGeom>
          <a:solidFill>
            <a:schemeClr val="accent1"/>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24" name="文本框 23"/>
          <p:cNvSpPr txBox="1"/>
          <p:nvPr/>
        </p:nvSpPr>
        <p:spPr>
          <a:xfrm>
            <a:off x="2173309" y="4203289"/>
            <a:ext cx="1298024" cy="365760"/>
          </a:xfrm>
          <a:prstGeom prst="rect">
            <a:avLst/>
          </a:prstGeom>
          <a:noFill/>
        </p:spPr>
        <p:txBody>
          <a:bodyPr rtlCol="0" wrap="none">
            <a:spAutoFit/>
          </a:bodyPr>
          <a:lstStyle/>
          <a:p>
            <a:r>
              <a:rPr altLang="zh-CN" lang="en-US">
                <a:solidFill>
                  <a:schemeClr val="bg1"/>
                </a:solidFill>
              </a:rPr>
              <a:t>KEY WORDS</a:t>
            </a:r>
          </a:p>
        </p:txBody>
      </p:sp>
      <p:sp>
        <p:nvSpPr>
          <p:cNvPr id="25" name="文本框 24"/>
          <p:cNvSpPr txBox="1"/>
          <p:nvPr/>
        </p:nvSpPr>
        <p:spPr>
          <a:xfrm>
            <a:off x="3461069" y="2203698"/>
            <a:ext cx="1298024" cy="365760"/>
          </a:xfrm>
          <a:prstGeom prst="rect">
            <a:avLst/>
          </a:prstGeom>
          <a:noFill/>
        </p:spPr>
        <p:txBody>
          <a:bodyPr rtlCol="0" wrap="none">
            <a:spAutoFit/>
          </a:bodyPr>
          <a:lstStyle/>
          <a:p>
            <a:r>
              <a:rPr altLang="zh-CN" lang="en-US">
                <a:solidFill>
                  <a:schemeClr val="bg1"/>
                </a:solidFill>
              </a:rPr>
              <a:t>KEY WORDS</a:t>
            </a:r>
          </a:p>
        </p:txBody>
      </p:sp>
      <p:sp>
        <p:nvSpPr>
          <p:cNvPr id="26" name="文本框 25"/>
          <p:cNvSpPr txBox="1"/>
          <p:nvPr/>
        </p:nvSpPr>
        <p:spPr>
          <a:xfrm>
            <a:off x="8768614" y="2151102"/>
            <a:ext cx="1298024" cy="365760"/>
          </a:xfrm>
          <a:prstGeom prst="rect">
            <a:avLst/>
          </a:prstGeom>
          <a:noFill/>
        </p:spPr>
        <p:txBody>
          <a:bodyPr rtlCol="0" wrap="none">
            <a:spAutoFit/>
          </a:bodyPr>
          <a:lstStyle/>
          <a:p>
            <a:r>
              <a:rPr altLang="zh-CN" lang="en-US">
                <a:solidFill>
                  <a:schemeClr val="bg1"/>
                </a:solidFill>
              </a:rPr>
              <a:t>KEY WORDS</a:t>
            </a:r>
          </a:p>
        </p:txBody>
      </p:sp>
      <p:sp>
        <p:nvSpPr>
          <p:cNvPr id="27" name="文本框 26"/>
          <p:cNvSpPr txBox="1"/>
          <p:nvPr/>
        </p:nvSpPr>
        <p:spPr>
          <a:xfrm>
            <a:off x="7478320" y="4184373"/>
            <a:ext cx="1298024" cy="365760"/>
          </a:xfrm>
          <a:prstGeom prst="rect">
            <a:avLst/>
          </a:prstGeom>
          <a:noFill/>
        </p:spPr>
        <p:txBody>
          <a:bodyPr rtlCol="0" wrap="none">
            <a:spAutoFit/>
          </a:bodyPr>
          <a:lstStyle/>
          <a:p>
            <a:r>
              <a:rPr altLang="zh-CN" lang="en-US">
                <a:solidFill>
                  <a:schemeClr val="bg1"/>
                </a:solidFill>
              </a:rPr>
              <a:t>KEY WORDS</a:t>
            </a:r>
          </a:p>
        </p:txBody>
      </p:sp>
      <p:sp>
        <p:nvSpPr>
          <p:cNvPr id="28" name="矩形 27"/>
          <p:cNvSpPr/>
          <p:nvPr/>
        </p:nvSpPr>
        <p:spPr>
          <a:xfrm>
            <a:off x="1109374" y="2465218"/>
            <a:ext cx="1991912"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29" name="矩形 28"/>
          <p:cNvSpPr/>
          <p:nvPr/>
        </p:nvSpPr>
        <p:spPr>
          <a:xfrm>
            <a:off x="1109374" y="3282429"/>
            <a:ext cx="1991912"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30" name="矩形 29"/>
          <p:cNvSpPr/>
          <p:nvPr/>
        </p:nvSpPr>
        <p:spPr>
          <a:xfrm>
            <a:off x="3807639" y="2834550"/>
            <a:ext cx="1991912"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31" name="矩形 30"/>
          <p:cNvSpPr/>
          <p:nvPr/>
        </p:nvSpPr>
        <p:spPr>
          <a:xfrm>
            <a:off x="3807639" y="3651760"/>
            <a:ext cx="1991912"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32" name="矩形 31"/>
          <p:cNvSpPr/>
          <p:nvPr/>
        </p:nvSpPr>
        <p:spPr>
          <a:xfrm>
            <a:off x="6484927" y="2539807"/>
            <a:ext cx="2091648"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33" name="矩形 32"/>
          <p:cNvSpPr/>
          <p:nvPr/>
        </p:nvSpPr>
        <p:spPr>
          <a:xfrm>
            <a:off x="6484927" y="3357018"/>
            <a:ext cx="2091648"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34" name="矩形 33"/>
          <p:cNvSpPr/>
          <p:nvPr/>
        </p:nvSpPr>
        <p:spPr>
          <a:xfrm>
            <a:off x="9117318" y="2826534"/>
            <a:ext cx="1991912"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
        <p:nvSpPr>
          <p:cNvPr id="35" name="矩形 34"/>
          <p:cNvSpPr/>
          <p:nvPr/>
        </p:nvSpPr>
        <p:spPr>
          <a:xfrm>
            <a:off x="9117318" y="3643745"/>
            <a:ext cx="1991912" cy="73152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sed diam nonummy nibh euismod</a:t>
            </a:r>
          </a:p>
        </p:txBody>
      </p:sp>
    </p:spTree>
    <p:extLst>
      <p:ext uri="{BB962C8B-B14F-4D97-AF65-F5344CB8AC3E}">
        <p14:creationId val="857618267"/>
      </p:ext>
    </p:extLst>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占位符 16"/>
          <p:cNvPicPr>
            <a:picLocks noChangeAspect="1" noGrp="1"/>
          </p:cNvPicPr>
          <p:nvPr>
            <p:ph idx="10" sz="quarter" type="pic"/>
          </p:nvPr>
        </p:nvPicPr>
        <p:blipFill>
          <a:blip r:embed="rId2">
            <a:extLst>
              <a:ext uri="{28A0092B-C50C-407E-A947-70E740481C1C}">
                <a14:useLocalDpi val="0"/>
              </a:ext>
            </a:extLst>
          </a:blip>
          <a:stretch>
            <a:fillRect/>
          </a:stretch>
        </p:blipFill>
        <p:spPr>
          <a:xfrm>
            <a:off x="904" y="-12947"/>
            <a:ext cx="5444326" cy="6870947"/>
          </a:xfrm>
        </p:spPr>
      </p:pic>
      <p:sp>
        <p:nvSpPr>
          <p:cNvPr id="18" name="矩形 17"/>
          <p:cNvSpPr/>
          <p:nvPr/>
        </p:nvSpPr>
        <p:spPr>
          <a:xfrm>
            <a:off x="0" y="-1"/>
            <a:ext cx="5446133" cy="3904343"/>
          </a:xfrm>
          <a:prstGeom prst="rect">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096000" y="1924262"/>
            <a:ext cx="5442857" cy="94488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elit, tincidunt ut laoreet dolore magna aliquam erat volutpat wisi enim ad minim veniam</a:t>
            </a:r>
          </a:p>
        </p:txBody>
      </p:sp>
      <p:sp>
        <p:nvSpPr>
          <p:cNvPr id="21" name="矩形 20"/>
          <p:cNvSpPr/>
          <p:nvPr/>
        </p:nvSpPr>
        <p:spPr>
          <a:xfrm>
            <a:off x="6096000" y="1295945"/>
            <a:ext cx="4955761" cy="579120"/>
          </a:xfrm>
          <a:prstGeom prst="rect">
            <a:avLst/>
          </a:prstGeom>
        </p:spPr>
        <p:txBody>
          <a:bodyPr wrap="square">
            <a:spAutoFit/>
          </a:bodyPr>
          <a:lstStyle/>
          <a:p>
            <a:r>
              <a:rPr altLang="zh-CN" lang="en-US" sz="1600">
                <a:solidFill>
                  <a:schemeClr val="bg1">
                    <a:lumMod val="85000"/>
                  </a:schemeClr>
                </a:solidFill>
                <a:ea typeface="+mj-ea"/>
                <a:cs charset="0" panose="020b0402040204020203" pitchFamily="34" typeface="Segoe UI Semilight"/>
              </a:rPr>
              <a:t>DIAM NONUMMY NIBH EUISMOD TINCIDUNT LAOREET DOLORE MAGNA ALIQUAM ERAT VOLUTPAT</a:t>
            </a:r>
          </a:p>
        </p:txBody>
      </p:sp>
      <p:sp>
        <p:nvSpPr>
          <p:cNvPr id="22" name="文本框 21"/>
          <p:cNvSpPr txBox="1"/>
          <p:nvPr/>
        </p:nvSpPr>
        <p:spPr>
          <a:xfrm>
            <a:off x="6096000" y="853971"/>
            <a:ext cx="4426264" cy="457200"/>
          </a:xfrm>
          <a:prstGeom prst="rect">
            <a:avLst/>
          </a:prstGeom>
          <a:noFill/>
        </p:spPr>
        <p:txBody>
          <a:bodyPr rtlCol="0" wrap="square">
            <a:spAutoFit/>
          </a:bodyPr>
          <a:lstStyle/>
          <a:p>
            <a:r>
              <a:rPr altLang="zh-CN" b="1" lang="en-US" sz="2400">
                <a:solidFill>
                  <a:schemeClr val="accent1"/>
                </a:solidFill>
              </a:rPr>
              <a:t>BUSINESS POWERPOINT DESIGN</a:t>
            </a:r>
          </a:p>
        </p:txBody>
      </p:sp>
      <p:sp>
        <p:nvSpPr>
          <p:cNvPr id="23" name="矩形 22"/>
          <p:cNvSpPr/>
          <p:nvPr/>
        </p:nvSpPr>
        <p:spPr>
          <a:xfrm>
            <a:off x="6096000" y="3429000"/>
            <a:ext cx="5442857" cy="51816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a:t>
            </a:r>
          </a:p>
        </p:txBody>
      </p:sp>
      <p:sp>
        <p:nvSpPr>
          <p:cNvPr id="24" name="矩形 23"/>
          <p:cNvSpPr/>
          <p:nvPr/>
        </p:nvSpPr>
        <p:spPr>
          <a:xfrm>
            <a:off x="6096000" y="4401457"/>
            <a:ext cx="5442857" cy="51816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a:t>
            </a:r>
          </a:p>
        </p:txBody>
      </p:sp>
      <p:sp>
        <p:nvSpPr>
          <p:cNvPr id="25" name="矩形 24"/>
          <p:cNvSpPr/>
          <p:nvPr/>
        </p:nvSpPr>
        <p:spPr>
          <a:xfrm>
            <a:off x="6096000" y="5373913"/>
            <a:ext cx="5442857" cy="518160"/>
          </a:xfrm>
          <a:prstGeom prst="rect">
            <a:avLst/>
          </a:prstGeom>
        </p:spPr>
        <p:txBody>
          <a:bodyPr wrap="square">
            <a:spAutoFit/>
          </a:bodyPr>
          <a:lstStyle/>
          <a:p>
            <a:pPr indent="-285750" marL="285750">
              <a:buFont charset="2" panose="05000000000000000000" pitchFamily="2" typeface="Wingdings"/>
              <a:buChar char="n"/>
            </a:pPr>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a:t>
            </a:r>
          </a:p>
        </p:txBody>
      </p:sp>
      <p:sp>
        <p:nvSpPr>
          <p:cNvPr id="26" name="矩形 25"/>
          <p:cNvSpPr/>
          <p:nvPr/>
        </p:nvSpPr>
        <p:spPr>
          <a:xfrm>
            <a:off x="178770" y="3105834"/>
            <a:ext cx="4599095" cy="579120"/>
          </a:xfrm>
          <a:prstGeom prst="rect">
            <a:avLst/>
          </a:prstGeom>
        </p:spPr>
        <p:txBody>
          <a:bodyPr wrap="square">
            <a:spAutoFit/>
          </a:bodyPr>
          <a:lstStyle/>
          <a:p>
            <a:r>
              <a:rPr altLang="zh-CN" lang="en-US" sz="1600">
                <a:solidFill>
                  <a:schemeClr val="bg1"/>
                </a:solidFill>
                <a:ea typeface="+mj-ea"/>
                <a:cs charset="0" panose="020b0402040204020203" pitchFamily="34" typeface="Segoe UI Semilight"/>
              </a:rPr>
              <a:t>DIAM NONUMMY NIBH EUISMOD TINCIDUNT LAOREET DOLORE MAGNA ALIQUAM ERAT VOLUTPAT</a:t>
            </a:r>
          </a:p>
        </p:txBody>
      </p:sp>
      <p:sp>
        <p:nvSpPr>
          <p:cNvPr id="28" name="矩形 27"/>
          <p:cNvSpPr/>
          <p:nvPr/>
        </p:nvSpPr>
        <p:spPr>
          <a:xfrm>
            <a:off x="0" y="2594540"/>
            <a:ext cx="2649062" cy="4056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178770" y="2600070"/>
            <a:ext cx="2446406" cy="396240"/>
          </a:xfrm>
          <a:prstGeom prst="rect">
            <a:avLst/>
          </a:prstGeom>
          <a:noFill/>
        </p:spPr>
        <p:txBody>
          <a:bodyPr rtlCol="0" wrap="none">
            <a:spAutoFit/>
          </a:bodyPr>
          <a:lstStyle/>
          <a:p>
            <a:r>
              <a:rPr altLang="zh-CN" lang="en-US" sz="2000">
                <a:solidFill>
                  <a:schemeClr val="accent3"/>
                </a:solidFill>
              </a:rPr>
              <a:t>ADD YOUR TEXT HERE</a:t>
            </a:r>
          </a:p>
        </p:txBody>
      </p:sp>
    </p:spTree>
    <p:extLst>
      <p:ext uri="{BB962C8B-B14F-4D97-AF65-F5344CB8AC3E}">
        <p14:creationId val="3410838604"/>
      </p:ext>
    </p:extLst>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692004" y="2160421"/>
            <a:ext cx="4955761" cy="579120"/>
          </a:xfrm>
          <a:prstGeom prst="rect">
            <a:avLst/>
          </a:prstGeom>
        </p:spPr>
        <p:txBody>
          <a:bodyPr wrap="square">
            <a:spAutoFit/>
          </a:bodyPr>
          <a:lstStyle/>
          <a:p>
            <a:r>
              <a:rPr altLang="zh-CN" lang="en-US" sz="1600">
                <a:solidFill>
                  <a:schemeClr val="bg1">
                    <a:lumMod val="85000"/>
                  </a:schemeClr>
                </a:solidFill>
                <a:ea typeface="+mj-ea"/>
                <a:cs charset="0" panose="020b0402040204020203" pitchFamily="34" typeface="Segoe UI Semilight"/>
              </a:rPr>
              <a:t>DIAM NONUMMY NIBH EUISMOD TINCIDUNT LAOREET DOLORE MAGNA ALIQUAM ERAT VOLUTPAT</a:t>
            </a:r>
          </a:p>
        </p:txBody>
      </p:sp>
      <p:sp>
        <p:nvSpPr>
          <p:cNvPr id="6" name="文本框 5"/>
          <p:cNvSpPr txBox="1"/>
          <p:nvPr/>
        </p:nvSpPr>
        <p:spPr>
          <a:xfrm>
            <a:off x="692004" y="1718447"/>
            <a:ext cx="4426264" cy="457200"/>
          </a:xfrm>
          <a:prstGeom prst="rect">
            <a:avLst/>
          </a:prstGeom>
          <a:noFill/>
        </p:spPr>
        <p:txBody>
          <a:bodyPr rtlCol="0" wrap="square">
            <a:spAutoFit/>
          </a:bodyPr>
          <a:lstStyle/>
          <a:p>
            <a:r>
              <a:rPr altLang="zh-CN" b="1" lang="en-US" sz="2400">
                <a:solidFill>
                  <a:schemeClr val="accent1"/>
                </a:solidFill>
              </a:rPr>
              <a:t>BUSINESS POWERPOINT DESIGN</a:t>
            </a:r>
          </a:p>
        </p:txBody>
      </p:sp>
      <p:sp>
        <p:nvSpPr>
          <p:cNvPr id="7" name="矩形 6"/>
          <p:cNvSpPr/>
          <p:nvPr/>
        </p:nvSpPr>
        <p:spPr>
          <a:xfrm>
            <a:off x="692004" y="2850191"/>
            <a:ext cx="4955761" cy="1554480"/>
          </a:xfrm>
          <a:prstGeom prst="rect">
            <a:avLst/>
          </a:prstGeom>
        </p:spPr>
        <p:txBody>
          <a:bodyPr wrap="square">
            <a:spAutoFit/>
          </a:bodyPr>
          <a:lstStyle/>
          <a:p>
            <a:r>
              <a:rPr altLang="zh-CN" lang="en-US" sz="16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 exercia liquam erat volutpat wisi enim ad minim adipiscing elit, tincidunt ut laoreet dolore magna aliquam erat volutpat wisi enim ad minim veniam</a:t>
            </a:r>
          </a:p>
        </p:txBody>
      </p:sp>
      <p:sp>
        <p:nvSpPr>
          <p:cNvPr id="8" name="矩形 7"/>
          <p:cNvSpPr/>
          <p:nvPr/>
        </p:nvSpPr>
        <p:spPr>
          <a:xfrm>
            <a:off x="6745866" y="-12947"/>
            <a:ext cx="5446133" cy="687094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6622135" y="1076570"/>
            <a:ext cx="775374" cy="1035149"/>
            <a:chOff x="5970494" y="1129120"/>
            <a:chExt cx="775374" cy="1035149"/>
          </a:xfrm>
        </p:grpSpPr>
        <p:sp>
          <p:nvSpPr>
            <p:cNvPr id="9" name="矩形 8"/>
            <p:cNvSpPr/>
            <p:nvPr/>
          </p:nvSpPr>
          <p:spPr>
            <a:xfrm>
              <a:off x="5970494" y="1259008"/>
              <a:ext cx="775374" cy="775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直角三角形 11"/>
            <p:cNvSpPr/>
            <p:nvPr/>
          </p:nvSpPr>
          <p:spPr>
            <a:xfrm rot="16200000">
              <a:off x="5968303" y="1131311"/>
              <a:ext cx="129887" cy="125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直角三角形 12"/>
            <p:cNvSpPr/>
            <p:nvPr/>
          </p:nvSpPr>
          <p:spPr>
            <a:xfrm flipV="1" rot="5400000">
              <a:off x="5968304" y="2036573"/>
              <a:ext cx="129887" cy="125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6622135" y="2914814"/>
            <a:ext cx="775374" cy="1035149"/>
            <a:chOff x="5970494" y="1129120"/>
            <a:chExt cx="775374" cy="1035149"/>
          </a:xfrm>
        </p:grpSpPr>
        <p:sp>
          <p:nvSpPr>
            <p:cNvPr id="16" name="矩形 15"/>
            <p:cNvSpPr/>
            <p:nvPr/>
          </p:nvSpPr>
          <p:spPr>
            <a:xfrm>
              <a:off x="5970494" y="1259008"/>
              <a:ext cx="775374" cy="775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直角三角形 16"/>
            <p:cNvSpPr/>
            <p:nvPr/>
          </p:nvSpPr>
          <p:spPr>
            <a:xfrm rot="16200000">
              <a:off x="5968303" y="1131311"/>
              <a:ext cx="129887" cy="125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直角三角形 17"/>
            <p:cNvSpPr/>
            <p:nvPr/>
          </p:nvSpPr>
          <p:spPr>
            <a:xfrm flipV="1" rot="5400000">
              <a:off x="5968304" y="2036573"/>
              <a:ext cx="129887" cy="125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6622135" y="4753058"/>
            <a:ext cx="775374" cy="1035149"/>
            <a:chOff x="5970494" y="1129120"/>
            <a:chExt cx="775374" cy="1035149"/>
          </a:xfrm>
        </p:grpSpPr>
        <p:sp>
          <p:nvSpPr>
            <p:cNvPr id="20" name="矩形 19"/>
            <p:cNvSpPr/>
            <p:nvPr/>
          </p:nvSpPr>
          <p:spPr>
            <a:xfrm>
              <a:off x="5970494" y="1259008"/>
              <a:ext cx="775374" cy="775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直角三角形 20"/>
            <p:cNvSpPr/>
            <p:nvPr/>
          </p:nvSpPr>
          <p:spPr>
            <a:xfrm rot="16200000">
              <a:off x="5968303" y="1131311"/>
              <a:ext cx="129887" cy="125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直角三角形 21"/>
            <p:cNvSpPr/>
            <p:nvPr/>
          </p:nvSpPr>
          <p:spPr>
            <a:xfrm flipV="1" rot="5400000">
              <a:off x="5968304" y="2036573"/>
              <a:ext cx="129887" cy="12550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22"/>
          <p:cNvSpPr/>
          <p:nvPr/>
        </p:nvSpPr>
        <p:spPr>
          <a:xfrm>
            <a:off x="7494735" y="1441448"/>
            <a:ext cx="4365960" cy="731520"/>
          </a:xfrm>
          <a:prstGeom prst="rect">
            <a:avLst/>
          </a:prstGeom>
        </p:spPr>
        <p:txBody>
          <a:bodyPr wrap="square">
            <a:spAutoFit/>
          </a:bodyPr>
          <a:lstStyle/>
          <a:p>
            <a:r>
              <a:rPr altLang="zh-CN" lang="en-US" sz="1400">
                <a:solidFill>
                  <a:schemeClr val="tx2">
                    <a:lumMod val="20000"/>
                    <a:lumOff val="8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4" name="文本框 23"/>
          <p:cNvSpPr txBox="1"/>
          <p:nvPr/>
        </p:nvSpPr>
        <p:spPr>
          <a:xfrm>
            <a:off x="7501095" y="1156539"/>
            <a:ext cx="1678875" cy="365760"/>
          </a:xfrm>
          <a:prstGeom prst="rect">
            <a:avLst/>
          </a:prstGeom>
          <a:noFill/>
        </p:spPr>
        <p:txBody>
          <a:bodyPr rtlCol="0" wrap="none">
            <a:spAutoFit/>
          </a:bodyPr>
          <a:lstStyle/>
          <a:p>
            <a:r>
              <a:rPr altLang="zh-CN" lang="en-US">
                <a:solidFill>
                  <a:schemeClr val="tx2">
                    <a:lumMod val="20000"/>
                    <a:lumOff val="80000"/>
                  </a:schemeClr>
                </a:solidFill>
              </a:rPr>
              <a:t>ADD YOUR TEXT</a:t>
            </a:r>
          </a:p>
        </p:txBody>
      </p:sp>
      <p:sp>
        <p:nvSpPr>
          <p:cNvPr id="25" name="矩形 24"/>
          <p:cNvSpPr/>
          <p:nvPr/>
        </p:nvSpPr>
        <p:spPr>
          <a:xfrm>
            <a:off x="7501095" y="3242829"/>
            <a:ext cx="4365960" cy="731520"/>
          </a:xfrm>
          <a:prstGeom prst="rect">
            <a:avLst/>
          </a:prstGeom>
        </p:spPr>
        <p:txBody>
          <a:bodyPr wrap="square">
            <a:spAutoFit/>
          </a:bodyPr>
          <a:lstStyle/>
          <a:p>
            <a:r>
              <a:rPr altLang="zh-CN" lang="en-US" sz="1400">
                <a:solidFill>
                  <a:schemeClr val="tx2">
                    <a:lumMod val="20000"/>
                    <a:lumOff val="8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6" name="文本框 25"/>
          <p:cNvSpPr txBox="1"/>
          <p:nvPr/>
        </p:nvSpPr>
        <p:spPr>
          <a:xfrm>
            <a:off x="7507457" y="2957921"/>
            <a:ext cx="1678875" cy="365760"/>
          </a:xfrm>
          <a:prstGeom prst="rect">
            <a:avLst/>
          </a:prstGeom>
          <a:noFill/>
        </p:spPr>
        <p:txBody>
          <a:bodyPr rtlCol="0" wrap="none">
            <a:spAutoFit/>
          </a:bodyPr>
          <a:lstStyle/>
          <a:p>
            <a:r>
              <a:rPr altLang="zh-CN" lang="en-US">
                <a:solidFill>
                  <a:schemeClr val="tx2">
                    <a:lumMod val="20000"/>
                    <a:lumOff val="80000"/>
                  </a:schemeClr>
                </a:solidFill>
              </a:rPr>
              <a:t>ADD YOUR TEXT</a:t>
            </a:r>
          </a:p>
        </p:txBody>
      </p:sp>
      <p:sp>
        <p:nvSpPr>
          <p:cNvPr id="27" name="矩形 26"/>
          <p:cNvSpPr/>
          <p:nvPr/>
        </p:nvSpPr>
        <p:spPr>
          <a:xfrm>
            <a:off x="7507457" y="5100312"/>
            <a:ext cx="4365960" cy="731520"/>
          </a:xfrm>
          <a:prstGeom prst="rect">
            <a:avLst/>
          </a:prstGeom>
        </p:spPr>
        <p:txBody>
          <a:bodyPr wrap="square">
            <a:spAutoFit/>
          </a:bodyPr>
          <a:lstStyle/>
          <a:p>
            <a:r>
              <a:rPr altLang="zh-CN" lang="en-US" sz="1400">
                <a:solidFill>
                  <a:schemeClr val="tx2">
                    <a:lumMod val="20000"/>
                    <a:lumOff val="80000"/>
                  </a:schemeClr>
                </a:solidFill>
                <a:ea typeface="+mj-ea"/>
                <a:cs charset="0" panose="020b0402040204020203" pitchFamily="34" typeface="Segoe UI Semilight"/>
              </a:rPr>
              <a:t>Amet adipiscing elit, sed diam nonummy nibh euismod tincidunt ut laoreet dolore magna aliquam erat volutpat wisi enim ad minim veniam</a:t>
            </a:r>
          </a:p>
        </p:txBody>
      </p:sp>
      <p:sp>
        <p:nvSpPr>
          <p:cNvPr id="28" name="文本框 27"/>
          <p:cNvSpPr txBox="1"/>
          <p:nvPr/>
        </p:nvSpPr>
        <p:spPr>
          <a:xfrm>
            <a:off x="7513820" y="4815403"/>
            <a:ext cx="1678875" cy="365760"/>
          </a:xfrm>
          <a:prstGeom prst="rect">
            <a:avLst/>
          </a:prstGeom>
          <a:noFill/>
        </p:spPr>
        <p:txBody>
          <a:bodyPr rtlCol="0" wrap="none">
            <a:spAutoFit/>
          </a:bodyPr>
          <a:lstStyle/>
          <a:p>
            <a:r>
              <a:rPr altLang="zh-CN" lang="en-US">
                <a:solidFill>
                  <a:schemeClr val="tx2">
                    <a:lumMod val="20000"/>
                    <a:lumOff val="80000"/>
                  </a:schemeClr>
                </a:solidFill>
              </a:rPr>
              <a:t>ADD YOUR TEXT</a:t>
            </a:r>
          </a:p>
        </p:txBody>
      </p:sp>
      <p:sp>
        <p:nvSpPr>
          <p:cNvPr id="29" name="KSO_Shape"/>
          <p:cNvSpPr/>
          <p:nvPr/>
        </p:nvSpPr>
        <p:spPr bwMode="auto">
          <a:xfrm>
            <a:off x="6820590" y="5074876"/>
            <a:ext cx="378463" cy="391513"/>
          </a:xfrm>
          <a:custGeom>
            <a:gdLst>
              <a:gd fmla="*/ 2147483646 w 90" name="T0"/>
              <a:gd fmla="*/ 2147483646 h 93" name="T1"/>
              <a:gd fmla="*/ 2147483646 w 90" name="T2"/>
              <a:gd fmla="*/ 2147483646 h 93" name="T3"/>
              <a:gd fmla="*/ 2147483646 w 90" name="T4"/>
              <a:gd fmla="*/ 2147483646 h 93" name="T5"/>
              <a:gd fmla="*/ 2147483646 w 90" name="T6"/>
              <a:gd fmla="*/ 2147483646 h 93" name="T7"/>
              <a:gd fmla="*/ 2147483646 w 90" name="T8"/>
              <a:gd fmla="*/ 2147483646 h 93" name="T9"/>
              <a:gd fmla="*/ 0 w 90" name="T10"/>
              <a:gd fmla="*/ 2147483646 h 93" name="T11"/>
              <a:gd fmla="*/ 0 w 90" name="T12"/>
              <a:gd fmla="*/ 2147483646 h 93" name="T13"/>
              <a:gd fmla="*/ 2147483646 w 90" name="T14"/>
              <a:gd fmla="*/ 2147483646 h 93" name="T15"/>
              <a:gd fmla="*/ 2147483646 w 90" name="T16"/>
              <a:gd fmla="*/ 2147483646 h 93" name="T17"/>
              <a:gd fmla="*/ 2147483646 w 90" name="T18"/>
              <a:gd fmla="*/ 2147483646 h 93" name="T19"/>
              <a:gd fmla="*/ 2147483646 w 90" name="T20"/>
              <a:gd fmla="*/ 2147483646 h 93" name="T21"/>
              <a:gd fmla="*/ 2147483646 w 90" name="T22"/>
              <a:gd fmla="*/ 2147483646 h 93" name="T23"/>
              <a:gd fmla="*/ 2147483646 w 90" name="T24"/>
              <a:gd fmla="*/ 2147483646 h 93" name="T25"/>
              <a:gd fmla="*/ 2147483646 w 90" name="T26"/>
              <a:gd fmla="*/ 2147483646 h 93" name="T27"/>
              <a:gd fmla="*/ 2147483646 w 90" name="T28"/>
              <a:gd fmla="*/ 2147483646 h 93" name="T29"/>
              <a:gd fmla="*/ 2147483646 w 90" name="T30"/>
              <a:gd fmla="*/ 2147483646 h 93" name="T31"/>
              <a:gd fmla="*/ 2147483646 w 90" name="T32"/>
              <a:gd fmla="*/ 2147483646 h 93" name="T33"/>
              <a:gd fmla="*/ 2147483646 w 90" name="T34"/>
              <a:gd fmla="*/ 2147483646 h 93" name="T35"/>
              <a:gd fmla="*/ 2147483646 w 90" name="T36"/>
              <a:gd fmla="*/ 2147483646 h 93" name="T37"/>
              <a:gd fmla="*/ 2147483646 w 90" name="T38"/>
              <a:gd fmla="*/ 2147483646 h 93" name="T39"/>
              <a:gd fmla="*/ 2147483646 w 90" name="T40"/>
              <a:gd fmla="*/ 2147483646 h 93" name="T41"/>
              <a:gd fmla="*/ 2147483646 w 90" name="T42"/>
              <a:gd fmla="*/ 2147483646 h 93" name="T43"/>
              <a:gd fmla="*/ 2147483646 w 90" name="T44"/>
              <a:gd fmla="*/ 2147483646 h 93" name="T45"/>
              <a:gd fmla="*/ 2147483646 w 90" name="T46"/>
              <a:gd fmla="*/ 2147483646 h 93" name="T47"/>
              <a:gd fmla="*/ 2147483646 w 90" name="T48"/>
              <a:gd fmla="*/ 2147483646 h 93" name="T49"/>
              <a:gd fmla="*/ 2147483646 w 90" name="T50"/>
              <a:gd fmla="*/ 2147483646 h 93" name="T51"/>
              <a:gd fmla="*/ 2147483646 w 90" name="T52"/>
              <a:gd fmla="*/ 2147483646 h 93" name="T53"/>
              <a:gd fmla="*/ 2147483646 w 90" name="T54"/>
              <a:gd fmla="*/ 2147483646 h 93" name="T55"/>
              <a:gd fmla="*/ 2147483646 w 90" name="T56"/>
              <a:gd fmla="*/ 2147483646 h 93" name="T57"/>
              <a:gd fmla="*/ 2147483646 w 90" name="T58"/>
              <a:gd fmla="*/ 2147483646 h 93" name="T59"/>
              <a:gd fmla="*/ 2147483646 w 90" name="T60"/>
              <a:gd fmla="*/ 2147483646 h 93" name="T61"/>
              <a:gd fmla="*/ 2147483646 w 90" name="T62"/>
              <a:gd fmla="*/ 2147483646 h 93" name="T63"/>
              <a:gd fmla="*/ 2147483646 w 90" name="T64"/>
              <a:gd fmla="*/ 2147483646 h 93" name="T65"/>
              <a:gd fmla="*/ 2147483646 w 90" name="T66"/>
              <a:gd fmla="*/ 2147483646 h 93" name="T67"/>
              <a:gd fmla="*/ 2147483646 w 90" name="T68"/>
              <a:gd fmla="*/ 2147483646 h 93" name="T69"/>
              <a:gd fmla="*/ 2147483646 w 90" name="T70"/>
              <a:gd fmla="*/ 2147483646 h 93" name="T71"/>
              <a:gd fmla="*/ 2147483646 w 90" name="T72"/>
              <a:gd fmla="*/ 2147483646 h 93" name="T73"/>
              <a:gd fmla="*/ 2147483646 w 90" name="T74"/>
              <a:gd fmla="*/ 2147483646 h 93" name="T75"/>
              <a:gd fmla="*/ 2147483646 w 90" name="T76"/>
              <a:gd fmla="*/ 2147483646 h 93" name="T77"/>
              <a:gd fmla="*/ 2147483646 w 90" name="T78"/>
              <a:gd fmla="*/ 2147483646 h 93" name="T79"/>
              <a:gd fmla="*/ 2147483646 w 90" name="T80"/>
              <a:gd fmla="*/ 2147483646 h 93" name="T81"/>
              <a:gd fmla="*/ 2147483646 w 90" name="T82"/>
              <a:gd fmla="*/ 2147483646 h 93" name="T83"/>
              <a:gd fmla="*/ 2147483646 w 90" name="T84"/>
              <a:gd fmla="*/ 2147483646 h 93" name="T85"/>
              <a:gd fmla="*/ 2147483646 w 90" name="T86"/>
              <a:gd fmla="*/ 2147483646 h 93" name="T87"/>
              <a:gd fmla="*/ 2147483646 w 90" name="T88"/>
              <a:gd fmla="*/ 2147483646 h 93" name="T89"/>
              <a:gd fmla="*/ 2147483646 w 90" name="T90"/>
              <a:gd fmla="*/ 2147483646 h 93" name="T91"/>
              <a:gd fmla="*/ 2147483646 w 90" name="T92"/>
              <a:gd fmla="*/ 2147483646 h 93" name="T93"/>
              <a:gd fmla="*/ 2147483646 w 90" name="T94"/>
              <a:gd fmla="*/ 2147483646 h 93" name="T95"/>
              <a:gd fmla="*/ 2147483646 w 90" name="T96"/>
              <a:gd fmla="*/ 2147483646 h 9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93" w="90">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30" name="KSO_Shape"/>
          <p:cNvSpPr/>
          <p:nvPr/>
        </p:nvSpPr>
        <p:spPr bwMode="auto">
          <a:xfrm>
            <a:off x="6799913" y="3260894"/>
            <a:ext cx="409006" cy="353108"/>
          </a:xfrm>
          <a:custGeom>
            <a:gdLst>
              <a:gd fmla="*/ 1814848 w 5325" name="T0"/>
              <a:gd fmla="*/ 1012065 h 4595" name="T1"/>
              <a:gd fmla="*/ 90510 w 5325" name="T2"/>
              <a:gd fmla="*/ 0 h 4595" name="T3"/>
              <a:gd fmla="*/ 0 w 5325" name="T4"/>
              <a:gd fmla="*/ 1012065 h 4595" name="T5"/>
              <a:gd fmla="*/ 459346 w 5325" name="T6"/>
              <a:gd fmla="*/ 1169473 h 4595" name="T7"/>
              <a:gd fmla="*/ 502276 w 5325" name="T8"/>
              <a:gd fmla="*/ 1643845 h 4595" name="T9"/>
              <a:gd fmla="*/ 630349 w 5325" name="T10"/>
              <a:gd fmla="*/ 1169473 h 4595" name="T11"/>
              <a:gd fmla="*/ 1275366 w 5325" name="T12"/>
              <a:gd fmla="*/ 1169473 h 4595" name="T13"/>
              <a:gd fmla="*/ 1403439 w 5325" name="T14"/>
              <a:gd fmla="*/ 1643845 h 4595" name="T15"/>
              <a:gd fmla="*/ 1446011 w 5325" name="T16"/>
              <a:gd fmla="*/ 1169473 h 4595" name="T17"/>
              <a:gd fmla="*/ 1905000 w 5325" name="T18"/>
              <a:gd fmla="*/ 1012065 h 4595" name="T19"/>
              <a:gd fmla="*/ 1653862 w 5325" name="T20"/>
              <a:gd fmla="*/ 977363 h 4595" name="T21"/>
              <a:gd fmla="*/ 1653504 w 5325" name="T22"/>
              <a:gd fmla="*/ 984518 h 4595" name="T23"/>
              <a:gd fmla="*/ 1651000 w 5325" name="T24"/>
              <a:gd fmla="*/ 990958 h 4595" name="T25"/>
              <a:gd fmla="*/ 1648138 w 5325" name="T26"/>
              <a:gd fmla="*/ 996682 h 4595" name="T27"/>
              <a:gd fmla="*/ 1643845 w 5325" name="T28"/>
              <a:gd fmla="*/ 1002048 h 4595" name="T29"/>
              <a:gd fmla="*/ 1638837 w 5325" name="T30"/>
              <a:gd fmla="*/ 1005983 h 4595" name="T31"/>
              <a:gd fmla="*/ 1632755 w 5325" name="T32"/>
              <a:gd fmla="*/ 1009561 h 4595" name="T33"/>
              <a:gd fmla="*/ 1626673 w 5325" name="T34"/>
              <a:gd fmla="*/ 1011349 h 4595" name="T35"/>
              <a:gd fmla="*/ 1619518 w 5325" name="T36"/>
              <a:gd fmla="*/ 1012065 h 4595" name="T37"/>
              <a:gd fmla="*/ 1149439 w 5325" name="T38"/>
              <a:gd fmla="*/ 1012065 h 4595" name="T39"/>
              <a:gd fmla="*/ 1142642 w 5325" name="T40"/>
              <a:gd fmla="*/ 1011349 h 4595" name="T41"/>
              <a:gd fmla="*/ 1135845 w 5325" name="T42"/>
              <a:gd fmla="*/ 1009561 h 4595" name="T43"/>
              <a:gd fmla="*/ 1130121 w 5325" name="T44"/>
              <a:gd fmla="*/ 1005983 h 4595" name="T45"/>
              <a:gd fmla="*/ 1125470 w 5325" name="T46"/>
              <a:gd fmla="*/ 1002048 h 4595" name="T47"/>
              <a:gd fmla="*/ 1120820 w 5325" name="T48"/>
              <a:gd fmla="*/ 996682 h 4595" name="T49"/>
              <a:gd fmla="*/ 1117958 w 5325" name="T50"/>
              <a:gd fmla="*/ 990958 h 4595" name="T51"/>
              <a:gd fmla="*/ 1115811 w 5325" name="T52"/>
              <a:gd fmla="*/ 984518 h 4595" name="T53"/>
              <a:gd fmla="*/ 1115454 w 5325" name="T54"/>
              <a:gd fmla="*/ 977363 h 4595" name="T55"/>
              <a:gd fmla="*/ 1115454 w 5325" name="T56"/>
              <a:gd fmla="*/ 731592 h 4595" name="T57"/>
              <a:gd fmla="*/ 1115811 w 5325" name="T58"/>
              <a:gd fmla="*/ 724437 h 4595" name="T59"/>
              <a:gd fmla="*/ 1117958 w 5325" name="T60"/>
              <a:gd fmla="*/ 718355 h 4595" name="T61"/>
              <a:gd fmla="*/ 1120820 w 5325" name="T62"/>
              <a:gd fmla="*/ 712273 h 4595" name="T63"/>
              <a:gd fmla="*/ 1125470 w 5325" name="T64"/>
              <a:gd fmla="*/ 707265 h 4595" name="T65"/>
              <a:gd fmla="*/ 1130121 w 5325" name="T66"/>
              <a:gd fmla="*/ 702972 h 4595" name="T67"/>
              <a:gd fmla="*/ 1135845 w 5325" name="T68"/>
              <a:gd fmla="*/ 699752 h 4595" name="T69"/>
              <a:gd fmla="*/ 1142642 w 5325" name="T70"/>
              <a:gd fmla="*/ 697606 h 4595" name="T71"/>
              <a:gd fmla="*/ 1149439 w 5325" name="T72"/>
              <a:gd fmla="*/ 697248 h 4595" name="T73"/>
              <a:gd fmla="*/ 1619518 w 5325" name="T74"/>
              <a:gd fmla="*/ 697248 h 4595" name="T75"/>
              <a:gd fmla="*/ 1626673 w 5325" name="T76"/>
              <a:gd fmla="*/ 697606 h 4595" name="T77"/>
              <a:gd fmla="*/ 1632755 w 5325" name="T78"/>
              <a:gd fmla="*/ 699752 h 4595" name="T79"/>
              <a:gd fmla="*/ 1638837 w 5325" name="T80"/>
              <a:gd fmla="*/ 702972 h 4595" name="T81"/>
              <a:gd fmla="*/ 1643845 w 5325" name="T82"/>
              <a:gd fmla="*/ 707265 h 4595" name="T83"/>
              <a:gd fmla="*/ 1648138 w 5325" name="T84"/>
              <a:gd fmla="*/ 712273 h 4595" name="T85"/>
              <a:gd fmla="*/ 1651000 w 5325" name="T86"/>
              <a:gd fmla="*/ 718355 h 4595" name="T87"/>
              <a:gd fmla="*/ 1653504 w 5325" name="T88"/>
              <a:gd fmla="*/ 724437 h 4595" name="T89"/>
              <a:gd fmla="*/ 1653862 w 5325" name="T90"/>
              <a:gd fmla="*/ 731592 h 459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595" w="532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chemeClr val="bg1"/>
          </a:solidFill>
          <a:ln>
            <a:noFill/>
          </a:ln>
          <a:extLst/>
        </p:spPr>
        <p:txBody>
          <a:bodyPr anchor="ctr" b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1" name="KSO_Shape"/>
          <p:cNvSpPr>
            <a:spLocks noChangeArrowheads="1"/>
          </p:cNvSpPr>
          <p:nvPr/>
        </p:nvSpPr>
        <p:spPr bwMode="auto">
          <a:xfrm>
            <a:off x="6778620" y="1387154"/>
            <a:ext cx="440407" cy="413982"/>
          </a:xfrm>
          <a:custGeom>
            <a:gdLst>
              <a:gd fmla="*/ 186557 w 1993900" name="T0"/>
              <a:gd fmla="*/ 1472016 h 1873250" name="T1"/>
              <a:gd fmla="*/ 1296550 w 1993900" name="T2"/>
              <a:gd fmla="*/ 576666 h 1873250" name="T3"/>
              <a:gd fmla="*/ 1153710 w 1993900" name="T4"/>
              <a:gd fmla="*/ 1135821 h 1873250" name="T5"/>
              <a:gd fmla="*/ 1097106 w 1993900" name="T6"/>
              <a:gd fmla="*/ 797974 h 1873250" name="T7"/>
              <a:gd fmla="*/ 1032144 w 1993900" name="T8"/>
              <a:gd fmla="*/ 704592 h 1873250" name="T9"/>
              <a:gd fmla="*/ 1078871 w 1993900" name="T10"/>
              <a:gd fmla="*/ 694343 h 1873250" name="T11"/>
              <a:gd fmla="*/ 1116861 w 1993900" name="T12"/>
              <a:gd fmla="*/ 676502 h 1873250" name="T13"/>
              <a:gd fmla="*/ 1146872 w 1993900" name="T14"/>
              <a:gd fmla="*/ 652207 h 1873250" name="T15"/>
              <a:gd fmla="*/ 1168526 w 1993900" name="T16"/>
              <a:gd fmla="*/ 620700 h 1873250" name="T17"/>
              <a:gd fmla="*/ 1184861 w 1993900" name="T18"/>
              <a:gd fmla="*/ 576666 h 1873250" name="T19"/>
              <a:gd fmla="*/ 568770 w 1993900" name="T20"/>
              <a:gd fmla="*/ 1239833 h 1873250" name="T21"/>
              <a:gd fmla="*/ 673241 w 1993900" name="T22"/>
              <a:gd fmla="*/ 791901 h 1873250" name="T23"/>
              <a:gd fmla="*/ 568770 w 1993900" name="T24"/>
              <a:gd fmla="*/ 802909 h 1873250" name="T25"/>
              <a:gd fmla="*/ 609419 w 1993900" name="T26"/>
              <a:gd fmla="*/ 698519 h 1873250" name="T27"/>
              <a:gd fmla="*/ 650068 w 1993900" name="T28"/>
              <a:gd fmla="*/ 682954 h 1873250" name="T29"/>
              <a:gd fmla="*/ 682739 w 1993900" name="T30"/>
              <a:gd fmla="*/ 660938 h 1873250" name="T31"/>
              <a:gd fmla="*/ 707052 w 1993900" name="T32"/>
              <a:gd fmla="*/ 632088 h 1873250" name="T33"/>
              <a:gd fmla="*/ 724147 w 1993900" name="T34"/>
              <a:gd fmla="*/ 596405 h 1873250" name="T35"/>
              <a:gd fmla="*/ 214659 w 1993900" name="T36"/>
              <a:gd fmla="*/ 266708 h 1873250" name="T37"/>
              <a:gd fmla="*/ 171803 w 1993900" name="T38"/>
              <a:gd fmla="*/ 295920 h 1873250" name="T39"/>
              <a:gd fmla="*/ 151323 w 1993900" name="T40"/>
              <a:gd fmla="*/ 344102 h 1873250" name="T41"/>
              <a:gd fmla="*/ 158150 w 1993900" name="T42"/>
              <a:gd fmla="*/ 1583935 h 1873250" name="T43"/>
              <a:gd fmla="*/ 190766 w 1993900" name="T44"/>
              <a:gd fmla="*/ 1623770 h 1873250" name="T45"/>
              <a:gd fmla="*/ 241586 w 1993900" name="T46"/>
              <a:gd fmla="*/ 1639325 h 1873250" name="T47"/>
              <a:gd fmla="*/ 1706270 w 1993900" name="T48"/>
              <a:gd fmla="*/ 1627944 h 1873250" name="T49"/>
              <a:gd fmla="*/ 1743058 w 1993900" name="T50"/>
              <a:gd fmla="*/ 1591902 h 1873250" name="T51"/>
              <a:gd fmla="*/ 1754056 w 1993900" name="T52"/>
              <a:gd fmla="*/ 353207 h 1873250" name="T53"/>
              <a:gd fmla="*/ 1738127 w 1993900" name="T54"/>
              <a:gd fmla="*/ 302749 h 1873250" name="T55"/>
              <a:gd fmla="*/ 1698306 w 1993900" name="T56"/>
              <a:gd fmla="*/ 269743 h 1873250" name="T57"/>
              <a:gd fmla="*/ 1541294 w 1993900" name="T58"/>
              <a:gd fmla="*/ 323995 h 1873250" name="T59"/>
              <a:gd fmla="*/ 334125 w 1993900" name="T60"/>
              <a:gd fmla="*/ 262534 h 1873250" name="T61"/>
              <a:gd fmla="*/ 1334979 w 1993900" name="T62"/>
              <a:gd fmla="*/ 206006 h 1873250" name="T63"/>
              <a:gd fmla="*/ 1663414 w 1993900" name="T64"/>
              <a:gd fmla="*/ 111160 h 1873250" name="T65"/>
              <a:gd fmla="*/ 1735094 w 1993900" name="T66"/>
              <a:gd fmla="*/ 122162 h 1873250" name="T67"/>
              <a:gd fmla="*/ 1798429 w 1993900" name="T68"/>
              <a:gd fmla="*/ 152513 h 1873250" name="T69"/>
              <a:gd fmla="*/ 1849629 w 1993900" name="T70"/>
              <a:gd fmla="*/ 199557 h 1873250" name="T71"/>
              <a:gd fmla="*/ 1886037 w 1993900" name="T72"/>
              <a:gd fmla="*/ 259120 h 1873250" name="T73"/>
              <a:gd fmla="*/ 1903862 w 1993900" name="T74"/>
              <a:gd fmla="*/ 328927 h 1873250" name="T75"/>
              <a:gd fmla="*/ 1902346 w 1993900" name="T76"/>
              <a:gd fmla="*/ 1585453 h 1873250" name="T77"/>
              <a:gd fmla="*/ 1881107 w 1993900" name="T78"/>
              <a:gd fmla="*/ 1653362 h 1873250" name="T79"/>
              <a:gd fmla="*/ 1842044 w 1993900" name="T80"/>
              <a:gd fmla="*/ 1711029 h 1873250" name="T81"/>
              <a:gd fmla="*/ 1788568 w 1993900" name="T82"/>
              <a:gd fmla="*/ 1755417 h 1873250" name="T83"/>
              <a:gd fmla="*/ 1723716 w 1993900" name="T84"/>
              <a:gd fmla="*/ 1782733 h 1873250" name="T85"/>
              <a:gd fmla="*/ 241586 w 1993900" name="T86"/>
              <a:gd fmla="*/ 1790700 h 1873250" name="T87"/>
              <a:gd fmla="*/ 169906 w 1993900" name="T88"/>
              <a:gd fmla="*/ 1779698 h 1873250" name="T89"/>
              <a:gd fmla="*/ 106191 w 1993900" name="T90"/>
              <a:gd fmla="*/ 1748968 h 1873250" name="T91"/>
              <a:gd fmla="*/ 54992 w 1993900" name="T92"/>
              <a:gd fmla="*/ 1702303 h 1873250" name="T93"/>
              <a:gd fmla="*/ 18963 w 1993900" name="T94"/>
              <a:gd fmla="*/ 1642740 h 1873250" name="T95"/>
              <a:gd fmla="*/ 1138 w 1993900" name="T96"/>
              <a:gd fmla="*/ 1573312 h 1873250" name="T97"/>
              <a:gd fmla="*/ 2655 w 1993900" name="T98"/>
              <a:gd fmla="*/ 316408 h 1873250" name="T99"/>
              <a:gd fmla="*/ 23514 w 1993900" name="T100"/>
              <a:gd fmla="*/ 248497 h 1873250" name="T101"/>
              <a:gd fmla="*/ 62577 w 1993900" name="T102"/>
              <a:gd fmla="*/ 190451 h 1873250" name="T103"/>
              <a:gd fmla="*/ 116432 w 1993900" name="T104"/>
              <a:gd fmla="*/ 146064 h 1873250" name="T105"/>
              <a:gd fmla="*/ 181284 w 1993900" name="T106"/>
              <a:gd fmla="*/ 118748 h 1873250" name="T107"/>
              <a:gd fmla="*/ 363706 w 1993900" name="T108"/>
              <a:gd fmla="*/ 111160 h 18732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873250" w="199390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nvGrpSpPr>
          <p:cNvPr id="3" name="组合 2"/>
          <p:cNvGrpSpPr/>
          <p:nvPr/>
        </p:nvGrpSpPr>
        <p:grpSpPr>
          <a:xfrm>
            <a:off x="833850" y="4538484"/>
            <a:ext cx="883360" cy="146913"/>
            <a:chOff x="851770" y="4584524"/>
            <a:chExt cx="1388232" cy="230879"/>
          </a:xfrm>
        </p:grpSpPr>
        <p:sp>
          <p:nvSpPr>
            <p:cNvPr id="2" name="椭圆 1"/>
            <p:cNvSpPr/>
            <p:nvPr/>
          </p:nvSpPr>
          <p:spPr>
            <a:xfrm>
              <a:off x="851770" y="4584526"/>
              <a:ext cx="230877" cy="230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237555" y="4584525"/>
              <a:ext cx="230877" cy="230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623340" y="4584525"/>
              <a:ext cx="230877" cy="230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009125" y="4584524"/>
              <a:ext cx="230877" cy="230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260018885"/>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grpSp>
        <p:nvGrpSpPr>
          <p:cNvPr id="13" name="组合 12"/>
          <p:cNvGrpSpPr/>
          <p:nvPr/>
        </p:nvGrpSpPr>
        <p:grpSpPr>
          <a:xfrm>
            <a:off x="665322" y="4715319"/>
            <a:ext cx="4417335" cy="1301251"/>
            <a:chOff x="800100" y="1566767"/>
            <a:chExt cx="4417335" cy="1301251"/>
          </a:xfrm>
        </p:grpSpPr>
        <p:grpSp>
          <p:nvGrpSpPr>
            <p:cNvPr id="12" name="组合 11"/>
            <p:cNvGrpSpPr/>
            <p:nvPr/>
          </p:nvGrpSpPr>
          <p:grpSpPr>
            <a:xfrm>
              <a:off x="800100" y="1769806"/>
              <a:ext cx="4417335" cy="1098212"/>
              <a:chOff x="800100" y="1769806"/>
              <a:chExt cx="4417335" cy="1098212"/>
            </a:xfrm>
            <a:effectLst>
              <a:outerShdw algn="tl" blurRad="25400" dir="2700000" dist="12700" rotWithShape="0">
                <a:prstClr val="black">
                  <a:alpha val="10000"/>
                </a:prstClr>
              </a:outerShdw>
            </a:effectLst>
          </p:grpSpPr>
          <p:sp>
            <p:nvSpPr>
              <p:cNvPr id="7" name="五边形 6"/>
              <p:cNvSpPr/>
              <p:nvPr/>
            </p:nvSpPr>
            <p:spPr>
              <a:xfrm>
                <a:off x="1016910" y="1769806"/>
                <a:ext cx="4200525" cy="1094661"/>
              </a:xfrm>
              <a:prstGeom prst="homePlate">
                <a:avLst/>
              </a:prstGeom>
              <a:gradFill>
                <a:gsLst>
                  <a:gs pos="0">
                    <a:schemeClr val="bg1"/>
                  </a:gs>
                  <a:gs pos="100000">
                    <a:schemeClr val="bg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p:cNvSpPr/>
              <p:nvPr/>
            </p:nvSpPr>
            <p:spPr>
              <a:xfrm rot="5400000">
                <a:off x="458679" y="2309787"/>
                <a:ext cx="899652" cy="216810"/>
              </a:xfrm>
              <a:prstGeom prst="parallelogram">
                <a:avLst>
                  <a:gd fmla="val 59615" name="adj"/>
                </a:avLst>
              </a:prstGeom>
              <a:gradFill>
                <a:gsLst>
                  <a:gs pos="0">
                    <a:schemeClr val="bg1">
                      <a:lumMod val="9500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矩形 9"/>
            <p:cNvSpPr/>
            <p:nvPr/>
          </p:nvSpPr>
          <p:spPr>
            <a:xfrm>
              <a:off x="800100" y="1566767"/>
              <a:ext cx="1176184" cy="1162050"/>
            </a:xfrm>
            <a:prstGeom prst="rect">
              <a:avLst/>
            </a:prstGeom>
            <a:ln>
              <a:noFill/>
            </a:ln>
            <a:effectLst>
              <a:outerShdw algn="tl" blurRad="76200" dir="2700000" dist="635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4025156" y="2916481"/>
            <a:ext cx="4417335" cy="1301251"/>
            <a:chOff x="800100" y="1566767"/>
            <a:chExt cx="4417335" cy="1301251"/>
          </a:xfrm>
        </p:grpSpPr>
        <p:grpSp>
          <p:nvGrpSpPr>
            <p:cNvPr id="15" name="组合 14"/>
            <p:cNvGrpSpPr/>
            <p:nvPr/>
          </p:nvGrpSpPr>
          <p:grpSpPr>
            <a:xfrm>
              <a:off x="800100" y="1769806"/>
              <a:ext cx="4417335" cy="1098212"/>
              <a:chOff x="800100" y="1769806"/>
              <a:chExt cx="4417335" cy="1098212"/>
            </a:xfrm>
            <a:effectLst>
              <a:outerShdw algn="tl" blurRad="25400" dir="2700000" dist="12700" rotWithShape="0">
                <a:prstClr val="black">
                  <a:alpha val="10000"/>
                </a:prstClr>
              </a:outerShdw>
            </a:effectLst>
          </p:grpSpPr>
          <p:sp>
            <p:nvSpPr>
              <p:cNvPr id="17" name="五边形 16"/>
              <p:cNvSpPr/>
              <p:nvPr/>
            </p:nvSpPr>
            <p:spPr>
              <a:xfrm>
                <a:off x="1016910" y="1769806"/>
                <a:ext cx="4200525" cy="1094661"/>
              </a:xfrm>
              <a:prstGeom prst="homePlate">
                <a:avLst/>
              </a:prstGeom>
              <a:gradFill>
                <a:gsLst>
                  <a:gs pos="0">
                    <a:schemeClr val="bg1"/>
                  </a:gs>
                  <a:gs pos="100000">
                    <a:schemeClr val="bg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平行四边形 17"/>
              <p:cNvSpPr/>
              <p:nvPr/>
            </p:nvSpPr>
            <p:spPr>
              <a:xfrm rot="5400000">
                <a:off x="458679" y="2309787"/>
                <a:ext cx="899652" cy="216810"/>
              </a:xfrm>
              <a:prstGeom prst="parallelogram">
                <a:avLst>
                  <a:gd fmla="val 59615" name="adj"/>
                </a:avLst>
              </a:prstGeom>
              <a:gradFill>
                <a:gsLst>
                  <a:gs pos="0">
                    <a:schemeClr val="bg1">
                      <a:lumMod val="9500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p:cNvSpPr/>
            <p:nvPr/>
          </p:nvSpPr>
          <p:spPr>
            <a:xfrm>
              <a:off x="800100" y="1566767"/>
              <a:ext cx="1176184" cy="1162050"/>
            </a:xfrm>
            <a:prstGeom prst="rect">
              <a:avLst/>
            </a:prstGeom>
            <a:solidFill>
              <a:schemeClr val="accent3"/>
            </a:solidFill>
            <a:ln>
              <a:noFill/>
            </a:ln>
            <a:effectLst>
              <a:outerShdw algn="tl" blurRad="76200" dir="2700000" dist="635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7384989" y="1117642"/>
            <a:ext cx="4417335" cy="1301251"/>
            <a:chOff x="800100" y="1566767"/>
            <a:chExt cx="4417335" cy="1301251"/>
          </a:xfrm>
        </p:grpSpPr>
        <p:grpSp>
          <p:nvGrpSpPr>
            <p:cNvPr id="20" name="组合 19"/>
            <p:cNvGrpSpPr/>
            <p:nvPr/>
          </p:nvGrpSpPr>
          <p:grpSpPr>
            <a:xfrm>
              <a:off x="800100" y="1769806"/>
              <a:ext cx="4417335" cy="1098212"/>
              <a:chOff x="800100" y="1769806"/>
              <a:chExt cx="4417335" cy="1098212"/>
            </a:xfrm>
            <a:effectLst>
              <a:outerShdw algn="tl" blurRad="25400" dir="2700000" dist="12700" rotWithShape="0">
                <a:prstClr val="black">
                  <a:alpha val="10000"/>
                </a:prstClr>
              </a:outerShdw>
            </a:effectLst>
          </p:grpSpPr>
          <p:sp>
            <p:nvSpPr>
              <p:cNvPr id="22" name="五边形 21"/>
              <p:cNvSpPr/>
              <p:nvPr/>
            </p:nvSpPr>
            <p:spPr>
              <a:xfrm>
                <a:off x="1016910" y="1769806"/>
                <a:ext cx="4200525" cy="1094661"/>
              </a:xfrm>
              <a:prstGeom prst="homePlate">
                <a:avLst/>
              </a:prstGeom>
              <a:gradFill>
                <a:gsLst>
                  <a:gs pos="0">
                    <a:schemeClr val="bg1"/>
                  </a:gs>
                  <a:gs pos="100000">
                    <a:schemeClr val="bg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平行四边形 22"/>
              <p:cNvSpPr/>
              <p:nvPr/>
            </p:nvSpPr>
            <p:spPr>
              <a:xfrm rot="5400000">
                <a:off x="458679" y="2309787"/>
                <a:ext cx="899652" cy="216810"/>
              </a:xfrm>
              <a:prstGeom prst="parallelogram">
                <a:avLst>
                  <a:gd fmla="val 59615" name="adj"/>
                </a:avLst>
              </a:prstGeom>
              <a:gradFill>
                <a:gsLst>
                  <a:gs pos="0">
                    <a:schemeClr val="bg1">
                      <a:lumMod val="9500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矩形 20"/>
            <p:cNvSpPr/>
            <p:nvPr/>
          </p:nvSpPr>
          <p:spPr>
            <a:xfrm>
              <a:off x="800100" y="1566767"/>
              <a:ext cx="1176184" cy="1162050"/>
            </a:xfrm>
            <a:prstGeom prst="rect">
              <a:avLst/>
            </a:prstGeom>
            <a:ln>
              <a:noFill/>
            </a:ln>
            <a:effectLst>
              <a:outerShdw algn="tl" blurRad="76200" dir="2700000" dist="635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KSO_Shape"/>
          <p:cNvSpPr/>
          <p:nvPr/>
        </p:nvSpPr>
        <p:spPr bwMode="auto">
          <a:xfrm>
            <a:off x="943631" y="5084720"/>
            <a:ext cx="619565" cy="527663"/>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KSO_Shape"/>
          <p:cNvSpPr/>
          <p:nvPr/>
        </p:nvSpPr>
        <p:spPr bwMode="auto">
          <a:xfrm>
            <a:off x="4268296" y="3239367"/>
            <a:ext cx="689903" cy="516277"/>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anchor="ctr" bIns="36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6" name="KSO_Shape"/>
          <p:cNvSpPr/>
          <p:nvPr/>
        </p:nvSpPr>
        <p:spPr bwMode="auto">
          <a:xfrm>
            <a:off x="7700399" y="1440528"/>
            <a:ext cx="545363" cy="516277"/>
          </a:xfrm>
          <a:custGeom>
            <a:gdLst>
              <a:gd fmla="*/ 576551976 w 5778" name="T0"/>
              <a:gd fmla="*/ 0 h 5471" name="T1"/>
              <a:gd fmla="*/ 587313346 w 5778" name="T2"/>
              <a:gd fmla="*/ 1630345 h 5471" name="T3"/>
              <a:gd fmla="*/ 597313772 w 5778" name="T4"/>
              <a:gd fmla="*/ 5326145 h 5471" name="T5"/>
              <a:gd fmla="*/ 606227510 w 5778" name="T6"/>
              <a:gd fmla="*/ 10761067 h 5471" name="T7"/>
              <a:gd fmla="*/ 613836301 w 5778" name="T8"/>
              <a:gd fmla="*/ 17717886 h 5471" name="T9"/>
              <a:gd fmla="*/ 620141132 w 5778" name="T10"/>
              <a:gd fmla="*/ 26087495 h 5471" name="T11"/>
              <a:gd fmla="*/ 624815273 w 5778" name="T12"/>
              <a:gd fmla="*/ 35544220 h 5471" name="T13"/>
              <a:gd fmla="*/ 627424180 w 5778" name="T14"/>
              <a:gd fmla="*/ 45979283 h 5471" name="T15"/>
              <a:gd fmla="*/ 628076324 w 5778" name="T16"/>
              <a:gd fmla="*/ 382291463 h 5471" name="T17"/>
              <a:gd fmla="*/ 627424180 w 5778" name="T18"/>
              <a:gd fmla="*/ 390552294 h 5471" name="T19"/>
              <a:gd fmla="*/ 624815273 w 5778" name="T20"/>
              <a:gd fmla="*/ 400987358 h 5471" name="T21"/>
              <a:gd fmla="*/ 620141132 w 5778" name="T22"/>
              <a:gd fmla="*/ 410444083 h 5471" name="T23"/>
              <a:gd fmla="*/ 613836301 w 5778" name="T24"/>
              <a:gd fmla="*/ 418814021 h 5471" name="T25"/>
              <a:gd fmla="*/ 606227510 w 5778" name="T26"/>
              <a:gd fmla="*/ 425770511 h 5471" name="T27"/>
              <a:gd fmla="*/ 597313772 w 5778" name="T28"/>
              <a:gd fmla="*/ 431205433 h 5471" name="T29"/>
              <a:gd fmla="*/ 587313346 w 5778" name="T30"/>
              <a:gd fmla="*/ 434901233 h 5471" name="T31"/>
              <a:gd fmla="*/ 576551976 w 5778" name="T32"/>
              <a:gd fmla="*/ 436531907 h 5471" name="T33"/>
              <a:gd fmla="*/ 51633149 w 5778" name="T34"/>
              <a:gd fmla="*/ 436531907 h 5471" name="T35"/>
              <a:gd fmla="*/ 40871778 w 5778" name="T36"/>
              <a:gd fmla="*/ 434901233 h 5471" name="T37"/>
              <a:gd fmla="*/ 30871023 w 5778" name="T38"/>
              <a:gd fmla="*/ 431205433 h 5471" name="T39"/>
              <a:gd fmla="*/ 21957614 w 5778" name="T40"/>
              <a:gd fmla="*/ 425770511 h 5471" name="T41"/>
              <a:gd fmla="*/ 14131223 w 5778" name="T42"/>
              <a:gd fmla="*/ 418814021 h 5471" name="T43"/>
              <a:gd fmla="*/ 7826391 w 5778" name="T44"/>
              <a:gd fmla="*/ 410444083 h 5471" name="T45"/>
              <a:gd fmla="*/ 3369852 w 5778" name="T46"/>
              <a:gd fmla="*/ 400987358 h 5471" name="T47"/>
              <a:gd fmla="*/ 652144 w 5778" name="T48"/>
              <a:gd fmla="*/ 390552294 h 5471" name="T49"/>
              <a:gd fmla="*/ 0 w 5778" name="T50"/>
              <a:gd fmla="*/ 54240444 h 5471" name="T51"/>
              <a:gd fmla="*/ 652144 w 5778" name="T52"/>
              <a:gd fmla="*/ 45979283 h 5471" name="T53"/>
              <a:gd fmla="*/ 3369852 w 5778" name="T54"/>
              <a:gd fmla="*/ 35544220 h 5471" name="T55"/>
              <a:gd fmla="*/ 7826391 w 5778" name="T56"/>
              <a:gd fmla="*/ 26087495 h 5471" name="T57"/>
              <a:gd fmla="*/ 14131223 w 5778" name="T58"/>
              <a:gd fmla="*/ 17717886 h 5471" name="T59"/>
              <a:gd fmla="*/ 21957614 w 5778" name="T60"/>
              <a:gd fmla="*/ 10761067 h 5471" name="T61"/>
              <a:gd fmla="*/ 30871023 w 5778" name="T62"/>
              <a:gd fmla="*/ 5326145 h 5471" name="T63"/>
              <a:gd fmla="*/ 40871778 w 5778" name="T64"/>
              <a:gd fmla="*/ 1630345 h 5471" name="T65"/>
              <a:gd fmla="*/ 51633149 w 5778" name="T66"/>
              <a:gd fmla="*/ 0 h 5471" name="T67"/>
              <a:gd fmla="*/ 154355774 w 5778" name="T68"/>
              <a:gd fmla="*/ 556643094 h 5471" name="T69"/>
              <a:gd fmla="*/ 206749868 w 5778" name="T70"/>
              <a:gd fmla="*/ 548382263 h 5471" name="T71"/>
              <a:gd fmla="*/ 259143962 w 5778" name="T72"/>
              <a:gd fmla="*/ 543273344 h 5471" name="T73"/>
              <a:gd fmla="*/ 384150602 w 5778" name="T74"/>
              <a:gd fmla="*/ 543925679 h 5471" name="T75"/>
              <a:gd fmla="*/ 434370662 w 5778" name="T76"/>
              <a:gd fmla="*/ 549034269 h 5471" name="T77"/>
              <a:gd fmla="*/ 484699193 w 5778" name="T78"/>
              <a:gd fmla="*/ 556643094 h 5471" name="T79"/>
              <a:gd fmla="*/ 154355774 w 5778" name="T80"/>
              <a:gd fmla="*/ 556643094 h 5471" name="T81"/>
              <a:gd fmla="*/ 577856264 w 5778" name="T82"/>
              <a:gd fmla="*/ 339681647 h 5471" name="T83"/>
              <a:gd fmla="*/ 524049081 w 5778" name="T84"/>
              <a:gd fmla="*/ 365117135 h 5471" name="T85"/>
              <a:gd fmla="*/ 517309707 w 5778" name="T86"/>
              <a:gd fmla="*/ 366203922 h 5471" name="T87"/>
              <a:gd fmla="*/ 509700587 w 5778" name="T88"/>
              <a:gd fmla="*/ 370334502 h 5471" name="T89"/>
              <a:gd fmla="*/ 504156700 w 5778" name="T90"/>
              <a:gd fmla="*/ 376965318 h 5471" name="T91"/>
              <a:gd fmla="*/ 501548123 w 5778" name="T92"/>
              <a:gd fmla="*/ 385334927 h 5471" name="T93"/>
              <a:gd fmla="*/ 501874195 w 5778" name="T94"/>
              <a:gd fmla="*/ 392182969 h 5471" name="T95"/>
              <a:gd fmla="*/ 505243718 w 5778" name="T96"/>
              <a:gd fmla="*/ 400226574 h 5471" name="T97"/>
              <a:gd fmla="*/ 511439748 w 5778" name="T98"/>
              <a:gd fmla="*/ 406422280 h 5471" name="T99"/>
              <a:gd fmla="*/ 519483741 w 5778" name="T100"/>
              <a:gd fmla="*/ 409792077 h 5471" name="T101"/>
              <a:gd fmla="*/ 526331916 w 5778" name="T102"/>
              <a:gd fmla="*/ 410009302 h 5471" name="T103"/>
              <a:gd fmla="*/ 534701981 w 5778" name="T104"/>
              <a:gd fmla="*/ 407509396 h 5471" name="T105"/>
              <a:gd fmla="*/ 541441355 w 5778" name="T106"/>
              <a:gd fmla="*/ 402074474 h 5471" name="T107"/>
              <a:gd fmla="*/ 545572152 w 5778" name="T108"/>
              <a:gd fmla="*/ 394465649 h 5471" name="T109"/>
              <a:gd fmla="*/ 546659169 w 5778" name="T110"/>
              <a:gd fmla="*/ 387617608 h 5471" name="T111"/>
              <a:gd fmla="*/ 544811207 w 5778" name="T112"/>
              <a:gd fmla="*/ 378921666 h 5471" name="T113"/>
              <a:gd fmla="*/ 539919465 w 5778" name="T114"/>
              <a:gd fmla="*/ 371747622 h 5471" name="T115"/>
              <a:gd fmla="*/ 532854019 w 5778" name="T116"/>
              <a:gd fmla="*/ 366965035 h 5471" name="T117"/>
              <a:gd fmla="*/ 524049081 w 5778" name="T118"/>
              <a:gd fmla="*/ 365117135 h 547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471" w="5778">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solidFill>
            <a:schemeClr val="bg1"/>
          </a:solidFill>
          <a:ln>
            <a:noFill/>
          </a:ln>
          <a:extLst/>
        </p:spPr>
        <p:txBody>
          <a:bodyPr anchor="ctr" bIns="612000"/>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27" name="矩形 26"/>
          <p:cNvSpPr/>
          <p:nvPr/>
        </p:nvSpPr>
        <p:spPr>
          <a:xfrm>
            <a:off x="1988554" y="5216845"/>
            <a:ext cx="2969645"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a:t>
            </a:r>
          </a:p>
        </p:txBody>
      </p:sp>
      <p:sp>
        <p:nvSpPr>
          <p:cNvPr id="28" name="文本框 27"/>
          <p:cNvSpPr txBox="1"/>
          <p:nvPr/>
        </p:nvSpPr>
        <p:spPr>
          <a:xfrm>
            <a:off x="1996787" y="4930361"/>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29" name="矩形 28"/>
          <p:cNvSpPr/>
          <p:nvPr/>
        </p:nvSpPr>
        <p:spPr>
          <a:xfrm>
            <a:off x="5418150" y="3386312"/>
            <a:ext cx="2969645"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a:t>
            </a:r>
          </a:p>
        </p:txBody>
      </p:sp>
      <p:sp>
        <p:nvSpPr>
          <p:cNvPr id="30" name="文本框 29"/>
          <p:cNvSpPr txBox="1"/>
          <p:nvPr/>
        </p:nvSpPr>
        <p:spPr>
          <a:xfrm>
            <a:off x="5426382" y="3099829"/>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1" name="矩形 30"/>
          <p:cNvSpPr/>
          <p:nvPr/>
        </p:nvSpPr>
        <p:spPr>
          <a:xfrm>
            <a:off x="8696927" y="1587473"/>
            <a:ext cx="2969645"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a:t>
            </a:r>
          </a:p>
        </p:txBody>
      </p:sp>
      <p:sp>
        <p:nvSpPr>
          <p:cNvPr id="32" name="文本框 31"/>
          <p:cNvSpPr txBox="1"/>
          <p:nvPr/>
        </p:nvSpPr>
        <p:spPr>
          <a:xfrm>
            <a:off x="8705159" y="1300990"/>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3" name="任意多边形 32"/>
          <p:cNvSpPr/>
          <p:nvPr/>
        </p:nvSpPr>
        <p:spPr>
          <a:xfrm>
            <a:off x="4604273" y="1645920"/>
            <a:ext cx="2431228" cy="946673"/>
          </a:xfrm>
          <a:custGeom>
            <a:gdLst>
              <a:gd fmla="*/ 2366682 w 2366682" name="connsiteX0"/>
              <a:gd fmla="*/ 0 h 946673" name="connsiteY0"/>
              <a:gd fmla="*/ 0 w 2366682" name="connsiteX1"/>
              <a:gd fmla="*/ 0 h 946673" name="connsiteY1"/>
              <a:gd fmla="*/ 0 w 2366682" name="connsiteX2"/>
              <a:gd fmla="*/ 946673 h 946673" name="connsiteY2"/>
            </a:gdLst>
            <a:cxnLst>
              <a:cxn ang="0">
                <a:pos x="connsiteX0" y="connsiteY0"/>
              </a:cxn>
              <a:cxn ang="0">
                <a:pos x="connsiteX1" y="connsiteY1"/>
              </a:cxn>
              <a:cxn ang="0">
                <a:pos x="connsiteX2" y="connsiteY2"/>
              </a:cxn>
            </a:cxnLst>
            <a:rect b="b" l="l" r="r" t="t"/>
            <a:pathLst>
              <a:path h="946673" w="2366682">
                <a:moveTo>
                  <a:pt x="2366682" y="0"/>
                </a:moveTo>
                <a:lnTo>
                  <a:pt x="0" y="0"/>
                </a:lnTo>
                <a:lnTo>
                  <a:pt x="0" y="946673"/>
                </a:lnTo>
              </a:path>
            </a:pathLst>
          </a:custGeom>
          <a:noFill/>
          <a:ln>
            <a:solidFill>
              <a:schemeClr val="bg2"/>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1222646" y="3492347"/>
            <a:ext cx="2431228" cy="946673"/>
          </a:xfrm>
          <a:custGeom>
            <a:gdLst>
              <a:gd fmla="*/ 2366682 w 2366682" name="connsiteX0"/>
              <a:gd fmla="*/ 0 h 946673" name="connsiteY0"/>
              <a:gd fmla="*/ 0 w 2366682" name="connsiteX1"/>
              <a:gd fmla="*/ 0 h 946673" name="connsiteY1"/>
              <a:gd fmla="*/ 0 w 2366682" name="connsiteX2"/>
              <a:gd fmla="*/ 946673 h 946673" name="connsiteY2"/>
            </a:gdLst>
            <a:cxnLst>
              <a:cxn ang="0">
                <a:pos x="connsiteX0" y="connsiteY0"/>
              </a:cxn>
              <a:cxn ang="0">
                <a:pos x="connsiteX1" y="connsiteY1"/>
              </a:cxn>
              <a:cxn ang="0">
                <a:pos x="connsiteX2" y="connsiteY2"/>
              </a:cxn>
            </a:cxnLst>
            <a:rect b="b" l="l" r="r" t="t"/>
            <a:pathLst>
              <a:path h="946673" w="2366682">
                <a:moveTo>
                  <a:pt x="2366682" y="0"/>
                </a:moveTo>
                <a:lnTo>
                  <a:pt x="0" y="0"/>
                </a:lnTo>
                <a:lnTo>
                  <a:pt x="0" y="946673"/>
                </a:lnTo>
              </a:path>
            </a:pathLst>
          </a:custGeom>
          <a:noFill/>
          <a:ln>
            <a:solidFill>
              <a:schemeClr val="bg2"/>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327229720"/>
      </p:ext>
    </p:extLst>
  </p:cSld>
  <p:clrMapOvr>
    <a:masterClrMapping/>
  </p:clrMapOvr>
  <mc:AlternateContent>
    <mc:Choice Requires="p14">
      <p:transition p14:dur="700" spd="med">
        <p:fade/>
      </p:transition>
    </mc:Choice>
    <mc:Fallback>
      <p:transition spd="med">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图片占位符 44"/>
          <p:cNvPicPr>
            <a:picLocks noChangeAspect="1" noGrp="1"/>
          </p:cNvPicPr>
          <p:nvPr>
            <p:ph idx="10" sz="quarter" type="pic"/>
          </p:nvPr>
        </p:nvPicPr>
        <p:blipFill>
          <a:blip r:embed="rId2">
            <a:extLst>
              <a:ext uri="{28A0092B-C50C-407E-A947-70E740481C1C}">
                <a14:useLocalDpi val="0"/>
              </a:ext>
            </a:extLst>
          </a:blip>
          <a:stretch>
            <a:fillRect/>
          </a:stretch>
        </p:blipFill>
        <p:spPr>
          <a:xfrm>
            <a:off x="0" y="0"/>
            <a:ext cx="12192000" cy="6858000"/>
          </a:xfrm>
        </p:spPr>
      </p:pic>
      <p:sp>
        <p:nvSpPr>
          <p:cNvPr id="14" name="任意多边形 13"/>
          <p:cNvSpPr/>
          <p:nvPr/>
        </p:nvSpPr>
        <p:spPr>
          <a:xfrm flipH="1">
            <a:off x="0" y="3780694"/>
            <a:ext cx="5907003" cy="3077307"/>
          </a:xfrm>
          <a:custGeom>
            <a:gdLst>
              <a:gd fmla="*/ 5907003 w 5907003" name="connsiteX0"/>
              <a:gd fmla="*/ 0 h 3077307" name="connsiteY0"/>
              <a:gd fmla="*/ 5907003 w 5907003" name="connsiteX1"/>
              <a:gd fmla="*/ 3077307 h 3077307" name="connsiteY1"/>
              <a:gd fmla="*/ 0 w 5907003" name="connsiteX2"/>
              <a:gd fmla="*/ 3077307 h 3077307" name="connsiteY2"/>
              <a:gd fmla="*/ 28990 w 5907003" name="connsiteX3"/>
              <a:gd fmla="*/ 2944064 h 3077307" name="connsiteY3"/>
              <a:gd fmla="*/ 5907003 w 5907003" name="connsiteX4"/>
              <a:gd fmla="*/ 0 h 307730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77307" w="5907003">
                <a:moveTo>
                  <a:pt x="5907003" y="0"/>
                </a:moveTo>
                <a:lnTo>
                  <a:pt x="5907003" y="3077307"/>
                </a:lnTo>
                <a:lnTo>
                  <a:pt x="0" y="3077307"/>
                </a:lnTo>
                <a:lnTo>
                  <a:pt x="28990" y="2944064"/>
                </a:lnTo>
                <a:cubicBezTo>
                  <a:pt x="465129" y="1277021"/>
                  <a:pt x="2930717" y="0"/>
                  <a:pt x="5907003" y="0"/>
                </a:cubicBezTo>
                <a:close/>
              </a:path>
            </a:pathLst>
          </a:custGeom>
          <a:solidFill>
            <a:schemeClr val="bg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flipH="1">
            <a:off x="1" y="4518830"/>
            <a:ext cx="12192000" cy="2339170"/>
          </a:xfrm>
          <a:custGeom>
            <a:gdLst>
              <a:gd fmla="*/ 496389 w 12192000" name="connsiteX0"/>
              <a:gd fmla="*/ 0 h 2339170" name="connsiteY0"/>
              <a:gd fmla="*/ 12075322 w 12192000" name="connsiteX1"/>
              <a:gd fmla="*/ 2242156 h 2339170" name="connsiteY1"/>
              <a:gd fmla="*/ 12192000 w 12192000" name="connsiteX2"/>
              <a:gd fmla="*/ 2328605 h 2339170" name="connsiteY2"/>
              <a:gd fmla="*/ 12192000 w 12192000" name="connsiteX3"/>
              <a:gd fmla="*/ 2339170 h 2339170" name="connsiteY3"/>
              <a:gd fmla="*/ 0 w 12192000" name="connsiteX4"/>
              <a:gd fmla="*/ 2339170 h 2339170" name="connsiteY4"/>
              <a:gd fmla="*/ 0 w 12192000" name="connsiteX5"/>
              <a:gd fmla="*/ 3667 h 23391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39170" w="12192000">
                <a:moveTo>
                  <a:pt x="496389" y="0"/>
                </a:moveTo>
                <a:cubicBezTo>
                  <a:pt x="5701591" y="0"/>
                  <a:pt x="10167629" y="924535"/>
                  <a:pt x="12075322" y="2242156"/>
                </a:cubicBezTo>
                <a:lnTo>
                  <a:pt x="12192000" y="2328605"/>
                </a:lnTo>
                <a:lnTo>
                  <a:pt x="12192000" y="2339170"/>
                </a:lnTo>
                <a:lnTo>
                  <a:pt x="0" y="2339170"/>
                </a:lnTo>
                <a:lnTo>
                  <a:pt x="0" y="3667"/>
                </a:lnTo>
                <a:close/>
              </a:path>
            </a:pathLst>
          </a:custGeom>
          <a:solidFill>
            <a:schemeClr val="accent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6294844" y="5084466"/>
            <a:ext cx="5535839" cy="1097280"/>
          </a:xfrm>
          <a:prstGeom prst="rect">
            <a:avLst/>
          </a:prstGeom>
          <a:noFill/>
          <a:effectLst>
            <a:outerShdw algn="tl" blurRad="50800" dir="2700000" dist="38100" rotWithShape="0">
              <a:prstClr val="black">
                <a:alpha val="20000"/>
              </a:prstClr>
            </a:outerShdw>
          </a:effectLst>
        </p:spPr>
        <p:txBody>
          <a:bodyPr rtlCol="0" wrap="square">
            <a:spAutoFit/>
          </a:bodyPr>
          <a:lstStyle/>
          <a:p>
            <a:r>
              <a:rPr altLang="zh-CN" b="1" lang="en-US" sz="6600">
                <a:solidFill>
                  <a:schemeClr val="bg1"/>
                </a:solidFill>
                <a:latin typeface="+mn-ea"/>
              </a:rPr>
              <a:t>THANK YOU</a:t>
            </a:r>
          </a:p>
        </p:txBody>
      </p:sp>
      <p:grpSp>
        <p:nvGrpSpPr>
          <p:cNvPr id="28" name="组合 27"/>
          <p:cNvGrpSpPr/>
          <p:nvPr/>
        </p:nvGrpSpPr>
        <p:grpSpPr>
          <a:xfrm>
            <a:off x="621626" y="4214510"/>
            <a:ext cx="1101666" cy="1085191"/>
            <a:chOff x="309636" y="5144626"/>
            <a:chExt cx="1134049" cy="1117088"/>
          </a:xfrm>
          <a:solidFill>
            <a:schemeClr val="accent3"/>
          </a:solidFill>
          <a:effectLst>
            <a:outerShdw algn="tl" blurRad="50800" dir="2700000" dist="38100" rotWithShape="0">
              <a:prstClr val="black">
                <a:alpha val="40000"/>
              </a:prstClr>
            </a:outerShdw>
          </a:effectLst>
        </p:grpSpPr>
        <p:sp>
          <p:nvSpPr>
            <p:cNvPr id="29" name="任意多边形 28"/>
            <p:cNvSpPr/>
            <p:nvPr/>
          </p:nvSpPr>
          <p:spPr>
            <a:xfrm>
              <a:off x="309636" y="5144626"/>
              <a:ext cx="791502" cy="791502"/>
            </a:xfrm>
            <a:custGeom>
              <a:gdLst>
                <a:gd fmla="*/ 78758 w 1766806" name="connsiteX0"/>
                <a:gd fmla="*/ 96562 h 1766806" name="connsiteY0"/>
                <a:gd fmla="*/ 78758 w 1766806" name="connsiteX1"/>
                <a:gd fmla="*/ 1670245 h 1766806" name="connsiteY1"/>
                <a:gd fmla="*/ 1688049 w 1766806" name="connsiteX2"/>
                <a:gd fmla="*/ 1670245 h 1766806" name="connsiteY2"/>
                <a:gd fmla="*/ 1688049 w 1766806" name="connsiteX3"/>
                <a:gd fmla="*/ 96562 h 1766806" name="connsiteY3"/>
                <a:gd fmla="*/ 0 w 1766806" name="connsiteX4"/>
                <a:gd fmla="*/ 0 h 1766806" name="connsiteY4"/>
                <a:gd fmla="*/ 1766806 w 1766806" name="connsiteX5"/>
                <a:gd fmla="*/ 0 h 1766806" name="connsiteY5"/>
                <a:gd fmla="*/ 1766806 w 1766806" name="connsiteX6"/>
                <a:gd fmla="*/ 1766806 h 1766806" name="connsiteY6"/>
                <a:gd fmla="*/ 0 w 1766806" name="connsiteX7"/>
                <a:gd fmla="*/ 1766806 h 17668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766806" w="1766806">
                  <a:moveTo>
                    <a:pt x="78758" y="96562"/>
                  </a:moveTo>
                  <a:lnTo>
                    <a:pt x="78758" y="1670245"/>
                  </a:lnTo>
                  <a:lnTo>
                    <a:pt x="1688049" y="1670245"/>
                  </a:lnTo>
                  <a:lnTo>
                    <a:pt x="1688049" y="96562"/>
                  </a:lnTo>
                  <a:close/>
                  <a:moveTo>
                    <a:pt x="0" y="0"/>
                  </a:moveTo>
                  <a:lnTo>
                    <a:pt x="1766806" y="0"/>
                  </a:lnTo>
                  <a:lnTo>
                    <a:pt x="1766806" y="1766806"/>
                  </a:lnTo>
                  <a:lnTo>
                    <a:pt x="0" y="1766806"/>
                  </a:lnTo>
                  <a:close/>
                </a:path>
              </a:pathLst>
            </a:cu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0" name="任意多边形 29"/>
            <p:cNvSpPr/>
            <p:nvPr/>
          </p:nvSpPr>
          <p:spPr>
            <a:xfrm>
              <a:off x="792512" y="5610541"/>
              <a:ext cx="651173" cy="651173"/>
            </a:xfrm>
            <a:custGeom>
              <a:gdLst>
                <a:gd fmla="*/ 78758 w 1766806" name="connsiteX0"/>
                <a:gd fmla="*/ 96562 h 1766806" name="connsiteY0"/>
                <a:gd fmla="*/ 78758 w 1766806" name="connsiteX1"/>
                <a:gd fmla="*/ 1670245 h 1766806" name="connsiteY1"/>
                <a:gd fmla="*/ 1688049 w 1766806" name="connsiteX2"/>
                <a:gd fmla="*/ 1670245 h 1766806" name="connsiteY2"/>
                <a:gd fmla="*/ 1688049 w 1766806" name="connsiteX3"/>
                <a:gd fmla="*/ 96562 h 1766806" name="connsiteY3"/>
                <a:gd fmla="*/ 0 w 1766806" name="connsiteX4"/>
                <a:gd fmla="*/ 0 h 1766806" name="connsiteY4"/>
                <a:gd fmla="*/ 1766806 w 1766806" name="connsiteX5"/>
                <a:gd fmla="*/ 0 h 1766806" name="connsiteY5"/>
                <a:gd fmla="*/ 1766806 w 1766806" name="connsiteX6"/>
                <a:gd fmla="*/ 1766806 h 1766806" name="connsiteY6"/>
                <a:gd fmla="*/ 0 w 1766806" name="connsiteX7"/>
                <a:gd fmla="*/ 1766806 h 176680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766806" w="1766806">
                  <a:moveTo>
                    <a:pt x="78758" y="96562"/>
                  </a:moveTo>
                  <a:lnTo>
                    <a:pt x="78758" y="1670245"/>
                  </a:lnTo>
                  <a:lnTo>
                    <a:pt x="1688049" y="1670245"/>
                  </a:lnTo>
                  <a:lnTo>
                    <a:pt x="1688049" y="96562"/>
                  </a:lnTo>
                  <a:close/>
                  <a:moveTo>
                    <a:pt x="0" y="0"/>
                  </a:moveTo>
                  <a:lnTo>
                    <a:pt x="1766806" y="0"/>
                  </a:lnTo>
                  <a:lnTo>
                    <a:pt x="1766806" y="1766806"/>
                  </a:lnTo>
                  <a:lnTo>
                    <a:pt x="0" y="1766806"/>
                  </a:lnTo>
                  <a:close/>
                </a:path>
              </a:pathLst>
            </a:cu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sp>
        <p:nvSpPr>
          <p:cNvPr id="31" name="文本框 30"/>
          <p:cNvSpPr txBox="1"/>
          <p:nvPr/>
        </p:nvSpPr>
        <p:spPr>
          <a:xfrm>
            <a:off x="512830" y="5352202"/>
            <a:ext cx="1297615" cy="365760"/>
          </a:xfrm>
          <a:prstGeom prst="rect">
            <a:avLst/>
          </a:prstGeom>
          <a:noFill/>
          <a:ln>
            <a:noFill/>
          </a:ln>
        </p:spPr>
        <p:txBody>
          <a:bodyPr rtlCol="0" wrap="none">
            <a:spAutoFit/>
          </a:bodyPr>
          <a:lstStyle/>
          <a:p>
            <a:r>
              <a:rPr altLang="zh-CN" lang="en-US">
                <a:solidFill>
                  <a:schemeClr val="accent3"/>
                </a:solidFill>
              </a:rPr>
              <a:t>YOUR LOGO</a:t>
            </a:r>
          </a:p>
        </p:txBody>
      </p:sp>
      <p:sp>
        <p:nvSpPr>
          <p:cNvPr id="32" name="文本框 31"/>
          <p:cNvSpPr txBox="1"/>
          <p:nvPr/>
        </p:nvSpPr>
        <p:spPr>
          <a:xfrm>
            <a:off x="6419832" y="6020602"/>
            <a:ext cx="5410851" cy="365760"/>
          </a:xfrm>
          <a:prstGeom prst="rect">
            <a:avLst/>
          </a:prstGeom>
          <a:noFill/>
          <a:effectLst>
            <a:outerShdw algn="tl" blurRad="50800" dir="2700000" dist="38100" rotWithShape="0">
              <a:prstClr val="black">
                <a:alpha val="20000"/>
              </a:prstClr>
            </a:outerShdw>
          </a:effectLst>
        </p:spPr>
        <p:txBody>
          <a:bodyPr rtlCol="0" wrap="square">
            <a:spAutoFit/>
          </a:bodyPr>
          <a:lstStyle/>
          <a:p>
            <a:r>
              <a:rPr altLang="zh-CN" b="1" lang="en-US">
                <a:solidFill>
                  <a:schemeClr val="bg1"/>
                </a:solidFill>
                <a:latin typeface="+mn-ea"/>
              </a:rPr>
              <a:t>BUSINESS POWERPOINT CREATIVE DESIGN</a:t>
            </a:r>
          </a:p>
        </p:txBody>
      </p:sp>
    </p:spTree>
    <p:extLst>
      <p:ext uri="{BB962C8B-B14F-4D97-AF65-F5344CB8AC3E}">
        <p14:creationId val="114822259"/>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
        <p:nvSpPr>
          <p:cNvPr id="23" name="六边形 22"/>
          <p:cNvSpPr/>
          <p:nvPr/>
        </p:nvSpPr>
        <p:spPr>
          <a:xfrm>
            <a:off x="1521770" y="1800519"/>
            <a:ext cx="1741414" cy="150121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六边形 23"/>
          <p:cNvSpPr/>
          <p:nvPr/>
        </p:nvSpPr>
        <p:spPr>
          <a:xfrm>
            <a:off x="3995782" y="1800519"/>
            <a:ext cx="1741414" cy="150121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六边形 24"/>
          <p:cNvSpPr/>
          <p:nvPr/>
        </p:nvSpPr>
        <p:spPr>
          <a:xfrm>
            <a:off x="6469794" y="1800519"/>
            <a:ext cx="1741414" cy="150121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六边形 25"/>
          <p:cNvSpPr/>
          <p:nvPr/>
        </p:nvSpPr>
        <p:spPr>
          <a:xfrm>
            <a:off x="8943807" y="1800519"/>
            <a:ext cx="1741414" cy="150121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3248412" y="2221975"/>
            <a:ext cx="254047" cy="658306"/>
          </a:xfrm>
          <a:custGeom>
            <a:gdLst>
              <a:gd fmla="*/ 1 w 579336" name="connsiteX0"/>
              <a:gd fmla="*/ 0 h 1501219" name="connsiteY0"/>
              <a:gd fmla="*/ 204031 w 579336" name="connsiteX1"/>
              <a:gd fmla="*/ 0 h 1501219" name="connsiteY1"/>
              <a:gd fmla="*/ 579336 w 579336" name="connsiteX2"/>
              <a:gd fmla="*/ 750610 h 1501219" name="connsiteY2"/>
              <a:gd fmla="*/ 204031 w 579336" name="connsiteX3"/>
              <a:gd fmla="*/ 1501219 h 1501219" name="connsiteY3"/>
              <a:gd fmla="*/ 0 w 579336" name="connsiteX4"/>
              <a:gd fmla="*/ 1501219 h 1501219" name="connsiteY4"/>
              <a:gd fmla="*/ 375305 w 579336" name="connsiteX5"/>
              <a:gd fmla="*/ 750609 h 15012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01219" w="579336">
                <a:moveTo>
                  <a:pt x="1" y="0"/>
                </a:moveTo>
                <a:lnTo>
                  <a:pt x="204031" y="0"/>
                </a:lnTo>
                <a:lnTo>
                  <a:pt x="579336" y="750610"/>
                </a:lnTo>
                <a:lnTo>
                  <a:pt x="204031" y="1501219"/>
                </a:lnTo>
                <a:lnTo>
                  <a:pt x="0" y="1501219"/>
                </a:lnTo>
                <a:lnTo>
                  <a:pt x="375305" y="7506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a:off x="5722424" y="2221778"/>
            <a:ext cx="254047" cy="658306"/>
          </a:xfrm>
          <a:custGeom>
            <a:gdLst>
              <a:gd fmla="*/ 1 w 579336" name="connsiteX0"/>
              <a:gd fmla="*/ 0 h 1501219" name="connsiteY0"/>
              <a:gd fmla="*/ 204031 w 579336" name="connsiteX1"/>
              <a:gd fmla="*/ 0 h 1501219" name="connsiteY1"/>
              <a:gd fmla="*/ 579336 w 579336" name="connsiteX2"/>
              <a:gd fmla="*/ 750610 h 1501219" name="connsiteY2"/>
              <a:gd fmla="*/ 204031 w 579336" name="connsiteX3"/>
              <a:gd fmla="*/ 1501219 h 1501219" name="connsiteY3"/>
              <a:gd fmla="*/ 0 w 579336" name="connsiteX4"/>
              <a:gd fmla="*/ 1501219 h 1501219" name="connsiteY4"/>
              <a:gd fmla="*/ 375305 w 579336" name="connsiteX5"/>
              <a:gd fmla="*/ 750609 h 15012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01219" w="579336">
                <a:moveTo>
                  <a:pt x="1" y="0"/>
                </a:moveTo>
                <a:lnTo>
                  <a:pt x="204031" y="0"/>
                </a:lnTo>
                <a:lnTo>
                  <a:pt x="579336" y="750610"/>
                </a:lnTo>
                <a:lnTo>
                  <a:pt x="204031" y="1501219"/>
                </a:lnTo>
                <a:lnTo>
                  <a:pt x="0" y="1501219"/>
                </a:lnTo>
                <a:lnTo>
                  <a:pt x="375305" y="75060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8196437" y="2221778"/>
            <a:ext cx="254047" cy="658306"/>
          </a:xfrm>
          <a:custGeom>
            <a:gdLst>
              <a:gd fmla="*/ 1 w 579336" name="connsiteX0"/>
              <a:gd fmla="*/ 0 h 1501219" name="connsiteY0"/>
              <a:gd fmla="*/ 204031 w 579336" name="connsiteX1"/>
              <a:gd fmla="*/ 0 h 1501219" name="connsiteY1"/>
              <a:gd fmla="*/ 579336 w 579336" name="connsiteX2"/>
              <a:gd fmla="*/ 750610 h 1501219" name="connsiteY2"/>
              <a:gd fmla="*/ 204031 w 579336" name="connsiteX3"/>
              <a:gd fmla="*/ 1501219 h 1501219" name="connsiteY3"/>
              <a:gd fmla="*/ 0 w 579336" name="connsiteX4"/>
              <a:gd fmla="*/ 1501219 h 1501219" name="connsiteY4"/>
              <a:gd fmla="*/ 375305 w 579336" name="connsiteX5"/>
              <a:gd fmla="*/ 750609 h 15012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01219" w="579336">
                <a:moveTo>
                  <a:pt x="1" y="0"/>
                </a:moveTo>
                <a:lnTo>
                  <a:pt x="204031" y="0"/>
                </a:lnTo>
                <a:lnTo>
                  <a:pt x="579336" y="750610"/>
                </a:lnTo>
                <a:lnTo>
                  <a:pt x="204031" y="1501219"/>
                </a:lnTo>
                <a:lnTo>
                  <a:pt x="0" y="1501219"/>
                </a:lnTo>
                <a:lnTo>
                  <a:pt x="375305" y="7506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KSO_Shape"/>
          <p:cNvSpPr/>
          <p:nvPr/>
        </p:nvSpPr>
        <p:spPr>
          <a:xfrm>
            <a:off x="2015093" y="2251849"/>
            <a:ext cx="739996" cy="598164"/>
          </a:xfrm>
          <a:custGeom>
            <a:gdLst>
              <a:gd fmla="*/ 563922 w 3083576" name="connsiteX0"/>
              <a:gd fmla="*/ 777746 h 2491786" name="connsiteY0"/>
              <a:gd fmla="*/ 540630 w 3083576" name="connsiteX1"/>
              <a:gd fmla="*/ 782448 h 2491786" name="connsiteY1"/>
              <a:gd fmla="*/ 519188 w 3083576" name="connsiteX2"/>
              <a:gd fmla="*/ 778120 h 2491786" name="connsiteY2"/>
              <a:gd fmla="*/ 152371 w 3083576" name="connsiteX3"/>
              <a:gd fmla="*/ 1413466 h 2491786" name="connsiteY3"/>
              <a:gd fmla="*/ 930955 w 3083576" name="connsiteX4"/>
              <a:gd fmla="*/ 1413466 h 2491786" name="connsiteY4"/>
              <a:gd fmla="*/ 2564171 w 3083576" name="connsiteX5"/>
              <a:gd fmla="*/ 320325 h 2491786" name="connsiteY5"/>
              <a:gd fmla="*/ 2540879 w 3083576" name="connsiteX6"/>
              <a:gd fmla="*/ 325027 h 2491786" name="connsiteY6"/>
              <a:gd fmla="*/ 2519437 w 3083576" name="connsiteX7"/>
              <a:gd fmla="*/ 320699 h 2491786" name="connsiteY7"/>
              <a:gd fmla="*/ 2152620 w 3083576" name="connsiteX8"/>
              <a:gd fmla="*/ 956045 h 2491786" name="connsiteY8"/>
              <a:gd fmla="*/ 2931204 w 3083576" name="connsiteX9"/>
              <a:gd fmla="*/ 956045 h 2491786" name="connsiteY9"/>
              <a:gd fmla="*/ 1510555 w 3083576" name="connsiteX10"/>
              <a:gd fmla="*/ 0 h 2491786" name="connsiteY10"/>
              <a:gd fmla="*/ 1598185 w 3083576" name="connsiteX11"/>
              <a:gd fmla="*/ 87630 h 2491786" name="connsiteY11"/>
              <a:gd fmla="*/ 1598185 w 3083576" name="connsiteX12"/>
              <a:gd fmla="*/ 118806 h 2491786" name="connsiteY12"/>
              <a:gd fmla="*/ 2530732 w 3083576" name="connsiteX13"/>
              <a:gd fmla="*/ 53326 h 2491786" name="connsiteY13"/>
              <a:gd fmla="*/ 2551279 w 3083576" name="connsiteX14"/>
              <a:gd fmla="*/ 98527 h 2491786" name="connsiteY14"/>
              <a:gd fmla="*/ 2585370 w 3083576" name="connsiteX15"/>
              <a:gd fmla="*/ 105410 h 2491786" name="connsiteY15"/>
              <a:gd fmla="*/ 2655179 w 3083576" name="connsiteX16"/>
              <a:gd fmla="*/ 210727 h 2491786" name="connsiteY16"/>
              <a:gd fmla="*/ 2646196 w 3083576" name="connsiteX17"/>
              <a:gd fmla="*/ 255218 h 2491786" name="connsiteY17"/>
              <a:gd fmla="*/ 2644959 w 3083576" name="connsiteX18"/>
              <a:gd fmla="*/ 257053 h 2491786" name="connsiteY18"/>
              <a:gd fmla="*/ 3048522 w 3083576" name="connsiteX19"/>
              <a:gd fmla="*/ 956045 h 2491786" name="connsiteY19"/>
              <a:gd fmla="*/ 3077696 w 3083576" name="connsiteX20"/>
              <a:gd fmla="*/ 956045 h 2491786" name="connsiteY20"/>
              <a:gd fmla="*/ 3083576 w 3083576" name="connsiteX21"/>
              <a:gd fmla="*/ 985678 h 2491786" name="connsiteY21"/>
              <a:gd fmla="*/ 2541912 w 3083576" name="connsiteX22"/>
              <a:gd fmla="*/ 1260845 h 2491786" name="connsiteY22"/>
              <a:gd fmla="*/ 2000249 w 3083576" name="connsiteX23"/>
              <a:gd fmla="*/ 985677 h 2491786" name="connsiteY23"/>
              <a:gd fmla="*/ 2006130 w 3083576" name="connsiteX24"/>
              <a:gd fmla="*/ 956045 h 2491786" name="connsiteY24"/>
              <a:gd fmla="*/ 2035302 w 3083576" name="connsiteX25"/>
              <a:gd fmla="*/ 956045 h 2491786" name="connsiteY25"/>
              <a:gd fmla="*/ 2437911 w 3083576" name="connsiteX26"/>
              <a:gd fmla="*/ 258704 h 2491786" name="connsiteY26"/>
              <a:gd fmla="*/ 2435562 w 3083576" name="connsiteX27"/>
              <a:gd fmla="*/ 255218 h 2491786" name="connsiteY27"/>
              <a:gd fmla="*/ 2426578 w 3083576" name="connsiteX28"/>
              <a:gd fmla="*/ 210727 h 2491786" name="connsiteY28"/>
              <a:gd fmla="*/ 2435561 w 3083576" name="connsiteX29"/>
              <a:gd fmla="*/ 166237 h 2491786" name="connsiteY29"/>
              <a:gd fmla="*/ 2437723 w 3083576" name="connsiteX30"/>
              <a:gd fmla="*/ 163029 h 2491786" name="connsiteY30"/>
              <a:gd fmla="*/ 1598185 w 3083576" name="connsiteX31"/>
              <a:gd fmla="*/ 358598 h 2491786" name="connsiteY31"/>
              <a:gd fmla="*/ 1598185 w 3083576" name="connsiteX32"/>
              <a:gd fmla="*/ 1889182 h 2491786" name="connsiteY32"/>
              <a:gd fmla="*/ 1944895 w 3083576" name="connsiteX33"/>
              <a:gd fmla="*/ 1889182 h 2491786" name="connsiteY33"/>
              <a:gd fmla="*/ 1944895 w 3083576" name="connsiteX34"/>
              <a:gd fmla="*/ 2091447 h 2491786" name="connsiteY34"/>
              <a:gd fmla="*/ 2200010 w 3083576" name="connsiteX35"/>
              <a:gd fmla="*/ 2091447 h 2491786" name="connsiteY35"/>
              <a:gd fmla="*/ 2200010 w 3083576" name="connsiteX36"/>
              <a:gd fmla="*/ 2491786 h 2491786" name="connsiteY36"/>
              <a:gd fmla="*/ 821101 w 3083576" name="connsiteX37"/>
              <a:gd fmla="*/ 2491786 h 2491786" name="connsiteY37"/>
              <a:gd fmla="*/ 821101 w 3083576" name="connsiteX38"/>
              <a:gd fmla="*/ 2091447 h 2491786" name="connsiteY38"/>
              <a:gd fmla="*/ 1076215 w 3083576" name="connsiteX39"/>
              <a:gd fmla="*/ 2091447 h 2491786" name="connsiteY39"/>
              <a:gd fmla="*/ 1076215 w 3083576" name="connsiteX40"/>
              <a:gd fmla="*/ 1889182 h 2491786" name="connsiteY40"/>
              <a:gd fmla="*/ 1422925 w 3083576" name="connsiteX41"/>
              <a:gd fmla="*/ 1889182 h 2491786" name="connsiteY41"/>
              <a:gd fmla="*/ 1422925 w 3083576" name="connsiteX42"/>
              <a:gd fmla="*/ 399424 h 2491786" name="connsiteY42"/>
              <a:gd fmla="*/ 620129 w 3083576" name="connsiteX43"/>
              <a:gd fmla="*/ 586434 h 2491786" name="connsiteY43"/>
              <a:gd fmla="*/ 621452 w 3083576" name="connsiteX44"/>
              <a:gd fmla="*/ 587326 h 2491786" name="connsiteY44"/>
              <a:gd fmla="*/ 654930 w 3083576" name="connsiteX45"/>
              <a:gd fmla="*/ 668148 h 2491786" name="connsiteY45"/>
              <a:gd fmla="*/ 645947 w 3083576" name="connsiteX46"/>
              <a:gd fmla="*/ 712639 h 2491786" name="connsiteY46"/>
              <a:gd fmla="*/ 644710 w 3083576" name="connsiteX47"/>
              <a:gd fmla="*/ 714474 h 2491786" name="connsiteY47"/>
              <a:gd fmla="*/ 1048273 w 3083576" name="connsiteX48"/>
              <a:gd fmla="*/ 1413466 h 2491786" name="connsiteY48"/>
              <a:gd fmla="*/ 1077447 w 3083576" name="connsiteX49"/>
              <a:gd fmla="*/ 1413466 h 2491786" name="connsiteY49"/>
              <a:gd fmla="*/ 1083327 w 3083576" name="connsiteX50"/>
              <a:gd fmla="*/ 1443099 h 2491786" name="connsiteY50"/>
              <a:gd fmla="*/ 541663 w 3083576" name="connsiteX51"/>
              <a:gd fmla="*/ 1718266 h 2491786" name="connsiteY51"/>
              <a:gd fmla="*/ 0 w 3083576" name="connsiteX52"/>
              <a:gd fmla="*/ 1443098 h 2491786" name="connsiteY52"/>
              <a:gd fmla="*/ 5881 w 3083576" name="connsiteX53"/>
              <a:gd fmla="*/ 1413466 h 2491786" name="connsiteY53"/>
              <a:gd fmla="*/ 35053 w 3083576" name="connsiteX54"/>
              <a:gd fmla="*/ 1413466 h 2491786" name="connsiteY54"/>
              <a:gd fmla="*/ 437662 w 3083576" name="connsiteX55"/>
              <a:gd fmla="*/ 716125 h 2491786" name="connsiteY55"/>
              <a:gd fmla="*/ 435312 w 3083576" name="connsiteX56"/>
              <a:gd fmla="*/ 712639 h 2491786" name="connsiteY56"/>
              <a:gd fmla="*/ 426329 w 3083576" name="connsiteX57"/>
              <a:gd fmla="*/ 668148 h 2491786" name="connsiteY57"/>
              <a:gd fmla="*/ 496139 w 3083576" name="connsiteX58"/>
              <a:gd fmla="*/ 562831 h 2491786" name="connsiteY58"/>
              <a:gd fmla="*/ 516510 w 3083576" name="connsiteX59"/>
              <a:gd fmla="*/ 558718 h 2491786" name="connsiteY59"/>
              <a:gd fmla="*/ 525009 w 3083576" name="connsiteX60"/>
              <a:gd fmla="*/ 511565 h 2491786" name="connsiteY60"/>
              <a:gd fmla="*/ 1375005 w 3083576" name="connsiteX61"/>
              <a:gd fmla="*/ 158774 h 2491786" name="connsiteY61"/>
              <a:gd fmla="*/ 1422925 w 3083576" name="connsiteX62"/>
              <a:gd fmla="*/ 147768 h 2491786" name="connsiteY62"/>
              <a:gd fmla="*/ 1422925 w 3083576" name="connsiteX63"/>
              <a:gd fmla="*/ 87630 h 2491786" name="connsiteY63"/>
              <a:gd fmla="*/ 1510555 w 3083576" name="connsiteX64"/>
              <a:gd fmla="*/ 0 h 2491786"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2491786" w="308357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1" name="KSO_Shape"/>
          <p:cNvSpPr/>
          <p:nvPr/>
        </p:nvSpPr>
        <p:spPr bwMode="auto">
          <a:xfrm>
            <a:off x="4573591" y="2221779"/>
            <a:ext cx="664955" cy="65830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2" name="KSO_Shape"/>
          <p:cNvSpPr/>
          <p:nvPr/>
        </p:nvSpPr>
        <p:spPr bwMode="auto">
          <a:xfrm>
            <a:off x="6990185" y="2221778"/>
            <a:ext cx="712928" cy="600048"/>
          </a:xfrm>
          <a:custGeom>
            <a:gdLst>
              <a:gd fmla="*/ 2147483646 w 5708" name="T0"/>
              <a:gd fmla="*/ 2147483646 h 4804" name="T1"/>
              <a:gd fmla="*/ 2147483646 w 5708" name="T2"/>
              <a:gd fmla="*/ 2147483646 h 4804" name="T3"/>
              <a:gd fmla="*/ 2147483646 w 5708" name="T4"/>
              <a:gd fmla="*/ 2147483646 h 4804" name="T5"/>
              <a:gd fmla="*/ 2147483646 w 5708" name="T6"/>
              <a:gd fmla="*/ 2147483646 h 4804" name="T7"/>
              <a:gd fmla="*/ 2147483646 w 5708" name="T8"/>
              <a:gd fmla="*/ 2147483646 h 4804" name="T9"/>
              <a:gd fmla="*/ 2147483646 w 5708" name="T10"/>
              <a:gd fmla="*/ 2147483646 h 4804" name="T11"/>
              <a:gd fmla="*/ 2147483646 w 5708" name="T12"/>
              <a:gd fmla="*/ 2147483646 h 4804" name="T13"/>
              <a:gd fmla="*/ 2147483646 w 5708" name="T14"/>
              <a:gd fmla="*/ 2147483646 h 4804" name="T15"/>
              <a:gd fmla="*/ 2147483646 w 5708" name="T16"/>
              <a:gd fmla="*/ 2147483646 h 4804" name="T17"/>
              <a:gd fmla="*/ 2147483646 w 5708" name="T18"/>
              <a:gd fmla="*/ 2147483646 h 4804" name="T19"/>
              <a:gd fmla="*/ 2147483646 w 5708" name="T20"/>
              <a:gd fmla="*/ 2147483646 h 4804" name="T21"/>
              <a:gd fmla="*/ 2147483646 w 5708" name="T22"/>
              <a:gd fmla="*/ 2147483646 h 4804" name="T23"/>
              <a:gd fmla="*/ 2147483646 w 5708" name="T24"/>
              <a:gd fmla="*/ 2147483646 h 4804" name="T25"/>
              <a:gd fmla="*/ 2147483646 w 5708" name="T26"/>
              <a:gd fmla="*/ 2147483646 h 4804" name="T27"/>
              <a:gd fmla="*/ 2147483646 w 5708" name="T28"/>
              <a:gd fmla="*/ 2147483646 h 4804" name="T29"/>
              <a:gd fmla="*/ 2147483646 w 5708" name="T30"/>
              <a:gd fmla="*/ 2147483646 h 4804" name="T31"/>
              <a:gd fmla="*/ 2147483646 w 5708" name="T32"/>
              <a:gd fmla="*/ 2147483646 h 4804" name="T33"/>
              <a:gd fmla="*/ 2147483646 w 5708" name="T34"/>
              <a:gd fmla="*/ 2147483646 h 4804" name="T35"/>
              <a:gd fmla="*/ 2147483646 w 5708" name="T36"/>
              <a:gd fmla="*/ 2147483646 h 4804" name="T37"/>
              <a:gd fmla="*/ 2147483646 w 5708" name="T38"/>
              <a:gd fmla="*/ 2147483646 h 4804" name="T39"/>
              <a:gd fmla="*/ 2147483646 w 5708" name="T40"/>
              <a:gd fmla="*/ 2147483646 h 4804" name="T41"/>
              <a:gd fmla="*/ 2147483646 w 5708" name="T42"/>
              <a:gd fmla="*/ 2147483646 h 4804" name="T43"/>
              <a:gd fmla="*/ 2147483646 w 5708" name="T44"/>
              <a:gd fmla="*/ 2147483646 h 4804" name="T45"/>
              <a:gd fmla="*/ 2147483646 w 5708" name="T46"/>
              <a:gd fmla="*/ 2147483646 h 4804" name="T47"/>
              <a:gd fmla="*/ 2147483646 w 5708" name="T48"/>
              <a:gd fmla="*/ 2147483646 h 4804" name="T49"/>
              <a:gd fmla="*/ 2147483646 w 5708" name="T50"/>
              <a:gd fmla="*/ 2147483646 h 4804" name="T51"/>
              <a:gd fmla="*/ 2147483646 w 5708" name="T52"/>
              <a:gd fmla="*/ 2147483646 h 4804" name="T53"/>
              <a:gd fmla="*/ 2147483646 w 5708" name="T54"/>
              <a:gd fmla="*/ 2147483646 h 4804" name="T55"/>
              <a:gd fmla="*/ 2147483646 w 5708" name="T56"/>
              <a:gd fmla="*/ 2147483646 h 4804" name="T57"/>
              <a:gd fmla="*/ 2147483646 w 5708" name="T58"/>
              <a:gd fmla="*/ 2147483646 h 4804" name="T59"/>
              <a:gd fmla="*/ 2147483646 w 5708" name="T60"/>
              <a:gd fmla="*/ 2147483646 h 4804" name="T61"/>
              <a:gd fmla="*/ 2147483646 w 5708" name="T62"/>
              <a:gd fmla="*/ 2147483646 h 4804" name="T63"/>
              <a:gd fmla="*/ 2147483646 w 5708" name="T64"/>
              <a:gd fmla="*/ 2147483646 h 4804" name="T65"/>
              <a:gd fmla="*/ 2147483646 w 5708" name="T66"/>
              <a:gd fmla="*/ 2147483646 h 4804" name="T67"/>
              <a:gd fmla="*/ 2147483646 w 5708" name="T68"/>
              <a:gd fmla="*/ 2147483646 h 4804" name="T69"/>
              <a:gd fmla="*/ 2147483646 w 5708" name="T70"/>
              <a:gd fmla="*/ 2147483646 h 4804" name="T71"/>
              <a:gd fmla="*/ 2147483646 w 5708" name="T72"/>
              <a:gd fmla="*/ 2147483646 h 4804" name="T73"/>
              <a:gd fmla="*/ 2147483646 w 5708" name="T74"/>
              <a:gd fmla="*/ 2147483646 h 4804" name="T75"/>
              <a:gd fmla="*/ 2147483646 w 5708" name="T76"/>
              <a:gd fmla="*/ 2147483646 h 4804" name="T77"/>
              <a:gd fmla="*/ 2147483646 w 5708" name="T78"/>
              <a:gd fmla="*/ 2147483646 h 4804" name="T79"/>
              <a:gd fmla="*/ 2147483646 w 5708" name="T80"/>
              <a:gd fmla="*/ 2147483646 h 4804" name="T81"/>
              <a:gd fmla="*/ 2147483646 w 5708" name="T82"/>
              <a:gd fmla="*/ 2147483646 h 4804" name="T83"/>
              <a:gd fmla="*/ 2147483646 w 5708" name="T84"/>
              <a:gd fmla="*/ 2147483646 h 4804" name="T85"/>
              <a:gd fmla="*/ 2147483646 w 5708" name="T86"/>
              <a:gd fmla="*/ 2147483646 h 4804" name="T87"/>
              <a:gd fmla="*/ 2147483646 w 5708" name="T88"/>
              <a:gd fmla="*/ 2147483646 h 4804" name="T89"/>
              <a:gd fmla="*/ 2147483646 w 5708" name="T90"/>
              <a:gd fmla="*/ 2147483646 h 4804" name="T91"/>
              <a:gd fmla="*/ 2147483646 w 5708" name="T92"/>
              <a:gd fmla="*/ 2147483646 h 4804" name="T93"/>
              <a:gd fmla="*/ 2147483646 w 5708" name="T94"/>
              <a:gd fmla="*/ 2147483646 h 4804" name="T95"/>
              <a:gd fmla="*/ 2147483646 w 5708" name="T96"/>
              <a:gd fmla="*/ 2147483646 h 4804" name="T97"/>
              <a:gd fmla="*/ 2147483646 w 5708" name="T98"/>
              <a:gd fmla="*/ 2147483646 h 4804" name="T99"/>
              <a:gd fmla="*/ 2147483646 w 5708" name="T100"/>
              <a:gd fmla="*/ 2147483646 h 4804" name="T101"/>
              <a:gd fmla="*/ 2147483646 w 5708" name="T102"/>
              <a:gd fmla="*/ 2147483646 h 4804" name="T103"/>
              <a:gd fmla="*/ 2147483646 w 5708" name="T104"/>
              <a:gd fmla="*/ 2147483646 h 4804" name="T105"/>
              <a:gd fmla="*/ 2147483646 w 5708" name="T106"/>
              <a:gd fmla="*/ 2147483646 h 4804" name="T107"/>
              <a:gd fmla="*/ 2147483646 w 5708" name="T108"/>
              <a:gd fmla="*/ 2147483646 h 4804" name="T109"/>
              <a:gd fmla="*/ 2147483646 w 5708" name="T110"/>
              <a:gd fmla="*/ 2147483646 h 4804" name="T111"/>
              <a:gd fmla="*/ 2147483646 w 5708" name="T112"/>
              <a:gd fmla="*/ 2147483646 h 4804" name="T113"/>
              <a:gd fmla="*/ 2147483646 w 5708" name="T114"/>
              <a:gd fmla="*/ 2147483646 h 4804" name="T115"/>
              <a:gd fmla="*/ 2147483646 w 5708" name="T116"/>
              <a:gd fmla="*/ 2147483646 h 4804" name="T117"/>
              <a:gd fmla="*/ 2147483646 w 5708" name="T118"/>
              <a:gd fmla="*/ 2147483646 h 4804" name="T119"/>
              <a:gd fmla="*/ 2147483646 w 5708" name="T120"/>
              <a:gd fmla="*/ 2147483646 h 480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804" w="5708">
                <a:moveTo>
                  <a:pt x="4435" y="1627"/>
                </a:moveTo>
                <a:lnTo>
                  <a:pt x="4430" y="1619"/>
                </a:lnTo>
                <a:lnTo>
                  <a:pt x="4415" y="1588"/>
                </a:lnTo>
                <a:lnTo>
                  <a:pt x="4413" y="1586"/>
                </a:lnTo>
                <a:lnTo>
                  <a:pt x="4396" y="1552"/>
                </a:lnTo>
                <a:lnTo>
                  <a:pt x="4393" y="1548"/>
                </a:lnTo>
                <a:lnTo>
                  <a:pt x="4379" y="1522"/>
                </a:lnTo>
                <a:lnTo>
                  <a:pt x="4377" y="1516"/>
                </a:lnTo>
                <a:lnTo>
                  <a:pt x="4376" y="1516"/>
                </a:lnTo>
                <a:lnTo>
                  <a:pt x="4374" y="1512"/>
                </a:lnTo>
                <a:lnTo>
                  <a:pt x="4358" y="1484"/>
                </a:lnTo>
                <a:lnTo>
                  <a:pt x="4357" y="1480"/>
                </a:lnTo>
                <a:lnTo>
                  <a:pt x="4339" y="1451"/>
                </a:lnTo>
                <a:lnTo>
                  <a:pt x="4335" y="1443"/>
                </a:lnTo>
                <a:lnTo>
                  <a:pt x="4319" y="1416"/>
                </a:lnTo>
                <a:lnTo>
                  <a:pt x="4315" y="1410"/>
                </a:lnTo>
                <a:lnTo>
                  <a:pt x="4299" y="1382"/>
                </a:lnTo>
                <a:lnTo>
                  <a:pt x="4298" y="1380"/>
                </a:lnTo>
                <a:lnTo>
                  <a:pt x="4296" y="1379"/>
                </a:lnTo>
                <a:lnTo>
                  <a:pt x="4279" y="1348"/>
                </a:lnTo>
                <a:lnTo>
                  <a:pt x="4276" y="1345"/>
                </a:lnTo>
                <a:lnTo>
                  <a:pt x="4259" y="1316"/>
                </a:lnTo>
                <a:lnTo>
                  <a:pt x="4254" y="1309"/>
                </a:lnTo>
                <a:lnTo>
                  <a:pt x="4237" y="1283"/>
                </a:lnTo>
                <a:lnTo>
                  <a:pt x="4235" y="1281"/>
                </a:lnTo>
                <a:lnTo>
                  <a:pt x="4234" y="1279"/>
                </a:lnTo>
                <a:lnTo>
                  <a:pt x="4217" y="1254"/>
                </a:lnTo>
                <a:lnTo>
                  <a:pt x="4211" y="1244"/>
                </a:lnTo>
                <a:lnTo>
                  <a:pt x="4196" y="1222"/>
                </a:lnTo>
                <a:lnTo>
                  <a:pt x="4190" y="1212"/>
                </a:lnTo>
                <a:lnTo>
                  <a:pt x="4172" y="1186"/>
                </a:lnTo>
                <a:lnTo>
                  <a:pt x="4168" y="1182"/>
                </a:lnTo>
                <a:lnTo>
                  <a:pt x="4151" y="1158"/>
                </a:lnTo>
                <a:lnTo>
                  <a:pt x="4144" y="1147"/>
                </a:lnTo>
                <a:lnTo>
                  <a:pt x="4129" y="1127"/>
                </a:lnTo>
                <a:lnTo>
                  <a:pt x="4124" y="1120"/>
                </a:lnTo>
                <a:lnTo>
                  <a:pt x="4106" y="1096"/>
                </a:lnTo>
                <a:lnTo>
                  <a:pt x="4100" y="1088"/>
                </a:lnTo>
                <a:lnTo>
                  <a:pt x="4083" y="1066"/>
                </a:lnTo>
                <a:lnTo>
                  <a:pt x="4076" y="1057"/>
                </a:lnTo>
                <a:lnTo>
                  <a:pt x="4059" y="1035"/>
                </a:lnTo>
                <a:lnTo>
                  <a:pt x="4052" y="1026"/>
                </a:lnTo>
                <a:lnTo>
                  <a:pt x="4035" y="1006"/>
                </a:lnTo>
                <a:lnTo>
                  <a:pt x="4031" y="999"/>
                </a:lnTo>
                <a:lnTo>
                  <a:pt x="4013" y="977"/>
                </a:lnTo>
                <a:lnTo>
                  <a:pt x="4004" y="966"/>
                </a:lnTo>
                <a:lnTo>
                  <a:pt x="4002" y="964"/>
                </a:lnTo>
                <a:lnTo>
                  <a:pt x="3988" y="948"/>
                </a:lnTo>
                <a:lnTo>
                  <a:pt x="3987" y="947"/>
                </a:lnTo>
                <a:lnTo>
                  <a:pt x="3979" y="936"/>
                </a:lnTo>
                <a:lnTo>
                  <a:pt x="3962" y="917"/>
                </a:lnTo>
                <a:lnTo>
                  <a:pt x="3960" y="914"/>
                </a:lnTo>
                <a:lnTo>
                  <a:pt x="3955" y="909"/>
                </a:lnTo>
                <a:lnTo>
                  <a:pt x="3941" y="892"/>
                </a:lnTo>
                <a:lnTo>
                  <a:pt x="3930" y="882"/>
                </a:lnTo>
                <a:lnTo>
                  <a:pt x="3913" y="862"/>
                </a:lnTo>
                <a:lnTo>
                  <a:pt x="3904" y="852"/>
                </a:lnTo>
                <a:lnTo>
                  <a:pt x="3887" y="833"/>
                </a:lnTo>
                <a:lnTo>
                  <a:pt x="3876" y="822"/>
                </a:lnTo>
                <a:lnTo>
                  <a:pt x="3867" y="811"/>
                </a:lnTo>
                <a:lnTo>
                  <a:pt x="3849" y="792"/>
                </a:lnTo>
                <a:lnTo>
                  <a:pt x="3838" y="781"/>
                </a:lnTo>
                <a:lnTo>
                  <a:pt x="3826" y="770"/>
                </a:lnTo>
                <a:lnTo>
                  <a:pt x="3810" y="752"/>
                </a:lnTo>
                <a:lnTo>
                  <a:pt x="3799" y="742"/>
                </a:lnTo>
                <a:lnTo>
                  <a:pt x="3782" y="725"/>
                </a:lnTo>
                <a:lnTo>
                  <a:pt x="3772" y="715"/>
                </a:lnTo>
                <a:lnTo>
                  <a:pt x="3759" y="702"/>
                </a:lnTo>
                <a:lnTo>
                  <a:pt x="3738" y="682"/>
                </a:lnTo>
                <a:lnTo>
                  <a:pt x="3732" y="678"/>
                </a:lnTo>
                <a:lnTo>
                  <a:pt x="3719" y="665"/>
                </a:lnTo>
                <a:lnTo>
                  <a:pt x="3700" y="647"/>
                </a:lnTo>
                <a:lnTo>
                  <a:pt x="3691" y="639"/>
                </a:lnTo>
                <a:lnTo>
                  <a:pt x="3675" y="624"/>
                </a:lnTo>
                <a:lnTo>
                  <a:pt x="3659" y="610"/>
                </a:lnTo>
                <a:lnTo>
                  <a:pt x="3649" y="601"/>
                </a:lnTo>
                <a:lnTo>
                  <a:pt x="3629" y="584"/>
                </a:lnTo>
                <a:lnTo>
                  <a:pt x="3617" y="574"/>
                </a:lnTo>
                <a:lnTo>
                  <a:pt x="3607" y="564"/>
                </a:lnTo>
                <a:lnTo>
                  <a:pt x="3606" y="563"/>
                </a:lnTo>
                <a:lnTo>
                  <a:pt x="3589" y="549"/>
                </a:lnTo>
                <a:lnTo>
                  <a:pt x="3539" y="508"/>
                </a:lnTo>
                <a:lnTo>
                  <a:pt x="3489" y="467"/>
                </a:lnTo>
                <a:lnTo>
                  <a:pt x="3437" y="428"/>
                </a:lnTo>
                <a:lnTo>
                  <a:pt x="3385" y="391"/>
                </a:lnTo>
                <a:lnTo>
                  <a:pt x="3332" y="353"/>
                </a:lnTo>
                <a:lnTo>
                  <a:pt x="3278" y="316"/>
                </a:lnTo>
                <a:lnTo>
                  <a:pt x="3224" y="281"/>
                </a:lnTo>
                <a:lnTo>
                  <a:pt x="3169" y="247"/>
                </a:lnTo>
                <a:lnTo>
                  <a:pt x="3112" y="212"/>
                </a:lnTo>
                <a:lnTo>
                  <a:pt x="3054" y="179"/>
                </a:lnTo>
                <a:lnTo>
                  <a:pt x="2996" y="147"/>
                </a:lnTo>
                <a:lnTo>
                  <a:pt x="2938" y="117"/>
                </a:lnTo>
                <a:lnTo>
                  <a:pt x="2878" y="86"/>
                </a:lnTo>
                <a:lnTo>
                  <a:pt x="2818" y="56"/>
                </a:lnTo>
                <a:lnTo>
                  <a:pt x="2757" y="28"/>
                </a:lnTo>
                <a:lnTo>
                  <a:pt x="2694" y="0"/>
                </a:lnTo>
                <a:lnTo>
                  <a:pt x="1387" y="1384"/>
                </a:lnTo>
                <a:lnTo>
                  <a:pt x="1422" y="1454"/>
                </a:lnTo>
                <a:lnTo>
                  <a:pt x="1459" y="1525"/>
                </a:lnTo>
                <a:lnTo>
                  <a:pt x="1496" y="1594"/>
                </a:lnTo>
                <a:lnTo>
                  <a:pt x="1535" y="1661"/>
                </a:lnTo>
                <a:lnTo>
                  <a:pt x="1576" y="1728"/>
                </a:lnTo>
                <a:lnTo>
                  <a:pt x="1617" y="1793"/>
                </a:lnTo>
                <a:lnTo>
                  <a:pt x="1661" y="1857"/>
                </a:lnTo>
                <a:lnTo>
                  <a:pt x="1704" y="1921"/>
                </a:lnTo>
                <a:lnTo>
                  <a:pt x="0" y="3724"/>
                </a:lnTo>
                <a:lnTo>
                  <a:pt x="68" y="4282"/>
                </a:lnTo>
                <a:lnTo>
                  <a:pt x="281" y="4323"/>
                </a:lnTo>
                <a:lnTo>
                  <a:pt x="1585" y="2945"/>
                </a:lnTo>
                <a:lnTo>
                  <a:pt x="1694" y="3047"/>
                </a:lnTo>
                <a:lnTo>
                  <a:pt x="458" y="4356"/>
                </a:lnTo>
                <a:lnTo>
                  <a:pt x="723" y="4406"/>
                </a:lnTo>
                <a:lnTo>
                  <a:pt x="794" y="4331"/>
                </a:lnTo>
                <a:lnTo>
                  <a:pt x="1026" y="4366"/>
                </a:lnTo>
                <a:lnTo>
                  <a:pt x="1124" y="4262"/>
                </a:lnTo>
                <a:lnTo>
                  <a:pt x="1061" y="4049"/>
                </a:lnTo>
                <a:lnTo>
                  <a:pt x="1109" y="3997"/>
                </a:lnTo>
                <a:lnTo>
                  <a:pt x="1342" y="4033"/>
                </a:lnTo>
                <a:lnTo>
                  <a:pt x="1440" y="3929"/>
                </a:lnTo>
                <a:lnTo>
                  <a:pt x="1376" y="3714"/>
                </a:lnTo>
                <a:lnTo>
                  <a:pt x="1424" y="3664"/>
                </a:lnTo>
                <a:lnTo>
                  <a:pt x="1657" y="3699"/>
                </a:lnTo>
                <a:lnTo>
                  <a:pt x="1755" y="3595"/>
                </a:lnTo>
                <a:lnTo>
                  <a:pt x="1691" y="3381"/>
                </a:lnTo>
                <a:lnTo>
                  <a:pt x="1963" y="3093"/>
                </a:lnTo>
                <a:lnTo>
                  <a:pt x="2114" y="3237"/>
                </a:lnTo>
                <a:lnTo>
                  <a:pt x="2575" y="2750"/>
                </a:lnTo>
                <a:lnTo>
                  <a:pt x="2641" y="2791"/>
                </a:lnTo>
                <a:lnTo>
                  <a:pt x="2708" y="2831"/>
                </a:lnTo>
                <a:lnTo>
                  <a:pt x="2777" y="2869"/>
                </a:lnTo>
                <a:lnTo>
                  <a:pt x="2847" y="2907"/>
                </a:lnTo>
                <a:lnTo>
                  <a:pt x="2918" y="2942"/>
                </a:lnTo>
                <a:lnTo>
                  <a:pt x="2992" y="2976"/>
                </a:lnTo>
                <a:lnTo>
                  <a:pt x="3066" y="3011"/>
                </a:lnTo>
                <a:lnTo>
                  <a:pt x="3143" y="3043"/>
                </a:lnTo>
                <a:lnTo>
                  <a:pt x="3666" y="2489"/>
                </a:lnTo>
                <a:lnTo>
                  <a:pt x="3630" y="2419"/>
                </a:lnTo>
                <a:lnTo>
                  <a:pt x="3601" y="2359"/>
                </a:lnTo>
                <a:lnTo>
                  <a:pt x="3573" y="2296"/>
                </a:lnTo>
                <a:lnTo>
                  <a:pt x="3545" y="2233"/>
                </a:lnTo>
                <a:lnTo>
                  <a:pt x="3519" y="2169"/>
                </a:lnTo>
                <a:lnTo>
                  <a:pt x="3496" y="2104"/>
                </a:lnTo>
                <a:lnTo>
                  <a:pt x="3473" y="2038"/>
                </a:lnTo>
                <a:lnTo>
                  <a:pt x="3453" y="1972"/>
                </a:lnTo>
                <a:lnTo>
                  <a:pt x="3434" y="1904"/>
                </a:lnTo>
                <a:lnTo>
                  <a:pt x="2426" y="951"/>
                </a:lnTo>
                <a:lnTo>
                  <a:pt x="2785" y="572"/>
                </a:lnTo>
                <a:lnTo>
                  <a:pt x="3284" y="1045"/>
                </a:lnTo>
                <a:lnTo>
                  <a:pt x="3890" y="1616"/>
                </a:lnTo>
                <a:lnTo>
                  <a:pt x="3845" y="1667"/>
                </a:lnTo>
                <a:lnTo>
                  <a:pt x="3847" y="1667"/>
                </a:lnTo>
                <a:lnTo>
                  <a:pt x="3850" y="1695"/>
                </a:lnTo>
                <a:lnTo>
                  <a:pt x="3855" y="1723"/>
                </a:lnTo>
                <a:lnTo>
                  <a:pt x="3860" y="1751"/>
                </a:lnTo>
                <a:lnTo>
                  <a:pt x="3872" y="1808"/>
                </a:lnTo>
                <a:lnTo>
                  <a:pt x="3888" y="1864"/>
                </a:lnTo>
                <a:lnTo>
                  <a:pt x="3907" y="1921"/>
                </a:lnTo>
                <a:lnTo>
                  <a:pt x="3927" y="1978"/>
                </a:lnTo>
                <a:lnTo>
                  <a:pt x="3948" y="2033"/>
                </a:lnTo>
                <a:lnTo>
                  <a:pt x="3971" y="2087"/>
                </a:lnTo>
                <a:lnTo>
                  <a:pt x="3995" y="2139"/>
                </a:lnTo>
                <a:lnTo>
                  <a:pt x="4098" y="2031"/>
                </a:lnTo>
                <a:lnTo>
                  <a:pt x="4097" y="2028"/>
                </a:lnTo>
                <a:lnTo>
                  <a:pt x="4425" y="1684"/>
                </a:lnTo>
                <a:lnTo>
                  <a:pt x="4450" y="1659"/>
                </a:lnTo>
                <a:lnTo>
                  <a:pt x="4435" y="1627"/>
                </a:lnTo>
                <a:close/>
                <a:moveTo>
                  <a:pt x="3784" y="1717"/>
                </a:moveTo>
                <a:lnTo>
                  <a:pt x="3784" y="1717"/>
                </a:lnTo>
                <a:lnTo>
                  <a:pt x="3783" y="1740"/>
                </a:lnTo>
                <a:lnTo>
                  <a:pt x="3784" y="1766"/>
                </a:lnTo>
                <a:lnTo>
                  <a:pt x="3786" y="1797"/>
                </a:lnTo>
                <a:lnTo>
                  <a:pt x="3791" y="1829"/>
                </a:lnTo>
                <a:lnTo>
                  <a:pt x="3799" y="1878"/>
                </a:lnTo>
                <a:lnTo>
                  <a:pt x="3811" y="1929"/>
                </a:lnTo>
                <a:lnTo>
                  <a:pt x="3826" y="1983"/>
                </a:lnTo>
                <a:lnTo>
                  <a:pt x="3843" y="2039"/>
                </a:lnTo>
                <a:lnTo>
                  <a:pt x="3864" y="2097"/>
                </a:lnTo>
                <a:lnTo>
                  <a:pt x="3888" y="2156"/>
                </a:lnTo>
                <a:lnTo>
                  <a:pt x="3914" y="2216"/>
                </a:lnTo>
                <a:lnTo>
                  <a:pt x="3942" y="2276"/>
                </a:lnTo>
                <a:lnTo>
                  <a:pt x="3959" y="2311"/>
                </a:lnTo>
                <a:lnTo>
                  <a:pt x="3976" y="2342"/>
                </a:lnTo>
                <a:lnTo>
                  <a:pt x="3994" y="2374"/>
                </a:lnTo>
                <a:lnTo>
                  <a:pt x="4012" y="2405"/>
                </a:lnTo>
                <a:lnTo>
                  <a:pt x="4047" y="2462"/>
                </a:lnTo>
                <a:lnTo>
                  <a:pt x="4065" y="2489"/>
                </a:lnTo>
                <a:lnTo>
                  <a:pt x="4084" y="2515"/>
                </a:lnTo>
                <a:lnTo>
                  <a:pt x="4164" y="2432"/>
                </a:lnTo>
                <a:lnTo>
                  <a:pt x="4234" y="2360"/>
                </a:lnTo>
                <a:lnTo>
                  <a:pt x="4448" y="2139"/>
                </a:lnTo>
                <a:lnTo>
                  <a:pt x="4710" y="2411"/>
                </a:lnTo>
                <a:lnTo>
                  <a:pt x="4988" y="2698"/>
                </a:lnTo>
                <a:lnTo>
                  <a:pt x="4988" y="2497"/>
                </a:lnTo>
                <a:lnTo>
                  <a:pt x="4920" y="2497"/>
                </a:lnTo>
                <a:lnTo>
                  <a:pt x="4920" y="2325"/>
                </a:lnTo>
                <a:lnTo>
                  <a:pt x="5088" y="2325"/>
                </a:lnTo>
                <a:lnTo>
                  <a:pt x="5403" y="2325"/>
                </a:lnTo>
                <a:lnTo>
                  <a:pt x="5403" y="2497"/>
                </a:lnTo>
                <a:lnTo>
                  <a:pt x="5327" y="2497"/>
                </a:lnTo>
                <a:lnTo>
                  <a:pt x="5327" y="2643"/>
                </a:lnTo>
                <a:lnTo>
                  <a:pt x="5327" y="3047"/>
                </a:lnTo>
                <a:lnTo>
                  <a:pt x="5425" y="3149"/>
                </a:lnTo>
                <a:lnTo>
                  <a:pt x="5708" y="3441"/>
                </a:lnTo>
                <a:lnTo>
                  <a:pt x="5614" y="3612"/>
                </a:lnTo>
                <a:lnTo>
                  <a:pt x="5383" y="3612"/>
                </a:lnTo>
                <a:lnTo>
                  <a:pt x="5383" y="4804"/>
                </a:lnTo>
                <a:lnTo>
                  <a:pt x="3508" y="4804"/>
                </a:lnTo>
                <a:lnTo>
                  <a:pt x="3508" y="3612"/>
                </a:lnTo>
                <a:lnTo>
                  <a:pt x="3267" y="3612"/>
                </a:lnTo>
                <a:lnTo>
                  <a:pt x="3165" y="3463"/>
                </a:lnTo>
                <a:lnTo>
                  <a:pt x="3734" y="2875"/>
                </a:lnTo>
                <a:lnTo>
                  <a:pt x="3837" y="2769"/>
                </a:lnTo>
                <a:lnTo>
                  <a:pt x="3861" y="2802"/>
                </a:lnTo>
                <a:lnTo>
                  <a:pt x="3885" y="2835"/>
                </a:lnTo>
                <a:lnTo>
                  <a:pt x="3910" y="2867"/>
                </a:lnTo>
                <a:lnTo>
                  <a:pt x="3936" y="2897"/>
                </a:lnTo>
                <a:lnTo>
                  <a:pt x="3962" y="2928"/>
                </a:lnTo>
                <a:lnTo>
                  <a:pt x="3989" y="2958"/>
                </a:lnTo>
                <a:lnTo>
                  <a:pt x="4017" y="2985"/>
                </a:lnTo>
                <a:lnTo>
                  <a:pt x="4044" y="3013"/>
                </a:lnTo>
                <a:lnTo>
                  <a:pt x="4080" y="3046"/>
                </a:lnTo>
                <a:lnTo>
                  <a:pt x="4120" y="3078"/>
                </a:lnTo>
                <a:lnTo>
                  <a:pt x="4141" y="3093"/>
                </a:lnTo>
                <a:lnTo>
                  <a:pt x="4162" y="3109"/>
                </a:lnTo>
                <a:lnTo>
                  <a:pt x="4184" y="3123"/>
                </a:lnTo>
                <a:lnTo>
                  <a:pt x="4207" y="3137"/>
                </a:lnTo>
                <a:lnTo>
                  <a:pt x="4216" y="3150"/>
                </a:lnTo>
                <a:lnTo>
                  <a:pt x="4226" y="3162"/>
                </a:lnTo>
                <a:lnTo>
                  <a:pt x="4237" y="3174"/>
                </a:lnTo>
                <a:lnTo>
                  <a:pt x="4248" y="3185"/>
                </a:lnTo>
                <a:lnTo>
                  <a:pt x="4261" y="3196"/>
                </a:lnTo>
                <a:lnTo>
                  <a:pt x="4273" y="3206"/>
                </a:lnTo>
                <a:lnTo>
                  <a:pt x="4287" y="3214"/>
                </a:lnTo>
                <a:lnTo>
                  <a:pt x="4301" y="3222"/>
                </a:lnTo>
                <a:lnTo>
                  <a:pt x="4315" y="3229"/>
                </a:lnTo>
                <a:lnTo>
                  <a:pt x="4330" y="3236"/>
                </a:lnTo>
                <a:lnTo>
                  <a:pt x="4345" y="3242"/>
                </a:lnTo>
                <a:lnTo>
                  <a:pt x="4361" y="3246"/>
                </a:lnTo>
                <a:lnTo>
                  <a:pt x="4378" y="3250"/>
                </a:lnTo>
                <a:lnTo>
                  <a:pt x="4394" y="3253"/>
                </a:lnTo>
                <a:lnTo>
                  <a:pt x="4411" y="3254"/>
                </a:lnTo>
                <a:lnTo>
                  <a:pt x="4428" y="3255"/>
                </a:lnTo>
                <a:lnTo>
                  <a:pt x="4444" y="3254"/>
                </a:lnTo>
                <a:lnTo>
                  <a:pt x="4458" y="3253"/>
                </a:lnTo>
                <a:lnTo>
                  <a:pt x="4474" y="3250"/>
                </a:lnTo>
                <a:lnTo>
                  <a:pt x="4489" y="3248"/>
                </a:lnTo>
                <a:lnTo>
                  <a:pt x="4503" y="3245"/>
                </a:lnTo>
                <a:lnTo>
                  <a:pt x="4517" y="3240"/>
                </a:lnTo>
                <a:lnTo>
                  <a:pt x="4530" y="3234"/>
                </a:lnTo>
                <a:lnTo>
                  <a:pt x="4544" y="3228"/>
                </a:lnTo>
                <a:lnTo>
                  <a:pt x="4557" y="3221"/>
                </a:lnTo>
                <a:lnTo>
                  <a:pt x="4569" y="3214"/>
                </a:lnTo>
                <a:lnTo>
                  <a:pt x="4582" y="3206"/>
                </a:lnTo>
                <a:lnTo>
                  <a:pt x="4593" y="3197"/>
                </a:lnTo>
                <a:lnTo>
                  <a:pt x="4605" y="3188"/>
                </a:lnTo>
                <a:lnTo>
                  <a:pt x="4615" y="3178"/>
                </a:lnTo>
                <a:lnTo>
                  <a:pt x="4625" y="3168"/>
                </a:lnTo>
                <a:lnTo>
                  <a:pt x="4634" y="3156"/>
                </a:lnTo>
                <a:lnTo>
                  <a:pt x="4638" y="3151"/>
                </a:lnTo>
                <a:lnTo>
                  <a:pt x="4639" y="3151"/>
                </a:lnTo>
                <a:lnTo>
                  <a:pt x="4641" y="3148"/>
                </a:lnTo>
                <a:lnTo>
                  <a:pt x="4641" y="3146"/>
                </a:lnTo>
                <a:lnTo>
                  <a:pt x="4645" y="3143"/>
                </a:lnTo>
                <a:lnTo>
                  <a:pt x="4645" y="3142"/>
                </a:lnTo>
                <a:lnTo>
                  <a:pt x="4654" y="3129"/>
                </a:lnTo>
                <a:lnTo>
                  <a:pt x="4655" y="3128"/>
                </a:lnTo>
                <a:lnTo>
                  <a:pt x="4664" y="3112"/>
                </a:lnTo>
                <a:lnTo>
                  <a:pt x="4672" y="3096"/>
                </a:lnTo>
                <a:lnTo>
                  <a:pt x="4674" y="3090"/>
                </a:lnTo>
                <a:lnTo>
                  <a:pt x="4680" y="3073"/>
                </a:lnTo>
                <a:lnTo>
                  <a:pt x="4686" y="3056"/>
                </a:lnTo>
                <a:lnTo>
                  <a:pt x="4690" y="3037"/>
                </a:lnTo>
                <a:lnTo>
                  <a:pt x="4692" y="3019"/>
                </a:lnTo>
                <a:lnTo>
                  <a:pt x="4693" y="3004"/>
                </a:lnTo>
                <a:lnTo>
                  <a:pt x="4694" y="2988"/>
                </a:lnTo>
                <a:lnTo>
                  <a:pt x="4693" y="2969"/>
                </a:lnTo>
                <a:lnTo>
                  <a:pt x="4692" y="2950"/>
                </a:lnTo>
                <a:lnTo>
                  <a:pt x="4689" y="2932"/>
                </a:lnTo>
                <a:lnTo>
                  <a:pt x="4684" y="2914"/>
                </a:lnTo>
                <a:lnTo>
                  <a:pt x="4678" y="2896"/>
                </a:lnTo>
                <a:lnTo>
                  <a:pt x="4671" y="2878"/>
                </a:lnTo>
                <a:lnTo>
                  <a:pt x="4663" y="2862"/>
                </a:lnTo>
                <a:lnTo>
                  <a:pt x="4653" y="2847"/>
                </a:lnTo>
                <a:lnTo>
                  <a:pt x="4644" y="2831"/>
                </a:lnTo>
                <a:lnTo>
                  <a:pt x="4632" y="2817"/>
                </a:lnTo>
                <a:lnTo>
                  <a:pt x="4620" y="2804"/>
                </a:lnTo>
                <a:lnTo>
                  <a:pt x="4607" y="2791"/>
                </a:lnTo>
                <a:lnTo>
                  <a:pt x="4594" y="2779"/>
                </a:lnTo>
                <a:lnTo>
                  <a:pt x="4579" y="2769"/>
                </a:lnTo>
                <a:lnTo>
                  <a:pt x="4563" y="2759"/>
                </a:lnTo>
                <a:lnTo>
                  <a:pt x="4548" y="2751"/>
                </a:lnTo>
                <a:lnTo>
                  <a:pt x="4557" y="2776"/>
                </a:lnTo>
                <a:lnTo>
                  <a:pt x="4565" y="2802"/>
                </a:lnTo>
                <a:lnTo>
                  <a:pt x="4569" y="2827"/>
                </a:lnTo>
                <a:lnTo>
                  <a:pt x="4572" y="2852"/>
                </a:lnTo>
                <a:lnTo>
                  <a:pt x="4570" y="2877"/>
                </a:lnTo>
                <a:lnTo>
                  <a:pt x="4567" y="2901"/>
                </a:lnTo>
                <a:lnTo>
                  <a:pt x="4561" y="2923"/>
                </a:lnTo>
                <a:lnTo>
                  <a:pt x="4553" y="2946"/>
                </a:lnTo>
                <a:lnTo>
                  <a:pt x="4547" y="2956"/>
                </a:lnTo>
                <a:lnTo>
                  <a:pt x="4541" y="2966"/>
                </a:lnTo>
                <a:lnTo>
                  <a:pt x="4535" y="2975"/>
                </a:lnTo>
                <a:lnTo>
                  <a:pt x="4528" y="2985"/>
                </a:lnTo>
                <a:lnTo>
                  <a:pt x="4520" y="2994"/>
                </a:lnTo>
                <a:lnTo>
                  <a:pt x="4511" y="3002"/>
                </a:lnTo>
                <a:lnTo>
                  <a:pt x="4502" y="3010"/>
                </a:lnTo>
                <a:lnTo>
                  <a:pt x="4492" y="3018"/>
                </a:lnTo>
                <a:lnTo>
                  <a:pt x="4483" y="3024"/>
                </a:lnTo>
                <a:lnTo>
                  <a:pt x="4472" y="3031"/>
                </a:lnTo>
                <a:lnTo>
                  <a:pt x="4461" y="3036"/>
                </a:lnTo>
                <a:lnTo>
                  <a:pt x="4449" y="3040"/>
                </a:lnTo>
                <a:lnTo>
                  <a:pt x="4436" y="3045"/>
                </a:lnTo>
                <a:lnTo>
                  <a:pt x="4423" y="3048"/>
                </a:lnTo>
                <a:lnTo>
                  <a:pt x="4410" y="3052"/>
                </a:lnTo>
                <a:lnTo>
                  <a:pt x="4396" y="3053"/>
                </a:lnTo>
                <a:lnTo>
                  <a:pt x="4379" y="3054"/>
                </a:lnTo>
                <a:lnTo>
                  <a:pt x="4363" y="3054"/>
                </a:lnTo>
                <a:lnTo>
                  <a:pt x="4346" y="3053"/>
                </a:lnTo>
                <a:lnTo>
                  <a:pt x="4328" y="3050"/>
                </a:lnTo>
                <a:lnTo>
                  <a:pt x="4312" y="3046"/>
                </a:lnTo>
                <a:lnTo>
                  <a:pt x="4293" y="3040"/>
                </a:lnTo>
                <a:lnTo>
                  <a:pt x="4275" y="3033"/>
                </a:lnTo>
                <a:lnTo>
                  <a:pt x="4257" y="3025"/>
                </a:lnTo>
                <a:lnTo>
                  <a:pt x="4239" y="3014"/>
                </a:lnTo>
                <a:lnTo>
                  <a:pt x="4220" y="3004"/>
                </a:lnTo>
                <a:lnTo>
                  <a:pt x="4201" y="2992"/>
                </a:lnTo>
                <a:lnTo>
                  <a:pt x="4181" y="2978"/>
                </a:lnTo>
                <a:lnTo>
                  <a:pt x="4162" y="2963"/>
                </a:lnTo>
                <a:lnTo>
                  <a:pt x="4142" y="2948"/>
                </a:lnTo>
                <a:lnTo>
                  <a:pt x="4123" y="2930"/>
                </a:lnTo>
                <a:lnTo>
                  <a:pt x="4103" y="2913"/>
                </a:lnTo>
                <a:lnTo>
                  <a:pt x="4082" y="2891"/>
                </a:lnTo>
                <a:lnTo>
                  <a:pt x="4059" y="2868"/>
                </a:lnTo>
                <a:lnTo>
                  <a:pt x="4037" y="2843"/>
                </a:lnTo>
                <a:lnTo>
                  <a:pt x="4014" y="2818"/>
                </a:lnTo>
                <a:lnTo>
                  <a:pt x="3992" y="2791"/>
                </a:lnTo>
                <a:lnTo>
                  <a:pt x="3971" y="2763"/>
                </a:lnTo>
                <a:lnTo>
                  <a:pt x="3948" y="2733"/>
                </a:lnTo>
                <a:lnTo>
                  <a:pt x="3926" y="2701"/>
                </a:lnTo>
                <a:lnTo>
                  <a:pt x="3903" y="2669"/>
                </a:lnTo>
                <a:lnTo>
                  <a:pt x="3882" y="2636"/>
                </a:lnTo>
                <a:lnTo>
                  <a:pt x="3861" y="2602"/>
                </a:lnTo>
                <a:lnTo>
                  <a:pt x="3838" y="2567"/>
                </a:lnTo>
                <a:lnTo>
                  <a:pt x="3818" y="2530"/>
                </a:lnTo>
                <a:lnTo>
                  <a:pt x="3797" y="2492"/>
                </a:lnTo>
                <a:lnTo>
                  <a:pt x="3777" y="2455"/>
                </a:lnTo>
                <a:lnTo>
                  <a:pt x="3757" y="2414"/>
                </a:lnTo>
                <a:lnTo>
                  <a:pt x="3737" y="2375"/>
                </a:lnTo>
                <a:lnTo>
                  <a:pt x="3719" y="2335"/>
                </a:lnTo>
                <a:lnTo>
                  <a:pt x="3701" y="2295"/>
                </a:lnTo>
                <a:lnTo>
                  <a:pt x="3685" y="2255"/>
                </a:lnTo>
                <a:lnTo>
                  <a:pt x="3668" y="2216"/>
                </a:lnTo>
                <a:lnTo>
                  <a:pt x="3654" y="2177"/>
                </a:lnTo>
                <a:lnTo>
                  <a:pt x="3640" y="2138"/>
                </a:lnTo>
                <a:lnTo>
                  <a:pt x="3627" y="2099"/>
                </a:lnTo>
                <a:lnTo>
                  <a:pt x="3614" y="2060"/>
                </a:lnTo>
                <a:lnTo>
                  <a:pt x="3603" y="2022"/>
                </a:lnTo>
                <a:lnTo>
                  <a:pt x="3593" y="1986"/>
                </a:lnTo>
                <a:lnTo>
                  <a:pt x="3583" y="1949"/>
                </a:lnTo>
                <a:lnTo>
                  <a:pt x="3575" y="1913"/>
                </a:lnTo>
                <a:lnTo>
                  <a:pt x="3568" y="1878"/>
                </a:lnTo>
                <a:lnTo>
                  <a:pt x="3561" y="1843"/>
                </a:lnTo>
                <a:lnTo>
                  <a:pt x="3556" y="1810"/>
                </a:lnTo>
                <a:lnTo>
                  <a:pt x="3550" y="1765"/>
                </a:lnTo>
                <a:lnTo>
                  <a:pt x="3545" y="1723"/>
                </a:lnTo>
                <a:lnTo>
                  <a:pt x="3543" y="1681"/>
                </a:lnTo>
                <a:lnTo>
                  <a:pt x="3543" y="1641"/>
                </a:lnTo>
                <a:lnTo>
                  <a:pt x="3544" y="1603"/>
                </a:lnTo>
                <a:lnTo>
                  <a:pt x="3548" y="1568"/>
                </a:lnTo>
                <a:lnTo>
                  <a:pt x="3552" y="1534"/>
                </a:lnTo>
                <a:lnTo>
                  <a:pt x="3560" y="1502"/>
                </a:lnTo>
                <a:lnTo>
                  <a:pt x="3784" y="1717"/>
                </a:lnTo>
                <a:close/>
                <a:moveTo>
                  <a:pt x="4168" y="4304"/>
                </a:moveTo>
                <a:lnTo>
                  <a:pt x="4168" y="3644"/>
                </a:lnTo>
                <a:lnTo>
                  <a:pt x="4717" y="3644"/>
                </a:lnTo>
                <a:lnTo>
                  <a:pt x="4717" y="4304"/>
                </a:lnTo>
                <a:lnTo>
                  <a:pt x="4168" y="4304"/>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3" name="KSO_Shape"/>
          <p:cNvSpPr/>
          <p:nvPr/>
        </p:nvSpPr>
        <p:spPr bwMode="auto">
          <a:xfrm>
            <a:off x="9547142" y="2251849"/>
            <a:ext cx="534744" cy="516918"/>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4" name="矩形 33"/>
          <p:cNvSpPr/>
          <p:nvPr/>
        </p:nvSpPr>
        <p:spPr>
          <a:xfrm>
            <a:off x="1453755" y="392563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5" name="文本框 34"/>
          <p:cNvSpPr txBox="1"/>
          <p:nvPr/>
        </p:nvSpPr>
        <p:spPr>
          <a:xfrm>
            <a:off x="1537455" y="356840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6" name="矩形 35"/>
          <p:cNvSpPr/>
          <p:nvPr/>
        </p:nvSpPr>
        <p:spPr>
          <a:xfrm>
            <a:off x="3893378" y="392563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7" name="文本框 36"/>
          <p:cNvSpPr txBox="1"/>
          <p:nvPr/>
        </p:nvSpPr>
        <p:spPr>
          <a:xfrm>
            <a:off x="3977078" y="356840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38" name="矩形 37"/>
          <p:cNvSpPr/>
          <p:nvPr/>
        </p:nvSpPr>
        <p:spPr>
          <a:xfrm>
            <a:off x="6416701" y="392563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39" name="文本框 38"/>
          <p:cNvSpPr txBox="1"/>
          <p:nvPr/>
        </p:nvSpPr>
        <p:spPr>
          <a:xfrm>
            <a:off x="6500402" y="356840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
        <p:nvSpPr>
          <p:cNvPr id="40" name="矩形 39"/>
          <p:cNvSpPr/>
          <p:nvPr/>
        </p:nvSpPr>
        <p:spPr>
          <a:xfrm>
            <a:off x="8894304" y="3925637"/>
            <a:ext cx="1862672"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 wisi enim quis nostrud exercia liquam erat volutpat wisi</a:t>
            </a:r>
          </a:p>
        </p:txBody>
      </p:sp>
      <p:sp>
        <p:nvSpPr>
          <p:cNvPr id="41" name="文本框 40"/>
          <p:cNvSpPr txBox="1"/>
          <p:nvPr/>
        </p:nvSpPr>
        <p:spPr>
          <a:xfrm>
            <a:off x="8978003" y="3568402"/>
            <a:ext cx="1678875" cy="365760"/>
          </a:xfrm>
          <a:prstGeom prst="rect">
            <a:avLst/>
          </a:prstGeom>
          <a:noFill/>
        </p:spPr>
        <p:txBody>
          <a:bodyPr rtlCol="0" wrap="none">
            <a:spAutoFit/>
          </a:bodyPr>
          <a:lstStyle/>
          <a:p>
            <a:r>
              <a:rPr altLang="zh-CN" lang="en-US">
                <a:solidFill>
                  <a:schemeClr val="tx1">
                    <a:lumMod val="75000"/>
                    <a:lumOff val="25000"/>
                  </a:schemeClr>
                </a:solidFill>
              </a:rPr>
              <a:t>ADD YOUR TEXT</a:t>
            </a:r>
          </a:p>
        </p:txBody>
      </p:sp>
    </p:spTree>
    <p:extLst>
      <p:ext uri="{BB962C8B-B14F-4D97-AF65-F5344CB8AC3E}">
        <p14:creationId val="3561601084"/>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5" name="矩形 4"/>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grpSp>
        <p:nvGrpSpPr>
          <p:cNvPr id="9" name="组合 8"/>
          <p:cNvGrpSpPr/>
          <p:nvPr/>
        </p:nvGrpSpPr>
        <p:grpSpPr>
          <a:xfrm>
            <a:off x="6203576" y="1737791"/>
            <a:ext cx="2219961" cy="733861"/>
            <a:chOff x="2943616" y="2555310"/>
            <a:chExt cx="3220808" cy="1064715"/>
          </a:xfrm>
        </p:grpSpPr>
        <p:sp>
          <p:nvSpPr>
            <p:cNvPr id="2" name="矩形 1"/>
            <p:cNvSpPr/>
            <p:nvPr/>
          </p:nvSpPr>
          <p:spPr>
            <a:xfrm>
              <a:off x="2943616" y="2555310"/>
              <a:ext cx="1064712" cy="1064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梯形 5"/>
            <p:cNvSpPr/>
            <p:nvPr/>
          </p:nvSpPr>
          <p:spPr>
            <a:xfrm rot="5400000">
              <a:off x="3707703" y="2855937"/>
              <a:ext cx="1064713" cy="463464"/>
            </a:xfrm>
            <a:prstGeom prst="trapezoid">
              <a:avLst>
                <a:gd fmla="val 43461" name="adj"/>
              </a:avLst>
            </a:prstGeom>
            <a:solidFill>
              <a:srgbClr val="FA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右箭头 7"/>
            <p:cNvSpPr/>
            <p:nvPr/>
          </p:nvSpPr>
          <p:spPr>
            <a:xfrm>
              <a:off x="4471792" y="2555310"/>
              <a:ext cx="1692632" cy="1064712"/>
            </a:xfrm>
            <a:prstGeom prst="rightArrow">
              <a:avLst>
                <a:gd fmla="val 62727" name="adj1"/>
                <a:gd fmla="val 50000"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6203576" y="3328370"/>
            <a:ext cx="2219961" cy="733861"/>
            <a:chOff x="2943616" y="2555310"/>
            <a:chExt cx="3220808" cy="1064715"/>
          </a:xfrm>
        </p:grpSpPr>
        <p:sp>
          <p:nvSpPr>
            <p:cNvPr id="11" name="矩形 10"/>
            <p:cNvSpPr/>
            <p:nvPr/>
          </p:nvSpPr>
          <p:spPr>
            <a:xfrm>
              <a:off x="2943616" y="2555310"/>
              <a:ext cx="1064712" cy="1064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梯形 11"/>
            <p:cNvSpPr/>
            <p:nvPr/>
          </p:nvSpPr>
          <p:spPr>
            <a:xfrm rot="5400000">
              <a:off x="3707703" y="2855937"/>
              <a:ext cx="1064713" cy="463464"/>
            </a:xfrm>
            <a:prstGeom prst="trapezoid">
              <a:avLst>
                <a:gd fmla="val 43461" name="adj"/>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右箭头 12"/>
            <p:cNvSpPr/>
            <p:nvPr/>
          </p:nvSpPr>
          <p:spPr>
            <a:xfrm>
              <a:off x="4471792" y="2555310"/>
              <a:ext cx="1692632" cy="1064712"/>
            </a:xfrm>
            <a:prstGeom prst="rightArrow">
              <a:avLst>
                <a:gd fmla="val 62727" name="adj1"/>
                <a:gd fmla="val 5000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6203576" y="4992036"/>
            <a:ext cx="2219961" cy="733861"/>
            <a:chOff x="2943616" y="2555310"/>
            <a:chExt cx="3220808" cy="1064715"/>
          </a:xfrm>
        </p:grpSpPr>
        <p:sp>
          <p:nvSpPr>
            <p:cNvPr id="15" name="矩形 14"/>
            <p:cNvSpPr/>
            <p:nvPr/>
          </p:nvSpPr>
          <p:spPr>
            <a:xfrm>
              <a:off x="2943616" y="2555310"/>
              <a:ext cx="1064712" cy="1064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梯形 15"/>
            <p:cNvSpPr/>
            <p:nvPr/>
          </p:nvSpPr>
          <p:spPr>
            <a:xfrm rot="5400000">
              <a:off x="3707703" y="2855937"/>
              <a:ext cx="1064713" cy="463464"/>
            </a:xfrm>
            <a:prstGeom prst="trapezoid">
              <a:avLst>
                <a:gd fmla="val 43461" name="adj"/>
              </a:avLst>
            </a:prstGeom>
            <a:solidFill>
              <a:srgbClr val="FA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右箭头 16"/>
            <p:cNvSpPr/>
            <p:nvPr/>
          </p:nvSpPr>
          <p:spPr>
            <a:xfrm>
              <a:off x="4471792" y="2555310"/>
              <a:ext cx="1692632" cy="1064712"/>
            </a:xfrm>
            <a:prstGeom prst="rightArrow">
              <a:avLst>
                <a:gd fmla="val 62727" name="adj1"/>
                <a:gd fmla="val 50000"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flipH="1">
            <a:off x="3767217" y="1735974"/>
            <a:ext cx="2219961" cy="733861"/>
            <a:chOff x="2943616" y="2555310"/>
            <a:chExt cx="3220808" cy="1064715"/>
          </a:xfrm>
        </p:grpSpPr>
        <p:sp>
          <p:nvSpPr>
            <p:cNvPr id="19" name="矩形 18"/>
            <p:cNvSpPr/>
            <p:nvPr/>
          </p:nvSpPr>
          <p:spPr>
            <a:xfrm>
              <a:off x="2943616" y="2555310"/>
              <a:ext cx="1064712" cy="1064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梯形 19"/>
            <p:cNvSpPr/>
            <p:nvPr/>
          </p:nvSpPr>
          <p:spPr>
            <a:xfrm rot="5400000">
              <a:off x="3707703" y="2855937"/>
              <a:ext cx="1064713" cy="463464"/>
            </a:xfrm>
            <a:prstGeom prst="trapezoid">
              <a:avLst>
                <a:gd fmla="val 43461" name="adj"/>
              </a:avLst>
            </a:prstGeom>
            <a:solidFill>
              <a:srgbClr val="FA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右箭头 20"/>
            <p:cNvSpPr/>
            <p:nvPr/>
          </p:nvSpPr>
          <p:spPr>
            <a:xfrm>
              <a:off x="4471792" y="2555310"/>
              <a:ext cx="1692632" cy="1064712"/>
            </a:xfrm>
            <a:prstGeom prst="rightArrow">
              <a:avLst>
                <a:gd fmla="val 62727" name="adj1"/>
                <a:gd fmla="val 50000"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flipH="1">
            <a:off x="3767217" y="3326553"/>
            <a:ext cx="2219961" cy="733861"/>
            <a:chOff x="2943616" y="2555310"/>
            <a:chExt cx="3220808" cy="1064715"/>
          </a:xfrm>
        </p:grpSpPr>
        <p:sp>
          <p:nvSpPr>
            <p:cNvPr id="23" name="矩形 22"/>
            <p:cNvSpPr/>
            <p:nvPr/>
          </p:nvSpPr>
          <p:spPr>
            <a:xfrm>
              <a:off x="2943616" y="2555310"/>
              <a:ext cx="1064712" cy="1064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梯形 23"/>
            <p:cNvSpPr/>
            <p:nvPr/>
          </p:nvSpPr>
          <p:spPr>
            <a:xfrm rot="5400000">
              <a:off x="3707703" y="2855937"/>
              <a:ext cx="1064713" cy="463464"/>
            </a:xfrm>
            <a:prstGeom prst="trapezoid">
              <a:avLst>
                <a:gd fmla="val 43461" name="adj"/>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右箭头 24"/>
            <p:cNvSpPr/>
            <p:nvPr/>
          </p:nvSpPr>
          <p:spPr>
            <a:xfrm>
              <a:off x="4471792" y="2555310"/>
              <a:ext cx="1692632" cy="1064712"/>
            </a:xfrm>
            <a:prstGeom prst="rightArrow">
              <a:avLst>
                <a:gd fmla="val 62727" name="adj1"/>
                <a:gd fmla="val 50000"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flipH="1">
            <a:off x="3767217" y="4990219"/>
            <a:ext cx="2219961" cy="733861"/>
            <a:chOff x="2943616" y="2555310"/>
            <a:chExt cx="3220808" cy="1064715"/>
          </a:xfrm>
        </p:grpSpPr>
        <p:sp>
          <p:nvSpPr>
            <p:cNvPr id="27" name="矩形 26"/>
            <p:cNvSpPr/>
            <p:nvPr/>
          </p:nvSpPr>
          <p:spPr>
            <a:xfrm>
              <a:off x="2943616" y="2555310"/>
              <a:ext cx="1064712" cy="1064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梯形 27"/>
            <p:cNvSpPr/>
            <p:nvPr/>
          </p:nvSpPr>
          <p:spPr>
            <a:xfrm rot="5400000">
              <a:off x="3707703" y="2855937"/>
              <a:ext cx="1064713" cy="463464"/>
            </a:xfrm>
            <a:prstGeom prst="trapezoid">
              <a:avLst>
                <a:gd fmla="val 43461" name="adj"/>
              </a:avLst>
            </a:prstGeom>
            <a:solidFill>
              <a:srgbClr val="FA4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右箭头 28"/>
            <p:cNvSpPr/>
            <p:nvPr/>
          </p:nvSpPr>
          <p:spPr>
            <a:xfrm>
              <a:off x="4471792" y="2555310"/>
              <a:ext cx="1692632" cy="1064712"/>
            </a:xfrm>
            <a:prstGeom prst="rightArrow">
              <a:avLst>
                <a:gd fmla="val 62727" name="adj1"/>
                <a:gd fmla="val 50000"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文本框 30"/>
          <p:cNvSpPr txBox="1"/>
          <p:nvPr/>
        </p:nvSpPr>
        <p:spPr>
          <a:xfrm>
            <a:off x="5281172" y="1815713"/>
            <a:ext cx="595630" cy="579120"/>
          </a:xfrm>
          <a:prstGeom prst="rect">
            <a:avLst/>
          </a:prstGeom>
          <a:noFill/>
        </p:spPr>
        <p:txBody>
          <a:bodyPr rtlCol="0" wrap="none">
            <a:spAutoFit/>
          </a:bodyPr>
          <a:lstStyle/>
          <a:p>
            <a:r>
              <a:rPr altLang="zh-CN" lang="en-US" sz="3200">
                <a:solidFill>
                  <a:schemeClr val="bg1"/>
                </a:solidFill>
              </a:rPr>
              <a:t>01</a:t>
            </a:r>
          </a:p>
        </p:txBody>
      </p:sp>
      <p:sp>
        <p:nvSpPr>
          <p:cNvPr id="32" name="文本框 31"/>
          <p:cNvSpPr txBox="1"/>
          <p:nvPr/>
        </p:nvSpPr>
        <p:spPr>
          <a:xfrm>
            <a:off x="6306733" y="1815713"/>
            <a:ext cx="595630" cy="579120"/>
          </a:xfrm>
          <a:prstGeom prst="rect">
            <a:avLst/>
          </a:prstGeom>
          <a:noFill/>
        </p:spPr>
        <p:txBody>
          <a:bodyPr rtlCol="0" wrap="none">
            <a:spAutoFit/>
          </a:bodyPr>
          <a:lstStyle/>
          <a:p>
            <a:r>
              <a:rPr altLang="zh-CN" lang="en-US" sz="3200">
                <a:solidFill>
                  <a:schemeClr val="bg1"/>
                </a:solidFill>
              </a:rPr>
              <a:t>02</a:t>
            </a:r>
          </a:p>
        </p:txBody>
      </p:sp>
      <p:sp>
        <p:nvSpPr>
          <p:cNvPr id="33" name="文本框 32"/>
          <p:cNvSpPr txBox="1"/>
          <p:nvPr/>
        </p:nvSpPr>
        <p:spPr>
          <a:xfrm>
            <a:off x="5287426" y="3429000"/>
            <a:ext cx="595630" cy="579120"/>
          </a:xfrm>
          <a:prstGeom prst="rect">
            <a:avLst/>
          </a:prstGeom>
          <a:noFill/>
        </p:spPr>
        <p:txBody>
          <a:bodyPr rtlCol="0" wrap="none">
            <a:spAutoFit/>
          </a:bodyPr>
          <a:lstStyle/>
          <a:p>
            <a:r>
              <a:rPr altLang="zh-CN" lang="en-US" sz="3200">
                <a:solidFill>
                  <a:schemeClr val="bg1"/>
                </a:solidFill>
              </a:rPr>
              <a:t>03</a:t>
            </a:r>
          </a:p>
        </p:txBody>
      </p:sp>
      <p:sp>
        <p:nvSpPr>
          <p:cNvPr id="34" name="文本框 33"/>
          <p:cNvSpPr txBox="1"/>
          <p:nvPr/>
        </p:nvSpPr>
        <p:spPr>
          <a:xfrm>
            <a:off x="6312988" y="3429000"/>
            <a:ext cx="595630" cy="579120"/>
          </a:xfrm>
          <a:prstGeom prst="rect">
            <a:avLst/>
          </a:prstGeom>
          <a:noFill/>
        </p:spPr>
        <p:txBody>
          <a:bodyPr rtlCol="0" wrap="none">
            <a:spAutoFit/>
          </a:bodyPr>
          <a:lstStyle/>
          <a:p>
            <a:r>
              <a:rPr altLang="zh-CN" lang="en-US" sz="3200">
                <a:solidFill>
                  <a:schemeClr val="bg1"/>
                </a:solidFill>
              </a:rPr>
              <a:t>04</a:t>
            </a:r>
          </a:p>
        </p:txBody>
      </p:sp>
      <p:sp>
        <p:nvSpPr>
          <p:cNvPr id="35" name="文本框 34"/>
          <p:cNvSpPr txBox="1"/>
          <p:nvPr/>
        </p:nvSpPr>
        <p:spPr>
          <a:xfrm>
            <a:off x="5287426" y="5078381"/>
            <a:ext cx="595630" cy="579120"/>
          </a:xfrm>
          <a:prstGeom prst="rect">
            <a:avLst/>
          </a:prstGeom>
          <a:noFill/>
        </p:spPr>
        <p:txBody>
          <a:bodyPr rtlCol="0" wrap="none">
            <a:spAutoFit/>
          </a:bodyPr>
          <a:lstStyle/>
          <a:p>
            <a:r>
              <a:rPr altLang="zh-CN" lang="en-US" sz="3200">
                <a:solidFill>
                  <a:schemeClr val="bg1"/>
                </a:solidFill>
              </a:rPr>
              <a:t>05</a:t>
            </a:r>
          </a:p>
        </p:txBody>
      </p:sp>
      <p:sp>
        <p:nvSpPr>
          <p:cNvPr id="36" name="文本框 35"/>
          <p:cNvSpPr txBox="1"/>
          <p:nvPr/>
        </p:nvSpPr>
        <p:spPr>
          <a:xfrm>
            <a:off x="6312988" y="5078381"/>
            <a:ext cx="595630" cy="579120"/>
          </a:xfrm>
          <a:prstGeom prst="rect">
            <a:avLst/>
          </a:prstGeom>
          <a:noFill/>
        </p:spPr>
        <p:txBody>
          <a:bodyPr rtlCol="0" wrap="none">
            <a:spAutoFit/>
          </a:bodyPr>
          <a:lstStyle/>
          <a:p>
            <a:r>
              <a:rPr altLang="zh-CN" lang="en-US" sz="3200">
                <a:solidFill>
                  <a:schemeClr val="bg1"/>
                </a:solidFill>
              </a:rPr>
              <a:t>06</a:t>
            </a:r>
          </a:p>
        </p:txBody>
      </p:sp>
      <p:sp>
        <p:nvSpPr>
          <p:cNvPr id="37" name="矩形 36"/>
          <p:cNvSpPr/>
          <p:nvPr/>
        </p:nvSpPr>
        <p:spPr>
          <a:xfrm>
            <a:off x="8480369" y="1995704"/>
            <a:ext cx="3379937"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diam nonummy nibh euismod tincidunt laoreet dolore magna aliquam erat volutpat wisi</a:t>
            </a:r>
          </a:p>
        </p:txBody>
      </p:sp>
      <p:sp>
        <p:nvSpPr>
          <p:cNvPr id="38" name="文本框 37"/>
          <p:cNvSpPr txBox="1"/>
          <p:nvPr/>
        </p:nvSpPr>
        <p:spPr>
          <a:xfrm>
            <a:off x="8480367" y="1682546"/>
            <a:ext cx="1678875" cy="365760"/>
          </a:xfrm>
          <a:prstGeom prst="rect">
            <a:avLst/>
          </a:prstGeom>
          <a:noFill/>
        </p:spPr>
        <p:txBody>
          <a:bodyPr rtlCol="0" wrap="none">
            <a:spAutoFit/>
          </a:bodyPr>
          <a:lstStyle/>
          <a:p>
            <a:r>
              <a:rPr altLang="zh-CN" lang="en-US">
                <a:solidFill>
                  <a:schemeClr val="accent3"/>
                </a:solidFill>
              </a:rPr>
              <a:t>ADD YOUR TEXT</a:t>
            </a:r>
          </a:p>
        </p:txBody>
      </p:sp>
      <p:sp>
        <p:nvSpPr>
          <p:cNvPr id="39" name="矩形 38"/>
          <p:cNvSpPr/>
          <p:nvPr/>
        </p:nvSpPr>
        <p:spPr>
          <a:xfrm>
            <a:off x="8485671" y="3533151"/>
            <a:ext cx="3379937"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diam nonummy nibh euismod tincidunt laoreet dolore magna aliquam erat volutpat wisi</a:t>
            </a:r>
          </a:p>
        </p:txBody>
      </p:sp>
      <p:sp>
        <p:nvSpPr>
          <p:cNvPr id="40" name="文本框 39"/>
          <p:cNvSpPr txBox="1"/>
          <p:nvPr/>
        </p:nvSpPr>
        <p:spPr>
          <a:xfrm>
            <a:off x="8485669" y="3219993"/>
            <a:ext cx="1678875" cy="365760"/>
          </a:xfrm>
          <a:prstGeom prst="rect">
            <a:avLst/>
          </a:prstGeom>
          <a:noFill/>
        </p:spPr>
        <p:txBody>
          <a:bodyPr rtlCol="0" wrap="none">
            <a:spAutoFit/>
          </a:bodyPr>
          <a:lstStyle/>
          <a:p>
            <a:r>
              <a:rPr altLang="zh-CN" lang="en-US">
                <a:solidFill>
                  <a:schemeClr val="accent3"/>
                </a:solidFill>
              </a:rPr>
              <a:t>ADD YOUR TEXT</a:t>
            </a:r>
          </a:p>
        </p:txBody>
      </p:sp>
      <p:sp>
        <p:nvSpPr>
          <p:cNvPr id="41" name="矩形 40"/>
          <p:cNvSpPr/>
          <p:nvPr/>
        </p:nvSpPr>
        <p:spPr>
          <a:xfrm>
            <a:off x="8485671" y="5205068"/>
            <a:ext cx="3379937"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diam nonummy nibh euismod tincidunt laoreet dolore magna aliquam erat volutpat wisi</a:t>
            </a:r>
          </a:p>
        </p:txBody>
      </p:sp>
      <p:sp>
        <p:nvSpPr>
          <p:cNvPr id="42" name="文本框 41"/>
          <p:cNvSpPr txBox="1"/>
          <p:nvPr/>
        </p:nvSpPr>
        <p:spPr>
          <a:xfrm>
            <a:off x="8485669" y="4891910"/>
            <a:ext cx="1678875" cy="365760"/>
          </a:xfrm>
          <a:prstGeom prst="rect">
            <a:avLst/>
          </a:prstGeom>
          <a:noFill/>
        </p:spPr>
        <p:txBody>
          <a:bodyPr rtlCol="0" wrap="none">
            <a:spAutoFit/>
          </a:bodyPr>
          <a:lstStyle/>
          <a:p>
            <a:r>
              <a:rPr altLang="zh-CN" lang="en-US">
                <a:solidFill>
                  <a:schemeClr val="accent3"/>
                </a:solidFill>
              </a:rPr>
              <a:t>ADD YOUR TEXT</a:t>
            </a:r>
          </a:p>
        </p:txBody>
      </p:sp>
      <p:sp>
        <p:nvSpPr>
          <p:cNvPr id="43" name="矩形 42"/>
          <p:cNvSpPr/>
          <p:nvPr/>
        </p:nvSpPr>
        <p:spPr>
          <a:xfrm>
            <a:off x="353174" y="5205068"/>
            <a:ext cx="3379937"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diam nonummy nibh euismod tincidunt laoreet dolore magna aliquam erat volutpat wisi</a:t>
            </a:r>
          </a:p>
        </p:txBody>
      </p:sp>
      <p:sp>
        <p:nvSpPr>
          <p:cNvPr id="44" name="文本框 43"/>
          <p:cNvSpPr txBox="1"/>
          <p:nvPr/>
        </p:nvSpPr>
        <p:spPr>
          <a:xfrm>
            <a:off x="2054236" y="4891910"/>
            <a:ext cx="1678875" cy="365760"/>
          </a:xfrm>
          <a:prstGeom prst="rect">
            <a:avLst/>
          </a:prstGeom>
          <a:noFill/>
        </p:spPr>
        <p:txBody>
          <a:bodyPr rtlCol="0" wrap="none">
            <a:spAutoFit/>
          </a:bodyPr>
          <a:lstStyle/>
          <a:p>
            <a:pPr algn="r"/>
            <a:r>
              <a:rPr altLang="zh-CN" lang="en-US">
                <a:solidFill>
                  <a:schemeClr val="accent3"/>
                </a:solidFill>
              </a:rPr>
              <a:t>ADD YOUR TEXT</a:t>
            </a:r>
          </a:p>
        </p:txBody>
      </p:sp>
      <p:sp>
        <p:nvSpPr>
          <p:cNvPr id="45" name="矩形 44"/>
          <p:cNvSpPr/>
          <p:nvPr/>
        </p:nvSpPr>
        <p:spPr>
          <a:xfrm>
            <a:off x="357153" y="3533151"/>
            <a:ext cx="3379937"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diam nonummy nibh euismod tincidunt laoreet dolore magna aliquam erat volutpat wisi</a:t>
            </a:r>
          </a:p>
        </p:txBody>
      </p:sp>
      <p:sp>
        <p:nvSpPr>
          <p:cNvPr id="46" name="文本框 45"/>
          <p:cNvSpPr txBox="1"/>
          <p:nvPr/>
        </p:nvSpPr>
        <p:spPr>
          <a:xfrm>
            <a:off x="2058215" y="3219993"/>
            <a:ext cx="1678875" cy="365760"/>
          </a:xfrm>
          <a:prstGeom prst="rect">
            <a:avLst/>
          </a:prstGeom>
          <a:noFill/>
        </p:spPr>
        <p:txBody>
          <a:bodyPr rtlCol="0" wrap="none">
            <a:spAutoFit/>
          </a:bodyPr>
          <a:lstStyle/>
          <a:p>
            <a:pPr algn="r"/>
            <a:r>
              <a:rPr altLang="zh-CN" lang="en-US">
                <a:solidFill>
                  <a:schemeClr val="accent3"/>
                </a:solidFill>
              </a:rPr>
              <a:t>ADD YOUR TEXT</a:t>
            </a:r>
          </a:p>
        </p:txBody>
      </p:sp>
      <p:sp>
        <p:nvSpPr>
          <p:cNvPr id="47" name="矩形 46"/>
          <p:cNvSpPr/>
          <p:nvPr/>
        </p:nvSpPr>
        <p:spPr>
          <a:xfrm>
            <a:off x="335701" y="1958529"/>
            <a:ext cx="3379937"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diam nonummy nibh euismod tincidunt laoreet dolore magna aliquam erat volutpat wisi</a:t>
            </a:r>
          </a:p>
        </p:txBody>
      </p:sp>
      <p:sp>
        <p:nvSpPr>
          <p:cNvPr id="48" name="文本框 47"/>
          <p:cNvSpPr txBox="1"/>
          <p:nvPr/>
        </p:nvSpPr>
        <p:spPr>
          <a:xfrm>
            <a:off x="2036763" y="1645371"/>
            <a:ext cx="1678875" cy="365760"/>
          </a:xfrm>
          <a:prstGeom prst="rect">
            <a:avLst/>
          </a:prstGeom>
          <a:noFill/>
        </p:spPr>
        <p:txBody>
          <a:bodyPr rtlCol="0" wrap="none">
            <a:spAutoFit/>
          </a:bodyPr>
          <a:lstStyle/>
          <a:p>
            <a:pPr algn="r"/>
            <a:r>
              <a:rPr altLang="zh-CN" lang="en-US">
                <a:solidFill>
                  <a:schemeClr val="accent3"/>
                </a:solidFill>
              </a:rPr>
              <a:t>ADD YOUR TEXT</a:t>
            </a:r>
          </a:p>
        </p:txBody>
      </p:sp>
    </p:spTree>
    <p:extLst>
      <p:ext uri="{BB962C8B-B14F-4D97-AF65-F5344CB8AC3E}">
        <p14:creationId val="3298532766"/>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33428" y="1695450"/>
            <a:ext cx="4175215" cy="4322010"/>
            <a:chOff x="1033428" y="1695450"/>
            <a:chExt cx="4175215" cy="4322010"/>
          </a:xfrm>
        </p:grpSpPr>
        <p:sp>
          <p:nvSpPr>
            <p:cNvPr id="3" name="椭圆 2"/>
            <p:cNvSpPr/>
            <p:nvPr/>
          </p:nvSpPr>
          <p:spPr>
            <a:xfrm rot="18900000">
              <a:off x="3322259" y="1695450"/>
              <a:ext cx="1377614" cy="1377614"/>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rot="21300000">
              <a:off x="3831029" y="2786511"/>
              <a:ext cx="1377614" cy="1377614"/>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rot="2100000">
              <a:off x="3519449" y="3949343"/>
              <a:ext cx="1377614" cy="1377614"/>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rot="4500000">
              <a:off x="2533311" y="4639846"/>
              <a:ext cx="1377614" cy="1377614"/>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rot="6900000">
              <a:off x="1334039" y="4534923"/>
              <a:ext cx="1377614" cy="1377614"/>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1033428" y="1927217"/>
              <a:ext cx="3315103" cy="3315103"/>
              <a:chOff x="833073" y="1742715"/>
              <a:chExt cx="3525626" cy="3525626"/>
            </a:xfrm>
          </p:grpSpPr>
          <p:sp>
            <p:nvSpPr>
              <p:cNvPr id="9" name="椭圆 8"/>
              <p:cNvSpPr/>
              <p:nvPr/>
            </p:nvSpPr>
            <p:spPr>
              <a:xfrm>
                <a:off x="833073" y="1742715"/>
                <a:ext cx="3525626" cy="3525626"/>
              </a:xfrm>
              <a:prstGeom prst="ellipse">
                <a:avLst/>
              </a:prstGeom>
              <a:solidFill>
                <a:schemeClr val="accent3"/>
              </a:solidFill>
              <a:ln>
                <a:noFill/>
              </a:ln>
              <a:effectLst>
                <a:outerShdw algn="tl" blurRad="508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993092" y="1905676"/>
                <a:ext cx="3205588" cy="3205588"/>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1" name="Group 4"/>
          <p:cNvGrpSpPr>
            <a:grpSpLocks noChangeAspect="1"/>
          </p:cNvGrpSpPr>
          <p:nvPr/>
        </p:nvGrpSpPr>
        <p:grpSpPr>
          <a:xfrm>
            <a:off x="1908321" y="2225789"/>
            <a:ext cx="1641389" cy="1791374"/>
            <a:chOff x="1279" y="1651"/>
            <a:chExt cx="777" cy="848"/>
          </a:xfrm>
        </p:grpSpPr>
        <p:sp>
          <p:nvSpPr>
            <p:cNvPr id="12" name="Freeform 5"/>
            <p:cNvSpPr/>
            <p:nvPr/>
          </p:nvSpPr>
          <p:spPr bwMode="auto">
            <a:xfrm>
              <a:off x="1279" y="2034"/>
              <a:ext cx="99" cy="25"/>
            </a:xfrm>
            <a:custGeom>
              <a:gdLst>
                <a:gd fmla="*/ 88 w 88" name="T0"/>
                <a:gd fmla="*/ 11 h 22" name="T1"/>
                <a:gd fmla="*/ 77 w 88" name="T2"/>
                <a:gd fmla="*/ 22 h 22" name="T3"/>
                <a:gd fmla="*/ 11 w 88" name="T4"/>
                <a:gd fmla="*/ 22 h 22" name="T5"/>
                <a:gd fmla="*/ 0 w 88" name="T6"/>
                <a:gd fmla="*/ 11 h 22" name="T7"/>
                <a:gd fmla="*/ 0 w 88" name="T8"/>
                <a:gd fmla="*/ 11 h 22" name="T9"/>
                <a:gd fmla="*/ 11 w 88" name="T10"/>
                <a:gd fmla="*/ 0 h 22" name="T11"/>
                <a:gd fmla="*/ 77 w 88" name="T12"/>
                <a:gd fmla="*/ 0 h 22" name="T13"/>
                <a:gd fmla="*/ 88 w 88" name="T14"/>
                <a:gd fmla="*/ 1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88">
                  <a:moveTo>
                    <a:pt x="88" y="11"/>
                  </a:moveTo>
                  <a:cubicBezTo>
                    <a:pt x="88" y="17"/>
                    <a:pt x="83" y="22"/>
                    <a:pt x="77" y="22"/>
                  </a:cubicBezTo>
                  <a:cubicBezTo>
                    <a:pt x="11" y="22"/>
                    <a:pt x="11" y="22"/>
                    <a:pt x="11" y="22"/>
                  </a:cubicBezTo>
                  <a:cubicBezTo>
                    <a:pt x="5" y="22"/>
                    <a:pt x="0" y="17"/>
                    <a:pt x="0" y="11"/>
                  </a:cubicBezTo>
                  <a:cubicBezTo>
                    <a:pt x="0" y="11"/>
                    <a:pt x="0" y="11"/>
                    <a:pt x="0" y="11"/>
                  </a:cubicBezTo>
                  <a:cubicBezTo>
                    <a:pt x="0" y="5"/>
                    <a:pt x="5" y="0"/>
                    <a:pt x="11" y="0"/>
                  </a:cubicBezTo>
                  <a:cubicBezTo>
                    <a:pt x="77" y="0"/>
                    <a:pt x="77" y="0"/>
                    <a:pt x="77" y="0"/>
                  </a:cubicBezTo>
                  <a:cubicBezTo>
                    <a:pt x="83" y="0"/>
                    <a:pt x="88" y="5"/>
                    <a:pt x="88" y="11"/>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6"/>
            <p:cNvSpPr/>
            <p:nvPr/>
          </p:nvSpPr>
          <p:spPr bwMode="auto">
            <a:xfrm>
              <a:off x="1383" y="1765"/>
              <a:ext cx="80" cy="80"/>
            </a:xfrm>
            <a:custGeom>
              <a:gdLst>
                <a:gd fmla="*/ 66 w 71" name="T0"/>
                <a:gd fmla="*/ 66 h 71" name="T1"/>
                <a:gd fmla="*/ 51 w 71" name="T2"/>
                <a:gd fmla="*/ 66 h 71" name="T3"/>
                <a:gd fmla="*/ 4 w 71" name="T4"/>
                <a:gd fmla="*/ 20 h 71" name="T5"/>
                <a:gd fmla="*/ 4 w 71" name="T6"/>
                <a:gd fmla="*/ 4 h 71" name="T7"/>
                <a:gd fmla="*/ 4 w 71" name="T8"/>
                <a:gd fmla="*/ 4 h 71" name="T9"/>
                <a:gd fmla="*/ 20 w 71" name="T10"/>
                <a:gd fmla="*/ 4 h 71" name="T11"/>
                <a:gd fmla="*/ 67 w 71" name="T12"/>
                <a:gd fmla="*/ 51 h 71" name="T13"/>
                <a:gd fmla="*/ 66 w 71" name="T14"/>
                <a:gd fmla="*/ 66 h 7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1" w="71">
                  <a:moveTo>
                    <a:pt x="66" y="66"/>
                  </a:moveTo>
                  <a:cubicBezTo>
                    <a:pt x="62" y="71"/>
                    <a:pt x="55" y="71"/>
                    <a:pt x="51" y="66"/>
                  </a:cubicBezTo>
                  <a:cubicBezTo>
                    <a:pt x="4" y="20"/>
                    <a:pt x="4" y="20"/>
                    <a:pt x="4" y="20"/>
                  </a:cubicBezTo>
                  <a:cubicBezTo>
                    <a:pt x="0" y="16"/>
                    <a:pt x="0" y="9"/>
                    <a:pt x="4" y="4"/>
                  </a:cubicBezTo>
                  <a:cubicBezTo>
                    <a:pt x="4" y="4"/>
                    <a:pt x="4" y="4"/>
                    <a:pt x="4" y="4"/>
                  </a:cubicBezTo>
                  <a:cubicBezTo>
                    <a:pt x="9" y="0"/>
                    <a:pt x="16" y="0"/>
                    <a:pt x="20" y="4"/>
                  </a:cubicBezTo>
                  <a:cubicBezTo>
                    <a:pt x="67" y="51"/>
                    <a:pt x="67" y="51"/>
                    <a:pt x="67" y="51"/>
                  </a:cubicBezTo>
                  <a:cubicBezTo>
                    <a:pt x="71" y="55"/>
                    <a:pt x="71" y="62"/>
                    <a:pt x="66" y="66"/>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7"/>
            <p:cNvSpPr/>
            <p:nvPr/>
          </p:nvSpPr>
          <p:spPr bwMode="auto">
            <a:xfrm>
              <a:off x="1648" y="1651"/>
              <a:ext cx="25" cy="99"/>
            </a:xfrm>
            <a:custGeom>
              <a:gdLst>
                <a:gd fmla="*/ 11 w 22" name="T0"/>
                <a:gd fmla="*/ 88 h 88" name="T1"/>
                <a:gd fmla="*/ 0 w 22" name="T2"/>
                <a:gd fmla="*/ 77 h 88" name="T3"/>
                <a:gd fmla="*/ 0 w 22" name="T4"/>
                <a:gd fmla="*/ 11 h 88" name="T5"/>
                <a:gd fmla="*/ 11 w 22" name="T6"/>
                <a:gd fmla="*/ 0 h 88" name="T7"/>
                <a:gd fmla="*/ 11 w 22" name="T8"/>
                <a:gd fmla="*/ 0 h 88" name="T9"/>
                <a:gd fmla="*/ 22 w 22" name="T10"/>
                <a:gd fmla="*/ 11 h 88" name="T11"/>
                <a:gd fmla="*/ 22 w 22" name="T12"/>
                <a:gd fmla="*/ 77 h 88" name="T13"/>
                <a:gd fmla="*/ 11 w 22" name="T14"/>
                <a:gd fmla="*/ 88 h 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8" w="22">
                  <a:moveTo>
                    <a:pt x="11" y="88"/>
                  </a:moveTo>
                  <a:cubicBezTo>
                    <a:pt x="5" y="88"/>
                    <a:pt x="0" y="83"/>
                    <a:pt x="0" y="77"/>
                  </a:cubicBezTo>
                  <a:cubicBezTo>
                    <a:pt x="0" y="11"/>
                    <a:pt x="0" y="11"/>
                    <a:pt x="0" y="11"/>
                  </a:cubicBezTo>
                  <a:cubicBezTo>
                    <a:pt x="0" y="5"/>
                    <a:pt x="5" y="0"/>
                    <a:pt x="11" y="0"/>
                  </a:cubicBezTo>
                  <a:cubicBezTo>
                    <a:pt x="11" y="0"/>
                    <a:pt x="11" y="0"/>
                    <a:pt x="11" y="0"/>
                  </a:cubicBezTo>
                  <a:cubicBezTo>
                    <a:pt x="17" y="0"/>
                    <a:pt x="22" y="5"/>
                    <a:pt x="22" y="11"/>
                  </a:cubicBezTo>
                  <a:cubicBezTo>
                    <a:pt x="22" y="77"/>
                    <a:pt x="22" y="77"/>
                    <a:pt x="22" y="77"/>
                  </a:cubicBezTo>
                  <a:cubicBezTo>
                    <a:pt x="22" y="83"/>
                    <a:pt x="17" y="88"/>
                    <a:pt x="11" y="88"/>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8"/>
            <p:cNvSpPr/>
            <p:nvPr/>
          </p:nvSpPr>
          <p:spPr bwMode="auto">
            <a:xfrm>
              <a:off x="1862" y="1755"/>
              <a:ext cx="80" cy="80"/>
            </a:xfrm>
            <a:custGeom>
              <a:gdLst>
                <a:gd fmla="*/ 5 w 71" name="T0"/>
                <a:gd fmla="*/ 67 h 71" name="T1"/>
                <a:gd fmla="*/ 5 w 71" name="T2"/>
                <a:gd fmla="*/ 51 h 71" name="T3"/>
                <a:gd fmla="*/ 51 w 71" name="T4"/>
                <a:gd fmla="*/ 5 h 71" name="T5"/>
                <a:gd fmla="*/ 67 w 71" name="T6"/>
                <a:gd fmla="*/ 5 h 71" name="T7"/>
                <a:gd fmla="*/ 67 w 71" name="T8"/>
                <a:gd fmla="*/ 5 h 71" name="T9"/>
                <a:gd fmla="*/ 67 w 71" name="T10"/>
                <a:gd fmla="*/ 21 h 71" name="T11"/>
                <a:gd fmla="*/ 20 w 71" name="T12"/>
                <a:gd fmla="*/ 67 h 71" name="T13"/>
                <a:gd fmla="*/ 5 w 71" name="T14"/>
                <a:gd fmla="*/ 67 h 7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1" w="71">
                  <a:moveTo>
                    <a:pt x="5" y="67"/>
                  </a:moveTo>
                  <a:cubicBezTo>
                    <a:pt x="0" y="63"/>
                    <a:pt x="0" y="56"/>
                    <a:pt x="5" y="51"/>
                  </a:cubicBezTo>
                  <a:cubicBezTo>
                    <a:pt x="51" y="5"/>
                    <a:pt x="51" y="5"/>
                    <a:pt x="51" y="5"/>
                  </a:cubicBezTo>
                  <a:cubicBezTo>
                    <a:pt x="55" y="0"/>
                    <a:pt x="62" y="0"/>
                    <a:pt x="67" y="5"/>
                  </a:cubicBezTo>
                  <a:cubicBezTo>
                    <a:pt x="67" y="5"/>
                    <a:pt x="67" y="5"/>
                    <a:pt x="67" y="5"/>
                  </a:cubicBezTo>
                  <a:cubicBezTo>
                    <a:pt x="71" y="9"/>
                    <a:pt x="71" y="16"/>
                    <a:pt x="67" y="21"/>
                  </a:cubicBezTo>
                  <a:cubicBezTo>
                    <a:pt x="20" y="67"/>
                    <a:pt x="20" y="67"/>
                    <a:pt x="20" y="67"/>
                  </a:cubicBezTo>
                  <a:cubicBezTo>
                    <a:pt x="16" y="71"/>
                    <a:pt x="9" y="71"/>
                    <a:pt x="5" y="67"/>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9"/>
            <p:cNvSpPr/>
            <p:nvPr/>
          </p:nvSpPr>
          <p:spPr bwMode="auto">
            <a:xfrm>
              <a:off x="1956" y="2020"/>
              <a:ext cx="100" cy="26"/>
            </a:xfrm>
            <a:custGeom>
              <a:gdLst>
                <a:gd fmla="*/ 0 w 88" name="T0"/>
                <a:gd fmla="*/ 11 h 23" name="T1"/>
                <a:gd fmla="*/ 11 w 88" name="T2"/>
                <a:gd fmla="*/ 0 h 23" name="T3"/>
                <a:gd fmla="*/ 77 w 88" name="T4"/>
                <a:gd fmla="*/ 0 h 23" name="T5"/>
                <a:gd fmla="*/ 88 w 88" name="T6"/>
                <a:gd fmla="*/ 11 h 23" name="T7"/>
                <a:gd fmla="*/ 88 w 88" name="T8"/>
                <a:gd fmla="*/ 11 h 23" name="T9"/>
                <a:gd fmla="*/ 77 w 88" name="T10"/>
                <a:gd fmla="*/ 23 h 23" name="T11"/>
                <a:gd fmla="*/ 11 w 88" name="T12"/>
                <a:gd fmla="*/ 23 h 23" name="T13"/>
                <a:gd fmla="*/ 0 w 88" name="T14"/>
                <a:gd fmla="*/ 11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88">
                  <a:moveTo>
                    <a:pt x="0" y="11"/>
                  </a:moveTo>
                  <a:cubicBezTo>
                    <a:pt x="0" y="5"/>
                    <a:pt x="5" y="0"/>
                    <a:pt x="11" y="0"/>
                  </a:cubicBezTo>
                  <a:cubicBezTo>
                    <a:pt x="77" y="0"/>
                    <a:pt x="77" y="0"/>
                    <a:pt x="77" y="0"/>
                  </a:cubicBezTo>
                  <a:cubicBezTo>
                    <a:pt x="83" y="0"/>
                    <a:pt x="88" y="5"/>
                    <a:pt x="88" y="11"/>
                  </a:cubicBezTo>
                  <a:cubicBezTo>
                    <a:pt x="88" y="11"/>
                    <a:pt x="88" y="11"/>
                    <a:pt x="88" y="11"/>
                  </a:cubicBezTo>
                  <a:cubicBezTo>
                    <a:pt x="88" y="18"/>
                    <a:pt x="83" y="23"/>
                    <a:pt x="77" y="23"/>
                  </a:cubicBezTo>
                  <a:cubicBezTo>
                    <a:pt x="11" y="23"/>
                    <a:pt x="11" y="23"/>
                    <a:pt x="11" y="23"/>
                  </a:cubicBezTo>
                  <a:cubicBezTo>
                    <a:pt x="5" y="23"/>
                    <a:pt x="0" y="18"/>
                    <a:pt x="0" y="11"/>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1"/>
            <p:cNvSpPr/>
            <p:nvPr/>
          </p:nvSpPr>
          <p:spPr bwMode="auto">
            <a:xfrm>
              <a:off x="1417" y="1855"/>
              <a:ext cx="501" cy="515"/>
            </a:xfrm>
            <a:custGeom>
              <a:gdLst>
                <a:gd fmla="*/ 222 w 444" name="T0"/>
                <a:gd fmla="*/ 0 h 456" name="T1"/>
                <a:gd fmla="*/ 0 w 444" name="T2"/>
                <a:gd fmla="*/ 156 h 456" name="T3"/>
                <a:gd fmla="*/ 156 w 444" name="T4"/>
                <a:gd fmla="*/ 367 h 456" name="T5"/>
                <a:gd fmla="*/ 156 w 444" name="T6"/>
                <a:gd fmla="*/ 456 h 456" name="T7"/>
                <a:gd fmla="*/ 287 w 444" name="T8"/>
                <a:gd fmla="*/ 456 h 456" name="T9"/>
                <a:gd fmla="*/ 287 w 444" name="T10"/>
                <a:gd fmla="*/ 367 h 456" name="T11"/>
                <a:gd fmla="*/ 444 w 444" name="T12"/>
                <a:gd fmla="*/ 156 h 456" name="T13"/>
                <a:gd fmla="*/ 222 w 444" name="T14"/>
                <a:gd fmla="*/ 0 h 4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6" w="443">
                  <a:moveTo>
                    <a:pt x="222" y="0"/>
                  </a:moveTo>
                  <a:cubicBezTo>
                    <a:pt x="99" y="0"/>
                    <a:pt x="0" y="33"/>
                    <a:pt x="0" y="156"/>
                  </a:cubicBezTo>
                  <a:cubicBezTo>
                    <a:pt x="0" y="255"/>
                    <a:pt x="66" y="339"/>
                    <a:pt x="156" y="367"/>
                  </a:cubicBezTo>
                  <a:cubicBezTo>
                    <a:pt x="156" y="456"/>
                    <a:pt x="156" y="456"/>
                    <a:pt x="156" y="456"/>
                  </a:cubicBezTo>
                  <a:cubicBezTo>
                    <a:pt x="287" y="456"/>
                    <a:pt x="287" y="456"/>
                    <a:pt x="287" y="456"/>
                  </a:cubicBezTo>
                  <a:cubicBezTo>
                    <a:pt x="287" y="367"/>
                    <a:pt x="287" y="367"/>
                    <a:pt x="287" y="367"/>
                  </a:cubicBezTo>
                  <a:cubicBezTo>
                    <a:pt x="378" y="339"/>
                    <a:pt x="444" y="255"/>
                    <a:pt x="444" y="156"/>
                  </a:cubicBezTo>
                  <a:cubicBezTo>
                    <a:pt x="444" y="33"/>
                    <a:pt x="344" y="0"/>
                    <a:pt x="222" y="0"/>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2"/>
            <p:cNvSpPr/>
            <p:nvPr/>
          </p:nvSpPr>
          <p:spPr bwMode="auto">
            <a:xfrm>
              <a:off x="1704" y="2009"/>
              <a:ext cx="140" cy="246"/>
            </a:xfrm>
            <a:custGeom>
              <a:gdLst>
                <a:gd fmla="*/ 0 w 140" name="T0"/>
                <a:gd fmla="*/ 246 h 246" name="T1"/>
                <a:gd fmla="*/ 140 w 140" name="T2"/>
                <a:gd fmla="*/ 0 h 246" name="T3"/>
                <a:gd fmla="*/ 0 w 140" name="T4"/>
                <a:gd fmla="*/ 246 h 246" name="T5"/>
              </a:gdLst>
              <a:cxnLst>
                <a:cxn ang="0">
                  <a:pos x="T0" y="T1"/>
                </a:cxn>
                <a:cxn ang="0">
                  <a:pos x="T2" y="T3"/>
                </a:cxn>
                <a:cxn ang="0">
                  <a:pos x="T4" y="T5"/>
                </a:cxn>
              </a:cxnLst>
              <a:rect b="b" l="0" r="r" t="0"/>
              <a:pathLst>
                <a:path h="246" w="140">
                  <a:moveTo>
                    <a:pt x="0" y="246"/>
                  </a:moveTo>
                  <a:lnTo>
                    <a:pt x="140" y="0"/>
                  </a:lnTo>
                  <a:lnTo>
                    <a:pt x="0" y="246"/>
                  </a:lnTo>
                  <a:close/>
                </a:path>
              </a:pathLst>
            </a:custGeom>
            <a:solidFill>
              <a:srgbClr val="FFB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Line 13"/>
            <p:cNvSpPr>
              <a:spLocks noChangeShapeType="1"/>
            </p:cNvSpPr>
            <p:nvPr/>
          </p:nvSpPr>
          <p:spPr bwMode="auto">
            <a:xfrm flipV="1">
              <a:off x="1704" y="2009"/>
              <a:ext cx="140" cy="246"/>
            </a:xfrm>
            <a:prstGeom prst="line">
              <a:avLst/>
            </a:prstGeom>
            <a:noFill/>
            <a:ln cap="rnd" w="285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4"/>
            <p:cNvSpPr/>
            <p:nvPr/>
          </p:nvSpPr>
          <p:spPr bwMode="auto">
            <a:xfrm>
              <a:off x="1490" y="2009"/>
              <a:ext cx="140" cy="246"/>
            </a:xfrm>
            <a:custGeom>
              <a:gdLst>
                <a:gd fmla="*/ 140 w 140" name="T0"/>
                <a:gd fmla="*/ 246 h 246" name="T1"/>
                <a:gd fmla="*/ 0 w 140" name="T2"/>
                <a:gd fmla="*/ 0 h 246" name="T3"/>
                <a:gd fmla="*/ 140 w 140" name="T4"/>
                <a:gd fmla="*/ 246 h 246" name="T5"/>
              </a:gdLst>
              <a:cxnLst>
                <a:cxn ang="0">
                  <a:pos x="T0" y="T1"/>
                </a:cxn>
                <a:cxn ang="0">
                  <a:pos x="T2" y="T3"/>
                </a:cxn>
                <a:cxn ang="0">
                  <a:pos x="T4" y="T5"/>
                </a:cxn>
              </a:cxnLst>
              <a:rect b="b" l="0" r="r" t="0"/>
              <a:pathLst>
                <a:path h="246" w="140">
                  <a:moveTo>
                    <a:pt x="140" y="246"/>
                  </a:moveTo>
                  <a:lnTo>
                    <a:pt x="0" y="0"/>
                  </a:lnTo>
                  <a:lnTo>
                    <a:pt x="140" y="246"/>
                  </a:lnTo>
                  <a:close/>
                </a:path>
              </a:pathLst>
            </a:custGeom>
            <a:solidFill>
              <a:srgbClr val="FFBF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Line 15"/>
            <p:cNvSpPr>
              <a:spLocks noChangeShapeType="1"/>
            </p:cNvSpPr>
            <p:nvPr/>
          </p:nvSpPr>
          <p:spPr bwMode="auto">
            <a:xfrm flipH="1" flipV="1">
              <a:off x="1490" y="2009"/>
              <a:ext cx="140" cy="246"/>
            </a:xfrm>
            <a:prstGeom prst="line">
              <a:avLst/>
            </a:prstGeom>
            <a:noFill/>
            <a:ln cap="rnd" w="285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6"/>
            <p:cNvSpPr/>
            <p:nvPr/>
          </p:nvSpPr>
          <p:spPr bwMode="auto">
            <a:xfrm>
              <a:off x="1490" y="1902"/>
              <a:ext cx="354" cy="238"/>
            </a:xfrm>
            <a:custGeom>
              <a:gdLst>
                <a:gd fmla="*/ 0 w 313" name="T0"/>
                <a:gd fmla="*/ 95 h 211" name="T1"/>
                <a:gd fmla="*/ 87 w 313" name="T2"/>
                <a:gd fmla="*/ 25 h 211" name="T3"/>
                <a:gd fmla="*/ 81 w 313" name="T4"/>
                <a:gd fmla="*/ 138 h 211" name="T5"/>
                <a:gd fmla="*/ 165 w 313" name="T6"/>
                <a:gd fmla="*/ 27 h 211" name="T7"/>
                <a:gd fmla="*/ 179 w 313" name="T8"/>
                <a:gd fmla="*/ 180 h 211" name="T9"/>
                <a:gd fmla="*/ 209 w 313" name="T10"/>
                <a:gd fmla="*/ 49 h 211" name="T11"/>
                <a:gd fmla="*/ 269 w 313" name="T12"/>
                <a:gd fmla="*/ 107 h 211" name="T13"/>
                <a:gd fmla="*/ 313 w 313" name="T14"/>
                <a:gd fmla="*/ 95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313">
                  <a:moveTo>
                    <a:pt x="0" y="95"/>
                  </a:moveTo>
                  <a:cubicBezTo>
                    <a:pt x="25" y="121"/>
                    <a:pt x="136" y="54"/>
                    <a:pt x="87" y="25"/>
                  </a:cubicBezTo>
                  <a:cubicBezTo>
                    <a:pt x="45" y="0"/>
                    <a:pt x="68" y="116"/>
                    <a:pt x="81" y="138"/>
                  </a:cubicBezTo>
                  <a:cubicBezTo>
                    <a:pt x="124" y="211"/>
                    <a:pt x="189" y="43"/>
                    <a:pt x="165" y="27"/>
                  </a:cubicBezTo>
                  <a:cubicBezTo>
                    <a:pt x="148" y="16"/>
                    <a:pt x="84" y="177"/>
                    <a:pt x="179" y="180"/>
                  </a:cubicBezTo>
                  <a:cubicBezTo>
                    <a:pt x="228" y="182"/>
                    <a:pt x="264" y="11"/>
                    <a:pt x="209" y="49"/>
                  </a:cubicBezTo>
                  <a:cubicBezTo>
                    <a:pt x="174" y="73"/>
                    <a:pt x="240" y="108"/>
                    <a:pt x="269" y="107"/>
                  </a:cubicBezTo>
                  <a:cubicBezTo>
                    <a:pt x="285" y="107"/>
                    <a:pt x="298" y="106"/>
                    <a:pt x="313" y="95"/>
                  </a:cubicBezTo>
                </a:path>
              </a:pathLst>
            </a:custGeom>
            <a:noFill/>
            <a:ln cap="rnd" w="28575">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7"/>
            <p:cNvSpPr/>
            <p:nvPr/>
          </p:nvSpPr>
          <p:spPr bwMode="auto">
            <a:xfrm>
              <a:off x="1497" y="2229"/>
              <a:ext cx="340" cy="270"/>
            </a:xfrm>
            <a:custGeom>
              <a:gdLst>
                <a:gd fmla="*/ 274 w 301" name="T0"/>
                <a:gd fmla="*/ 106 h 239" name="T1"/>
                <a:gd fmla="*/ 274 w 301" name="T2"/>
                <a:gd fmla="*/ 106 h 239" name="T3"/>
                <a:gd fmla="*/ 301 w 301" name="T4"/>
                <a:gd fmla="*/ 80 h 239" name="T5"/>
                <a:gd fmla="*/ 274 w 301" name="T6"/>
                <a:gd fmla="*/ 53 h 239" name="T7"/>
                <a:gd fmla="*/ 274 w 301" name="T8"/>
                <a:gd fmla="*/ 53 h 239" name="T9"/>
                <a:gd fmla="*/ 301 w 301" name="T10"/>
                <a:gd fmla="*/ 27 h 239" name="T11"/>
                <a:gd fmla="*/ 274 w 301" name="T12"/>
                <a:gd fmla="*/ 0 h 239" name="T13"/>
                <a:gd fmla="*/ 27 w 301" name="T14"/>
                <a:gd fmla="*/ 0 h 239" name="T15"/>
                <a:gd fmla="*/ 0 w 301" name="T16"/>
                <a:gd fmla="*/ 27 h 239" name="T17"/>
                <a:gd fmla="*/ 27 w 301" name="T18"/>
                <a:gd fmla="*/ 53 h 239" name="T19"/>
                <a:gd fmla="*/ 27 w 301" name="T20"/>
                <a:gd fmla="*/ 53 h 239" name="T21"/>
                <a:gd fmla="*/ 0 w 301" name="T22"/>
                <a:gd fmla="*/ 80 h 239" name="T23"/>
                <a:gd fmla="*/ 27 w 301" name="T24"/>
                <a:gd fmla="*/ 106 h 239" name="T25"/>
                <a:gd fmla="*/ 27 w 301" name="T26"/>
                <a:gd fmla="*/ 106 h 239" name="T27"/>
                <a:gd fmla="*/ 0 w 301" name="T28"/>
                <a:gd fmla="*/ 133 h 239" name="T29"/>
                <a:gd fmla="*/ 27 w 301" name="T30"/>
                <a:gd fmla="*/ 160 h 239" name="T31"/>
                <a:gd fmla="*/ 71 w 301" name="T32"/>
                <a:gd fmla="*/ 160 h 239" name="T33"/>
                <a:gd fmla="*/ 151 w 301" name="T34"/>
                <a:gd fmla="*/ 239 h 239" name="T35"/>
                <a:gd fmla="*/ 231 w 301" name="T36"/>
                <a:gd fmla="*/ 160 h 239" name="T37"/>
                <a:gd fmla="*/ 274 w 301" name="T38"/>
                <a:gd fmla="*/ 160 h 239" name="T39"/>
                <a:gd fmla="*/ 301 w 301" name="T40"/>
                <a:gd fmla="*/ 133 h 239" name="T41"/>
                <a:gd fmla="*/ 274 w 301" name="T42"/>
                <a:gd fmla="*/ 106 h 23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9" w="301">
                  <a:moveTo>
                    <a:pt x="274" y="106"/>
                  </a:moveTo>
                  <a:cubicBezTo>
                    <a:pt x="274" y="106"/>
                    <a:pt x="274" y="106"/>
                    <a:pt x="274" y="106"/>
                  </a:cubicBezTo>
                  <a:cubicBezTo>
                    <a:pt x="289" y="106"/>
                    <a:pt x="301" y="94"/>
                    <a:pt x="301" y="80"/>
                  </a:cubicBezTo>
                  <a:cubicBezTo>
                    <a:pt x="301" y="65"/>
                    <a:pt x="289" y="53"/>
                    <a:pt x="274" y="53"/>
                  </a:cubicBezTo>
                  <a:cubicBezTo>
                    <a:pt x="274" y="53"/>
                    <a:pt x="274" y="53"/>
                    <a:pt x="274" y="53"/>
                  </a:cubicBezTo>
                  <a:cubicBezTo>
                    <a:pt x="289" y="53"/>
                    <a:pt x="301" y="41"/>
                    <a:pt x="301" y="27"/>
                  </a:cubicBezTo>
                  <a:cubicBezTo>
                    <a:pt x="301" y="12"/>
                    <a:pt x="289" y="0"/>
                    <a:pt x="274" y="0"/>
                  </a:cubicBezTo>
                  <a:cubicBezTo>
                    <a:pt x="27" y="0"/>
                    <a:pt x="27" y="0"/>
                    <a:pt x="27" y="0"/>
                  </a:cubicBezTo>
                  <a:cubicBezTo>
                    <a:pt x="12" y="0"/>
                    <a:pt x="0" y="12"/>
                    <a:pt x="0" y="27"/>
                  </a:cubicBezTo>
                  <a:cubicBezTo>
                    <a:pt x="0" y="41"/>
                    <a:pt x="12" y="53"/>
                    <a:pt x="27" y="53"/>
                  </a:cubicBezTo>
                  <a:cubicBezTo>
                    <a:pt x="27" y="53"/>
                    <a:pt x="27" y="53"/>
                    <a:pt x="27" y="53"/>
                  </a:cubicBezTo>
                  <a:cubicBezTo>
                    <a:pt x="12" y="53"/>
                    <a:pt x="0" y="65"/>
                    <a:pt x="0" y="80"/>
                  </a:cubicBezTo>
                  <a:cubicBezTo>
                    <a:pt x="0" y="94"/>
                    <a:pt x="12" y="106"/>
                    <a:pt x="27" y="106"/>
                  </a:cubicBezTo>
                  <a:cubicBezTo>
                    <a:pt x="27" y="106"/>
                    <a:pt x="27" y="106"/>
                    <a:pt x="27" y="106"/>
                  </a:cubicBezTo>
                  <a:cubicBezTo>
                    <a:pt x="12" y="106"/>
                    <a:pt x="0" y="118"/>
                    <a:pt x="0" y="133"/>
                  </a:cubicBezTo>
                  <a:cubicBezTo>
                    <a:pt x="0" y="148"/>
                    <a:pt x="12" y="160"/>
                    <a:pt x="27" y="160"/>
                  </a:cubicBezTo>
                  <a:cubicBezTo>
                    <a:pt x="71" y="160"/>
                    <a:pt x="71" y="160"/>
                    <a:pt x="71" y="160"/>
                  </a:cubicBezTo>
                  <a:cubicBezTo>
                    <a:pt x="71" y="204"/>
                    <a:pt x="107" y="239"/>
                    <a:pt x="151" y="239"/>
                  </a:cubicBezTo>
                  <a:cubicBezTo>
                    <a:pt x="195" y="239"/>
                    <a:pt x="231" y="204"/>
                    <a:pt x="231" y="160"/>
                  </a:cubicBezTo>
                  <a:cubicBezTo>
                    <a:pt x="274" y="160"/>
                    <a:pt x="274" y="160"/>
                    <a:pt x="274" y="160"/>
                  </a:cubicBezTo>
                  <a:cubicBezTo>
                    <a:pt x="289" y="160"/>
                    <a:pt x="301" y="148"/>
                    <a:pt x="301" y="133"/>
                  </a:cubicBezTo>
                  <a:cubicBezTo>
                    <a:pt x="301" y="118"/>
                    <a:pt x="289" y="106"/>
                    <a:pt x="274" y="106"/>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 name="文本框 23"/>
          <p:cNvSpPr txBox="1"/>
          <p:nvPr/>
        </p:nvSpPr>
        <p:spPr>
          <a:xfrm>
            <a:off x="1573995" y="4014474"/>
            <a:ext cx="2227654" cy="640080"/>
          </a:xfrm>
          <a:prstGeom prst="rect">
            <a:avLst/>
          </a:prstGeom>
          <a:noFill/>
        </p:spPr>
        <p:txBody>
          <a:bodyPr rtlCol="0" wrap="none">
            <a:spAutoFit/>
          </a:bodyPr>
          <a:lstStyle/>
          <a:p>
            <a:pPr algn="ctr"/>
            <a:r>
              <a:rPr altLang="zh-CN" lang="en-US">
                <a:solidFill>
                  <a:schemeClr val="tx1">
                    <a:lumMod val="75000"/>
                    <a:lumOff val="25000"/>
                  </a:schemeClr>
                </a:solidFill>
              </a:rPr>
              <a:t>BUSINESS</a:t>
            </a:r>
          </a:p>
          <a:p>
            <a:pPr algn="ctr"/>
            <a:r>
              <a:rPr altLang="zh-CN" lang="en-US">
                <a:solidFill>
                  <a:schemeClr val="tx1">
                    <a:lumMod val="75000"/>
                    <a:lumOff val="25000"/>
                  </a:schemeClr>
                </a:solidFill>
              </a:rPr>
              <a:t>POWERPOINT DESIGN</a:t>
            </a:r>
          </a:p>
        </p:txBody>
      </p:sp>
      <p:sp>
        <p:nvSpPr>
          <p:cNvPr id="25" name="KSO_Shape"/>
          <p:cNvSpPr/>
          <p:nvPr/>
        </p:nvSpPr>
        <p:spPr>
          <a:xfrm>
            <a:off x="4487580" y="3321154"/>
            <a:ext cx="413132" cy="333948"/>
          </a:xfrm>
          <a:custGeom>
            <a:gdLst>
              <a:gd fmla="*/ 563922 w 3083576" name="connsiteX0"/>
              <a:gd fmla="*/ 777746 h 2491786" name="connsiteY0"/>
              <a:gd fmla="*/ 540630 w 3083576" name="connsiteX1"/>
              <a:gd fmla="*/ 782448 h 2491786" name="connsiteY1"/>
              <a:gd fmla="*/ 519188 w 3083576" name="connsiteX2"/>
              <a:gd fmla="*/ 778120 h 2491786" name="connsiteY2"/>
              <a:gd fmla="*/ 152371 w 3083576" name="connsiteX3"/>
              <a:gd fmla="*/ 1413466 h 2491786" name="connsiteY3"/>
              <a:gd fmla="*/ 930955 w 3083576" name="connsiteX4"/>
              <a:gd fmla="*/ 1413466 h 2491786" name="connsiteY4"/>
              <a:gd fmla="*/ 2564171 w 3083576" name="connsiteX5"/>
              <a:gd fmla="*/ 320325 h 2491786" name="connsiteY5"/>
              <a:gd fmla="*/ 2540879 w 3083576" name="connsiteX6"/>
              <a:gd fmla="*/ 325027 h 2491786" name="connsiteY6"/>
              <a:gd fmla="*/ 2519437 w 3083576" name="connsiteX7"/>
              <a:gd fmla="*/ 320699 h 2491786" name="connsiteY7"/>
              <a:gd fmla="*/ 2152620 w 3083576" name="connsiteX8"/>
              <a:gd fmla="*/ 956045 h 2491786" name="connsiteY8"/>
              <a:gd fmla="*/ 2931204 w 3083576" name="connsiteX9"/>
              <a:gd fmla="*/ 956045 h 2491786" name="connsiteY9"/>
              <a:gd fmla="*/ 1510555 w 3083576" name="connsiteX10"/>
              <a:gd fmla="*/ 0 h 2491786" name="connsiteY10"/>
              <a:gd fmla="*/ 1598185 w 3083576" name="connsiteX11"/>
              <a:gd fmla="*/ 87630 h 2491786" name="connsiteY11"/>
              <a:gd fmla="*/ 1598185 w 3083576" name="connsiteX12"/>
              <a:gd fmla="*/ 118806 h 2491786" name="connsiteY12"/>
              <a:gd fmla="*/ 2530732 w 3083576" name="connsiteX13"/>
              <a:gd fmla="*/ 53326 h 2491786" name="connsiteY13"/>
              <a:gd fmla="*/ 2551279 w 3083576" name="connsiteX14"/>
              <a:gd fmla="*/ 98527 h 2491786" name="connsiteY14"/>
              <a:gd fmla="*/ 2585370 w 3083576" name="connsiteX15"/>
              <a:gd fmla="*/ 105410 h 2491786" name="connsiteY15"/>
              <a:gd fmla="*/ 2655179 w 3083576" name="connsiteX16"/>
              <a:gd fmla="*/ 210727 h 2491786" name="connsiteY16"/>
              <a:gd fmla="*/ 2646196 w 3083576" name="connsiteX17"/>
              <a:gd fmla="*/ 255218 h 2491786" name="connsiteY17"/>
              <a:gd fmla="*/ 2644959 w 3083576" name="connsiteX18"/>
              <a:gd fmla="*/ 257053 h 2491786" name="connsiteY18"/>
              <a:gd fmla="*/ 3048522 w 3083576" name="connsiteX19"/>
              <a:gd fmla="*/ 956045 h 2491786" name="connsiteY19"/>
              <a:gd fmla="*/ 3077696 w 3083576" name="connsiteX20"/>
              <a:gd fmla="*/ 956045 h 2491786" name="connsiteY20"/>
              <a:gd fmla="*/ 3083576 w 3083576" name="connsiteX21"/>
              <a:gd fmla="*/ 985678 h 2491786" name="connsiteY21"/>
              <a:gd fmla="*/ 2541912 w 3083576" name="connsiteX22"/>
              <a:gd fmla="*/ 1260845 h 2491786" name="connsiteY22"/>
              <a:gd fmla="*/ 2000249 w 3083576" name="connsiteX23"/>
              <a:gd fmla="*/ 985677 h 2491786" name="connsiteY23"/>
              <a:gd fmla="*/ 2006130 w 3083576" name="connsiteX24"/>
              <a:gd fmla="*/ 956045 h 2491786" name="connsiteY24"/>
              <a:gd fmla="*/ 2035302 w 3083576" name="connsiteX25"/>
              <a:gd fmla="*/ 956045 h 2491786" name="connsiteY25"/>
              <a:gd fmla="*/ 2437911 w 3083576" name="connsiteX26"/>
              <a:gd fmla="*/ 258704 h 2491786" name="connsiteY26"/>
              <a:gd fmla="*/ 2435562 w 3083576" name="connsiteX27"/>
              <a:gd fmla="*/ 255218 h 2491786" name="connsiteY27"/>
              <a:gd fmla="*/ 2426578 w 3083576" name="connsiteX28"/>
              <a:gd fmla="*/ 210727 h 2491786" name="connsiteY28"/>
              <a:gd fmla="*/ 2435561 w 3083576" name="connsiteX29"/>
              <a:gd fmla="*/ 166237 h 2491786" name="connsiteY29"/>
              <a:gd fmla="*/ 2437723 w 3083576" name="connsiteX30"/>
              <a:gd fmla="*/ 163029 h 2491786" name="connsiteY30"/>
              <a:gd fmla="*/ 1598185 w 3083576" name="connsiteX31"/>
              <a:gd fmla="*/ 358598 h 2491786" name="connsiteY31"/>
              <a:gd fmla="*/ 1598185 w 3083576" name="connsiteX32"/>
              <a:gd fmla="*/ 1889182 h 2491786" name="connsiteY32"/>
              <a:gd fmla="*/ 1944895 w 3083576" name="connsiteX33"/>
              <a:gd fmla="*/ 1889182 h 2491786" name="connsiteY33"/>
              <a:gd fmla="*/ 1944895 w 3083576" name="connsiteX34"/>
              <a:gd fmla="*/ 2091447 h 2491786" name="connsiteY34"/>
              <a:gd fmla="*/ 2200010 w 3083576" name="connsiteX35"/>
              <a:gd fmla="*/ 2091447 h 2491786" name="connsiteY35"/>
              <a:gd fmla="*/ 2200010 w 3083576" name="connsiteX36"/>
              <a:gd fmla="*/ 2491786 h 2491786" name="connsiteY36"/>
              <a:gd fmla="*/ 821101 w 3083576" name="connsiteX37"/>
              <a:gd fmla="*/ 2491786 h 2491786" name="connsiteY37"/>
              <a:gd fmla="*/ 821101 w 3083576" name="connsiteX38"/>
              <a:gd fmla="*/ 2091447 h 2491786" name="connsiteY38"/>
              <a:gd fmla="*/ 1076215 w 3083576" name="connsiteX39"/>
              <a:gd fmla="*/ 2091447 h 2491786" name="connsiteY39"/>
              <a:gd fmla="*/ 1076215 w 3083576" name="connsiteX40"/>
              <a:gd fmla="*/ 1889182 h 2491786" name="connsiteY40"/>
              <a:gd fmla="*/ 1422925 w 3083576" name="connsiteX41"/>
              <a:gd fmla="*/ 1889182 h 2491786" name="connsiteY41"/>
              <a:gd fmla="*/ 1422925 w 3083576" name="connsiteX42"/>
              <a:gd fmla="*/ 399424 h 2491786" name="connsiteY42"/>
              <a:gd fmla="*/ 620129 w 3083576" name="connsiteX43"/>
              <a:gd fmla="*/ 586434 h 2491786" name="connsiteY43"/>
              <a:gd fmla="*/ 621452 w 3083576" name="connsiteX44"/>
              <a:gd fmla="*/ 587326 h 2491786" name="connsiteY44"/>
              <a:gd fmla="*/ 654930 w 3083576" name="connsiteX45"/>
              <a:gd fmla="*/ 668148 h 2491786" name="connsiteY45"/>
              <a:gd fmla="*/ 645947 w 3083576" name="connsiteX46"/>
              <a:gd fmla="*/ 712639 h 2491786" name="connsiteY46"/>
              <a:gd fmla="*/ 644710 w 3083576" name="connsiteX47"/>
              <a:gd fmla="*/ 714474 h 2491786" name="connsiteY47"/>
              <a:gd fmla="*/ 1048273 w 3083576" name="connsiteX48"/>
              <a:gd fmla="*/ 1413466 h 2491786" name="connsiteY48"/>
              <a:gd fmla="*/ 1077447 w 3083576" name="connsiteX49"/>
              <a:gd fmla="*/ 1413466 h 2491786" name="connsiteY49"/>
              <a:gd fmla="*/ 1083327 w 3083576" name="connsiteX50"/>
              <a:gd fmla="*/ 1443099 h 2491786" name="connsiteY50"/>
              <a:gd fmla="*/ 541663 w 3083576" name="connsiteX51"/>
              <a:gd fmla="*/ 1718266 h 2491786" name="connsiteY51"/>
              <a:gd fmla="*/ 0 w 3083576" name="connsiteX52"/>
              <a:gd fmla="*/ 1443098 h 2491786" name="connsiteY52"/>
              <a:gd fmla="*/ 5881 w 3083576" name="connsiteX53"/>
              <a:gd fmla="*/ 1413466 h 2491786" name="connsiteY53"/>
              <a:gd fmla="*/ 35053 w 3083576" name="connsiteX54"/>
              <a:gd fmla="*/ 1413466 h 2491786" name="connsiteY54"/>
              <a:gd fmla="*/ 437662 w 3083576" name="connsiteX55"/>
              <a:gd fmla="*/ 716125 h 2491786" name="connsiteY55"/>
              <a:gd fmla="*/ 435312 w 3083576" name="connsiteX56"/>
              <a:gd fmla="*/ 712639 h 2491786" name="connsiteY56"/>
              <a:gd fmla="*/ 426329 w 3083576" name="connsiteX57"/>
              <a:gd fmla="*/ 668148 h 2491786" name="connsiteY57"/>
              <a:gd fmla="*/ 496139 w 3083576" name="connsiteX58"/>
              <a:gd fmla="*/ 562831 h 2491786" name="connsiteY58"/>
              <a:gd fmla="*/ 516510 w 3083576" name="connsiteX59"/>
              <a:gd fmla="*/ 558718 h 2491786" name="connsiteY59"/>
              <a:gd fmla="*/ 525009 w 3083576" name="connsiteX60"/>
              <a:gd fmla="*/ 511565 h 2491786" name="connsiteY60"/>
              <a:gd fmla="*/ 1375005 w 3083576" name="connsiteX61"/>
              <a:gd fmla="*/ 158774 h 2491786" name="connsiteY61"/>
              <a:gd fmla="*/ 1422925 w 3083576" name="connsiteX62"/>
              <a:gd fmla="*/ 147768 h 2491786" name="connsiteY62"/>
              <a:gd fmla="*/ 1422925 w 3083576" name="connsiteX63"/>
              <a:gd fmla="*/ 87630 h 2491786" name="connsiteY63"/>
              <a:gd fmla="*/ 1510555 w 3083576" name="connsiteX64"/>
              <a:gd fmla="*/ 0 h 2491786"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2491786" w="308357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6" name="KSO_Shape"/>
          <p:cNvSpPr/>
          <p:nvPr/>
        </p:nvSpPr>
        <p:spPr bwMode="auto">
          <a:xfrm>
            <a:off x="4115450" y="4542431"/>
            <a:ext cx="443145" cy="274011"/>
          </a:xfrm>
          <a:custGeom>
            <a:gdLst>
              <a:gd fmla="*/ 1066662 w 2063518" name="T0"/>
              <a:gd fmla="*/ 654802 h 1276454" name="T1"/>
              <a:gd fmla="*/ 1500594 w 2063518" name="T2"/>
              <a:gd fmla="*/ 654802 h 1276454" name="T3"/>
              <a:gd fmla="*/ 1255790 w 2063518" name="T4"/>
              <a:gd fmla="*/ 314944 h 1276454" name="T5"/>
              <a:gd fmla="*/ 1323568 w 2063518" name="T6"/>
              <a:gd fmla="*/ 383500 h 1276454" name="T7"/>
              <a:gd fmla="*/ 1481023 w 2063518" name="T8"/>
              <a:gd fmla="*/ 376582 h 1276454" name="T9"/>
              <a:gd fmla="*/ 1488825 w 2063518" name="T10"/>
              <a:gd fmla="*/ 472615 h 1276454" name="T11"/>
              <a:gd fmla="*/ 1613893 w 2063518" name="T12"/>
              <a:gd fmla="*/ 568404 h 1276454" name="T13"/>
              <a:gd fmla="*/ 1558067 w 2063518" name="T14"/>
              <a:gd fmla="*/ 646977 h 1276454" name="T15"/>
              <a:gd fmla="*/ 1592227 w 2063518" name="T16"/>
              <a:gd fmla="*/ 800652 h 1276454" name="T17"/>
              <a:gd fmla="*/ 1498897 w 2063518" name="T18"/>
              <a:gd fmla="*/ 825001 h 1276454" name="T19"/>
              <a:gd fmla="*/ 1426167 w 2063518" name="T20"/>
              <a:gd fmla="*/ 964655 h 1276454" name="T21"/>
              <a:gd fmla="*/ 1339000 w 2063518" name="T22"/>
              <a:gd fmla="*/ 923387 h 1276454" name="T23"/>
              <a:gd fmla="*/ 1193410 w 2063518" name="T24"/>
              <a:gd fmla="*/ 983675 h 1276454" name="T25"/>
              <a:gd fmla="*/ 1153195 w 2063518" name="T26"/>
              <a:gd fmla="*/ 896101 h 1276454" name="T27"/>
              <a:gd fmla="*/ 1002868 w 2063518" name="T28"/>
              <a:gd fmla="*/ 848812 h 1276454" name="T29"/>
              <a:gd fmla="*/ 1028421 w 2063518" name="T30"/>
              <a:gd fmla="*/ 755906 h 1276454" name="T31"/>
              <a:gd fmla="*/ 943696 w 2063518" name="T32"/>
              <a:gd fmla="*/ 623169 h 1276454" name="T33"/>
              <a:gd fmla="*/ 1023061 w 2063518" name="T34"/>
              <a:gd fmla="*/ 568405 h 1276454" name="T35"/>
              <a:gd fmla="*/ 1043583 w 2063518" name="T36"/>
              <a:gd fmla="*/ 412329 h 1276454" name="T37"/>
              <a:gd fmla="*/ 1139624 w 2063518" name="T38"/>
              <a:gd fmla="*/ 421330 h 1276454" name="T39"/>
              <a:gd fmla="*/ 1255790 w 2063518" name="T40"/>
              <a:gd fmla="*/ 314944 h 1276454" name="T41"/>
              <a:gd fmla="*/ 184450 w 2063518" name="T42"/>
              <a:gd fmla="*/ 509786 h 1276454" name="T43"/>
              <a:gd fmla="*/ 835347 w 2063518" name="T44"/>
              <a:gd fmla="*/ 509786 h 1276454" name="T45"/>
              <a:gd fmla="*/ 468140 w 2063518" name="T46"/>
              <a:gd fmla="*/ 0 h 1276454" name="T47"/>
              <a:gd fmla="*/ 569807 w 2063518" name="T48"/>
              <a:gd fmla="*/ 102832 h 1276454" name="T49"/>
              <a:gd fmla="*/ 805989 w 2063518" name="T50"/>
              <a:gd fmla="*/ 92457 h 1276454" name="T51"/>
              <a:gd fmla="*/ 817693 w 2063518" name="T52"/>
              <a:gd fmla="*/ 236505 h 1276454" name="T53"/>
              <a:gd fmla="*/ 1005294 w 2063518" name="T54"/>
              <a:gd fmla="*/ 380190 h 1276454" name="T55"/>
              <a:gd fmla="*/ 921557 w 2063518" name="T56"/>
              <a:gd fmla="*/ 498048 h 1276454" name="T57"/>
              <a:gd fmla="*/ 972798 w 2063518" name="T58"/>
              <a:gd fmla="*/ 728561 h 1276454" name="T59"/>
              <a:gd fmla="*/ 832801 w 2063518" name="T60"/>
              <a:gd fmla="*/ 765085 h 1276454" name="T61"/>
              <a:gd fmla="*/ 723706 w 2063518" name="T62"/>
              <a:gd fmla="*/ 974565 h 1276454" name="T63"/>
              <a:gd fmla="*/ 592956 w 2063518" name="T64"/>
              <a:gd fmla="*/ 912666 h 1276454" name="T65"/>
              <a:gd fmla="*/ 374570 w 2063518" name="T66"/>
              <a:gd fmla="*/ 1003096 h 1276454" name="T67"/>
              <a:gd fmla="*/ 314247 w 2063518" name="T68"/>
              <a:gd fmla="*/ 871734 h 1276454" name="T69"/>
              <a:gd fmla="*/ 88757 w 2063518" name="T70"/>
              <a:gd fmla="*/ 800802 h 1276454" name="T71"/>
              <a:gd fmla="*/ 127086 w 2063518" name="T72"/>
              <a:gd fmla="*/ 661445 h 1276454" name="T73"/>
              <a:gd fmla="*/ 0 w 2063518" name="T74"/>
              <a:gd fmla="*/ 462338 h 1276454" name="T75"/>
              <a:gd fmla="*/ 119047 w 2063518" name="T76"/>
              <a:gd fmla="*/ 380191 h 1276454" name="T77"/>
              <a:gd fmla="*/ 149829 w 2063518" name="T78"/>
              <a:gd fmla="*/ 146078 h 1276454" name="T79"/>
              <a:gd fmla="*/ 293892 w 2063518" name="T80"/>
              <a:gd fmla="*/ 159579 h 1276454" name="T81"/>
              <a:gd fmla="*/ 468140 w 2063518" name="T82"/>
              <a:gd fmla="*/ 0 h 127645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76454" w="2063518">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bg1"/>
          </a:solidFill>
          <a:ln>
            <a:noFill/>
          </a:ln>
          <a:extLst/>
        </p:spPr>
        <p:txBody>
          <a:bodyPr anchor="ctr" bIns="614746" lIns="501445" rIns="501445" tIns="575655"/>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27" name="KSO_Shape"/>
          <p:cNvSpPr/>
          <p:nvPr/>
        </p:nvSpPr>
        <p:spPr bwMode="auto">
          <a:xfrm>
            <a:off x="3064740" y="5355015"/>
            <a:ext cx="450001" cy="362251"/>
          </a:xfrm>
          <a:custGeom>
            <a:gdLst>
              <a:gd fmla="*/ 1282926 w 2516188" name="T0"/>
              <a:gd fmla="*/ 1313726 h 2027237" name="T1"/>
              <a:gd fmla="*/ 1162503 w 2516188" name="T2"/>
              <a:gd fmla="*/ 1450670 h 2027237" name="T3"/>
              <a:gd fmla="*/ 1137784 w 2516188" name="T4"/>
              <a:gd fmla="*/ 1643161 h 2027237" name="T5"/>
              <a:gd fmla="*/ 1220334 w 2516188" name="T6"/>
              <a:gd fmla="*/ 1810486 h 2027237" name="T7"/>
              <a:gd fmla="*/ 1378630 w 2516188" name="T8"/>
              <a:gd fmla="*/ 1898003 h 2027237" name="T9"/>
              <a:gd fmla="*/ 1560512 w 2516188" name="T10"/>
              <a:gd fmla="*/ 1871929 h 2027237" name="T11"/>
              <a:gd fmla="*/ 1689780 w 2516188" name="T12"/>
              <a:gd fmla="*/ 1744735 h 2027237" name="T13"/>
              <a:gd fmla="*/ 1727880 w 2516188" name="T14"/>
              <a:gd fmla="*/ 1555191 h 2027237" name="T15"/>
              <a:gd fmla="*/ 1656670 w 2516188" name="T16"/>
              <a:gd fmla="*/ 1381064 h 2027237" name="T17"/>
              <a:gd fmla="*/ 1505857 w 2516188" name="T18"/>
              <a:gd fmla="*/ 1281985 h 2027237" name="T19"/>
              <a:gd fmla="*/ 1809439 w 2516188" name="T20"/>
              <a:gd fmla="*/ 1277240 h 2027237" name="T21"/>
              <a:gd fmla="*/ 1326696 w 2516188" name="T22"/>
              <a:gd fmla="*/ 1208978 h 2027237" name="T23"/>
              <a:gd fmla="*/ 1406068 w 2516188" name="T24"/>
              <a:gd fmla="*/ 957861 h 2027237" name="T25"/>
              <a:gd fmla="*/ 1514904 w 2516188" name="T26"/>
              <a:gd fmla="*/ 999371 h 2027237" name="T27"/>
              <a:gd fmla="*/ 907730 w 2516188" name="T28"/>
              <a:gd fmla="*/ 714391 h 2027237" name="T29"/>
              <a:gd fmla="*/ 1103087 w 2516188" name="T30"/>
              <a:gd fmla="*/ 791852 h 2027237" name="T31"/>
              <a:gd fmla="*/ 438604 w 2516188" name="T32"/>
              <a:gd fmla="*/ 1110785 h 2027237" name="T33"/>
              <a:gd fmla="*/ 558265 w 2516188" name="T34"/>
              <a:gd fmla="*/ 730292 h 2027237" name="T35"/>
              <a:gd fmla="*/ 1857961 w 2516188" name="T36"/>
              <a:gd fmla="*/ 415732 h 2027237" name="T37"/>
              <a:gd fmla="*/ 1664325 w 2516188" name="T38"/>
              <a:gd fmla="*/ 540944 h 2027237" name="T39"/>
              <a:gd fmla="*/ 1573176 w 2516188" name="T40"/>
              <a:gd fmla="*/ 760971 h 2027237" name="T41"/>
              <a:gd fmla="*/ 1621698 w 2516188" name="T42"/>
              <a:gd fmla="*/ 1000279 h 2027237" name="T43"/>
              <a:gd fmla="*/ 1787899 w 2516188" name="T44"/>
              <a:gd fmla="*/ 1161102 h 2027237" name="T45"/>
              <a:gd fmla="*/ 2020988 w 2516188" name="T46"/>
              <a:gd fmla="*/ 1193993 h 2027237" name="T47"/>
              <a:gd fmla="*/ 2223466 w 2516188" name="T48"/>
              <a:gd fmla="*/ 1083526 h 2027237" name="T49"/>
              <a:gd fmla="*/ 2329354 w 2516188" name="T50"/>
              <a:gd fmla="*/ 872118 h 2027237" name="T51"/>
              <a:gd fmla="*/ 2297837 w 2516188" name="T52"/>
              <a:gd fmla="*/ 628954 h 2027237" name="T53"/>
              <a:gd fmla="*/ 2143427 w 2516188" name="T54"/>
              <a:gd fmla="*/ 455882 h 2027237" name="T55"/>
              <a:gd fmla="*/ 787501 w 2516188" name="T56"/>
              <a:gd fmla="*/ 323394 h 2027237" name="T57"/>
              <a:gd fmla="*/ 928464 w 2516188" name="T58"/>
              <a:gd fmla="*/ 462387 h 2027237" name="T59"/>
              <a:gd fmla="*/ 946638 w 2516188" name="T60"/>
              <a:gd fmla="*/ 532808 h 2027237" name="T61"/>
              <a:gd fmla="*/ 901042 w 2516188" name="T62"/>
              <a:gd fmla="*/ 620622 h 2027237" name="T63"/>
              <a:gd fmla="*/ 722233 w 2516188" name="T64"/>
              <a:gd fmla="*/ 687176 h 2027237" name="T65"/>
              <a:gd fmla="*/ 608843 w 2516188" name="T66"/>
              <a:gd fmla="*/ 555169 h 2027237" name="T67"/>
              <a:gd fmla="*/ 597706 w 2516188" name="T68"/>
              <a:gd fmla="*/ 489683 h 2027237" name="T69"/>
              <a:gd fmla="*/ 667389 w 2516188" name="T70"/>
              <a:gd fmla="*/ 364820 h 2027237" name="T71"/>
              <a:gd fmla="*/ 632363 w 2516188" name="T72"/>
              <a:gd fmla="*/ 228686 h 2027237" name="T73"/>
              <a:gd fmla="*/ 369672 w 2516188" name="T74"/>
              <a:gd fmla="*/ 401391 h 2027237" name="T75"/>
              <a:gd fmla="*/ 250905 w 2516188" name="T76"/>
              <a:gd fmla="*/ 697391 h 2027237" name="T77"/>
              <a:gd fmla="*/ 325701 w 2516188" name="T78"/>
              <a:gd fmla="*/ 1012656 h 2027237" name="T79"/>
              <a:gd fmla="*/ 559834 w 2516188" name="T80"/>
              <a:gd fmla="*/ 1220718 h 2027237" name="T81"/>
              <a:gd fmla="*/ 883269 w 2516188" name="T82"/>
              <a:gd fmla="*/ 1256981 h 2027237" name="T83"/>
              <a:gd fmla="*/ 1159106 w 2516188" name="T84"/>
              <a:gd fmla="*/ 1103542 h 2027237" name="T85"/>
              <a:gd fmla="*/ 1298724 w 2516188" name="T86"/>
              <a:gd fmla="*/ 818647 h 2027237" name="T87"/>
              <a:gd fmla="*/ 1247048 w 2516188" name="T88"/>
              <a:gd fmla="*/ 497036 h 2027237" name="T89"/>
              <a:gd fmla="*/ 1028554 w 2516188" name="T90"/>
              <a:gd fmla="*/ 272656 h 2027237" name="T91"/>
              <a:gd fmla="*/ 993649 w 2516188" name="T92"/>
              <a:gd fmla="*/ 113097 h 2027237" name="T93"/>
              <a:gd fmla="*/ 1388933 w 2516188" name="T94"/>
              <a:gd fmla="*/ 491143 h 2027237" name="T95"/>
              <a:gd fmla="*/ 1791753 w 2516188" name="T96"/>
              <a:gd fmla="*/ 332712 h 2027237" name="T97"/>
              <a:gd fmla="*/ 2237298 w 2516188" name="T98"/>
              <a:gd fmla="*/ 311843 h 2027237" name="T99"/>
              <a:gd fmla="*/ 2429346 w 2516188" name="T100"/>
              <a:gd fmla="*/ 759610 h 2027237" name="T101"/>
              <a:gd fmla="*/ 2299878 w 2516188" name="T102"/>
              <a:gd fmla="*/ 1144544 h 2027237" name="T103"/>
              <a:gd fmla="*/ 1906937 w 2516188" name="T104"/>
              <a:gd fmla="*/ 1297655 h 2027237" name="T105"/>
              <a:gd fmla="*/ 1868941 w 2516188" name="T106"/>
              <a:gd fmla="*/ 1636133 h 2027237" name="T107"/>
              <a:gd fmla="*/ 1607457 w 2516188" name="T108"/>
              <a:gd fmla="*/ 1934959 h 2027237" name="T109"/>
              <a:gd fmla="*/ 1279525 w 2516188" name="T110"/>
              <a:gd fmla="*/ 1947883 h 2027237" name="T111"/>
              <a:gd fmla="*/ 1076098 w 2516188" name="T112"/>
              <a:gd fmla="*/ 1706418 h 2027237" name="T113"/>
              <a:gd fmla="*/ 1082596 w 2516188" name="T114"/>
              <a:gd fmla="*/ 1324488 h 2027237" name="T115"/>
              <a:gd fmla="*/ 578420 w 2516188" name="T116"/>
              <a:gd fmla="*/ 1369398 h 2027237" name="T117"/>
              <a:gd fmla="*/ 171350 w 2516188" name="T118"/>
              <a:gd fmla="*/ 1000871 h 2027237" name="T119"/>
              <a:gd fmla="*/ 174750 w 2516188" name="T120"/>
              <a:gd fmla="*/ 468025 h 2027237" name="T121"/>
              <a:gd fmla="*/ 575926 w 2516188" name="T122"/>
              <a:gd fmla="*/ 24931 h 202723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27236" w="2516188">
                <a:moveTo>
                  <a:pt x="1106296" y="1311603"/>
                </a:moveTo>
                <a:lnTo>
                  <a:pt x="1089354" y="1320965"/>
                </a:lnTo>
                <a:lnTo>
                  <a:pt x="1132793" y="1349777"/>
                </a:lnTo>
                <a:lnTo>
                  <a:pt x="1106296" y="1311603"/>
                </a:lnTo>
                <a:close/>
                <a:moveTo>
                  <a:pt x="1423534" y="1272009"/>
                </a:moveTo>
                <a:lnTo>
                  <a:pt x="1416050" y="1272235"/>
                </a:lnTo>
                <a:lnTo>
                  <a:pt x="1408339" y="1272916"/>
                </a:lnTo>
                <a:lnTo>
                  <a:pt x="1400855" y="1273596"/>
                </a:lnTo>
                <a:lnTo>
                  <a:pt x="1393144" y="1274503"/>
                </a:lnTo>
                <a:lnTo>
                  <a:pt x="1385887" y="1275636"/>
                </a:lnTo>
                <a:lnTo>
                  <a:pt x="1378630" y="1276770"/>
                </a:lnTo>
                <a:lnTo>
                  <a:pt x="1371373" y="1278357"/>
                </a:lnTo>
                <a:lnTo>
                  <a:pt x="1363889" y="1280171"/>
                </a:lnTo>
                <a:lnTo>
                  <a:pt x="1356632" y="1281985"/>
                </a:lnTo>
                <a:lnTo>
                  <a:pt x="1349602" y="1284025"/>
                </a:lnTo>
                <a:lnTo>
                  <a:pt x="1342571" y="1286292"/>
                </a:lnTo>
                <a:lnTo>
                  <a:pt x="1335768" y="1288560"/>
                </a:lnTo>
                <a:lnTo>
                  <a:pt x="1328964" y="1291054"/>
                </a:lnTo>
                <a:lnTo>
                  <a:pt x="1322160" y="1293774"/>
                </a:lnTo>
                <a:lnTo>
                  <a:pt x="1315357" y="1296722"/>
                </a:lnTo>
                <a:lnTo>
                  <a:pt x="1308780" y="1299896"/>
                </a:lnTo>
                <a:lnTo>
                  <a:pt x="1302203" y="1303070"/>
                </a:lnTo>
                <a:lnTo>
                  <a:pt x="1295626" y="1306471"/>
                </a:lnTo>
                <a:lnTo>
                  <a:pt x="1289276" y="1310099"/>
                </a:lnTo>
                <a:lnTo>
                  <a:pt x="1282926" y="1313726"/>
                </a:lnTo>
                <a:lnTo>
                  <a:pt x="1276576" y="1317808"/>
                </a:lnTo>
                <a:lnTo>
                  <a:pt x="1270680" y="1321662"/>
                </a:lnTo>
                <a:lnTo>
                  <a:pt x="1264557" y="1325743"/>
                </a:lnTo>
                <a:lnTo>
                  <a:pt x="1258660" y="1330051"/>
                </a:lnTo>
                <a:lnTo>
                  <a:pt x="1252991" y="1334585"/>
                </a:lnTo>
                <a:lnTo>
                  <a:pt x="1247094" y="1339120"/>
                </a:lnTo>
                <a:lnTo>
                  <a:pt x="1241651" y="1343881"/>
                </a:lnTo>
                <a:lnTo>
                  <a:pt x="1236209" y="1349096"/>
                </a:lnTo>
                <a:lnTo>
                  <a:pt x="1230766" y="1353857"/>
                </a:lnTo>
                <a:lnTo>
                  <a:pt x="1225776" y="1359072"/>
                </a:lnTo>
                <a:lnTo>
                  <a:pt x="1220334" y="1364513"/>
                </a:lnTo>
                <a:lnTo>
                  <a:pt x="1215571" y="1369728"/>
                </a:lnTo>
                <a:lnTo>
                  <a:pt x="1210582" y="1375170"/>
                </a:lnTo>
                <a:lnTo>
                  <a:pt x="1206046" y="1381064"/>
                </a:lnTo>
                <a:lnTo>
                  <a:pt x="1201284" y="1386959"/>
                </a:lnTo>
                <a:lnTo>
                  <a:pt x="1196748" y="1392627"/>
                </a:lnTo>
                <a:lnTo>
                  <a:pt x="1192439" y="1398749"/>
                </a:lnTo>
                <a:lnTo>
                  <a:pt x="1188130" y="1404871"/>
                </a:lnTo>
                <a:lnTo>
                  <a:pt x="1184048" y="1410992"/>
                </a:lnTo>
                <a:lnTo>
                  <a:pt x="1180192" y="1417341"/>
                </a:lnTo>
                <a:lnTo>
                  <a:pt x="1176564" y="1423916"/>
                </a:lnTo>
                <a:lnTo>
                  <a:pt x="1172709" y="1430491"/>
                </a:lnTo>
                <a:lnTo>
                  <a:pt x="1169080" y="1437066"/>
                </a:lnTo>
                <a:lnTo>
                  <a:pt x="1165905" y="1443868"/>
                </a:lnTo>
                <a:lnTo>
                  <a:pt x="1162503" y="1450670"/>
                </a:lnTo>
                <a:lnTo>
                  <a:pt x="1159555" y="1457472"/>
                </a:lnTo>
                <a:lnTo>
                  <a:pt x="1156607" y="1464500"/>
                </a:lnTo>
                <a:lnTo>
                  <a:pt x="1153659" y="1471982"/>
                </a:lnTo>
                <a:lnTo>
                  <a:pt x="1151164" y="1479011"/>
                </a:lnTo>
                <a:lnTo>
                  <a:pt x="1148896" y="1486266"/>
                </a:lnTo>
                <a:lnTo>
                  <a:pt x="1146628" y="1493521"/>
                </a:lnTo>
                <a:lnTo>
                  <a:pt x="1144360" y="1501230"/>
                </a:lnTo>
                <a:lnTo>
                  <a:pt x="1142773" y="1508712"/>
                </a:lnTo>
                <a:lnTo>
                  <a:pt x="1140959" y="1516421"/>
                </a:lnTo>
                <a:lnTo>
                  <a:pt x="1139371" y="1523903"/>
                </a:lnTo>
                <a:lnTo>
                  <a:pt x="1137784" y="1531611"/>
                </a:lnTo>
                <a:lnTo>
                  <a:pt x="1136650" y="1539547"/>
                </a:lnTo>
                <a:lnTo>
                  <a:pt x="1135516" y="1547255"/>
                </a:lnTo>
                <a:lnTo>
                  <a:pt x="1134835" y="1555191"/>
                </a:lnTo>
                <a:lnTo>
                  <a:pt x="1134155" y="1563353"/>
                </a:lnTo>
                <a:lnTo>
                  <a:pt x="1133475" y="1571289"/>
                </a:lnTo>
                <a:lnTo>
                  <a:pt x="1133248" y="1579451"/>
                </a:lnTo>
                <a:lnTo>
                  <a:pt x="1133248" y="1587386"/>
                </a:lnTo>
                <a:lnTo>
                  <a:pt x="1133248" y="1595548"/>
                </a:lnTo>
                <a:lnTo>
                  <a:pt x="1133475" y="1603711"/>
                </a:lnTo>
                <a:lnTo>
                  <a:pt x="1134155" y="1611646"/>
                </a:lnTo>
                <a:lnTo>
                  <a:pt x="1134835" y="1619808"/>
                </a:lnTo>
                <a:lnTo>
                  <a:pt x="1135516" y="1627517"/>
                </a:lnTo>
                <a:lnTo>
                  <a:pt x="1136650" y="1635679"/>
                </a:lnTo>
                <a:lnTo>
                  <a:pt x="1137784" y="1643161"/>
                </a:lnTo>
                <a:lnTo>
                  <a:pt x="1139371" y="1651097"/>
                </a:lnTo>
                <a:lnTo>
                  <a:pt x="1140959" y="1658579"/>
                </a:lnTo>
                <a:lnTo>
                  <a:pt x="1142773" y="1666514"/>
                </a:lnTo>
                <a:lnTo>
                  <a:pt x="1144360" y="1673769"/>
                </a:lnTo>
                <a:lnTo>
                  <a:pt x="1146628" y="1681251"/>
                </a:lnTo>
                <a:lnTo>
                  <a:pt x="1148896" y="1688733"/>
                </a:lnTo>
                <a:lnTo>
                  <a:pt x="1151164" y="1695989"/>
                </a:lnTo>
                <a:lnTo>
                  <a:pt x="1153659" y="1703244"/>
                </a:lnTo>
                <a:lnTo>
                  <a:pt x="1156607" y="1710272"/>
                </a:lnTo>
                <a:lnTo>
                  <a:pt x="1159555" y="1717301"/>
                </a:lnTo>
                <a:lnTo>
                  <a:pt x="1162503" y="1724329"/>
                </a:lnTo>
                <a:lnTo>
                  <a:pt x="1165905" y="1731131"/>
                </a:lnTo>
                <a:lnTo>
                  <a:pt x="1169080" y="1737933"/>
                </a:lnTo>
                <a:lnTo>
                  <a:pt x="1172709" y="1744735"/>
                </a:lnTo>
                <a:lnTo>
                  <a:pt x="1176564" y="1751310"/>
                </a:lnTo>
                <a:lnTo>
                  <a:pt x="1180192" y="1757432"/>
                </a:lnTo>
                <a:lnTo>
                  <a:pt x="1184048" y="1763780"/>
                </a:lnTo>
                <a:lnTo>
                  <a:pt x="1188130" y="1770128"/>
                </a:lnTo>
                <a:lnTo>
                  <a:pt x="1192439" y="1776250"/>
                </a:lnTo>
                <a:lnTo>
                  <a:pt x="1196748" y="1782372"/>
                </a:lnTo>
                <a:lnTo>
                  <a:pt x="1201284" y="1788267"/>
                </a:lnTo>
                <a:lnTo>
                  <a:pt x="1206046" y="1793935"/>
                </a:lnTo>
                <a:lnTo>
                  <a:pt x="1210582" y="1799603"/>
                </a:lnTo>
                <a:lnTo>
                  <a:pt x="1215571" y="1805271"/>
                </a:lnTo>
                <a:lnTo>
                  <a:pt x="1220334" y="1810486"/>
                </a:lnTo>
                <a:lnTo>
                  <a:pt x="1225776" y="1815927"/>
                </a:lnTo>
                <a:lnTo>
                  <a:pt x="1230766" y="1821142"/>
                </a:lnTo>
                <a:lnTo>
                  <a:pt x="1236209" y="1826130"/>
                </a:lnTo>
                <a:lnTo>
                  <a:pt x="1241651" y="1830891"/>
                </a:lnTo>
                <a:lnTo>
                  <a:pt x="1247094" y="1835653"/>
                </a:lnTo>
                <a:lnTo>
                  <a:pt x="1252991" y="1840187"/>
                </a:lnTo>
                <a:lnTo>
                  <a:pt x="1258660" y="1844948"/>
                </a:lnTo>
                <a:lnTo>
                  <a:pt x="1264557" y="1849030"/>
                </a:lnTo>
                <a:lnTo>
                  <a:pt x="1270680" y="1853337"/>
                </a:lnTo>
                <a:lnTo>
                  <a:pt x="1276576" y="1857418"/>
                </a:lnTo>
                <a:lnTo>
                  <a:pt x="1282926" y="1861273"/>
                </a:lnTo>
                <a:lnTo>
                  <a:pt x="1289276" y="1865127"/>
                </a:lnTo>
                <a:lnTo>
                  <a:pt x="1295626" y="1868528"/>
                </a:lnTo>
                <a:lnTo>
                  <a:pt x="1302203" y="1871929"/>
                </a:lnTo>
                <a:lnTo>
                  <a:pt x="1308780" y="1875103"/>
                </a:lnTo>
                <a:lnTo>
                  <a:pt x="1315357" y="1878051"/>
                </a:lnTo>
                <a:lnTo>
                  <a:pt x="1322160" y="1881225"/>
                </a:lnTo>
                <a:lnTo>
                  <a:pt x="1328964" y="1883946"/>
                </a:lnTo>
                <a:lnTo>
                  <a:pt x="1335768" y="1886440"/>
                </a:lnTo>
                <a:lnTo>
                  <a:pt x="1342571" y="1888707"/>
                </a:lnTo>
                <a:lnTo>
                  <a:pt x="1349602" y="1890974"/>
                </a:lnTo>
                <a:lnTo>
                  <a:pt x="1356632" y="1893015"/>
                </a:lnTo>
                <a:lnTo>
                  <a:pt x="1363889" y="1894828"/>
                </a:lnTo>
                <a:lnTo>
                  <a:pt x="1371373" y="1896642"/>
                </a:lnTo>
                <a:lnTo>
                  <a:pt x="1378630" y="1898003"/>
                </a:lnTo>
                <a:lnTo>
                  <a:pt x="1385887" y="1899363"/>
                </a:lnTo>
                <a:lnTo>
                  <a:pt x="1393144" y="1900270"/>
                </a:lnTo>
                <a:lnTo>
                  <a:pt x="1400855" y="1901404"/>
                </a:lnTo>
                <a:lnTo>
                  <a:pt x="1408339" y="1902084"/>
                </a:lnTo>
                <a:lnTo>
                  <a:pt x="1416050" y="1902537"/>
                </a:lnTo>
                <a:lnTo>
                  <a:pt x="1423534" y="1902764"/>
                </a:lnTo>
                <a:lnTo>
                  <a:pt x="1431244" y="1903217"/>
                </a:lnTo>
                <a:lnTo>
                  <a:pt x="1438955" y="1902764"/>
                </a:lnTo>
                <a:lnTo>
                  <a:pt x="1446439" y="1902537"/>
                </a:lnTo>
                <a:lnTo>
                  <a:pt x="1454377" y="1902084"/>
                </a:lnTo>
                <a:lnTo>
                  <a:pt x="1461634" y="1901404"/>
                </a:lnTo>
                <a:lnTo>
                  <a:pt x="1469118" y="1900270"/>
                </a:lnTo>
                <a:lnTo>
                  <a:pt x="1476828" y="1899363"/>
                </a:lnTo>
                <a:lnTo>
                  <a:pt x="1484086" y="1898003"/>
                </a:lnTo>
                <a:lnTo>
                  <a:pt x="1491343" y="1896642"/>
                </a:lnTo>
                <a:lnTo>
                  <a:pt x="1498373" y="1894828"/>
                </a:lnTo>
                <a:lnTo>
                  <a:pt x="1505857" y="1893015"/>
                </a:lnTo>
                <a:lnTo>
                  <a:pt x="1512887" y="1890974"/>
                </a:lnTo>
                <a:lnTo>
                  <a:pt x="1519918" y="1888707"/>
                </a:lnTo>
                <a:lnTo>
                  <a:pt x="1526721" y="1886440"/>
                </a:lnTo>
                <a:lnTo>
                  <a:pt x="1533752" y="1883946"/>
                </a:lnTo>
                <a:lnTo>
                  <a:pt x="1540555" y="1881225"/>
                </a:lnTo>
                <a:lnTo>
                  <a:pt x="1547132" y="1878051"/>
                </a:lnTo>
                <a:lnTo>
                  <a:pt x="1553936" y="1875103"/>
                </a:lnTo>
                <a:lnTo>
                  <a:pt x="1560512" y="1871929"/>
                </a:lnTo>
                <a:lnTo>
                  <a:pt x="1566862" y="1868528"/>
                </a:lnTo>
                <a:lnTo>
                  <a:pt x="1573439" y="1865127"/>
                </a:lnTo>
                <a:lnTo>
                  <a:pt x="1579562" y="1861273"/>
                </a:lnTo>
                <a:lnTo>
                  <a:pt x="1585686" y="1857418"/>
                </a:lnTo>
                <a:lnTo>
                  <a:pt x="1591809" y="1853337"/>
                </a:lnTo>
                <a:lnTo>
                  <a:pt x="1597932" y="1849030"/>
                </a:lnTo>
                <a:lnTo>
                  <a:pt x="1603602" y="1844948"/>
                </a:lnTo>
                <a:lnTo>
                  <a:pt x="1609498" y="1840187"/>
                </a:lnTo>
                <a:lnTo>
                  <a:pt x="1615394" y="1835653"/>
                </a:lnTo>
                <a:lnTo>
                  <a:pt x="1620837" y="1830891"/>
                </a:lnTo>
                <a:lnTo>
                  <a:pt x="1626053" y="1826130"/>
                </a:lnTo>
                <a:lnTo>
                  <a:pt x="1631723" y="1821142"/>
                </a:lnTo>
                <a:lnTo>
                  <a:pt x="1636712" y="1815927"/>
                </a:lnTo>
                <a:lnTo>
                  <a:pt x="1641928" y="1810486"/>
                </a:lnTo>
                <a:lnTo>
                  <a:pt x="1646918" y="1805271"/>
                </a:lnTo>
                <a:lnTo>
                  <a:pt x="1651907" y="1799603"/>
                </a:lnTo>
                <a:lnTo>
                  <a:pt x="1656670" y="1793935"/>
                </a:lnTo>
                <a:lnTo>
                  <a:pt x="1661205" y="1788267"/>
                </a:lnTo>
                <a:lnTo>
                  <a:pt x="1665741" y="1782372"/>
                </a:lnTo>
                <a:lnTo>
                  <a:pt x="1670050" y="1776250"/>
                </a:lnTo>
                <a:lnTo>
                  <a:pt x="1674359" y="1770128"/>
                </a:lnTo>
                <a:lnTo>
                  <a:pt x="1678441" y="1763780"/>
                </a:lnTo>
                <a:lnTo>
                  <a:pt x="1682296" y="1757432"/>
                </a:lnTo>
                <a:lnTo>
                  <a:pt x="1686152" y="1751310"/>
                </a:lnTo>
                <a:lnTo>
                  <a:pt x="1689780" y="1744735"/>
                </a:lnTo>
                <a:lnTo>
                  <a:pt x="1693182" y="1737933"/>
                </a:lnTo>
                <a:lnTo>
                  <a:pt x="1696584" y="1731131"/>
                </a:lnTo>
                <a:lnTo>
                  <a:pt x="1699759" y="1724329"/>
                </a:lnTo>
                <a:lnTo>
                  <a:pt x="1702934" y="1717301"/>
                </a:lnTo>
                <a:lnTo>
                  <a:pt x="1705882" y="1710272"/>
                </a:lnTo>
                <a:lnTo>
                  <a:pt x="1708604" y="1703244"/>
                </a:lnTo>
                <a:lnTo>
                  <a:pt x="1711098" y="1695989"/>
                </a:lnTo>
                <a:lnTo>
                  <a:pt x="1713593" y="1688733"/>
                </a:lnTo>
                <a:lnTo>
                  <a:pt x="1715861" y="1681251"/>
                </a:lnTo>
                <a:lnTo>
                  <a:pt x="1717902" y="1673769"/>
                </a:lnTo>
                <a:lnTo>
                  <a:pt x="1719716" y="1666514"/>
                </a:lnTo>
                <a:lnTo>
                  <a:pt x="1721530" y="1658579"/>
                </a:lnTo>
                <a:lnTo>
                  <a:pt x="1723345" y="1651097"/>
                </a:lnTo>
                <a:lnTo>
                  <a:pt x="1724478" y="1643161"/>
                </a:lnTo>
                <a:lnTo>
                  <a:pt x="1725839" y="1635679"/>
                </a:lnTo>
                <a:lnTo>
                  <a:pt x="1726746" y="1627517"/>
                </a:lnTo>
                <a:lnTo>
                  <a:pt x="1727880" y="1619808"/>
                </a:lnTo>
                <a:lnTo>
                  <a:pt x="1728334" y="1611646"/>
                </a:lnTo>
                <a:lnTo>
                  <a:pt x="1728787" y="1603711"/>
                </a:lnTo>
                <a:lnTo>
                  <a:pt x="1729014" y="1595548"/>
                </a:lnTo>
                <a:lnTo>
                  <a:pt x="1729241" y="1587386"/>
                </a:lnTo>
                <a:lnTo>
                  <a:pt x="1729014" y="1579451"/>
                </a:lnTo>
                <a:lnTo>
                  <a:pt x="1728787" y="1571289"/>
                </a:lnTo>
                <a:lnTo>
                  <a:pt x="1728334" y="1563353"/>
                </a:lnTo>
                <a:lnTo>
                  <a:pt x="1727880" y="1555191"/>
                </a:lnTo>
                <a:lnTo>
                  <a:pt x="1726746" y="1547255"/>
                </a:lnTo>
                <a:lnTo>
                  <a:pt x="1725839" y="1539547"/>
                </a:lnTo>
                <a:lnTo>
                  <a:pt x="1724478" y="1531611"/>
                </a:lnTo>
                <a:lnTo>
                  <a:pt x="1723345" y="1523903"/>
                </a:lnTo>
                <a:lnTo>
                  <a:pt x="1721530" y="1516421"/>
                </a:lnTo>
                <a:lnTo>
                  <a:pt x="1719716" y="1508712"/>
                </a:lnTo>
                <a:lnTo>
                  <a:pt x="1717902" y="1501230"/>
                </a:lnTo>
                <a:lnTo>
                  <a:pt x="1715861" y="1493521"/>
                </a:lnTo>
                <a:lnTo>
                  <a:pt x="1713593" y="1486266"/>
                </a:lnTo>
                <a:lnTo>
                  <a:pt x="1711098" y="1479011"/>
                </a:lnTo>
                <a:lnTo>
                  <a:pt x="1708604" y="1471982"/>
                </a:lnTo>
                <a:lnTo>
                  <a:pt x="1705882" y="1464500"/>
                </a:lnTo>
                <a:lnTo>
                  <a:pt x="1702934" y="1457472"/>
                </a:lnTo>
                <a:lnTo>
                  <a:pt x="1699759" y="1450670"/>
                </a:lnTo>
                <a:lnTo>
                  <a:pt x="1696584" y="1443868"/>
                </a:lnTo>
                <a:lnTo>
                  <a:pt x="1693182" y="1437066"/>
                </a:lnTo>
                <a:lnTo>
                  <a:pt x="1689780" y="1430491"/>
                </a:lnTo>
                <a:lnTo>
                  <a:pt x="1686152" y="1423916"/>
                </a:lnTo>
                <a:lnTo>
                  <a:pt x="1682296" y="1417341"/>
                </a:lnTo>
                <a:lnTo>
                  <a:pt x="1678441" y="1410992"/>
                </a:lnTo>
                <a:lnTo>
                  <a:pt x="1674359" y="1404871"/>
                </a:lnTo>
                <a:lnTo>
                  <a:pt x="1670050" y="1398749"/>
                </a:lnTo>
                <a:lnTo>
                  <a:pt x="1665741" y="1392627"/>
                </a:lnTo>
                <a:lnTo>
                  <a:pt x="1661205" y="1386959"/>
                </a:lnTo>
                <a:lnTo>
                  <a:pt x="1656670" y="1381064"/>
                </a:lnTo>
                <a:lnTo>
                  <a:pt x="1651907" y="1375170"/>
                </a:lnTo>
                <a:lnTo>
                  <a:pt x="1646918" y="1369728"/>
                </a:lnTo>
                <a:lnTo>
                  <a:pt x="1641928" y="1364513"/>
                </a:lnTo>
                <a:lnTo>
                  <a:pt x="1636712" y="1359072"/>
                </a:lnTo>
                <a:lnTo>
                  <a:pt x="1631723" y="1353857"/>
                </a:lnTo>
                <a:lnTo>
                  <a:pt x="1626053" y="1349096"/>
                </a:lnTo>
                <a:lnTo>
                  <a:pt x="1620837" y="1343881"/>
                </a:lnTo>
                <a:lnTo>
                  <a:pt x="1615394" y="1339120"/>
                </a:lnTo>
                <a:lnTo>
                  <a:pt x="1609498" y="1334585"/>
                </a:lnTo>
                <a:lnTo>
                  <a:pt x="1603602" y="1330051"/>
                </a:lnTo>
                <a:lnTo>
                  <a:pt x="1597932" y="1325743"/>
                </a:lnTo>
                <a:lnTo>
                  <a:pt x="1591809" y="1321662"/>
                </a:lnTo>
                <a:lnTo>
                  <a:pt x="1585686" y="1317808"/>
                </a:lnTo>
                <a:lnTo>
                  <a:pt x="1579562" y="1313726"/>
                </a:lnTo>
                <a:lnTo>
                  <a:pt x="1573439" y="1310099"/>
                </a:lnTo>
                <a:lnTo>
                  <a:pt x="1566862" y="1306471"/>
                </a:lnTo>
                <a:lnTo>
                  <a:pt x="1560512" y="1303070"/>
                </a:lnTo>
                <a:lnTo>
                  <a:pt x="1553936" y="1299896"/>
                </a:lnTo>
                <a:lnTo>
                  <a:pt x="1547132" y="1296722"/>
                </a:lnTo>
                <a:lnTo>
                  <a:pt x="1540555" y="1293774"/>
                </a:lnTo>
                <a:lnTo>
                  <a:pt x="1533752" y="1291054"/>
                </a:lnTo>
                <a:lnTo>
                  <a:pt x="1526721" y="1288560"/>
                </a:lnTo>
                <a:lnTo>
                  <a:pt x="1519918" y="1286292"/>
                </a:lnTo>
                <a:lnTo>
                  <a:pt x="1512887" y="1284025"/>
                </a:lnTo>
                <a:lnTo>
                  <a:pt x="1505857" y="1281985"/>
                </a:lnTo>
                <a:lnTo>
                  <a:pt x="1498373" y="1280171"/>
                </a:lnTo>
                <a:lnTo>
                  <a:pt x="1491343" y="1278357"/>
                </a:lnTo>
                <a:lnTo>
                  <a:pt x="1484086" y="1276770"/>
                </a:lnTo>
                <a:lnTo>
                  <a:pt x="1476828" y="1275636"/>
                </a:lnTo>
                <a:lnTo>
                  <a:pt x="1469118" y="1274503"/>
                </a:lnTo>
                <a:lnTo>
                  <a:pt x="1461634" y="1273596"/>
                </a:lnTo>
                <a:lnTo>
                  <a:pt x="1454377" y="1272916"/>
                </a:lnTo>
                <a:lnTo>
                  <a:pt x="1446439" y="1272235"/>
                </a:lnTo>
                <a:lnTo>
                  <a:pt x="1438955" y="1272009"/>
                </a:lnTo>
                <a:lnTo>
                  <a:pt x="1431244" y="1272009"/>
                </a:lnTo>
                <a:lnTo>
                  <a:pt x="1423534" y="1272009"/>
                </a:lnTo>
                <a:close/>
                <a:moveTo>
                  <a:pt x="1710807" y="1230967"/>
                </a:moveTo>
                <a:lnTo>
                  <a:pt x="1681695" y="1273459"/>
                </a:lnTo>
                <a:lnTo>
                  <a:pt x="1672544" y="1286973"/>
                </a:lnTo>
                <a:lnTo>
                  <a:pt x="1679802" y="1294001"/>
                </a:lnTo>
                <a:lnTo>
                  <a:pt x="1687286" y="1301030"/>
                </a:lnTo>
                <a:lnTo>
                  <a:pt x="1694543" y="1308285"/>
                </a:lnTo>
                <a:lnTo>
                  <a:pt x="1701346" y="1315994"/>
                </a:lnTo>
                <a:lnTo>
                  <a:pt x="1708150" y="1323702"/>
                </a:lnTo>
                <a:lnTo>
                  <a:pt x="1714727" y="1331638"/>
                </a:lnTo>
                <a:lnTo>
                  <a:pt x="1721077" y="1339573"/>
                </a:lnTo>
                <a:lnTo>
                  <a:pt x="1726973" y="1347962"/>
                </a:lnTo>
                <a:lnTo>
                  <a:pt x="1782082" y="1310552"/>
                </a:lnTo>
                <a:lnTo>
                  <a:pt x="1797549" y="1334139"/>
                </a:lnTo>
                <a:lnTo>
                  <a:pt x="1809439" y="1277240"/>
                </a:lnTo>
                <a:lnTo>
                  <a:pt x="1796742" y="1272704"/>
                </a:lnTo>
                <a:lnTo>
                  <a:pt x="1783817" y="1267487"/>
                </a:lnTo>
                <a:lnTo>
                  <a:pt x="1771120" y="1262496"/>
                </a:lnTo>
                <a:lnTo>
                  <a:pt x="1758876" y="1257052"/>
                </a:lnTo>
                <a:lnTo>
                  <a:pt x="1746405" y="1250928"/>
                </a:lnTo>
                <a:lnTo>
                  <a:pt x="1734388" y="1244577"/>
                </a:lnTo>
                <a:lnTo>
                  <a:pt x="1722371" y="1237998"/>
                </a:lnTo>
                <a:lnTo>
                  <a:pt x="1710807" y="1230967"/>
                </a:lnTo>
                <a:close/>
                <a:moveTo>
                  <a:pt x="1303938" y="1136405"/>
                </a:moveTo>
                <a:lnTo>
                  <a:pt x="1292378" y="1151137"/>
                </a:lnTo>
                <a:lnTo>
                  <a:pt x="1280592" y="1165643"/>
                </a:lnTo>
                <a:lnTo>
                  <a:pt x="1268126" y="1179695"/>
                </a:lnTo>
                <a:lnTo>
                  <a:pt x="1255660" y="1193520"/>
                </a:lnTo>
                <a:lnTo>
                  <a:pt x="1242514" y="1206892"/>
                </a:lnTo>
                <a:lnTo>
                  <a:pt x="1229142" y="1220038"/>
                </a:lnTo>
                <a:lnTo>
                  <a:pt x="1228678" y="1220464"/>
                </a:lnTo>
                <a:lnTo>
                  <a:pt x="1245280" y="1245708"/>
                </a:lnTo>
                <a:lnTo>
                  <a:pt x="1255032" y="1240040"/>
                </a:lnTo>
                <a:lnTo>
                  <a:pt x="1264784" y="1234825"/>
                </a:lnTo>
                <a:lnTo>
                  <a:pt x="1274535" y="1229611"/>
                </a:lnTo>
                <a:lnTo>
                  <a:pt x="1284741" y="1224849"/>
                </a:lnTo>
                <a:lnTo>
                  <a:pt x="1294719" y="1220315"/>
                </a:lnTo>
                <a:lnTo>
                  <a:pt x="1305378" y="1216234"/>
                </a:lnTo>
                <a:lnTo>
                  <a:pt x="1315810" y="1212606"/>
                </a:lnTo>
                <a:lnTo>
                  <a:pt x="1326696" y="1208978"/>
                </a:lnTo>
                <a:lnTo>
                  <a:pt x="1317851" y="1162499"/>
                </a:lnTo>
                <a:lnTo>
                  <a:pt x="1338634" y="1158125"/>
                </a:lnTo>
                <a:lnTo>
                  <a:pt x="1303938" y="1136405"/>
                </a:lnTo>
                <a:close/>
                <a:moveTo>
                  <a:pt x="1573856" y="1104394"/>
                </a:moveTo>
                <a:lnTo>
                  <a:pt x="1504448" y="1150536"/>
                </a:lnTo>
                <a:lnTo>
                  <a:pt x="1554162" y="1159779"/>
                </a:lnTo>
                <a:lnTo>
                  <a:pt x="1543277" y="1211246"/>
                </a:lnTo>
                <a:lnTo>
                  <a:pt x="1553482" y="1214873"/>
                </a:lnTo>
                <a:lnTo>
                  <a:pt x="1563461" y="1218728"/>
                </a:lnTo>
                <a:lnTo>
                  <a:pt x="1573439" y="1222809"/>
                </a:lnTo>
                <a:lnTo>
                  <a:pt x="1582964" y="1227343"/>
                </a:lnTo>
                <a:lnTo>
                  <a:pt x="1592489" y="1231878"/>
                </a:lnTo>
                <a:lnTo>
                  <a:pt x="1602241" y="1237093"/>
                </a:lnTo>
                <a:lnTo>
                  <a:pt x="1604861" y="1238598"/>
                </a:lnTo>
                <a:lnTo>
                  <a:pt x="1643919" y="1181290"/>
                </a:lnTo>
                <a:lnTo>
                  <a:pt x="1634396" y="1172671"/>
                </a:lnTo>
                <a:lnTo>
                  <a:pt x="1625099" y="1163598"/>
                </a:lnTo>
                <a:lnTo>
                  <a:pt x="1616030" y="1154297"/>
                </a:lnTo>
                <a:lnTo>
                  <a:pt x="1606960" y="1144544"/>
                </a:lnTo>
                <a:lnTo>
                  <a:pt x="1598344" y="1135017"/>
                </a:lnTo>
                <a:lnTo>
                  <a:pt x="1589955" y="1124809"/>
                </a:lnTo>
                <a:lnTo>
                  <a:pt x="1582019" y="1114829"/>
                </a:lnTo>
                <a:lnTo>
                  <a:pt x="1573856" y="1104394"/>
                </a:lnTo>
                <a:close/>
                <a:moveTo>
                  <a:pt x="1494497" y="939488"/>
                </a:moveTo>
                <a:lnTo>
                  <a:pt x="1406068" y="957861"/>
                </a:lnTo>
                <a:lnTo>
                  <a:pt x="1403616" y="944839"/>
                </a:lnTo>
                <a:lnTo>
                  <a:pt x="1398905" y="959168"/>
                </a:lnTo>
                <a:lnTo>
                  <a:pt x="1392786" y="975940"/>
                </a:lnTo>
                <a:lnTo>
                  <a:pt x="1386213" y="992258"/>
                </a:lnTo>
                <a:lnTo>
                  <a:pt x="1379186" y="1008350"/>
                </a:lnTo>
                <a:lnTo>
                  <a:pt x="1371934" y="1024215"/>
                </a:lnTo>
                <a:lnTo>
                  <a:pt x="1364001" y="1039854"/>
                </a:lnTo>
                <a:lnTo>
                  <a:pt x="1453302" y="1096062"/>
                </a:lnTo>
                <a:lnTo>
                  <a:pt x="1389399" y="1186185"/>
                </a:lnTo>
                <a:lnTo>
                  <a:pt x="1391103" y="1195375"/>
                </a:lnTo>
                <a:lnTo>
                  <a:pt x="1401082" y="1194241"/>
                </a:lnTo>
                <a:lnTo>
                  <a:pt x="1411060" y="1193561"/>
                </a:lnTo>
                <a:lnTo>
                  <a:pt x="1421266" y="1193334"/>
                </a:lnTo>
                <a:lnTo>
                  <a:pt x="1431244" y="1193108"/>
                </a:lnTo>
                <a:lnTo>
                  <a:pt x="1443491" y="1193334"/>
                </a:lnTo>
                <a:lnTo>
                  <a:pt x="1455510" y="1193788"/>
                </a:lnTo>
                <a:lnTo>
                  <a:pt x="1467757" y="1195148"/>
                </a:lnTo>
                <a:lnTo>
                  <a:pt x="1479550" y="1196508"/>
                </a:lnTo>
                <a:lnTo>
                  <a:pt x="1489528" y="1147762"/>
                </a:lnTo>
                <a:lnTo>
                  <a:pt x="1502988" y="1150265"/>
                </a:lnTo>
                <a:lnTo>
                  <a:pt x="1457312" y="1082619"/>
                </a:lnTo>
                <a:lnTo>
                  <a:pt x="1530775" y="1033850"/>
                </a:lnTo>
                <a:lnTo>
                  <a:pt x="1525107" y="1022508"/>
                </a:lnTo>
                <a:lnTo>
                  <a:pt x="1519892" y="1011166"/>
                </a:lnTo>
                <a:lnTo>
                  <a:pt x="1514904" y="999371"/>
                </a:lnTo>
                <a:lnTo>
                  <a:pt x="1510369" y="987803"/>
                </a:lnTo>
                <a:lnTo>
                  <a:pt x="1505834" y="976007"/>
                </a:lnTo>
                <a:lnTo>
                  <a:pt x="1501753" y="963759"/>
                </a:lnTo>
                <a:lnTo>
                  <a:pt x="1497898" y="951736"/>
                </a:lnTo>
                <a:lnTo>
                  <a:pt x="1494497" y="939488"/>
                </a:lnTo>
                <a:close/>
                <a:moveTo>
                  <a:pt x="1436598" y="748796"/>
                </a:moveTo>
                <a:lnTo>
                  <a:pt x="1436530" y="753373"/>
                </a:lnTo>
                <a:lnTo>
                  <a:pt x="1435850" y="768558"/>
                </a:lnTo>
                <a:lnTo>
                  <a:pt x="1434943" y="783744"/>
                </a:lnTo>
                <a:lnTo>
                  <a:pt x="1433583" y="798476"/>
                </a:lnTo>
                <a:lnTo>
                  <a:pt x="1475747" y="806068"/>
                </a:lnTo>
                <a:lnTo>
                  <a:pt x="1475678" y="801801"/>
                </a:lnTo>
                <a:lnTo>
                  <a:pt x="1475678" y="790232"/>
                </a:lnTo>
                <a:lnTo>
                  <a:pt x="1476131" y="778890"/>
                </a:lnTo>
                <a:lnTo>
                  <a:pt x="1476811" y="767549"/>
                </a:lnTo>
                <a:lnTo>
                  <a:pt x="1477718" y="756434"/>
                </a:lnTo>
                <a:lnTo>
                  <a:pt x="1436598" y="748796"/>
                </a:lnTo>
                <a:close/>
                <a:moveTo>
                  <a:pt x="742743" y="704850"/>
                </a:moveTo>
                <a:lnTo>
                  <a:pt x="798947" y="704850"/>
                </a:lnTo>
                <a:lnTo>
                  <a:pt x="815945" y="745739"/>
                </a:lnTo>
                <a:lnTo>
                  <a:pt x="784670" y="762776"/>
                </a:lnTo>
                <a:lnTo>
                  <a:pt x="809372" y="847279"/>
                </a:lnTo>
                <a:lnTo>
                  <a:pt x="868297" y="708257"/>
                </a:lnTo>
                <a:lnTo>
                  <a:pt x="887787" y="711211"/>
                </a:lnTo>
                <a:lnTo>
                  <a:pt x="907730" y="714391"/>
                </a:lnTo>
                <a:lnTo>
                  <a:pt x="927447" y="717798"/>
                </a:lnTo>
                <a:lnTo>
                  <a:pt x="946711" y="721660"/>
                </a:lnTo>
                <a:lnTo>
                  <a:pt x="965521" y="725749"/>
                </a:lnTo>
                <a:lnTo>
                  <a:pt x="983652" y="730065"/>
                </a:lnTo>
                <a:lnTo>
                  <a:pt x="1001329" y="734835"/>
                </a:lnTo>
                <a:lnTo>
                  <a:pt x="1017873" y="739606"/>
                </a:lnTo>
                <a:lnTo>
                  <a:pt x="1025805" y="742104"/>
                </a:lnTo>
                <a:lnTo>
                  <a:pt x="1033284" y="744830"/>
                </a:lnTo>
                <a:lnTo>
                  <a:pt x="1040763" y="747329"/>
                </a:lnTo>
                <a:lnTo>
                  <a:pt x="1047789" y="750282"/>
                </a:lnTo>
                <a:lnTo>
                  <a:pt x="1054361" y="753235"/>
                </a:lnTo>
                <a:lnTo>
                  <a:pt x="1060707" y="755961"/>
                </a:lnTo>
                <a:lnTo>
                  <a:pt x="1066599" y="759141"/>
                </a:lnTo>
                <a:lnTo>
                  <a:pt x="1072265" y="762094"/>
                </a:lnTo>
                <a:lnTo>
                  <a:pt x="1077251" y="765048"/>
                </a:lnTo>
                <a:lnTo>
                  <a:pt x="1082010" y="768228"/>
                </a:lnTo>
                <a:lnTo>
                  <a:pt x="1086316" y="771408"/>
                </a:lnTo>
                <a:lnTo>
                  <a:pt x="1090169" y="774815"/>
                </a:lnTo>
                <a:lnTo>
                  <a:pt x="1093341" y="777996"/>
                </a:lnTo>
                <a:lnTo>
                  <a:pt x="1096288" y="781176"/>
                </a:lnTo>
                <a:lnTo>
                  <a:pt x="1098554" y="784810"/>
                </a:lnTo>
                <a:lnTo>
                  <a:pt x="1100140" y="788445"/>
                </a:lnTo>
                <a:lnTo>
                  <a:pt x="1101500" y="789354"/>
                </a:lnTo>
                <a:lnTo>
                  <a:pt x="1102407" y="790717"/>
                </a:lnTo>
                <a:lnTo>
                  <a:pt x="1103087" y="791852"/>
                </a:lnTo>
                <a:lnTo>
                  <a:pt x="1103313" y="793215"/>
                </a:lnTo>
                <a:lnTo>
                  <a:pt x="1103313" y="1108968"/>
                </a:lnTo>
                <a:lnTo>
                  <a:pt x="1103313" y="1109649"/>
                </a:lnTo>
                <a:lnTo>
                  <a:pt x="1103087" y="1110785"/>
                </a:lnTo>
                <a:lnTo>
                  <a:pt x="1101953" y="1112148"/>
                </a:lnTo>
                <a:lnTo>
                  <a:pt x="1100367" y="1113738"/>
                </a:lnTo>
                <a:lnTo>
                  <a:pt x="1098554" y="1115101"/>
                </a:lnTo>
                <a:lnTo>
                  <a:pt x="1095834" y="1116237"/>
                </a:lnTo>
                <a:lnTo>
                  <a:pt x="1093115" y="1116919"/>
                </a:lnTo>
                <a:lnTo>
                  <a:pt x="1089942" y="1117600"/>
                </a:lnTo>
                <a:lnTo>
                  <a:pt x="1086542" y="1117600"/>
                </a:lnTo>
                <a:lnTo>
                  <a:pt x="997076" y="1117600"/>
                </a:lnTo>
                <a:lnTo>
                  <a:pt x="987985" y="890587"/>
                </a:lnTo>
                <a:lnTo>
                  <a:pt x="979297" y="1117600"/>
                </a:lnTo>
                <a:lnTo>
                  <a:pt x="560671" y="1117600"/>
                </a:lnTo>
                <a:lnTo>
                  <a:pt x="552560" y="890587"/>
                </a:lnTo>
                <a:lnTo>
                  <a:pt x="544260" y="1117600"/>
                </a:lnTo>
                <a:lnTo>
                  <a:pt x="454694" y="1117600"/>
                </a:lnTo>
                <a:lnTo>
                  <a:pt x="451295" y="1117600"/>
                </a:lnTo>
                <a:lnTo>
                  <a:pt x="448349" y="1116919"/>
                </a:lnTo>
                <a:lnTo>
                  <a:pt x="445402" y="1116237"/>
                </a:lnTo>
                <a:lnTo>
                  <a:pt x="443136" y="1115101"/>
                </a:lnTo>
                <a:lnTo>
                  <a:pt x="441096" y="1113738"/>
                </a:lnTo>
                <a:lnTo>
                  <a:pt x="439510" y="1112148"/>
                </a:lnTo>
                <a:lnTo>
                  <a:pt x="438604" y="1110785"/>
                </a:lnTo>
                <a:lnTo>
                  <a:pt x="438377" y="1109649"/>
                </a:lnTo>
                <a:lnTo>
                  <a:pt x="438150" y="1108968"/>
                </a:lnTo>
                <a:lnTo>
                  <a:pt x="438150" y="793215"/>
                </a:lnTo>
                <a:lnTo>
                  <a:pt x="438377" y="791852"/>
                </a:lnTo>
                <a:lnTo>
                  <a:pt x="438830" y="790717"/>
                </a:lnTo>
                <a:lnTo>
                  <a:pt x="439737" y="789354"/>
                </a:lnTo>
                <a:lnTo>
                  <a:pt x="441096" y="788445"/>
                </a:lnTo>
                <a:lnTo>
                  <a:pt x="442910" y="784810"/>
                </a:lnTo>
                <a:lnTo>
                  <a:pt x="445176" y="781176"/>
                </a:lnTo>
                <a:lnTo>
                  <a:pt x="447895" y="777996"/>
                </a:lnTo>
                <a:lnTo>
                  <a:pt x="451068" y="774815"/>
                </a:lnTo>
                <a:lnTo>
                  <a:pt x="455148" y="771408"/>
                </a:lnTo>
                <a:lnTo>
                  <a:pt x="459454" y="768228"/>
                </a:lnTo>
                <a:lnTo>
                  <a:pt x="463986" y="765048"/>
                </a:lnTo>
                <a:lnTo>
                  <a:pt x="469199" y="762094"/>
                </a:lnTo>
                <a:lnTo>
                  <a:pt x="474865" y="759141"/>
                </a:lnTo>
                <a:lnTo>
                  <a:pt x="480984" y="755961"/>
                </a:lnTo>
                <a:lnTo>
                  <a:pt x="487103" y="753235"/>
                </a:lnTo>
                <a:lnTo>
                  <a:pt x="494128" y="750282"/>
                </a:lnTo>
                <a:lnTo>
                  <a:pt x="501154" y="747556"/>
                </a:lnTo>
                <a:lnTo>
                  <a:pt x="508406" y="744830"/>
                </a:lnTo>
                <a:lnTo>
                  <a:pt x="516111" y="742331"/>
                </a:lnTo>
                <a:lnTo>
                  <a:pt x="524044" y="739606"/>
                </a:lnTo>
                <a:lnTo>
                  <a:pt x="540588" y="734835"/>
                </a:lnTo>
                <a:lnTo>
                  <a:pt x="558265" y="730292"/>
                </a:lnTo>
                <a:lnTo>
                  <a:pt x="576622" y="725749"/>
                </a:lnTo>
                <a:lnTo>
                  <a:pt x="595659" y="721660"/>
                </a:lnTo>
                <a:lnTo>
                  <a:pt x="615149" y="717798"/>
                </a:lnTo>
                <a:lnTo>
                  <a:pt x="634640" y="714391"/>
                </a:lnTo>
                <a:lnTo>
                  <a:pt x="654357" y="711211"/>
                </a:lnTo>
                <a:lnTo>
                  <a:pt x="674300" y="708257"/>
                </a:lnTo>
                <a:lnTo>
                  <a:pt x="731864" y="847279"/>
                </a:lnTo>
                <a:lnTo>
                  <a:pt x="756567" y="762776"/>
                </a:lnTo>
                <a:lnTo>
                  <a:pt x="725292" y="745739"/>
                </a:lnTo>
                <a:lnTo>
                  <a:pt x="742743" y="704850"/>
                </a:lnTo>
                <a:close/>
                <a:moveTo>
                  <a:pt x="1498274" y="650506"/>
                </a:moveTo>
                <a:lnTo>
                  <a:pt x="1434927" y="663127"/>
                </a:lnTo>
                <a:lnTo>
                  <a:pt x="1491549" y="673641"/>
                </a:lnTo>
                <a:lnTo>
                  <a:pt x="1495177" y="660711"/>
                </a:lnTo>
                <a:lnTo>
                  <a:pt x="1498274" y="650506"/>
                </a:lnTo>
                <a:close/>
                <a:moveTo>
                  <a:pt x="1943442" y="403257"/>
                </a:moveTo>
                <a:lnTo>
                  <a:pt x="1933693" y="403710"/>
                </a:lnTo>
                <a:lnTo>
                  <a:pt x="1923943" y="404391"/>
                </a:lnTo>
                <a:lnTo>
                  <a:pt x="1914193" y="405298"/>
                </a:lnTo>
                <a:lnTo>
                  <a:pt x="1904670" y="406432"/>
                </a:lnTo>
                <a:lnTo>
                  <a:pt x="1895374" y="407793"/>
                </a:lnTo>
                <a:lnTo>
                  <a:pt x="1885624" y="409608"/>
                </a:lnTo>
                <a:lnTo>
                  <a:pt x="1876327" y="411196"/>
                </a:lnTo>
                <a:lnTo>
                  <a:pt x="1867031" y="413237"/>
                </a:lnTo>
                <a:lnTo>
                  <a:pt x="1857961" y="415732"/>
                </a:lnTo>
                <a:lnTo>
                  <a:pt x="1848892" y="418228"/>
                </a:lnTo>
                <a:lnTo>
                  <a:pt x="1839822" y="421176"/>
                </a:lnTo>
                <a:lnTo>
                  <a:pt x="1830753" y="424125"/>
                </a:lnTo>
                <a:lnTo>
                  <a:pt x="1821910" y="427528"/>
                </a:lnTo>
                <a:lnTo>
                  <a:pt x="1813294" y="430703"/>
                </a:lnTo>
                <a:lnTo>
                  <a:pt x="1804677" y="434559"/>
                </a:lnTo>
                <a:lnTo>
                  <a:pt x="1796061" y="438189"/>
                </a:lnTo>
                <a:lnTo>
                  <a:pt x="1787899" y="442499"/>
                </a:lnTo>
                <a:lnTo>
                  <a:pt x="1779509" y="446808"/>
                </a:lnTo>
                <a:lnTo>
                  <a:pt x="1771120" y="451118"/>
                </a:lnTo>
                <a:lnTo>
                  <a:pt x="1763184" y="455882"/>
                </a:lnTo>
                <a:lnTo>
                  <a:pt x="1755248" y="461099"/>
                </a:lnTo>
                <a:lnTo>
                  <a:pt x="1747539" y="466089"/>
                </a:lnTo>
                <a:lnTo>
                  <a:pt x="1739603" y="471306"/>
                </a:lnTo>
                <a:lnTo>
                  <a:pt x="1732121" y="476750"/>
                </a:lnTo>
                <a:lnTo>
                  <a:pt x="1724638" y="482421"/>
                </a:lnTo>
                <a:lnTo>
                  <a:pt x="1717383" y="488319"/>
                </a:lnTo>
                <a:lnTo>
                  <a:pt x="1710354" y="493989"/>
                </a:lnTo>
                <a:lnTo>
                  <a:pt x="1703325" y="500341"/>
                </a:lnTo>
                <a:lnTo>
                  <a:pt x="1696522" y="506692"/>
                </a:lnTo>
                <a:lnTo>
                  <a:pt x="1689720" y="513270"/>
                </a:lnTo>
                <a:lnTo>
                  <a:pt x="1683145" y="519848"/>
                </a:lnTo>
                <a:lnTo>
                  <a:pt x="1676796" y="526653"/>
                </a:lnTo>
                <a:lnTo>
                  <a:pt x="1670447" y="533685"/>
                </a:lnTo>
                <a:lnTo>
                  <a:pt x="1664325" y="540944"/>
                </a:lnTo>
                <a:lnTo>
                  <a:pt x="1658430" y="548429"/>
                </a:lnTo>
                <a:lnTo>
                  <a:pt x="1652762" y="555688"/>
                </a:lnTo>
                <a:lnTo>
                  <a:pt x="1647093" y="563173"/>
                </a:lnTo>
                <a:lnTo>
                  <a:pt x="1641651" y="571112"/>
                </a:lnTo>
                <a:lnTo>
                  <a:pt x="1636436" y="578825"/>
                </a:lnTo>
                <a:lnTo>
                  <a:pt x="1631448" y="586991"/>
                </a:lnTo>
                <a:lnTo>
                  <a:pt x="1626686" y="594930"/>
                </a:lnTo>
                <a:lnTo>
                  <a:pt x="1621698" y="603322"/>
                </a:lnTo>
                <a:lnTo>
                  <a:pt x="1617163" y="611715"/>
                </a:lnTo>
                <a:lnTo>
                  <a:pt x="1613082" y="620335"/>
                </a:lnTo>
                <a:lnTo>
                  <a:pt x="1609001" y="628954"/>
                </a:lnTo>
                <a:lnTo>
                  <a:pt x="1604919" y="637801"/>
                </a:lnTo>
                <a:lnTo>
                  <a:pt x="1601292" y="646647"/>
                </a:lnTo>
                <a:lnTo>
                  <a:pt x="1597890" y="655721"/>
                </a:lnTo>
                <a:lnTo>
                  <a:pt x="1594263" y="664794"/>
                </a:lnTo>
                <a:lnTo>
                  <a:pt x="1591315" y="673867"/>
                </a:lnTo>
                <a:lnTo>
                  <a:pt x="1588594" y="683167"/>
                </a:lnTo>
                <a:lnTo>
                  <a:pt x="1585647" y="692694"/>
                </a:lnTo>
                <a:lnTo>
                  <a:pt x="1583152" y="701994"/>
                </a:lnTo>
                <a:lnTo>
                  <a:pt x="1580885" y="711748"/>
                </a:lnTo>
                <a:lnTo>
                  <a:pt x="1578844" y="721502"/>
                </a:lnTo>
                <a:lnTo>
                  <a:pt x="1577257" y="731029"/>
                </a:lnTo>
                <a:lnTo>
                  <a:pt x="1575670" y="741010"/>
                </a:lnTo>
                <a:lnTo>
                  <a:pt x="1574310" y="750990"/>
                </a:lnTo>
                <a:lnTo>
                  <a:pt x="1573176" y="760971"/>
                </a:lnTo>
                <a:lnTo>
                  <a:pt x="1572269" y="770951"/>
                </a:lnTo>
                <a:lnTo>
                  <a:pt x="1571815" y="781386"/>
                </a:lnTo>
                <a:lnTo>
                  <a:pt x="1571362" y="791366"/>
                </a:lnTo>
                <a:lnTo>
                  <a:pt x="1571362" y="801801"/>
                </a:lnTo>
                <a:lnTo>
                  <a:pt x="1571362" y="812235"/>
                </a:lnTo>
                <a:lnTo>
                  <a:pt x="1571815" y="822215"/>
                </a:lnTo>
                <a:lnTo>
                  <a:pt x="1572269" y="832423"/>
                </a:lnTo>
                <a:lnTo>
                  <a:pt x="1573176" y="842403"/>
                </a:lnTo>
                <a:lnTo>
                  <a:pt x="1574310" y="852611"/>
                </a:lnTo>
                <a:lnTo>
                  <a:pt x="1575670" y="862365"/>
                </a:lnTo>
                <a:lnTo>
                  <a:pt x="1577257" y="872118"/>
                </a:lnTo>
                <a:lnTo>
                  <a:pt x="1578844" y="882099"/>
                </a:lnTo>
                <a:lnTo>
                  <a:pt x="1580885" y="891853"/>
                </a:lnTo>
                <a:lnTo>
                  <a:pt x="1583152" y="901607"/>
                </a:lnTo>
                <a:lnTo>
                  <a:pt x="1585647" y="910907"/>
                </a:lnTo>
                <a:lnTo>
                  <a:pt x="1588594" y="920207"/>
                </a:lnTo>
                <a:lnTo>
                  <a:pt x="1591315" y="929507"/>
                </a:lnTo>
                <a:lnTo>
                  <a:pt x="1594263" y="938807"/>
                </a:lnTo>
                <a:lnTo>
                  <a:pt x="1597890" y="947880"/>
                </a:lnTo>
                <a:lnTo>
                  <a:pt x="1601292" y="956954"/>
                </a:lnTo>
                <a:lnTo>
                  <a:pt x="1604919" y="965800"/>
                </a:lnTo>
                <a:lnTo>
                  <a:pt x="1609001" y="974420"/>
                </a:lnTo>
                <a:lnTo>
                  <a:pt x="1613082" y="983266"/>
                </a:lnTo>
                <a:lnTo>
                  <a:pt x="1617163" y="991886"/>
                </a:lnTo>
                <a:lnTo>
                  <a:pt x="1621698" y="1000279"/>
                </a:lnTo>
                <a:lnTo>
                  <a:pt x="1626686" y="1008444"/>
                </a:lnTo>
                <a:lnTo>
                  <a:pt x="1631448" y="1016610"/>
                </a:lnTo>
                <a:lnTo>
                  <a:pt x="1636436" y="1024776"/>
                </a:lnTo>
                <a:lnTo>
                  <a:pt x="1641651" y="1032489"/>
                </a:lnTo>
                <a:lnTo>
                  <a:pt x="1647093" y="1040428"/>
                </a:lnTo>
                <a:lnTo>
                  <a:pt x="1652762" y="1047913"/>
                </a:lnTo>
                <a:lnTo>
                  <a:pt x="1658430" y="1055172"/>
                </a:lnTo>
                <a:lnTo>
                  <a:pt x="1664325" y="1062657"/>
                </a:lnTo>
                <a:lnTo>
                  <a:pt x="1670447" y="1069916"/>
                </a:lnTo>
                <a:lnTo>
                  <a:pt x="1676796" y="1076721"/>
                </a:lnTo>
                <a:lnTo>
                  <a:pt x="1683145" y="1083526"/>
                </a:lnTo>
                <a:lnTo>
                  <a:pt x="1689720" y="1090331"/>
                </a:lnTo>
                <a:lnTo>
                  <a:pt x="1696522" y="1096909"/>
                </a:lnTo>
                <a:lnTo>
                  <a:pt x="1703325" y="1103260"/>
                </a:lnTo>
                <a:lnTo>
                  <a:pt x="1710354" y="1109158"/>
                </a:lnTo>
                <a:lnTo>
                  <a:pt x="1717383" y="1115282"/>
                </a:lnTo>
                <a:lnTo>
                  <a:pt x="1724638" y="1121180"/>
                </a:lnTo>
                <a:lnTo>
                  <a:pt x="1732121" y="1126851"/>
                </a:lnTo>
                <a:lnTo>
                  <a:pt x="1739603" y="1132295"/>
                </a:lnTo>
                <a:lnTo>
                  <a:pt x="1747539" y="1137512"/>
                </a:lnTo>
                <a:lnTo>
                  <a:pt x="1755248" y="1142502"/>
                </a:lnTo>
                <a:lnTo>
                  <a:pt x="1763184" y="1147719"/>
                </a:lnTo>
                <a:lnTo>
                  <a:pt x="1771120" y="1152256"/>
                </a:lnTo>
                <a:lnTo>
                  <a:pt x="1779509" y="1156793"/>
                </a:lnTo>
                <a:lnTo>
                  <a:pt x="1787899" y="1161102"/>
                </a:lnTo>
                <a:lnTo>
                  <a:pt x="1796061" y="1164959"/>
                </a:lnTo>
                <a:lnTo>
                  <a:pt x="1804677" y="1169042"/>
                </a:lnTo>
                <a:lnTo>
                  <a:pt x="1813294" y="1172671"/>
                </a:lnTo>
                <a:lnTo>
                  <a:pt x="1821910" y="1176073"/>
                </a:lnTo>
                <a:lnTo>
                  <a:pt x="1830753" y="1179476"/>
                </a:lnTo>
                <a:lnTo>
                  <a:pt x="1839822" y="1182425"/>
                </a:lnTo>
                <a:lnTo>
                  <a:pt x="1848892" y="1185147"/>
                </a:lnTo>
                <a:lnTo>
                  <a:pt x="1857961" y="1187869"/>
                </a:lnTo>
                <a:lnTo>
                  <a:pt x="1867031" y="1190364"/>
                </a:lnTo>
                <a:lnTo>
                  <a:pt x="1876327" y="1192405"/>
                </a:lnTo>
                <a:lnTo>
                  <a:pt x="1885624" y="1193993"/>
                </a:lnTo>
                <a:lnTo>
                  <a:pt x="1895374" y="1195808"/>
                </a:lnTo>
                <a:lnTo>
                  <a:pt x="1904670" y="1197169"/>
                </a:lnTo>
                <a:lnTo>
                  <a:pt x="1914193" y="1198303"/>
                </a:lnTo>
                <a:lnTo>
                  <a:pt x="1923943" y="1199210"/>
                </a:lnTo>
                <a:lnTo>
                  <a:pt x="1933693" y="1199891"/>
                </a:lnTo>
                <a:lnTo>
                  <a:pt x="1943442" y="1200118"/>
                </a:lnTo>
                <a:lnTo>
                  <a:pt x="1953192" y="1200344"/>
                </a:lnTo>
                <a:lnTo>
                  <a:pt x="1963169" y="1200118"/>
                </a:lnTo>
                <a:lnTo>
                  <a:pt x="1972919" y="1199891"/>
                </a:lnTo>
                <a:lnTo>
                  <a:pt x="1982895" y="1199210"/>
                </a:lnTo>
                <a:lnTo>
                  <a:pt x="1992418" y="1198303"/>
                </a:lnTo>
                <a:lnTo>
                  <a:pt x="2001941" y="1197169"/>
                </a:lnTo>
                <a:lnTo>
                  <a:pt x="2011691" y="1195808"/>
                </a:lnTo>
                <a:lnTo>
                  <a:pt x="2020988" y="1193993"/>
                </a:lnTo>
                <a:lnTo>
                  <a:pt x="2030284" y="1192405"/>
                </a:lnTo>
                <a:lnTo>
                  <a:pt x="2039580" y="1190364"/>
                </a:lnTo>
                <a:lnTo>
                  <a:pt x="2048877" y="1187869"/>
                </a:lnTo>
                <a:lnTo>
                  <a:pt x="2057946" y="1185147"/>
                </a:lnTo>
                <a:lnTo>
                  <a:pt x="2067016" y="1182425"/>
                </a:lnTo>
                <a:lnTo>
                  <a:pt x="2075859" y="1179476"/>
                </a:lnTo>
                <a:lnTo>
                  <a:pt x="2084702" y="1176073"/>
                </a:lnTo>
                <a:lnTo>
                  <a:pt x="2093544" y="1172671"/>
                </a:lnTo>
                <a:lnTo>
                  <a:pt x="2102160" y="1169042"/>
                </a:lnTo>
                <a:lnTo>
                  <a:pt x="2110777" y="1164959"/>
                </a:lnTo>
                <a:lnTo>
                  <a:pt x="2119166" y="1161102"/>
                </a:lnTo>
                <a:lnTo>
                  <a:pt x="2127329" y="1156793"/>
                </a:lnTo>
                <a:lnTo>
                  <a:pt x="2135491" y="1152256"/>
                </a:lnTo>
                <a:lnTo>
                  <a:pt x="2143427" y="1147719"/>
                </a:lnTo>
                <a:lnTo>
                  <a:pt x="2151590" y="1142502"/>
                </a:lnTo>
                <a:lnTo>
                  <a:pt x="2159526" y="1137512"/>
                </a:lnTo>
                <a:lnTo>
                  <a:pt x="2167008" y="1132295"/>
                </a:lnTo>
                <a:lnTo>
                  <a:pt x="2174491" y="1126851"/>
                </a:lnTo>
                <a:lnTo>
                  <a:pt x="2182200" y="1121180"/>
                </a:lnTo>
                <a:lnTo>
                  <a:pt x="2189229" y="1115282"/>
                </a:lnTo>
                <a:lnTo>
                  <a:pt x="2196484" y="1109158"/>
                </a:lnTo>
                <a:lnTo>
                  <a:pt x="2203513" y="1103260"/>
                </a:lnTo>
                <a:lnTo>
                  <a:pt x="2210316" y="1096909"/>
                </a:lnTo>
                <a:lnTo>
                  <a:pt x="2216891" y="1090331"/>
                </a:lnTo>
                <a:lnTo>
                  <a:pt x="2223466" y="1083526"/>
                </a:lnTo>
                <a:lnTo>
                  <a:pt x="2230042" y="1076721"/>
                </a:lnTo>
                <a:lnTo>
                  <a:pt x="2236391" y="1069916"/>
                </a:lnTo>
                <a:lnTo>
                  <a:pt x="2242513" y="1062657"/>
                </a:lnTo>
                <a:lnTo>
                  <a:pt x="2248181" y="1055172"/>
                </a:lnTo>
                <a:lnTo>
                  <a:pt x="2254076" y="1047913"/>
                </a:lnTo>
                <a:lnTo>
                  <a:pt x="2259518" y="1040428"/>
                </a:lnTo>
                <a:lnTo>
                  <a:pt x="2265187" y="1032489"/>
                </a:lnTo>
                <a:lnTo>
                  <a:pt x="2270175" y="1024776"/>
                </a:lnTo>
                <a:lnTo>
                  <a:pt x="2275163" y="1016610"/>
                </a:lnTo>
                <a:lnTo>
                  <a:pt x="2280152" y="1008444"/>
                </a:lnTo>
                <a:lnTo>
                  <a:pt x="2284913" y="1000279"/>
                </a:lnTo>
                <a:lnTo>
                  <a:pt x="2289448" y="991886"/>
                </a:lnTo>
                <a:lnTo>
                  <a:pt x="2293529" y="983266"/>
                </a:lnTo>
                <a:lnTo>
                  <a:pt x="2297837" y="974420"/>
                </a:lnTo>
                <a:lnTo>
                  <a:pt x="2301692" y="965800"/>
                </a:lnTo>
                <a:lnTo>
                  <a:pt x="2305546" y="956954"/>
                </a:lnTo>
                <a:lnTo>
                  <a:pt x="2308948" y="947880"/>
                </a:lnTo>
                <a:lnTo>
                  <a:pt x="2312349" y="938807"/>
                </a:lnTo>
                <a:lnTo>
                  <a:pt x="2315296" y="929507"/>
                </a:lnTo>
                <a:lnTo>
                  <a:pt x="2318471" y="920207"/>
                </a:lnTo>
                <a:lnTo>
                  <a:pt x="2321192" y="910907"/>
                </a:lnTo>
                <a:lnTo>
                  <a:pt x="2323459" y="901607"/>
                </a:lnTo>
                <a:lnTo>
                  <a:pt x="2325726" y="891853"/>
                </a:lnTo>
                <a:lnTo>
                  <a:pt x="2327767" y="882099"/>
                </a:lnTo>
                <a:lnTo>
                  <a:pt x="2329354" y="872118"/>
                </a:lnTo>
                <a:lnTo>
                  <a:pt x="2331168" y="862365"/>
                </a:lnTo>
                <a:lnTo>
                  <a:pt x="2332528" y="852611"/>
                </a:lnTo>
                <a:lnTo>
                  <a:pt x="2333435" y="842403"/>
                </a:lnTo>
                <a:lnTo>
                  <a:pt x="2334569" y="832423"/>
                </a:lnTo>
                <a:lnTo>
                  <a:pt x="2335023" y="822215"/>
                </a:lnTo>
                <a:lnTo>
                  <a:pt x="2335476" y="812235"/>
                </a:lnTo>
                <a:lnTo>
                  <a:pt x="2335476" y="801801"/>
                </a:lnTo>
                <a:lnTo>
                  <a:pt x="2335476" y="791366"/>
                </a:lnTo>
                <a:lnTo>
                  <a:pt x="2335023" y="781386"/>
                </a:lnTo>
                <a:lnTo>
                  <a:pt x="2334569" y="770951"/>
                </a:lnTo>
                <a:lnTo>
                  <a:pt x="2333435" y="760971"/>
                </a:lnTo>
                <a:lnTo>
                  <a:pt x="2332528" y="750990"/>
                </a:lnTo>
                <a:lnTo>
                  <a:pt x="2331168" y="741010"/>
                </a:lnTo>
                <a:lnTo>
                  <a:pt x="2329354" y="731029"/>
                </a:lnTo>
                <a:lnTo>
                  <a:pt x="2327767" y="721502"/>
                </a:lnTo>
                <a:lnTo>
                  <a:pt x="2325726" y="711748"/>
                </a:lnTo>
                <a:lnTo>
                  <a:pt x="2323459" y="701994"/>
                </a:lnTo>
                <a:lnTo>
                  <a:pt x="2321192" y="692694"/>
                </a:lnTo>
                <a:lnTo>
                  <a:pt x="2318471" y="683167"/>
                </a:lnTo>
                <a:lnTo>
                  <a:pt x="2315296" y="673867"/>
                </a:lnTo>
                <a:lnTo>
                  <a:pt x="2312349" y="664794"/>
                </a:lnTo>
                <a:lnTo>
                  <a:pt x="2308948" y="655721"/>
                </a:lnTo>
                <a:lnTo>
                  <a:pt x="2305546" y="646647"/>
                </a:lnTo>
                <a:lnTo>
                  <a:pt x="2301692" y="637801"/>
                </a:lnTo>
                <a:lnTo>
                  <a:pt x="2297837" y="628954"/>
                </a:lnTo>
                <a:lnTo>
                  <a:pt x="2293529" y="620335"/>
                </a:lnTo>
                <a:lnTo>
                  <a:pt x="2289448" y="611715"/>
                </a:lnTo>
                <a:lnTo>
                  <a:pt x="2284913" y="603322"/>
                </a:lnTo>
                <a:lnTo>
                  <a:pt x="2280152" y="594930"/>
                </a:lnTo>
                <a:lnTo>
                  <a:pt x="2275163" y="586991"/>
                </a:lnTo>
                <a:lnTo>
                  <a:pt x="2270175" y="578825"/>
                </a:lnTo>
                <a:lnTo>
                  <a:pt x="2265187" y="571112"/>
                </a:lnTo>
                <a:lnTo>
                  <a:pt x="2259518" y="563173"/>
                </a:lnTo>
                <a:lnTo>
                  <a:pt x="2254076" y="555688"/>
                </a:lnTo>
                <a:lnTo>
                  <a:pt x="2248181" y="548429"/>
                </a:lnTo>
                <a:lnTo>
                  <a:pt x="2242513" y="540944"/>
                </a:lnTo>
                <a:lnTo>
                  <a:pt x="2236391" y="533685"/>
                </a:lnTo>
                <a:lnTo>
                  <a:pt x="2230042" y="526653"/>
                </a:lnTo>
                <a:lnTo>
                  <a:pt x="2223466" y="519848"/>
                </a:lnTo>
                <a:lnTo>
                  <a:pt x="2216891" y="513270"/>
                </a:lnTo>
                <a:lnTo>
                  <a:pt x="2210316" y="506692"/>
                </a:lnTo>
                <a:lnTo>
                  <a:pt x="2203513" y="500341"/>
                </a:lnTo>
                <a:lnTo>
                  <a:pt x="2196484" y="493989"/>
                </a:lnTo>
                <a:lnTo>
                  <a:pt x="2189229" y="488319"/>
                </a:lnTo>
                <a:lnTo>
                  <a:pt x="2182200" y="482421"/>
                </a:lnTo>
                <a:lnTo>
                  <a:pt x="2174491" y="476750"/>
                </a:lnTo>
                <a:lnTo>
                  <a:pt x="2167008" y="471306"/>
                </a:lnTo>
                <a:lnTo>
                  <a:pt x="2159526" y="466089"/>
                </a:lnTo>
                <a:lnTo>
                  <a:pt x="2151590" y="461099"/>
                </a:lnTo>
                <a:lnTo>
                  <a:pt x="2143427" y="455882"/>
                </a:lnTo>
                <a:lnTo>
                  <a:pt x="2135491" y="451118"/>
                </a:lnTo>
                <a:lnTo>
                  <a:pt x="2127329" y="446808"/>
                </a:lnTo>
                <a:lnTo>
                  <a:pt x="2119166" y="442499"/>
                </a:lnTo>
                <a:lnTo>
                  <a:pt x="2110777" y="438189"/>
                </a:lnTo>
                <a:lnTo>
                  <a:pt x="2102160" y="434559"/>
                </a:lnTo>
                <a:lnTo>
                  <a:pt x="2093544" y="430703"/>
                </a:lnTo>
                <a:lnTo>
                  <a:pt x="2084702" y="427528"/>
                </a:lnTo>
                <a:lnTo>
                  <a:pt x="2075859" y="424125"/>
                </a:lnTo>
                <a:lnTo>
                  <a:pt x="2067016" y="421176"/>
                </a:lnTo>
                <a:lnTo>
                  <a:pt x="2057946" y="418228"/>
                </a:lnTo>
                <a:lnTo>
                  <a:pt x="2048877" y="415732"/>
                </a:lnTo>
                <a:lnTo>
                  <a:pt x="2039580" y="413237"/>
                </a:lnTo>
                <a:lnTo>
                  <a:pt x="2030284" y="411196"/>
                </a:lnTo>
                <a:lnTo>
                  <a:pt x="2020988" y="409608"/>
                </a:lnTo>
                <a:lnTo>
                  <a:pt x="2011691" y="407793"/>
                </a:lnTo>
                <a:lnTo>
                  <a:pt x="2001941" y="406432"/>
                </a:lnTo>
                <a:lnTo>
                  <a:pt x="1992418" y="405298"/>
                </a:lnTo>
                <a:lnTo>
                  <a:pt x="1982895" y="404391"/>
                </a:lnTo>
                <a:lnTo>
                  <a:pt x="1972919" y="403710"/>
                </a:lnTo>
                <a:lnTo>
                  <a:pt x="1963169" y="403257"/>
                </a:lnTo>
                <a:lnTo>
                  <a:pt x="1953192" y="403257"/>
                </a:lnTo>
                <a:lnTo>
                  <a:pt x="1943442" y="403257"/>
                </a:lnTo>
                <a:close/>
                <a:moveTo>
                  <a:pt x="770731" y="322262"/>
                </a:moveTo>
                <a:lnTo>
                  <a:pt x="779116" y="322488"/>
                </a:lnTo>
                <a:lnTo>
                  <a:pt x="787501" y="323394"/>
                </a:lnTo>
                <a:lnTo>
                  <a:pt x="795433" y="324526"/>
                </a:lnTo>
                <a:lnTo>
                  <a:pt x="803592" y="326110"/>
                </a:lnTo>
                <a:lnTo>
                  <a:pt x="811297" y="328374"/>
                </a:lnTo>
                <a:lnTo>
                  <a:pt x="819229" y="330864"/>
                </a:lnTo>
                <a:lnTo>
                  <a:pt x="826708" y="333581"/>
                </a:lnTo>
                <a:lnTo>
                  <a:pt x="833960" y="336976"/>
                </a:lnTo>
                <a:lnTo>
                  <a:pt x="841439" y="340598"/>
                </a:lnTo>
                <a:lnTo>
                  <a:pt x="848464" y="344899"/>
                </a:lnTo>
                <a:lnTo>
                  <a:pt x="855263" y="349427"/>
                </a:lnTo>
                <a:lnTo>
                  <a:pt x="861836" y="354407"/>
                </a:lnTo>
                <a:lnTo>
                  <a:pt x="868181" y="359387"/>
                </a:lnTo>
                <a:lnTo>
                  <a:pt x="874300" y="364820"/>
                </a:lnTo>
                <a:lnTo>
                  <a:pt x="880192" y="370932"/>
                </a:lnTo>
                <a:lnTo>
                  <a:pt x="885631" y="377044"/>
                </a:lnTo>
                <a:lnTo>
                  <a:pt x="891297" y="383609"/>
                </a:lnTo>
                <a:lnTo>
                  <a:pt x="896283" y="390400"/>
                </a:lnTo>
                <a:lnTo>
                  <a:pt x="901042" y="397418"/>
                </a:lnTo>
                <a:lnTo>
                  <a:pt x="905575" y="404662"/>
                </a:lnTo>
                <a:lnTo>
                  <a:pt x="909881" y="412359"/>
                </a:lnTo>
                <a:lnTo>
                  <a:pt x="913733" y="420055"/>
                </a:lnTo>
                <a:lnTo>
                  <a:pt x="917586" y="428205"/>
                </a:lnTo>
                <a:lnTo>
                  <a:pt x="920759" y="436354"/>
                </a:lnTo>
                <a:lnTo>
                  <a:pt x="923478" y="444730"/>
                </a:lnTo>
                <a:lnTo>
                  <a:pt x="926198" y="453558"/>
                </a:lnTo>
                <a:lnTo>
                  <a:pt x="928464" y="462387"/>
                </a:lnTo>
                <a:lnTo>
                  <a:pt x="930051" y="471442"/>
                </a:lnTo>
                <a:lnTo>
                  <a:pt x="931637" y="480497"/>
                </a:lnTo>
                <a:lnTo>
                  <a:pt x="931739" y="481540"/>
                </a:lnTo>
                <a:lnTo>
                  <a:pt x="931911" y="481468"/>
                </a:lnTo>
                <a:lnTo>
                  <a:pt x="933450" y="481012"/>
                </a:lnTo>
                <a:lnTo>
                  <a:pt x="934768" y="481468"/>
                </a:lnTo>
                <a:lnTo>
                  <a:pt x="936307" y="481925"/>
                </a:lnTo>
                <a:lnTo>
                  <a:pt x="937846" y="482837"/>
                </a:lnTo>
                <a:lnTo>
                  <a:pt x="938945" y="484206"/>
                </a:lnTo>
                <a:lnTo>
                  <a:pt x="940264" y="485576"/>
                </a:lnTo>
                <a:lnTo>
                  <a:pt x="941363" y="487401"/>
                </a:lnTo>
                <a:lnTo>
                  <a:pt x="942681" y="489683"/>
                </a:lnTo>
                <a:lnTo>
                  <a:pt x="943780" y="491964"/>
                </a:lnTo>
                <a:lnTo>
                  <a:pt x="944660" y="494931"/>
                </a:lnTo>
                <a:lnTo>
                  <a:pt x="945319" y="497669"/>
                </a:lnTo>
                <a:lnTo>
                  <a:pt x="946198" y="500635"/>
                </a:lnTo>
                <a:lnTo>
                  <a:pt x="946638" y="504058"/>
                </a:lnTo>
                <a:lnTo>
                  <a:pt x="947078" y="507252"/>
                </a:lnTo>
                <a:lnTo>
                  <a:pt x="947517" y="510903"/>
                </a:lnTo>
                <a:lnTo>
                  <a:pt x="947737" y="514554"/>
                </a:lnTo>
                <a:lnTo>
                  <a:pt x="947737" y="518433"/>
                </a:lnTo>
                <a:lnTo>
                  <a:pt x="947737" y="522312"/>
                </a:lnTo>
                <a:lnTo>
                  <a:pt x="947517" y="525734"/>
                </a:lnTo>
                <a:lnTo>
                  <a:pt x="947078" y="529385"/>
                </a:lnTo>
                <a:lnTo>
                  <a:pt x="946638" y="532808"/>
                </a:lnTo>
                <a:lnTo>
                  <a:pt x="946198" y="536230"/>
                </a:lnTo>
                <a:lnTo>
                  <a:pt x="945319" y="539196"/>
                </a:lnTo>
                <a:lnTo>
                  <a:pt x="944660" y="542163"/>
                </a:lnTo>
                <a:lnTo>
                  <a:pt x="943780" y="544673"/>
                </a:lnTo>
                <a:lnTo>
                  <a:pt x="942681" y="547183"/>
                </a:lnTo>
                <a:lnTo>
                  <a:pt x="941363" y="549236"/>
                </a:lnTo>
                <a:lnTo>
                  <a:pt x="940264" y="551290"/>
                </a:lnTo>
                <a:lnTo>
                  <a:pt x="938945" y="552659"/>
                </a:lnTo>
                <a:lnTo>
                  <a:pt x="937846" y="554028"/>
                </a:lnTo>
                <a:lnTo>
                  <a:pt x="936307" y="554712"/>
                </a:lnTo>
                <a:lnTo>
                  <a:pt x="934768" y="555169"/>
                </a:lnTo>
                <a:lnTo>
                  <a:pt x="933450" y="555625"/>
                </a:lnTo>
                <a:lnTo>
                  <a:pt x="931911" y="555169"/>
                </a:lnTo>
                <a:lnTo>
                  <a:pt x="930812" y="554712"/>
                </a:lnTo>
                <a:lnTo>
                  <a:pt x="929273" y="554028"/>
                </a:lnTo>
                <a:lnTo>
                  <a:pt x="928830" y="553567"/>
                </a:lnTo>
                <a:lnTo>
                  <a:pt x="928464" y="555653"/>
                </a:lnTo>
                <a:lnTo>
                  <a:pt x="926198" y="564481"/>
                </a:lnTo>
                <a:lnTo>
                  <a:pt x="923478" y="573084"/>
                </a:lnTo>
                <a:lnTo>
                  <a:pt x="920759" y="581459"/>
                </a:lnTo>
                <a:lnTo>
                  <a:pt x="917586" y="589835"/>
                </a:lnTo>
                <a:lnTo>
                  <a:pt x="913733" y="597985"/>
                </a:lnTo>
                <a:lnTo>
                  <a:pt x="909881" y="605681"/>
                </a:lnTo>
                <a:lnTo>
                  <a:pt x="905575" y="613378"/>
                </a:lnTo>
                <a:lnTo>
                  <a:pt x="901042" y="620622"/>
                </a:lnTo>
                <a:lnTo>
                  <a:pt x="896283" y="627639"/>
                </a:lnTo>
                <a:lnTo>
                  <a:pt x="891297" y="634431"/>
                </a:lnTo>
                <a:lnTo>
                  <a:pt x="885631" y="640769"/>
                </a:lnTo>
                <a:lnTo>
                  <a:pt x="880192" y="647108"/>
                </a:lnTo>
                <a:lnTo>
                  <a:pt x="874300" y="652767"/>
                </a:lnTo>
                <a:lnTo>
                  <a:pt x="868181" y="658426"/>
                </a:lnTo>
                <a:lnTo>
                  <a:pt x="861836" y="663633"/>
                </a:lnTo>
                <a:lnTo>
                  <a:pt x="855263" y="668387"/>
                </a:lnTo>
                <a:lnTo>
                  <a:pt x="848464" y="672914"/>
                </a:lnTo>
                <a:lnTo>
                  <a:pt x="841439" y="676989"/>
                </a:lnTo>
                <a:lnTo>
                  <a:pt x="833960" y="680837"/>
                </a:lnTo>
                <a:lnTo>
                  <a:pt x="826708" y="684006"/>
                </a:lnTo>
                <a:lnTo>
                  <a:pt x="819229" y="687176"/>
                </a:lnTo>
                <a:lnTo>
                  <a:pt x="811297" y="689666"/>
                </a:lnTo>
                <a:lnTo>
                  <a:pt x="803592" y="691703"/>
                </a:lnTo>
                <a:lnTo>
                  <a:pt x="795433" y="693514"/>
                </a:lnTo>
                <a:lnTo>
                  <a:pt x="787501" y="694646"/>
                </a:lnTo>
                <a:lnTo>
                  <a:pt x="779116" y="695099"/>
                </a:lnTo>
                <a:lnTo>
                  <a:pt x="770731" y="695325"/>
                </a:lnTo>
                <a:lnTo>
                  <a:pt x="762346" y="695099"/>
                </a:lnTo>
                <a:lnTo>
                  <a:pt x="754187" y="694646"/>
                </a:lnTo>
                <a:lnTo>
                  <a:pt x="746029" y="693514"/>
                </a:lnTo>
                <a:lnTo>
                  <a:pt x="737870" y="691703"/>
                </a:lnTo>
                <a:lnTo>
                  <a:pt x="730165" y="689666"/>
                </a:lnTo>
                <a:lnTo>
                  <a:pt x="722233" y="687176"/>
                </a:lnTo>
                <a:lnTo>
                  <a:pt x="714754" y="684006"/>
                </a:lnTo>
                <a:lnTo>
                  <a:pt x="707502" y="680837"/>
                </a:lnTo>
                <a:lnTo>
                  <a:pt x="700250" y="676989"/>
                </a:lnTo>
                <a:lnTo>
                  <a:pt x="693451" y="672914"/>
                </a:lnTo>
                <a:lnTo>
                  <a:pt x="686425" y="668387"/>
                </a:lnTo>
                <a:lnTo>
                  <a:pt x="679626" y="663633"/>
                </a:lnTo>
                <a:lnTo>
                  <a:pt x="673508" y="658426"/>
                </a:lnTo>
                <a:lnTo>
                  <a:pt x="667389" y="652767"/>
                </a:lnTo>
                <a:lnTo>
                  <a:pt x="661270" y="647108"/>
                </a:lnTo>
                <a:lnTo>
                  <a:pt x="655831" y="640769"/>
                </a:lnTo>
                <a:lnTo>
                  <a:pt x="650165" y="634431"/>
                </a:lnTo>
                <a:lnTo>
                  <a:pt x="645179" y="627639"/>
                </a:lnTo>
                <a:lnTo>
                  <a:pt x="640420" y="620622"/>
                </a:lnTo>
                <a:lnTo>
                  <a:pt x="635887" y="613378"/>
                </a:lnTo>
                <a:lnTo>
                  <a:pt x="631581" y="605681"/>
                </a:lnTo>
                <a:lnTo>
                  <a:pt x="627729" y="597985"/>
                </a:lnTo>
                <a:lnTo>
                  <a:pt x="624103" y="589835"/>
                </a:lnTo>
                <a:lnTo>
                  <a:pt x="620930" y="581459"/>
                </a:lnTo>
                <a:lnTo>
                  <a:pt x="617984" y="573084"/>
                </a:lnTo>
                <a:lnTo>
                  <a:pt x="615491" y="564481"/>
                </a:lnTo>
                <a:lnTo>
                  <a:pt x="613224" y="555653"/>
                </a:lnTo>
                <a:lnTo>
                  <a:pt x="612715" y="553111"/>
                </a:lnTo>
                <a:lnTo>
                  <a:pt x="611627" y="554028"/>
                </a:lnTo>
                <a:lnTo>
                  <a:pt x="610467" y="554712"/>
                </a:lnTo>
                <a:lnTo>
                  <a:pt x="608843" y="555169"/>
                </a:lnTo>
                <a:lnTo>
                  <a:pt x="607218" y="555625"/>
                </a:lnTo>
                <a:lnTo>
                  <a:pt x="605826" y="555169"/>
                </a:lnTo>
                <a:lnTo>
                  <a:pt x="604202" y="554712"/>
                </a:lnTo>
                <a:lnTo>
                  <a:pt x="602578" y="554028"/>
                </a:lnTo>
                <a:lnTo>
                  <a:pt x="601418" y="552659"/>
                </a:lnTo>
                <a:lnTo>
                  <a:pt x="600026" y="551290"/>
                </a:lnTo>
                <a:lnTo>
                  <a:pt x="598866" y="549236"/>
                </a:lnTo>
                <a:lnTo>
                  <a:pt x="597706" y="547183"/>
                </a:lnTo>
                <a:lnTo>
                  <a:pt x="596545" y="544673"/>
                </a:lnTo>
                <a:lnTo>
                  <a:pt x="595617" y="542163"/>
                </a:lnTo>
                <a:lnTo>
                  <a:pt x="594689" y="539196"/>
                </a:lnTo>
                <a:lnTo>
                  <a:pt x="593993" y="536230"/>
                </a:lnTo>
                <a:lnTo>
                  <a:pt x="593297" y="532808"/>
                </a:lnTo>
                <a:lnTo>
                  <a:pt x="592833" y="529385"/>
                </a:lnTo>
                <a:lnTo>
                  <a:pt x="592369" y="525734"/>
                </a:lnTo>
                <a:lnTo>
                  <a:pt x="592369" y="522312"/>
                </a:lnTo>
                <a:lnTo>
                  <a:pt x="592137" y="518433"/>
                </a:lnTo>
                <a:lnTo>
                  <a:pt x="592369" y="514554"/>
                </a:lnTo>
                <a:lnTo>
                  <a:pt x="592369" y="510903"/>
                </a:lnTo>
                <a:lnTo>
                  <a:pt x="593297" y="504058"/>
                </a:lnTo>
                <a:lnTo>
                  <a:pt x="593993" y="500635"/>
                </a:lnTo>
                <a:lnTo>
                  <a:pt x="594689" y="497669"/>
                </a:lnTo>
                <a:lnTo>
                  <a:pt x="595617" y="494931"/>
                </a:lnTo>
                <a:lnTo>
                  <a:pt x="596545" y="491964"/>
                </a:lnTo>
                <a:lnTo>
                  <a:pt x="597706" y="489683"/>
                </a:lnTo>
                <a:lnTo>
                  <a:pt x="598866" y="487401"/>
                </a:lnTo>
                <a:lnTo>
                  <a:pt x="600026" y="485576"/>
                </a:lnTo>
                <a:lnTo>
                  <a:pt x="601418" y="484206"/>
                </a:lnTo>
                <a:lnTo>
                  <a:pt x="602578" y="482837"/>
                </a:lnTo>
                <a:lnTo>
                  <a:pt x="604202" y="481925"/>
                </a:lnTo>
                <a:lnTo>
                  <a:pt x="605826" y="481468"/>
                </a:lnTo>
                <a:lnTo>
                  <a:pt x="607218" y="481012"/>
                </a:lnTo>
                <a:lnTo>
                  <a:pt x="608843" y="481468"/>
                </a:lnTo>
                <a:lnTo>
                  <a:pt x="609707" y="481711"/>
                </a:lnTo>
                <a:lnTo>
                  <a:pt x="609825" y="480497"/>
                </a:lnTo>
                <a:lnTo>
                  <a:pt x="611411" y="471442"/>
                </a:lnTo>
                <a:lnTo>
                  <a:pt x="613224" y="462387"/>
                </a:lnTo>
                <a:lnTo>
                  <a:pt x="615491" y="453558"/>
                </a:lnTo>
                <a:lnTo>
                  <a:pt x="617984" y="444730"/>
                </a:lnTo>
                <a:lnTo>
                  <a:pt x="620930" y="436354"/>
                </a:lnTo>
                <a:lnTo>
                  <a:pt x="624103" y="428205"/>
                </a:lnTo>
                <a:lnTo>
                  <a:pt x="627729" y="420055"/>
                </a:lnTo>
                <a:lnTo>
                  <a:pt x="631581" y="412359"/>
                </a:lnTo>
                <a:lnTo>
                  <a:pt x="635887" y="404662"/>
                </a:lnTo>
                <a:lnTo>
                  <a:pt x="640420" y="397418"/>
                </a:lnTo>
                <a:lnTo>
                  <a:pt x="645179" y="390400"/>
                </a:lnTo>
                <a:lnTo>
                  <a:pt x="650165" y="383609"/>
                </a:lnTo>
                <a:lnTo>
                  <a:pt x="655831" y="377044"/>
                </a:lnTo>
                <a:lnTo>
                  <a:pt x="661270" y="370932"/>
                </a:lnTo>
                <a:lnTo>
                  <a:pt x="667389" y="364820"/>
                </a:lnTo>
                <a:lnTo>
                  <a:pt x="673508" y="359387"/>
                </a:lnTo>
                <a:lnTo>
                  <a:pt x="679626" y="354407"/>
                </a:lnTo>
                <a:lnTo>
                  <a:pt x="686425" y="349427"/>
                </a:lnTo>
                <a:lnTo>
                  <a:pt x="693451" y="344899"/>
                </a:lnTo>
                <a:lnTo>
                  <a:pt x="700250" y="340598"/>
                </a:lnTo>
                <a:lnTo>
                  <a:pt x="707502" y="336976"/>
                </a:lnTo>
                <a:lnTo>
                  <a:pt x="714754" y="333581"/>
                </a:lnTo>
                <a:lnTo>
                  <a:pt x="722233" y="330864"/>
                </a:lnTo>
                <a:lnTo>
                  <a:pt x="730165" y="328374"/>
                </a:lnTo>
                <a:lnTo>
                  <a:pt x="737870" y="326110"/>
                </a:lnTo>
                <a:lnTo>
                  <a:pt x="746029" y="324526"/>
                </a:lnTo>
                <a:lnTo>
                  <a:pt x="754187" y="323394"/>
                </a:lnTo>
                <a:lnTo>
                  <a:pt x="762346" y="322488"/>
                </a:lnTo>
                <a:lnTo>
                  <a:pt x="770731" y="322262"/>
                </a:lnTo>
                <a:close/>
                <a:moveTo>
                  <a:pt x="763369" y="208742"/>
                </a:moveTo>
                <a:lnTo>
                  <a:pt x="749996" y="209421"/>
                </a:lnTo>
                <a:lnTo>
                  <a:pt x="736397" y="210328"/>
                </a:lnTo>
                <a:lnTo>
                  <a:pt x="723025" y="211461"/>
                </a:lnTo>
                <a:lnTo>
                  <a:pt x="709879" y="212821"/>
                </a:lnTo>
                <a:lnTo>
                  <a:pt x="696733" y="214861"/>
                </a:lnTo>
                <a:lnTo>
                  <a:pt x="683587" y="216901"/>
                </a:lnTo>
                <a:lnTo>
                  <a:pt x="670668" y="219394"/>
                </a:lnTo>
                <a:lnTo>
                  <a:pt x="657975" y="222114"/>
                </a:lnTo>
                <a:lnTo>
                  <a:pt x="645056" y="225513"/>
                </a:lnTo>
                <a:lnTo>
                  <a:pt x="632363" y="228686"/>
                </a:lnTo>
                <a:lnTo>
                  <a:pt x="620124" y="232539"/>
                </a:lnTo>
                <a:lnTo>
                  <a:pt x="607658" y="236619"/>
                </a:lnTo>
                <a:lnTo>
                  <a:pt x="595645" y="240925"/>
                </a:lnTo>
                <a:lnTo>
                  <a:pt x="583633" y="245458"/>
                </a:lnTo>
                <a:lnTo>
                  <a:pt x="571620" y="250445"/>
                </a:lnTo>
                <a:lnTo>
                  <a:pt x="559834" y="255431"/>
                </a:lnTo>
                <a:lnTo>
                  <a:pt x="548275" y="261097"/>
                </a:lnTo>
                <a:lnTo>
                  <a:pt x="536942" y="266536"/>
                </a:lnTo>
                <a:lnTo>
                  <a:pt x="525609" y="272656"/>
                </a:lnTo>
                <a:lnTo>
                  <a:pt x="514503" y="279002"/>
                </a:lnTo>
                <a:lnTo>
                  <a:pt x="503398" y="285348"/>
                </a:lnTo>
                <a:lnTo>
                  <a:pt x="492518" y="292147"/>
                </a:lnTo>
                <a:lnTo>
                  <a:pt x="481866" y="299173"/>
                </a:lnTo>
                <a:lnTo>
                  <a:pt x="471439" y="306426"/>
                </a:lnTo>
                <a:lnTo>
                  <a:pt x="461240" y="313906"/>
                </a:lnTo>
                <a:lnTo>
                  <a:pt x="451041" y="321611"/>
                </a:lnTo>
                <a:lnTo>
                  <a:pt x="441295" y="329544"/>
                </a:lnTo>
                <a:lnTo>
                  <a:pt x="431775" y="337703"/>
                </a:lnTo>
                <a:lnTo>
                  <a:pt x="422029" y="346316"/>
                </a:lnTo>
                <a:lnTo>
                  <a:pt x="412736" y="354929"/>
                </a:lnTo>
                <a:lnTo>
                  <a:pt x="403896" y="363768"/>
                </a:lnTo>
                <a:lnTo>
                  <a:pt x="394830" y="372833"/>
                </a:lnTo>
                <a:lnTo>
                  <a:pt x="386217" y="382126"/>
                </a:lnTo>
                <a:lnTo>
                  <a:pt x="378058" y="391645"/>
                </a:lnTo>
                <a:lnTo>
                  <a:pt x="369672" y="401391"/>
                </a:lnTo>
                <a:lnTo>
                  <a:pt x="361739" y="411363"/>
                </a:lnTo>
                <a:lnTo>
                  <a:pt x="354033" y="421562"/>
                </a:lnTo>
                <a:lnTo>
                  <a:pt x="346780" y="431762"/>
                </a:lnTo>
                <a:lnTo>
                  <a:pt x="339300" y="442187"/>
                </a:lnTo>
                <a:lnTo>
                  <a:pt x="332274" y="452840"/>
                </a:lnTo>
                <a:lnTo>
                  <a:pt x="325701" y="463492"/>
                </a:lnTo>
                <a:lnTo>
                  <a:pt x="319128" y="474598"/>
                </a:lnTo>
                <a:lnTo>
                  <a:pt x="313008" y="485704"/>
                </a:lnTo>
                <a:lnTo>
                  <a:pt x="307115" y="497036"/>
                </a:lnTo>
                <a:lnTo>
                  <a:pt x="301222" y="508821"/>
                </a:lnTo>
                <a:lnTo>
                  <a:pt x="295783" y="520380"/>
                </a:lnTo>
                <a:lnTo>
                  <a:pt x="290796" y="532166"/>
                </a:lnTo>
                <a:lnTo>
                  <a:pt x="286036" y="543952"/>
                </a:lnTo>
                <a:lnTo>
                  <a:pt x="281503" y="556190"/>
                </a:lnTo>
                <a:lnTo>
                  <a:pt x="277197" y="568203"/>
                </a:lnTo>
                <a:lnTo>
                  <a:pt x="273117" y="580668"/>
                </a:lnTo>
                <a:lnTo>
                  <a:pt x="269264" y="593134"/>
                </a:lnTo>
                <a:lnTo>
                  <a:pt x="266091" y="605826"/>
                </a:lnTo>
                <a:lnTo>
                  <a:pt x="262691" y="618745"/>
                </a:lnTo>
                <a:lnTo>
                  <a:pt x="259971" y="631664"/>
                </a:lnTo>
                <a:lnTo>
                  <a:pt x="257478" y="644356"/>
                </a:lnTo>
                <a:lnTo>
                  <a:pt x="255438" y="657501"/>
                </a:lnTo>
                <a:lnTo>
                  <a:pt x="253398" y="670647"/>
                </a:lnTo>
                <a:lnTo>
                  <a:pt x="251812" y="684019"/>
                </a:lnTo>
                <a:lnTo>
                  <a:pt x="250905" y="697391"/>
                </a:lnTo>
                <a:lnTo>
                  <a:pt x="249772" y="710990"/>
                </a:lnTo>
                <a:lnTo>
                  <a:pt x="249319" y="724589"/>
                </a:lnTo>
                <a:lnTo>
                  <a:pt x="249319" y="738188"/>
                </a:lnTo>
                <a:lnTo>
                  <a:pt x="249319" y="752013"/>
                </a:lnTo>
                <a:lnTo>
                  <a:pt x="249772" y="765612"/>
                </a:lnTo>
                <a:lnTo>
                  <a:pt x="250905" y="778984"/>
                </a:lnTo>
                <a:lnTo>
                  <a:pt x="251812" y="792356"/>
                </a:lnTo>
                <a:lnTo>
                  <a:pt x="253398" y="805728"/>
                </a:lnTo>
                <a:lnTo>
                  <a:pt x="255438" y="818647"/>
                </a:lnTo>
                <a:lnTo>
                  <a:pt x="257478" y="831793"/>
                </a:lnTo>
                <a:lnTo>
                  <a:pt x="259971" y="844938"/>
                </a:lnTo>
                <a:lnTo>
                  <a:pt x="262691" y="857857"/>
                </a:lnTo>
                <a:lnTo>
                  <a:pt x="266091" y="870549"/>
                </a:lnTo>
                <a:lnTo>
                  <a:pt x="269264" y="883015"/>
                </a:lnTo>
                <a:lnTo>
                  <a:pt x="273117" y="895707"/>
                </a:lnTo>
                <a:lnTo>
                  <a:pt x="277197" y="907946"/>
                </a:lnTo>
                <a:lnTo>
                  <a:pt x="281503" y="920185"/>
                </a:lnTo>
                <a:lnTo>
                  <a:pt x="286036" y="932197"/>
                </a:lnTo>
                <a:lnTo>
                  <a:pt x="290796" y="944436"/>
                </a:lnTo>
                <a:lnTo>
                  <a:pt x="295783" y="956221"/>
                </a:lnTo>
                <a:lnTo>
                  <a:pt x="301222" y="967780"/>
                </a:lnTo>
                <a:lnTo>
                  <a:pt x="307115" y="979113"/>
                </a:lnTo>
                <a:lnTo>
                  <a:pt x="313008" y="990445"/>
                </a:lnTo>
                <a:lnTo>
                  <a:pt x="319128" y="1001551"/>
                </a:lnTo>
                <a:lnTo>
                  <a:pt x="325701" y="1012656"/>
                </a:lnTo>
                <a:lnTo>
                  <a:pt x="332274" y="1023535"/>
                </a:lnTo>
                <a:lnTo>
                  <a:pt x="339300" y="1034188"/>
                </a:lnTo>
                <a:lnTo>
                  <a:pt x="346780" y="1044840"/>
                </a:lnTo>
                <a:lnTo>
                  <a:pt x="354033" y="1055039"/>
                </a:lnTo>
                <a:lnTo>
                  <a:pt x="361739" y="1065238"/>
                </a:lnTo>
                <a:lnTo>
                  <a:pt x="369672" y="1074984"/>
                </a:lnTo>
                <a:lnTo>
                  <a:pt x="378058" y="1084503"/>
                </a:lnTo>
                <a:lnTo>
                  <a:pt x="386217" y="1094249"/>
                </a:lnTo>
                <a:lnTo>
                  <a:pt x="394830" y="1103542"/>
                </a:lnTo>
                <a:lnTo>
                  <a:pt x="403896" y="1112608"/>
                </a:lnTo>
                <a:lnTo>
                  <a:pt x="412736" y="1121447"/>
                </a:lnTo>
                <a:lnTo>
                  <a:pt x="422029" y="1130059"/>
                </a:lnTo>
                <a:lnTo>
                  <a:pt x="431775" y="1138672"/>
                </a:lnTo>
                <a:lnTo>
                  <a:pt x="441295" y="1146604"/>
                </a:lnTo>
                <a:lnTo>
                  <a:pt x="451041" y="1154764"/>
                </a:lnTo>
                <a:lnTo>
                  <a:pt x="461240" y="1162470"/>
                </a:lnTo>
                <a:lnTo>
                  <a:pt x="471439" y="1169949"/>
                </a:lnTo>
                <a:lnTo>
                  <a:pt x="481866" y="1177202"/>
                </a:lnTo>
                <a:lnTo>
                  <a:pt x="492518" y="1184228"/>
                </a:lnTo>
                <a:lnTo>
                  <a:pt x="503398" y="1191027"/>
                </a:lnTo>
                <a:lnTo>
                  <a:pt x="514503" y="1197600"/>
                </a:lnTo>
                <a:lnTo>
                  <a:pt x="525609" y="1203719"/>
                </a:lnTo>
                <a:lnTo>
                  <a:pt x="536942" y="1209612"/>
                </a:lnTo>
                <a:lnTo>
                  <a:pt x="548275" y="1215505"/>
                </a:lnTo>
                <a:lnTo>
                  <a:pt x="559834" y="1220718"/>
                </a:lnTo>
                <a:lnTo>
                  <a:pt x="571620" y="1226157"/>
                </a:lnTo>
                <a:lnTo>
                  <a:pt x="583633" y="1230917"/>
                </a:lnTo>
                <a:lnTo>
                  <a:pt x="595645" y="1235450"/>
                </a:lnTo>
                <a:lnTo>
                  <a:pt x="607658" y="1239756"/>
                </a:lnTo>
                <a:lnTo>
                  <a:pt x="620124" y="1243836"/>
                </a:lnTo>
                <a:lnTo>
                  <a:pt x="632363" y="1247462"/>
                </a:lnTo>
                <a:lnTo>
                  <a:pt x="645056" y="1251088"/>
                </a:lnTo>
                <a:lnTo>
                  <a:pt x="657975" y="1254035"/>
                </a:lnTo>
                <a:lnTo>
                  <a:pt x="670668" y="1256981"/>
                </a:lnTo>
                <a:lnTo>
                  <a:pt x="683587" y="1259474"/>
                </a:lnTo>
                <a:lnTo>
                  <a:pt x="696733" y="1261741"/>
                </a:lnTo>
                <a:lnTo>
                  <a:pt x="709879" y="1263327"/>
                </a:lnTo>
                <a:lnTo>
                  <a:pt x="723025" y="1264914"/>
                </a:lnTo>
                <a:lnTo>
                  <a:pt x="736397" y="1266274"/>
                </a:lnTo>
                <a:lnTo>
                  <a:pt x="749996" y="1266954"/>
                </a:lnTo>
                <a:lnTo>
                  <a:pt x="763369" y="1267407"/>
                </a:lnTo>
                <a:lnTo>
                  <a:pt x="776968" y="1267634"/>
                </a:lnTo>
                <a:lnTo>
                  <a:pt x="790567" y="1267407"/>
                </a:lnTo>
                <a:lnTo>
                  <a:pt x="804167" y="1266954"/>
                </a:lnTo>
                <a:lnTo>
                  <a:pt x="817539" y="1266274"/>
                </a:lnTo>
                <a:lnTo>
                  <a:pt x="830912" y="1264914"/>
                </a:lnTo>
                <a:lnTo>
                  <a:pt x="844284" y="1263327"/>
                </a:lnTo>
                <a:lnTo>
                  <a:pt x="857430" y="1261741"/>
                </a:lnTo>
                <a:lnTo>
                  <a:pt x="870576" y="1259474"/>
                </a:lnTo>
                <a:lnTo>
                  <a:pt x="883269" y="1256981"/>
                </a:lnTo>
                <a:lnTo>
                  <a:pt x="896188" y="1254035"/>
                </a:lnTo>
                <a:lnTo>
                  <a:pt x="908880" y="1251088"/>
                </a:lnTo>
                <a:lnTo>
                  <a:pt x="921346" y="1247462"/>
                </a:lnTo>
                <a:lnTo>
                  <a:pt x="933812" y="1243836"/>
                </a:lnTo>
                <a:lnTo>
                  <a:pt x="946278" y="1239756"/>
                </a:lnTo>
                <a:lnTo>
                  <a:pt x="958518" y="1235450"/>
                </a:lnTo>
                <a:lnTo>
                  <a:pt x="970304" y="1230917"/>
                </a:lnTo>
                <a:lnTo>
                  <a:pt x="982543" y="1226157"/>
                </a:lnTo>
                <a:lnTo>
                  <a:pt x="994102" y="1220718"/>
                </a:lnTo>
                <a:lnTo>
                  <a:pt x="1005662" y="1215505"/>
                </a:lnTo>
                <a:lnTo>
                  <a:pt x="1017221" y="1209612"/>
                </a:lnTo>
                <a:lnTo>
                  <a:pt x="1028554" y="1203719"/>
                </a:lnTo>
                <a:lnTo>
                  <a:pt x="1039660" y="1197600"/>
                </a:lnTo>
                <a:lnTo>
                  <a:pt x="1050539" y="1191027"/>
                </a:lnTo>
                <a:lnTo>
                  <a:pt x="1061418" y="1184228"/>
                </a:lnTo>
                <a:lnTo>
                  <a:pt x="1072071" y="1177202"/>
                </a:lnTo>
                <a:lnTo>
                  <a:pt x="1082497" y="1169949"/>
                </a:lnTo>
                <a:lnTo>
                  <a:pt x="1092696" y="1162470"/>
                </a:lnTo>
                <a:lnTo>
                  <a:pt x="1102669" y="1154764"/>
                </a:lnTo>
                <a:lnTo>
                  <a:pt x="1112642" y="1146604"/>
                </a:lnTo>
                <a:lnTo>
                  <a:pt x="1122388" y="1138672"/>
                </a:lnTo>
                <a:lnTo>
                  <a:pt x="1131681" y="1130059"/>
                </a:lnTo>
                <a:lnTo>
                  <a:pt x="1141200" y="1121447"/>
                </a:lnTo>
                <a:lnTo>
                  <a:pt x="1150266" y="1112608"/>
                </a:lnTo>
                <a:lnTo>
                  <a:pt x="1159106" y="1103542"/>
                </a:lnTo>
                <a:lnTo>
                  <a:pt x="1167492" y="1094249"/>
                </a:lnTo>
                <a:lnTo>
                  <a:pt x="1175878" y="1084503"/>
                </a:lnTo>
                <a:lnTo>
                  <a:pt x="1184264" y="1074984"/>
                </a:lnTo>
                <a:lnTo>
                  <a:pt x="1191971" y="1065238"/>
                </a:lnTo>
                <a:lnTo>
                  <a:pt x="1199904" y="1055039"/>
                </a:lnTo>
                <a:lnTo>
                  <a:pt x="1207383" y="1044840"/>
                </a:lnTo>
                <a:lnTo>
                  <a:pt x="1214409" y="1034188"/>
                </a:lnTo>
                <a:lnTo>
                  <a:pt x="1221662" y="1023535"/>
                </a:lnTo>
                <a:lnTo>
                  <a:pt x="1228462" y="1012656"/>
                </a:lnTo>
                <a:lnTo>
                  <a:pt x="1234582" y="1001551"/>
                </a:lnTo>
                <a:lnTo>
                  <a:pt x="1240928" y="990445"/>
                </a:lnTo>
                <a:lnTo>
                  <a:pt x="1247048" y="979113"/>
                </a:lnTo>
                <a:lnTo>
                  <a:pt x="1252487" y="967780"/>
                </a:lnTo>
                <a:lnTo>
                  <a:pt x="1258154" y="956221"/>
                </a:lnTo>
                <a:lnTo>
                  <a:pt x="1263140" y="944436"/>
                </a:lnTo>
                <a:lnTo>
                  <a:pt x="1268126" y="932197"/>
                </a:lnTo>
                <a:lnTo>
                  <a:pt x="1272659" y="920185"/>
                </a:lnTo>
                <a:lnTo>
                  <a:pt x="1276966" y="907946"/>
                </a:lnTo>
                <a:lnTo>
                  <a:pt x="1281046" y="895707"/>
                </a:lnTo>
                <a:lnTo>
                  <a:pt x="1284672" y="883015"/>
                </a:lnTo>
                <a:lnTo>
                  <a:pt x="1288072" y="870549"/>
                </a:lnTo>
                <a:lnTo>
                  <a:pt x="1291245" y="857857"/>
                </a:lnTo>
                <a:lnTo>
                  <a:pt x="1293965" y="844938"/>
                </a:lnTo>
                <a:lnTo>
                  <a:pt x="1296458" y="831793"/>
                </a:lnTo>
                <a:lnTo>
                  <a:pt x="1298724" y="818647"/>
                </a:lnTo>
                <a:lnTo>
                  <a:pt x="1300538" y="805728"/>
                </a:lnTo>
                <a:lnTo>
                  <a:pt x="1301898" y="792356"/>
                </a:lnTo>
                <a:lnTo>
                  <a:pt x="1303258" y="778984"/>
                </a:lnTo>
                <a:lnTo>
                  <a:pt x="1303938" y="765612"/>
                </a:lnTo>
                <a:lnTo>
                  <a:pt x="1304618" y="752013"/>
                </a:lnTo>
                <a:lnTo>
                  <a:pt x="1304844" y="738188"/>
                </a:lnTo>
                <a:lnTo>
                  <a:pt x="1304618" y="724589"/>
                </a:lnTo>
                <a:lnTo>
                  <a:pt x="1303938" y="710990"/>
                </a:lnTo>
                <a:lnTo>
                  <a:pt x="1303258" y="697391"/>
                </a:lnTo>
                <a:lnTo>
                  <a:pt x="1301898" y="684019"/>
                </a:lnTo>
                <a:lnTo>
                  <a:pt x="1300538" y="670647"/>
                </a:lnTo>
                <a:lnTo>
                  <a:pt x="1298724" y="657501"/>
                </a:lnTo>
                <a:lnTo>
                  <a:pt x="1296458" y="644356"/>
                </a:lnTo>
                <a:lnTo>
                  <a:pt x="1293965" y="631664"/>
                </a:lnTo>
                <a:lnTo>
                  <a:pt x="1291245" y="618745"/>
                </a:lnTo>
                <a:lnTo>
                  <a:pt x="1288072" y="605826"/>
                </a:lnTo>
                <a:lnTo>
                  <a:pt x="1284672" y="593134"/>
                </a:lnTo>
                <a:lnTo>
                  <a:pt x="1281046" y="580668"/>
                </a:lnTo>
                <a:lnTo>
                  <a:pt x="1276966" y="568203"/>
                </a:lnTo>
                <a:lnTo>
                  <a:pt x="1272659" y="556190"/>
                </a:lnTo>
                <a:lnTo>
                  <a:pt x="1268126" y="543952"/>
                </a:lnTo>
                <a:lnTo>
                  <a:pt x="1263140" y="532166"/>
                </a:lnTo>
                <a:lnTo>
                  <a:pt x="1258154" y="520380"/>
                </a:lnTo>
                <a:lnTo>
                  <a:pt x="1252487" y="508821"/>
                </a:lnTo>
                <a:lnTo>
                  <a:pt x="1247048" y="497036"/>
                </a:lnTo>
                <a:lnTo>
                  <a:pt x="1240928" y="485704"/>
                </a:lnTo>
                <a:lnTo>
                  <a:pt x="1234582" y="474598"/>
                </a:lnTo>
                <a:lnTo>
                  <a:pt x="1228462" y="463492"/>
                </a:lnTo>
                <a:lnTo>
                  <a:pt x="1221662" y="452840"/>
                </a:lnTo>
                <a:lnTo>
                  <a:pt x="1214409" y="442187"/>
                </a:lnTo>
                <a:lnTo>
                  <a:pt x="1207383" y="431762"/>
                </a:lnTo>
                <a:lnTo>
                  <a:pt x="1199904" y="421562"/>
                </a:lnTo>
                <a:lnTo>
                  <a:pt x="1191971" y="411363"/>
                </a:lnTo>
                <a:lnTo>
                  <a:pt x="1184264" y="401391"/>
                </a:lnTo>
                <a:lnTo>
                  <a:pt x="1175878" y="391645"/>
                </a:lnTo>
                <a:lnTo>
                  <a:pt x="1167492" y="382126"/>
                </a:lnTo>
                <a:lnTo>
                  <a:pt x="1159106" y="372833"/>
                </a:lnTo>
                <a:lnTo>
                  <a:pt x="1150266" y="363768"/>
                </a:lnTo>
                <a:lnTo>
                  <a:pt x="1141200" y="354929"/>
                </a:lnTo>
                <a:lnTo>
                  <a:pt x="1131681" y="346316"/>
                </a:lnTo>
                <a:lnTo>
                  <a:pt x="1122388" y="337703"/>
                </a:lnTo>
                <a:lnTo>
                  <a:pt x="1112642" y="329544"/>
                </a:lnTo>
                <a:lnTo>
                  <a:pt x="1102669" y="321611"/>
                </a:lnTo>
                <a:lnTo>
                  <a:pt x="1092696" y="313906"/>
                </a:lnTo>
                <a:lnTo>
                  <a:pt x="1082497" y="306426"/>
                </a:lnTo>
                <a:lnTo>
                  <a:pt x="1072071" y="299173"/>
                </a:lnTo>
                <a:lnTo>
                  <a:pt x="1061418" y="292147"/>
                </a:lnTo>
                <a:lnTo>
                  <a:pt x="1050539" y="285348"/>
                </a:lnTo>
                <a:lnTo>
                  <a:pt x="1039660" y="279002"/>
                </a:lnTo>
                <a:lnTo>
                  <a:pt x="1028554" y="272656"/>
                </a:lnTo>
                <a:lnTo>
                  <a:pt x="1017221" y="266536"/>
                </a:lnTo>
                <a:lnTo>
                  <a:pt x="1005662" y="261097"/>
                </a:lnTo>
                <a:lnTo>
                  <a:pt x="994102" y="255431"/>
                </a:lnTo>
                <a:lnTo>
                  <a:pt x="982543" y="250445"/>
                </a:lnTo>
                <a:lnTo>
                  <a:pt x="970304" y="245458"/>
                </a:lnTo>
                <a:lnTo>
                  <a:pt x="958518" y="240925"/>
                </a:lnTo>
                <a:lnTo>
                  <a:pt x="946278" y="236619"/>
                </a:lnTo>
                <a:lnTo>
                  <a:pt x="933812" y="232539"/>
                </a:lnTo>
                <a:lnTo>
                  <a:pt x="921346" y="228686"/>
                </a:lnTo>
                <a:lnTo>
                  <a:pt x="908880" y="225513"/>
                </a:lnTo>
                <a:lnTo>
                  <a:pt x="896188" y="222114"/>
                </a:lnTo>
                <a:lnTo>
                  <a:pt x="883269" y="219394"/>
                </a:lnTo>
                <a:lnTo>
                  <a:pt x="870576" y="216901"/>
                </a:lnTo>
                <a:lnTo>
                  <a:pt x="857430" y="214861"/>
                </a:lnTo>
                <a:lnTo>
                  <a:pt x="844284" y="212821"/>
                </a:lnTo>
                <a:lnTo>
                  <a:pt x="830912" y="211461"/>
                </a:lnTo>
                <a:lnTo>
                  <a:pt x="817539" y="210328"/>
                </a:lnTo>
                <a:lnTo>
                  <a:pt x="804167" y="209421"/>
                </a:lnTo>
                <a:lnTo>
                  <a:pt x="790567" y="208742"/>
                </a:lnTo>
                <a:lnTo>
                  <a:pt x="776968" y="208742"/>
                </a:lnTo>
                <a:lnTo>
                  <a:pt x="763369" y="208742"/>
                </a:lnTo>
                <a:close/>
                <a:moveTo>
                  <a:pt x="880549" y="0"/>
                </a:moveTo>
                <a:lnTo>
                  <a:pt x="994556" y="20398"/>
                </a:lnTo>
                <a:lnTo>
                  <a:pt x="975517" y="106977"/>
                </a:lnTo>
                <a:lnTo>
                  <a:pt x="993649" y="113097"/>
                </a:lnTo>
                <a:lnTo>
                  <a:pt x="1011328" y="119216"/>
                </a:lnTo>
                <a:lnTo>
                  <a:pt x="1028554" y="126242"/>
                </a:lnTo>
                <a:lnTo>
                  <a:pt x="1045779" y="133722"/>
                </a:lnTo>
                <a:lnTo>
                  <a:pt x="1062778" y="141654"/>
                </a:lnTo>
                <a:lnTo>
                  <a:pt x="1079324" y="150040"/>
                </a:lnTo>
                <a:lnTo>
                  <a:pt x="1095870" y="158879"/>
                </a:lnTo>
                <a:lnTo>
                  <a:pt x="1112189" y="167945"/>
                </a:lnTo>
                <a:lnTo>
                  <a:pt x="1169079" y="87486"/>
                </a:lnTo>
                <a:lnTo>
                  <a:pt x="1265406" y="148000"/>
                </a:lnTo>
                <a:lnTo>
                  <a:pt x="1204210" y="234126"/>
                </a:lnTo>
                <a:lnTo>
                  <a:pt x="1217583" y="245685"/>
                </a:lnTo>
                <a:lnTo>
                  <a:pt x="1230275" y="257697"/>
                </a:lnTo>
                <a:lnTo>
                  <a:pt x="1242968" y="269936"/>
                </a:lnTo>
                <a:lnTo>
                  <a:pt x="1255434" y="282402"/>
                </a:lnTo>
                <a:lnTo>
                  <a:pt x="1267220" y="295547"/>
                </a:lnTo>
                <a:lnTo>
                  <a:pt x="1278779" y="308693"/>
                </a:lnTo>
                <a:lnTo>
                  <a:pt x="1290112" y="322291"/>
                </a:lnTo>
                <a:lnTo>
                  <a:pt x="1300991" y="336117"/>
                </a:lnTo>
                <a:lnTo>
                  <a:pt x="1397999" y="274016"/>
                </a:lnTo>
                <a:lnTo>
                  <a:pt x="1461915" y="365128"/>
                </a:lnTo>
                <a:lnTo>
                  <a:pt x="1360828" y="429948"/>
                </a:lnTo>
                <a:lnTo>
                  <a:pt x="1368307" y="444907"/>
                </a:lnTo>
                <a:lnTo>
                  <a:pt x="1375560" y="460319"/>
                </a:lnTo>
                <a:lnTo>
                  <a:pt x="1382360" y="475504"/>
                </a:lnTo>
                <a:lnTo>
                  <a:pt x="1388933" y="491143"/>
                </a:lnTo>
                <a:lnTo>
                  <a:pt x="1395052" y="507008"/>
                </a:lnTo>
                <a:lnTo>
                  <a:pt x="1400719" y="522873"/>
                </a:lnTo>
                <a:lnTo>
                  <a:pt x="1405932" y="538965"/>
                </a:lnTo>
                <a:lnTo>
                  <a:pt x="1410918" y="555511"/>
                </a:lnTo>
                <a:lnTo>
                  <a:pt x="1478508" y="542018"/>
                </a:lnTo>
                <a:lnTo>
                  <a:pt x="1463660" y="532324"/>
                </a:lnTo>
                <a:lnTo>
                  <a:pt x="1511276" y="462460"/>
                </a:lnTo>
                <a:lnTo>
                  <a:pt x="1571815" y="502155"/>
                </a:lnTo>
                <a:lnTo>
                  <a:pt x="1580205" y="490814"/>
                </a:lnTo>
                <a:lnTo>
                  <a:pt x="1588821" y="479926"/>
                </a:lnTo>
                <a:lnTo>
                  <a:pt x="1597664" y="469265"/>
                </a:lnTo>
                <a:lnTo>
                  <a:pt x="1606960" y="459057"/>
                </a:lnTo>
                <a:lnTo>
                  <a:pt x="1616256" y="448850"/>
                </a:lnTo>
                <a:lnTo>
                  <a:pt x="1626006" y="439096"/>
                </a:lnTo>
                <a:lnTo>
                  <a:pt x="1635983" y="429342"/>
                </a:lnTo>
                <a:lnTo>
                  <a:pt x="1646186" y="420042"/>
                </a:lnTo>
                <a:lnTo>
                  <a:pt x="1609454" y="365376"/>
                </a:lnTo>
                <a:lnTo>
                  <a:pt x="1680424" y="318421"/>
                </a:lnTo>
                <a:lnTo>
                  <a:pt x="1714888" y="370139"/>
                </a:lnTo>
                <a:lnTo>
                  <a:pt x="1727359" y="362881"/>
                </a:lnTo>
                <a:lnTo>
                  <a:pt x="1739830" y="356076"/>
                </a:lnTo>
                <a:lnTo>
                  <a:pt x="1752527" y="349724"/>
                </a:lnTo>
                <a:lnTo>
                  <a:pt x="1765451" y="343600"/>
                </a:lnTo>
                <a:lnTo>
                  <a:pt x="1778376" y="338156"/>
                </a:lnTo>
                <a:lnTo>
                  <a:pt x="1791753" y="332712"/>
                </a:lnTo>
                <a:lnTo>
                  <a:pt x="1805358" y="327948"/>
                </a:lnTo>
                <a:lnTo>
                  <a:pt x="1819189" y="323639"/>
                </a:lnTo>
                <a:lnTo>
                  <a:pt x="1807625" y="264889"/>
                </a:lnTo>
                <a:lnTo>
                  <a:pt x="1890839" y="247650"/>
                </a:lnTo>
                <a:lnTo>
                  <a:pt x="1902176" y="306173"/>
                </a:lnTo>
                <a:lnTo>
                  <a:pt x="1914646" y="305265"/>
                </a:lnTo>
                <a:lnTo>
                  <a:pt x="1927571" y="304131"/>
                </a:lnTo>
                <a:lnTo>
                  <a:pt x="1940495" y="303677"/>
                </a:lnTo>
                <a:lnTo>
                  <a:pt x="1953192" y="303451"/>
                </a:lnTo>
                <a:lnTo>
                  <a:pt x="1968837" y="303677"/>
                </a:lnTo>
                <a:lnTo>
                  <a:pt x="1984482" y="304812"/>
                </a:lnTo>
                <a:lnTo>
                  <a:pt x="1999901" y="305946"/>
                </a:lnTo>
                <a:lnTo>
                  <a:pt x="2015319" y="307760"/>
                </a:lnTo>
                <a:lnTo>
                  <a:pt x="2028243" y="246062"/>
                </a:lnTo>
                <a:lnTo>
                  <a:pt x="2111003" y="261260"/>
                </a:lnTo>
                <a:lnTo>
                  <a:pt x="2097172" y="326361"/>
                </a:lnTo>
                <a:lnTo>
                  <a:pt x="2110323" y="330897"/>
                </a:lnTo>
                <a:lnTo>
                  <a:pt x="2122794" y="335888"/>
                </a:lnTo>
                <a:lnTo>
                  <a:pt x="2135491" y="341105"/>
                </a:lnTo>
                <a:lnTo>
                  <a:pt x="2147962" y="346549"/>
                </a:lnTo>
                <a:lnTo>
                  <a:pt x="2160206" y="352673"/>
                </a:lnTo>
                <a:lnTo>
                  <a:pt x="2172223" y="359024"/>
                </a:lnTo>
                <a:lnTo>
                  <a:pt x="2184240" y="365603"/>
                </a:lnTo>
                <a:lnTo>
                  <a:pt x="2196031" y="372634"/>
                </a:lnTo>
                <a:lnTo>
                  <a:pt x="2237298" y="311843"/>
                </a:lnTo>
                <a:lnTo>
                  <a:pt x="2306907" y="357210"/>
                </a:lnTo>
                <a:lnTo>
                  <a:pt x="2262919" y="422311"/>
                </a:lnTo>
                <a:lnTo>
                  <a:pt x="2272442" y="430930"/>
                </a:lnTo>
                <a:lnTo>
                  <a:pt x="2281739" y="440003"/>
                </a:lnTo>
                <a:lnTo>
                  <a:pt x="2290808" y="449304"/>
                </a:lnTo>
                <a:lnTo>
                  <a:pt x="2299651" y="458830"/>
                </a:lnTo>
                <a:lnTo>
                  <a:pt x="2308267" y="468584"/>
                </a:lnTo>
                <a:lnTo>
                  <a:pt x="2316883" y="478338"/>
                </a:lnTo>
                <a:lnTo>
                  <a:pt x="2324819" y="488772"/>
                </a:lnTo>
                <a:lnTo>
                  <a:pt x="2332755" y="499207"/>
                </a:lnTo>
                <a:lnTo>
                  <a:pt x="2403045" y="452252"/>
                </a:lnTo>
                <a:lnTo>
                  <a:pt x="2449300" y="520982"/>
                </a:lnTo>
                <a:lnTo>
                  <a:pt x="2376063" y="569751"/>
                </a:lnTo>
                <a:lnTo>
                  <a:pt x="2381731" y="581093"/>
                </a:lnTo>
                <a:lnTo>
                  <a:pt x="2386719" y="592435"/>
                </a:lnTo>
                <a:lnTo>
                  <a:pt x="2391708" y="604230"/>
                </a:lnTo>
                <a:lnTo>
                  <a:pt x="2396469" y="615798"/>
                </a:lnTo>
                <a:lnTo>
                  <a:pt x="2400777" y="627594"/>
                </a:lnTo>
                <a:lnTo>
                  <a:pt x="2405085" y="639616"/>
                </a:lnTo>
                <a:lnTo>
                  <a:pt x="2408940" y="651865"/>
                </a:lnTo>
                <a:lnTo>
                  <a:pt x="2412568" y="664113"/>
                </a:lnTo>
                <a:lnTo>
                  <a:pt x="2500543" y="645740"/>
                </a:lnTo>
                <a:lnTo>
                  <a:pt x="2516188" y="727400"/>
                </a:lnTo>
                <a:lnTo>
                  <a:pt x="2427759" y="745773"/>
                </a:lnTo>
                <a:lnTo>
                  <a:pt x="2429346" y="759610"/>
                </a:lnTo>
                <a:lnTo>
                  <a:pt x="2430027" y="773447"/>
                </a:lnTo>
                <a:lnTo>
                  <a:pt x="2430934" y="787737"/>
                </a:lnTo>
                <a:lnTo>
                  <a:pt x="2431160" y="801801"/>
                </a:lnTo>
                <a:lnTo>
                  <a:pt x="2430934" y="813142"/>
                </a:lnTo>
                <a:lnTo>
                  <a:pt x="2430480" y="824711"/>
                </a:lnTo>
                <a:lnTo>
                  <a:pt x="2429800" y="836052"/>
                </a:lnTo>
                <a:lnTo>
                  <a:pt x="2428893" y="847167"/>
                </a:lnTo>
                <a:lnTo>
                  <a:pt x="2514601" y="863045"/>
                </a:lnTo>
                <a:lnTo>
                  <a:pt x="2497142" y="945158"/>
                </a:lnTo>
                <a:lnTo>
                  <a:pt x="2415062" y="929961"/>
                </a:lnTo>
                <a:lnTo>
                  <a:pt x="2411434" y="942890"/>
                </a:lnTo>
                <a:lnTo>
                  <a:pt x="2407580" y="955593"/>
                </a:lnTo>
                <a:lnTo>
                  <a:pt x="2403725" y="968068"/>
                </a:lnTo>
                <a:lnTo>
                  <a:pt x="2399190" y="980771"/>
                </a:lnTo>
                <a:lnTo>
                  <a:pt x="2394655" y="992793"/>
                </a:lnTo>
                <a:lnTo>
                  <a:pt x="2389440" y="1005042"/>
                </a:lnTo>
                <a:lnTo>
                  <a:pt x="2384225" y="1017064"/>
                </a:lnTo>
                <a:lnTo>
                  <a:pt x="2378330" y="1029086"/>
                </a:lnTo>
                <a:lnTo>
                  <a:pt x="2443178" y="1071050"/>
                </a:lnTo>
                <a:lnTo>
                  <a:pt x="2395562" y="1141141"/>
                </a:lnTo>
                <a:lnTo>
                  <a:pt x="2335023" y="1101446"/>
                </a:lnTo>
                <a:lnTo>
                  <a:pt x="2326633" y="1112560"/>
                </a:lnTo>
                <a:lnTo>
                  <a:pt x="2318017" y="1123675"/>
                </a:lnTo>
                <a:lnTo>
                  <a:pt x="2308948" y="1134336"/>
                </a:lnTo>
                <a:lnTo>
                  <a:pt x="2299878" y="1144544"/>
                </a:lnTo>
                <a:lnTo>
                  <a:pt x="2290355" y="1154751"/>
                </a:lnTo>
                <a:lnTo>
                  <a:pt x="2280832" y="1164505"/>
                </a:lnTo>
                <a:lnTo>
                  <a:pt x="2270628" y="1174259"/>
                </a:lnTo>
                <a:lnTo>
                  <a:pt x="2260425" y="1183332"/>
                </a:lnTo>
                <a:lnTo>
                  <a:pt x="2297157" y="1237998"/>
                </a:lnTo>
                <a:lnTo>
                  <a:pt x="2226641" y="1285180"/>
                </a:lnTo>
                <a:lnTo>
                  <a:pt x="2191723" y="1233462"/>
                </a:lnTo>
                <a:lnTo>
                  <a:pt x="2179252" y="1240494"/>
                </a:lnTo>
                <a:lnTo>
                  <a:pt x="2167008" y="1247299"/>
                </a:lnTo>
                <a:lnTo>
                  <a:pt x="2154084" y="1253877"/>
                </a:lnTo>
                <a:lnTo>
                  <a:pt x="2141160" y="1259774"/>
                </a:lnTo>
                <a:lnTo>
                  <a:pt x="2128236" y="1265445"/>
                </a:lnTo>
                <a:lnTo>
                  <a:pt x="2114858" y="1270662"/>
                </a:lnTo>
                <a:lnTo>
                  <a:pt x="2101480" y="1275653"/>
                </a:lnTo>
                <a:lnTo>
                  <a:pt x="2087876" y="1279962"/>
                </a:lnTo>
                <a:lnTo>
                  <a:pt x="2098759" y="1338712"/>
                </a:lnTo>
                <a:lnTo>
                  <a:pt x="2015773" y="1355951"/>
                </a:lnTo>
                <a:lnTo>
                  <a:pt x="2004662" y="1297202"/>
                </a:lnTo>
                <a:lnTo>
                  <a:pt x="1991965" y="1298336"/>
                </a:lnTo>
                <a:lnTo>
                  <a:pt x="1979267" y="1299470"/>
                </a:lnTo>
                <a:lnTo>
                  <a:pt x="1966343" y="1299924"/>
                </a:lnTo>
                <a:lnTo>
                  <a:pt x="1953192" y="1300150"/>
                </a:lnTo>
                <a:lnTo>
                  <a:pt x="1937774" y="1299924"/>
                </a:lnTo>
                <a:lnTo>
                  <a:pt x="1922356" y="1298789"/>
                </a:lnTo>
                <a:lnTo>
                  <a:pt x="1906937" y="1297655"/>
                </a:lnTo>
                <a:lnTo>
                  <a:pt x="1891519" y="1295841"/>
                </a:lnTo>
                <a:lnTo>
                  <a:pt x="1878368" y="1357312"/>
                </a:lnTo>
                <a:lnTo>
                  <a:pt x="1803886" y="1343802"/>
                </a:lnTo>
                <a:lnTo>
                  <a:pt x="1817914" y="1365194"/>
                </a:lnTo>
                <a:lnTo>
                  <a:pt x="1760991" y="1403737"/>
                </a:lnTo>
                <a:lnTo>
                  <a:pt x="1765073" y="1412806"/>
                </a:lnTo>
                <a:lnTo>
                  <a:pt x="1769155" y="1421875"/>
                </a:lnTo>
                <a:lnTo>
                  <a:pt x="1773237" y="1430944"/>
                </a:lnTo>
                <a:lnTo>
                  <a:pt x="1776866" y="1440467"/>
                </a:lnTo>
                <a:lnTo>
                  <a:pt x="1780268" y="1449763"/>
                </a:lnTo>
                <a:lnTo>
                  <a:pt x="1783670" y="1459285"/>
                </a:lnTo>
                <a:lnTo>
                  <a:pt x="1786391" y="1468808"/>
                </a:lnTo>
                <a:lnTo>
                  <a:pt x="1789112" y="1478557"/>
                </a:lnTo>
                <a:lnTo>
                  <a:pt x="1858055" y="1464047"/>
                </a:lnTo>
                <a:lnTo>
                  <a:pt x="1870075" y="1528664"/>
                </a:lnTo>
                <a:lnTo>
                  <a:pt x="1801359" y="1542948"/>
                </a:lnTo>
                <a:lnTo>
                  <a:pt x="1802266" y="1554057"/>
                </a:lnTo>
                <a:lnTo>
                  <a:pt x="1802946" y="1564940"/>
                </a:lnTo>
                <a:lnTo>
                  <a:pt x="1803627" y="1576277"/>
                </a:lnTo>
                <a:lnTo>
                  <a:pt x="1803854" y="1587386"/>
                </a:lnTo>
                <a:lnTo>
                  <a:pt x="1803627" y="1596455"/>
                </a:lnTo>
                <a:lnTo>
                  <a:pt x="1803173" y="1605524"/>
                </a:lnTo>
                <a:lnTo>
                  <a:pt x="1802720" y="1614367"/>
                </a:lnTo>
                <a:lnTo>
                  <a:pt x="1802039" y="1623436"/>
                </a:lnTo>
                <a:lnTo>
                  <a:pt x="1868941" y="1636133"/>
                </a:lnTo>
                <a:lnTo>
                  <a:pt x="1855334" y="1700977"/>
                </a:lnTo>
                <a:lnTo>
                  <a:pt x="1791154" y="1688960"/>
                </a:lnTo>
                <a:lnTo>
                  <a:pt x="1788659" y="1699163"/>
                </a:lnTo>
                <a:lnTo>
                  <a:pt x="1785711" y="1709365"/>
                </a:lnTo>
                <a:lnTo>
                  <a:pt x="1782309" y="1719115"/>
                </a:lnTo>
                <a:lnTo>
                  <a:pt x="1778907" y="1729091"/>
                </a:lnTo>
                <a:lnTo>
                  <a:pt x="1775278" y="1738840"/>
                </a:lnTo>
                <a:lnTo>
                  <a:pt x="1771196" y="1748363"/>
                </a:lnTo>
                <a:lnTo>
                  <a:pt x="1767114" y="1758112"/>
                </a:lnTo>
                <a:lnTo>
                  <a:pt x="1762578" y="1767408"/>
                </a:lnTo>
                <a:lnTo>
                  <a:pt x="1813152" y="1800737"/>
                </a:lnTo>
                <a:lnTo>
                  <a:pt x="1775959" y="1855831"/>
                </a:lnTo>
                <a:lnTo>
                  <a:pt x="1728787" y="1824543"/>
                </a:lnTo>
                <a:lnTo>
                  <a:pt x="1722211" y="1833385"/>
                </a:lnTo>
                <a:lnTo>
                  <a:pt x="1715634" y="1842228"/>
                </a:lnTo>
                <a:lnTo>
                  <a:pt x="1708604" y="1850617"/>
                </a:lnTo>
                <a:lnTo>
                  <a:pt x="1701573" y="1859006"/>
                </a:lnTo>
                <a:lnTo>
                  <a:pt x="1694089" y="1866714"/>
                </a:lnTo>
                <a:lnTo>
                  <a:pt x="1686378" y="1874650"/>
                </a:lnTo>
                <a:lnTo>
                  <a:pt x="1678668" y="1882132"/>
                </a:lnTo>
                <a:lnTo>
                  <a:pt x="1670730" y="1889614"/>
                </a:lnTo>
                <a:lnTo>
                  <a:pt x="1699305" y="1932919"/>
                </a:lnTo>
                <a:lnTo>
                  <a:pt x="1644196" y="1970329"/>
                </a:lnTo>
                <a:lnTo>
                  <a:pt x="1616982" y="1929064"/>
                </a:lnTo>
                <a:lnTo>
                  <a:pt x="1607457" y="1934959"/>
                </a:lnTo>
                <a:lnTo>
                  <a:pt x="1597932" y="1940174"/>
                </a:lnTo>
                <a:lnTo>
                  <a:pt x="1587727" y="1945162"/>
                </a:lnTo>
                <a:lnTo>
                  <a:pt x="1577975" y="1950150"/>
                </a:lnTo>
                <a:lnTo>
                  <a:pt x="1567543" y="1954684"/>
                </a:lnTo>
                <a:lnTo>
                  <a:pt x="1557337" y="1958539"/>
                </a:lnTo>
                <a:lnTo>
                  <a:pt x="1546678" y="1962393"/>
                </a:lnTo>
                <a:lnTo>
                  <a:pt x="1536019" y="1966021"/>
                </a:lnTo>
                <a:lnTo>
                  <a:pt x="1544637" y="2012273"/>
                </a:lnTo>
                <a:lnTo>
                  <a:pt x="1480003" y="2026104"/>
                </a:lnTo>
                <a:lnTo>
                  <a:pt x="1471159" y="1979624"/>
                </a:lnTo>
                <a:lnTo>
                  <a:pt x="1461407" y="1980531"/>
                </a:lnTo>
                <a:lnTo>
                  <a:pt x="1451202" y="1981438"/>
                </a:lnTo>
                <a:lnTo>
                  <a:pt x="1441450" y="1981892"/>
                </a:lnTo>
                <a:lnTo>
                  <a:pt x="1431244" y="1981892"/>
                </a:lnTo>
                <a:lnTo>
                  <a:pt x="1418998" y="1981665"/>
                </a:lnTo>
                <a:lnTo>
                  <a:pt x="1406752" y="1980985"/>
                </a:lnTo>
                <a:lnTo>
                  <a:pt x="1394959" y="1979851"/>
                </a:lnTo>
                <a:lnTo>
                  <a:pt x="1382939" y="1978491"/>
                </a:lnTo>
                <a:lnTo>
                  <a:pt x="1372734" y="2027237"/>
                </a:lnTo>
                <a:lnTo>
                  <a:pt x="1308553" y="2015221"/>
                </a:lnTo>
                <a:lnTo>
                  <a:pt x="1318985" y="1963754"/>
                </a:lnTo>
                <a:lnTo>
                  <a:pt x="1309007" y="1960126"/>
                </a:lnTo>
                <a:lnTo>
                  <a:pt x="1299028" y="1956272"/>
                </a:lnTo>
                <a:lnTo>
                  <a:pt x="1289276" y="1952190"/>
                </a:lnTo>
                <a:lnTo>
                  <a:pt x="1279525" y="1947883"/>
                </a:lnTo>
                <a:lnTo>
                  <a:pt x="1269773" y="1942895"/>
                </a:lnTo>
                <a:lnTo>
                  <a:pt x="1260475" y="1937907"/>
                </a:lnTo>
                <a:lnTo>
                  <a:pt x="1251176" y="1932692"/>
                </a:lnTo>
                <a:lnTo>
                  <a:pt x="1242105" y="1927024"/>
                </a:lnTo>
                <a:lnTo>
                  <a:pt x="1209675" y="1975317"/>
                </a:lnTo>
                <a:lnTo>
                  <a:pt x="1155473" y="1939267"/>
                </a:lnTo>
                <a:lnTo>
                  <a:pt x="1189944" y="1888027"/>
                </a:lnTo>
                <a:lnTo>
                  <a:pt x="1182460" y="1880998"/>
                </a:lnTo>
                <a:lnTo>
                  <a:pt x="1175203" y="1873970"/>
                </a:lnTo>
                <a:lnTo>
                  <a:pt x="1168173" y="1866488"/>
                </a:lnTo>
                <a:lnTo>
                  <a:pt x="1161142" y="1859006"/>
                </a:lnTo>
                <a:lnTo>
                  <a:pt x="1154566" y="1851070"/>
                </a:lnTo>
                <a:lnTo>
                  <a:pt x="1147989" y="1843361"/>
                </a:lnTo>
                <a:lnTo>
                  <a:pt x="1141412" y="1835199"/>
                </a:lnTo>
                <a:lnTo>
                  <a:pt x="1135289" y="1827037"/>
                </a:lnTo>
                <a:lnTo>
                  <a:pt x="1080633" y="1863994"/>
                </a:lnTo>
                <a:lnTo>
                  <a:pt x="1044575" y="1809806"/>
                </a:lnTo>
                <a:lnTo>
                  <a:pt x="1101498" y="1771262"/>
                </a:lnTo>
                <a:lnTo>
                  <a:pt x="1097189" y="1761966"/>
                </a:lnTo>
                <a:lnTo>
                  <a:pt x="1093107" y="1753351"/>
                </a:lnTo>
                <a:lnTo>
                  <a:pt x="1089478" y="1743828"/>
                </a:lnTo>
                <a:lnTo>
                  <a:pt x="1085623" y="1734759"/>
                </a:lnTo>
                <a:lnTo>
                  <a:pt x="1082448" y="1725236"/>
                </a:lnTo>
                <a:lnTo>
                  <a:pt x="1079046" y="1715941"/>
                </a:lnTo>
                <a:lnTo>
                  <a:pt x="1076098" y="1706418"/>
                </a:lnTo>
                <a:lnTo>
                  <a:pt x="1073376" y="1696442"/>
                </a:lnTo>
                <a:lnTo>
                  <a:pt x="1004660" y="1710953"/>
                </a:lnTo>
                <a:lnTo>
                  <a:pt x="992187" y="1646335"/>
                </a:lnTo>
                <a:lnTo>
                  <a:pt x="1061130" y="1631825"/>
                </a:lnTo>
                <a:lnTo>
                  <a:pt x="1060223" y="1620715"/>
                </a:lnTo>
                <a:lnTo>
                  <a:pt x="1059316" y="1609832"/>
                </a:lnTo>
                <a:lnTo>
                  <a:pt x="1058862" y="1598723"/>
                </a:lnTo>
                <a:lnTo>
                  <a:pt x="1058635" y="1587386"/>
                </a:lnTo>
                <a:lnTo>
                  <a:pt x="1058862" y="1578317"/>
                </a:lnTo>
                <a:lnTo>
                  <a:pt x="1059089" y="1569248"/>
                </a:lnTo>
                <a:lnTo>
                  <a:pt x="1059542" y="1560406"/>
                </a:lnTo>
                <a:lnTo>
                  <a:pt x="1060450" y="1551337"/>
                </a:lnTo>
                <a:lnTo>
                  <a:pt x="993548" y="1538867"/>
                </a:lnTo>
                <a:lnTo>
                  <a:pt x="1007155" y="1474023"/>
                </a:lnTo>
                <a:lnTo>
                  <a:pt x="1071335" y="1486039"/>
                </a:lnTo>
                <a:lnTo>
                  <a:pt x="1074057" y="1475836"/>
                </a:lnTo>
                <a:lnTo>
                  <a:pt x="1076778" y="1465860"/>
                </a:lnTo>
                <a:lnTo>
                  <a:pt x="1080180" y="1455658"/>
                </a:lnTo>
                <a:lnTo>
                  <a:pt x="1083582" y="1445908"/>
                </a:lnTo>
                <a:lnTo>
                  <a:pt x="1087210" y="1436159"/>
                </a:lnTo>
                <a:lnTo>
                  <a:pt x="1091292" y="1426410"/>
                </a:lnTo>
                <a:lnTo>
                  <a:pt x="1095375" y="1417114"/>
                </a:lnTo>
                <a:lnTo>
                  <a:pt x="1099683" y="1407818"/>
                </a:lnTo>
                <a:lnTo>
                  <a:pt x="1049337" y="1374263"/>
                </a:lnTo>
                <a:lnTo>
                  <a:pt x="1082596" y="1324488"/>
                </a:lnTo>
                <a:lnTo>
                  <a:pt x="1072071" y="1329961"/>
                </a:lnTo>
                <a:lnTo>
                  <a:pt x="1054392" y="1338574"/>
                </a:lnTo>
                <a:lnTo>
                  <a:pt x="1036486" y="1346733"/>
                </a:lnTo>
                <a:lnTo>
                  <a:pt x="1018581" y="1354213"/>
                </a:lnTo>
                <a:lnTo>
                  <a:pt x="1000222" y="1361012"/>
                </a:lnTo>
                <a:lnTo>
                  <a:pt x="981410" y="1367585"/>
                </a:lnTo>
                <a:lnTo>
                  <a:pt x="962597" y="1373478"/>
                </a:lnTo>
                <a:lnTo>
                  <a:pt x="978010" y="1451444"/>
                </a:lnTo>
                <a:lnTo>
                  <a:pt x="863550" y="1474335"/>
                </a:lnTo>
                <a:lnTo>
                  <a:pt x="847911" y="1396142"/>
                </a:lnTo>
                <a:lnTo>
                  <a:pt x="830458" y="1397955"/>
                </a:lnTo>
                <a:lnTo>
                  <a:pt x="812779" y="1399089"/>
                </a:lnTo>
                <a:lnTo>
                  <a:pt x="794874" y="1399995"/>
                </a:lnTo>
                <a:lnTo>
                  <a:pt x="776968" y="1400222"/>
                </a:lnTo>
                <a:lnTo>
                  <a:pt x="766089" y="1399995"/>
                </a:lnTo>
                <a:lnTo>
                  <a:pt x="755209" y="1399542"/>
                </a:lnTo>
                <a:lnTo>
                  <a:pt x="744557" y="1399089"/>
                </a:lnTo>
                <a:lnTo>
                  <a:pt x="733904" y="1398635"/>
                </a:lnTo>
                <a:lnTo>
                  <a:pt x="723251" y="1397729"/>
                </a:lnTo>
                <a:lnTo>
                  <a:pt x="712599" y="1396822"/>
                </a:lnTo>
                <a:lnTo>
                  <a:pt x="701946" y="1395689"/>
                </a:lnTo>
                <a:lnTo>
                  <a:pt x="691520" y="1394329"/>
                </a:lnTo>
                <a:lnTo>
                  <a:pt x="673614" y="1476375"/>
                </a:lnTo>
                <a:lnTo>
                  <a:pt x="559381" y="1455977"/>
                </a:lnTo>
                <a:lnTo>
                  <a:pt x="578420" y="1369398"/>
                </a:lnTo>
                <a:lnTo>
                  <a:pt x="560514" y="1363505"/>
                </a:lnTo>
                <a:lnTo>
                  <a:pt x="542835" y="1356932"/>
                </a:lnTo>
                <a:lnTo>
                  <a:pt x="525609" y="1350133"/>
                </a:lnTo>
                <a:lnTo>
                  <a:pt x="508157" y="1342654"/>
                </a:lnTo>
                <a:lnTo>
                  <a:pt x="491158" y="1334721"/>
                </a:lnTo>
                <a:lnTo>
                  <a:pt x="474613" y="1326562"/>
                </a:lnTo>
                <a:lnTo>
                  <a:pt x="458294" y="1317723"/>
                </a:lnTo>
                <a:lnTo>
                  <a:pt x="441975" y="1308430"/>
                </a:lnTo>
                <a:lnTo>
                  <a:pt x="384857" y="1388890"/>
                </a:lnTo>
                <a:lnTo>
                  <a:pt x="288530" y="1328602"/>
                </a:lnTo>
                <a:lnTo>
                  <a:pt x="349726" y="1242249"/>
                </a:lnTo>
                <a:lnTo>
                  <a:pt x="336580" y="1230690"/>
                </a:lnTo>
                <a:lnTo>
                  <a:pt x="323434" y="1218678"/>
                </a:lnTo>
                <a:lnTo>
                  <a:pt x="310968" y="1206439"/>
                </a:lnTo>
                <a:lnTo>
                  <a:pt x="298729" y="1193747"/>
                </a:lnTo>
                <a:lnTo>
                  <a:pt x="286716" y="1181055"/>
                </a:lnTo>
                <a:lnTo>
                  <a:pt x="275157" y="1167683"/>
                </a:lnTo>
                <a:lnTo>
                  <a:pt x="264051" y="1153857"/>
                </a:lnTo>
                <a:lnTo>
                  <a:pt x="253172" y="1140032"/>
                </a:lnTo>
                <a:lnTo>
                  <a:pt x="155711" y="1202359"/>
                </a:lnTo>
                <a:lnTo>
                  <a:pt x="92248" y="1111021"/>
                </a:lnTo>
                <a:lnTo>
                  <a:pt x="193109" y="1046200"/>
                </a:lnTo>
                <a:lnTo>
                  <a:pt x="185629" y="1031468"/>
                </a:lnTo>
                <a:lnTo>
                  <a:pt x="178603" y="1016283"/>
                </a:lnTo>
                <a:lnTo>
                  <a:pt x="171350" y="1000871"/>
                </a:lnTo>
                <a:lnTo>
                  <a:pt x="165230" y="985232"/>
                </a:lnTo>
                <a:lnTo>
                  <a:pt x="159111" y="969594"/>
                </a:lnTo>
                <a:lnTo>
                  <a:pt x="153218" y="953502"/>
                </a:lnTo>
                <a:lnTo>
                  <a:pt x="148004" y="937183"/>
                </a:lnTo>
                <a:lnTo>
                  <a:pt x="143018" y="921091"/>
                </a:lnTo>
                <a:lnTo>
                  <a:pt x="21305" y="945342"/>
                </a:lnTo>
                <a:lnTo>
                  <a:pt x="0" y="837005"/>
                </a:lnTo>
                <a:lnTo>
                  <a:pt x="121713" y="812754"/>
                </a:lnTo>
                <a:lnTo>
                  <a:pt x="119673" y="794169"/>
                </a:lnTo>
                <a:lnTo>
                  <a:pt x="118540" y="775584"/>
                </a:lnTo>
                <a:lnTo>
                  <a:pt x="117633" y="756999"/>
                </a:lnTo>
                <a:lnTo>
                  <a:pt x="117180" y="738188"/>
                </a:lnTo>
                <a:lnTo>
                  <a:pt x="117406" y="723002"/>
                </a:lnTo>
                <a:lnTo>
                  <a:pt x="118313" y="707817"/>
                </a:lnTo>
                <a:lnTo>
                  <a:pt x="118993" y="692632"/>
                </a:lnTo>
                <a:lnTo>
                  <a:pt x="120353" y="677673"/>
                </a:lnTo>
                <a:lnTo>
                  <a:pt x="2040" y="656595"/>
                </a:lnTo>
                <a:lnTo>
                  <a:pt x="25838" y="547805"/>
                </a:lnTo>
                <a:lnTo>
                  <a:pt x="139392" y="567976"/>
                </a:lnTo>
                <a:lnTo>
                  <a:pt x="144151" y="550978"/>
                </a:lnTo>
                <a:lnTo>
                  <a:pt x="149591" y="533979"/>
                </a:lnTo>
                <a:lnTo>
                  <a:pt x="155257" y="516981"/>
                </a:lnTo>
                <a:lnTo>
                  <a:pt x="161377" y="500662"/>
                </a:lnTo>
                <a:lnTo>
                  <a:pt x="167950" y="484344"/>
                </a:lnTo>
                <a:lnTo>
                  <a:pt x="174750" y="468025"/>
                </a:lnTo>
                <a:lnTo>
                  <a:pt x="182229" y="452160"/>
                </a:lnTo>
                <a:lnTo>
                  <a:pt x="189935" y="436521"/>
                </a:lnTo>
                <a:lnTo>
                  <a:pt x="100634" y="380313"/>
                </a:lnTo>
                <a:lnTo>
                  <a:pt x="166363" y="287614"/>
                </a:lnTo>
                <a:lnTo>
                  <a:pt x="250225" y="339970"/>
                </a:lnTo>
                <a:lnTo>
                  <a:pt x="261558" y="325464"/>
                </a:lnTo>
                <a:lnTo>
                  <a:pt x="273344" y="310732"/>
                </a:lnTo>
                <a:lnTo>
                  <a:pt x="285583" y="296680"/>
                </a:lnTo>
                <a:lnTo>
                  <a:pt x="298502" y="282628"/>
                </a:lnTo>
                <a:lnTo>
                  <a:pt x="311422" y="269483"/>
                </a:lnTo>
                <a:lnTo>
                  <a:pt x="325021" y="256337"/>
                </a:lnTo>
                <a:lnTo>
                  <a:pt x="338620" y="243645"/>
                </a:lnTo>
                <a:lnTo>
                  <a:pt x="353126" y="231179"/>
                </a:lnTo>
                <a:lnTo>
                  <a:pt x="302356" y="158653"/>
                </a:lnTo>
                <a:lnTo>
                  <a:pt x="399817" y="96098"/>
                </a:lnTo>
                <a:lnTo>
                  <a:pt x="447868" y="164772"/>
                </a:lnTo>
                <a:lnTo>
                  <a:pt x="464640" y="155253"/>
                </a:lnTo>
                <a:lnTo>
                  <a:pt x="482092" y="146187"/>
                </a:lnTo>
                <a:lnTo>
                  <a:pt x="499545" y="137801"/>
                </a:lnTo>
                <a:lnTo>
                  <a:pt x="517450" y="129642"/>
                </a:lnTo>
                <a:lnTo>
                  <a:pt x="535582" y="122389"/>
                </a:lnTo>
                <a:lnTo>
                  <a:pt x="553941" y="115363"/>
                </a:lnTo>
                <a:lnTo>
                  <a:pt x="572753" y="109017"/>
                </a:lnTo>
                <a:lnTo>
                  <a:pt x="591566" y="103124"/>
                </a:lnTo>
                <a:lnTo>
                  <a:pt x="575926" y="24931"/>
                </a:lnTo>
                <a:lnTo>
                  <a:pt x="690613" y="2267"/>
                </a:lnTo>
                <a:lnTo>
                  <a:pt x="706026" y="80233"/>
                </a:lnTo>
                <a:lnTo>
                  <a:pt x="723705" y="78420"/>
                </a:lnTo>
                <a:lnTo>
                  <a:pt x="741384" y="77513"/>
                </a:lnTo>
                <a:lnTo>
                  <a:pt x="759063" y="76607"/>
                </a:lnTo>
                <a:lnTo>
                  <a:pt x="776968" y="76380"/>
                </a:lnTo>
                <a:lnTo>
                  <a:pt x="787848" y="76380"/>
                </a:lnTo>
                <a:lnTo>
                  <a:pt x="798727" y="76607"/>
                </a:lnTo>
                <a:lnTo>
                  <a:pt x="809380" y="77060"/>
                </a:lnTo>
                <a:lnTo>
                  <a:pt x="820032" y="77967"/>
                </a:lnTo>
                <a:lnTo>
                  <a:pt x="830685" y="78646"/>
                </a:lnTo>
                <a:lnTo>
                  <a:pt x="841338" y="79780"/>
                </a:lnTo>
                <a:lnTo>
                  <a:pt x="851764" y="80686"/>
                </a:lnTo>
                <a:lnTo>
                  <a:pt x="862417" y="82046"/>
                </a:lnTo>
                <a:lnTo>
                  <a:pt x="880549"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8" name="KSO_Shape"/>
          <p:cNvSpPr/>
          <p:nvPr/>
        </p:nvSpPr>
        <p:spPr bwMode="auto">
          <a:xfrm>
            <a:off x="1806500" y="5227426"/>
            <a:ext cx="360178" cy="360178"/>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9" name="KSO_Shape"/>
          <p:cNvSpPr/>
          <p:nvPr/>
        </p:nvSpPr>
        <p:spPr bwMode="auto">
          <a:xfrm>
            <a:off x="3966432" y="2059068"/>
            <a:ext cx="382099" cy="321600"/>
          </a:xfrm>
          <a:custGeom>
            <a:gdLst>
              <a:gd fmla="*/ 2147483646 w 5708" name="T0"/>
              <a:gd fmla="*/ 2147483646 h 4804" name="T1"/>
              <a:gd fmla="*/ 2147483646 w 5708" name="T2"/>
              <a:gd fmla="*/ 2147483646 h 4804" name="T3"/>
              <a:gd fmla="*/ 2147483646 w 5708" name="T4"/>
              <a:gd fmla="*/ 2147483646 h 4804" name="T5"/>
              <a:gd fmla="*/ 2147483646 w 5708" name="T6"/>
              <a:gd fmla="*/ 2147483646 h 4804" name="T7"/>
              <a:gd fmla="*/ 2147483646 w 5708" name="T8"/>
              <a:gd fmla="*/ 2147483646 h 4804" name="T9"/>
              <a:gd fmla="*/ 2147483646 w 5708" name="T10"/>
              <a:gd fmla="*/ 2147483646 h 4804" name="T11"/>
              <a:gd fmla="*/ 2147483646 w 5708" name="T12"/>
              <a:gd fmla="*/ 2147483646 h 4804" name="T13"/>
              <a:gd fmla="*/ 2147483646 w 5708" name="T14"/>
              <a:gd fmla="*/ 2147483646 h 4804" name="T15"/>
              <a:gd fmla="*/ 2147483646 w 5708" name="T16"/>
              <a:gd fmla="*/ 2147483646 h 4804" name="T17"/>
              <a:gd fmla="*/ 2147483646 w 5708" name="T18"/>
              <a:gd fmla="*/ 2147483646 h 4804" name="T19"/>
              <a:gd fmla="*/ 2147483646 w 5708" name="T20"/>
              <a:gd fmla="*/ 2147483646 h 4804" name="T21"/>
              <a:gd fmla="*/ 2147483646 w 5708" name="T22"/>
              <a:gd fmla="*/ 2147483646 h 4804" name="T23"/>
              <a:gd fmla="*/ 2147483646 w 5708" name="T24"/>
              <a:gd fmla="*/ 2147483646 h 4804" name="T25"/>
              <a:gd fmla="*/ 2147483646 w 5708" name="T26"/>
              <a:gd fmla="*/ 2147483646 h 4804" name="T27"/>
              <a:gd fmla="*/ 2147483646 w 5708" name="T28"/>
              <a:gd fmla="*/ 2147483646 h 4804" name="T29"/>
              <a:gd fmla="*/ 2147483646 w 5708" name="T30"/>
              <a:gd fmla="*/ 2147483646 h 4804" name="T31"/>
              <a:gd fmla="*/ 2147483646 w 5708" name="T32"/>
              <a:gd fmla="*/ 2147483646 h 4804" name="T33"/>
              <a:gd fmla="*/ 2147483646 w 5708" name="T34"/>
              <a:gd fmla="*/ 2147483646 h 4804" name="T35"/>
              <a:gd fmla="*/ 2147483646 w 5708" name="T36"/>
              <a:gd fmla="*/ 2147483646 h 4804" name="T37"/>
              <a:gd fmla="*/ 2147483646 w 5708" name="T38"/>
              <a:gd fmla="*/ 2147483646 h 4804" name="T39"/>
              <a:gd fmla="*/ 2147483646 w 5708" name="T40"/>
              <a:gd fmla="*/ 2147483646 h 4804" name="T41"/>
              <a:gd fmla="*/ 2147483646 w 5708" name="T42"/>
              <a:gd fmla="*/ 2147483646 h 4804" name="T43"/>
              <a:gd fmla="*/ 2147483646 w 5708" name="T44"/>
              <a:gd fmla="*/ 2147483646 h 4804" name="T45"/>
              <a:gd fmla="*/ 2147483646 w 5708" name="T46"/>
              <a:gd fmla="*/ 2147483646 h 4804" name="T47"/>
              <a:gd fmla="*/ 2147483646 w 5708" name="T48"/>
              <a:gd fmla="*/ 2147483646 h 4804" name="T49"/>
              <a:gd fmla="*/ 2147483646 w 5708" name="T50"/>
              <a:gd fmla="*/ 2147483646 h 4804" name="T51"/>
              <a:gd fmla="*/ 2147483646 w 5708" name="T52"/>
              <a:gd fmla="*/ 2147483646 h 4804" name="T53"/>
              <a:gd fmla="*/ 2147483646 w 5708" name="T54"/>
              <a:gd fmla="*/ 2147483646 h 4804" name="T55"/>
              <a:gd fmla="*/ 2147483646 w 5708" name="T56"/>
              <a:gd fmla="*/ 2147483646 h 4804" name="T57"/>
              <a:gd fmla="*/ 2147483646 w 5708" name="T58"/>
              <a:gd fmla="*/ 2147483646 h 4804" name="T59"/>
              <a:gd fmla="*/ 2147483646 w 5708" name="T60"/>
              <a:gd fmla="*/ 2147483646 h 4804" name="T61"/>
              <a:gd fmla="*/ 2147483646 w 5708" name="T62"/>
              <a:gd fmla="*/ 2147483646 h 4804" name="T63"/>
              <a:gd fmla="*/ 2147483646 w 5708" name="T64"/>
              <a:gd fmla="*/ 2147483646 h 4804" name="T65"/>
              <a:gd fmla="*/ 2147483646 w 5708" name="T66"/>
              <a:gd fmla="*/ 2147483646 h 4804" name="T67"/>
              <a:gd fmla="*/ 2147483646 w 5708" name="T68"/>
              <a:gd fmla="*/ 2147483646 h 4804" name="T69"/>
              <a:gd fmla="*/ 2147483646 w 5708" name="T70"/>
              <a:gd fmla="*/ 2147483646 h 4804" name="T71"/>
              <a:gd fmla="*/ 2147483646 w 5708" name="T72"/>
              <a:gd fmla="*/ 2147483646 h 4804" name="T73"/>
              <a:gd fmla="*/ 2147483646 w 5708" name="T74"/>
              <a:gd fmla="*/ 2147483646 h 4804" name="T75"/>
              <a:gd fmla="*/ 2147483646 w 5708" name="T76"/>
              <a:gd fmla="*/ 2147483646 h 4804" name="T77"/>
              <a:gd fmla="*/ 2147483646 w 5708" name="T78"/>
              <a:gd fmla="*/ 2147483646 h 4804" name="T79"/>
              <a:gd fmla="*/ 2147483646 w 5708" name="T80"/>
              <a:gd fmla="*/ 2147483646 h 4804" name="T81"/>
              <a:gd fmla="*/ 2147483646 w 5708" name="T82"/>
              <a:gd fmla="*/ 2147483646 h 4804" name="T83"/>
              <a:gd fmla="*/ 2147483646 w 5708" name="T84"/>
              <a:gd fmla="*/ 2147483646 h 4804" name="T85"/>
              <a:gd fmla="*/ 2147483646 w 5708" name="T86"/>
              <a:gd fmla="*/ 2147483646 h 4804" name="T87"/>
              <a:gd fmla="*/ 2147483646 w 5708" name="T88"/>
              <a:gd fmla="*/ 2147483646 h 4804" name="T89"/>
              <a:gd fmla="*/ 2147483646 w 5708" name="T90"/>
              <a:gd fmla="*/ 2147483646 h 4804" name="T91"/>
              <a:gd fmla="*/ 2147483646 w 5708" name="T92"/>
              <a:gd fmla="*/ 2147483646 h 4804" name="T93"/>
              <a:gd fmla="*/ 2147483646 w 5708" name="T94"/>
              <a:gd fmla="*/ 2147483646 h 4804" name="T95"/>
              <a:gd fmla="*/ 2147483646 w 5708" name="T96"/>
              <a:gd fmla="*/ 2147483646 h 4804" name="T97"/>
              <a:gd fmla="*/ 2147483646 w 5708" name="T98"/>
              <a:gd fmla="*/ 2147483646 h 4804" name="T99"/>
              <a:gd fmla="*/ 2147483646 w 5708" name="T100"/>
              <a:gd fmla="*/ 2147483646 h 4804" name="T101"/>
              <a:gd fmla="*/ 2147483646 w 5708" name="T102"/>
              <a:gd fmla="*/ 2147483646 h 4804" name="T103"/>
              <a:gd fmla="*/ 2147483646 w 5708" name="T104"/>
              <a:gd fmla="*/ 2147483646 h 4804" name="T105"/>
              <a:gd fmla="*/ 2147483646 w 5708" name="T106"/>
              <a:gd fmla="*/ 2147483646 h 4804" name="T107"/>
              <a:gd fmla="*/ 2147483646 w 5708" name="T108"/>
              <a:gd fmla="*/ 2147483646 h 4804" name="T109"/>
              <a:gd fmla="*/ 2147483646 w 5708" name="T110"/>
              <a:gd fmla="*/ 2147483646 h 4804" name="T111"/>
              <a:gd fmla="*/ 2147483646 w 5708" name="T112"/>
              <a:gd fmla="*/ 2147483646 h 4804" name="T113"/>
              <a:gd fmla="*/ 2147483646 w 5708" name="T114"/>
              <a:gd fmla="*/ 2147483646 h 4804" name="T115"/>
              <a:gd fmla="*/ 2147483646 w 5708" name="T116"/>
              <a:gd fmla="*/ 2147483646 h 4804" name="T117"/>
              <a:gd fmla="*/ 2147483646 w 5708" name="T118"/>
              <a:gd fmla="*/ 2147483646 h 4804" name="T119"/>
              <a:gd fmla="*/ 2147483646 w 5708" name="T120"/>
              <a:gd fmla="*/ 2147483646 h 480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804" w="5708">
                <a:moveTo>
                  <a:pt x="4435" y="1627"/>
                </a:moveTo>
                <a:lnTo>
                  <a:pt x="4430" y="1619"/>
                </a:lnTo>
                <a:lnTo>
                  <a:pt x="4415" y="1588"/>
                </a:lnTo>
                <a:lnTo>
                  <a:pt x="4413" y="1586"/>
                </a:lnTo>
                <a:lnTo>
                  <a:pt x="4396" y="1552"/>
                </a:lnTo>
                <a:lnTo>
                  <a:pt x="4393" y="1548"/>
                </a:lnTo>
                <a:lnTo>
                  <a:pt x="4379" y="1522"/>
                </a:lnTo>
                <a:lnTo>
                  <a:pt x="4377" y="1516"/>
                </a:lnTo>
                <a:lnTo>
                  <a:pt x="4376" y="1516"/>
                </a:lnTo>
                <a:lnTo>
                  <a:pt x="4374" y="1512"/>
                </a:lnTo>
                <a:lnTo>
                  <a:pt x="4358" y="1484"/>
                </a:lnTo>
                <a:lnTo>
                  <a:pt x="4357" y="1480"/>
                </a:lnTo>
                <a:lnTo>
                  <a:pt x="4339" y="1451"/>
                </a:lnTo>
                <a:lnTo>
                  <a:pt x="4335" y="1443"/>
                </a:lnTo>
                <a:lnTo>
                  <a:pt x="4319" y="1416"/>
                </a:lnTo>
                <a:lnTo>
                  <a:pt x="4315" y="1410"/>
                </a:lnTo>
                <a:lnTo>
                  <a:pt x="4299" y="1382"/>
                </a:lnTo>
                <a:lnTo>
                  <a:pt x="4298" y="1380"/>
                </a:lnTo>
                <a:lnTo>
                  <a:pt x="4296" y="1379"/>
                </a:lnTo>
                <a:lnTo>
                  <a:pt x="4279" y="1348"/>
                </a:lnTo>
                <a:lnTo>
                  <a:pt x="4276" y="1345"/>
                </a:lnTo>
                <a:lnTo>
                  <a:pt x="4259" y="1316"/>
                </a:lnTo>
                <a:lnTo>
                  <a:pt x="4254" y="1309"/>
                </a:lnTo>
                <a:lnTo>
                  <a:pt x="4237" y="1283"/>
                </a:lnTo>
                <a:lnTo>
                  <a:pt x="4235" y="1281"/>
                </a:lnTo>
                <a:lnTo>
                  <a:pt x="4234" y="1279"/>
                </a:lnTo>
                <a:lnTo>
                  <a:pt x="4217" y="1254"/>
                </a:lnTo>
                <a:lnTo>
                  <a:pt x="4211" y="1244"/>
                </a:lnTo>
                <a:lnTo>
                  <a:pt x="4196" y="1222"/>
                </a:lnTo>
                <a:lnTo>
                  <a:pt x="4190" y="1212"/>
                </a:lnTo>
                <a:lnTo>
                  <a:pt x="4172" y="1186"/>
                </a:lnTo>
                <a:lnTo>
                  <a:pt x="4168" y="1182"/>
                </a:lnTo>
                <a:lnTo>
                  <a:pt x="4151" y="1158"/>
                </a:lnTo>
                <a:lnTo>
                  <a:pt x="4144" y="1147"/>
                </a:lnTo>
                <a:lnTo>
                  <a:pt x="4129" y="1127"/>
                </a:lnTo>
                <a:lnTo>
                  <a:pt x="4124" y="1120"/>
                </a:lnTo>
                <a:lnTo>
                  <a:pt x="4106" y="1096"/>
                </a:lnTo>
                <a:lnTo>
                  <a:pt x="4100" y="1088"/>
                </a:lnTo>
                <a:lnTo>
                  <a:pt x="4083" y="1066"/>
                </a:lnTo>
                <a:lnTo>
                  <a:pt x="4076" y="1057"/>
                </a:lnTo>
                <a:lnTo>
                  <a:pt x="4059" y="1035"/>
                </a:lnTo>
                <a:lnTo>
                  <a:pt x="4052" y="1026"/>
                </a:lnTo>
                <a:lnTo>
                  <a:pt x="4035" y="1006"/>
                </a:lnTo>
                <a:lnTo>
                  <a:pt x="4031" y="999"/>
                </a:lnTo>
                <a:lnTo>
                  <a:pt x="4013" y="977"/>
                </a:lnTo>
                <a:lnTo>
                  <a:pt x="4004" y="966"/>
                </a:lnTo>
                <a:lnTo>
                  <a:pt x="4002" y="964"/>
                </a:lnTo>
                <a:lnTo>
                  <a:pt x="3988" y="948"/>
                </a:lnTo>
                <a:lnTo>
                  <a:pt x="3987" y="947"/>
                </a:lnTo>
                <a:lnTo>
                  <a:pt x="3979" y="936"/>
                </a:lnTo>
                <a:lnTo>
                  <a:pt x="3962" y="917"/>
                </a:lnTo>
                <a:lnTo>
                  <a:pt x="3960" y="914"/>
                </a:lnTo>
                <a:lnTo>
                  <a:pt x="3955" y="909"/>
                </a:lnTo>
                <a:lnTo>
                  <a:pt x="3941" y="892"/>
                </a:lnTo>
                <a:lnTo>
                  <a:pt x="3930" y="882"/>
                </a:lnTo>
                <a:lnTo>
                  <a:pt x="3913" y="862"/>
                </a:lnTo>
                <a:lnTo>
                  <a:pt x="3904" y="852"/>
                </a:lnTo>
                <a:lnTo>
                  <a:pt x="3887" y="833"/>
                </a:lnTo>
                <a:lnTo>
                  <a:pt x="3876" y="822"/>
                </a:lnTo>
                <a:lnTo>
                  <a:pt x="3867" y="811"/>
                </a:lnTo>
                <a:lnTo>
                  <a:pt x="3849" y="792"/>
                </a:lnTo>
                <a:lnTo>
                  <a:pt x="3838" y="781"/>
                </a:lnTo>
                <a:lnTo>
                  <a:pt x="3826" y="770"/>
                </a:lnTo>
                <a:lnTo>
                  <a:pt x="3810" y="752"/>
                </a:lnTo>
                <a:lnTo>
                  <a:pt x="3799" y="742"/>
                </a:lnTo>
                <a:lnTo>
                  <a:pt x="3782" y="725"/>
                </a:lnTo>
                <a:lnTo>
                  <a:pt x="3772" y="715"/>
                </a:lnTo>
                <a:lnTo>
                  <a:pt x="3759" y="702"/>
                </a:lnTo>
                <a:lnTo>
                  <a:pt x="3738" y="682"/>
                </a:lnTo>
                <a:lnTo>
                  <a:pt x="3732" y="678"/>
                </a:lnTo>
                <a:lnTo>
                  <a:pt x="3719" y="665"/>
                </a:lnTo>
                <a:lnTo>
                  <a:pt x="3700" y="647"/>
                </a:lnTo>
                <a:lnTo>
                  <a:pt x="3691" y="639"/>
                </a:lnTo>
                <a:lnTo>
                  <a:pt x="3675" y="624"/>
                </a:lnTo>
                <a:lnTo>
                  <a:pt x="3659" y="610"/>
                </a:lnTo>
                <a:lnTo>
                  <a:pt x="3649" y="601"/>
                </a:lnTo>
                <a:lnTo>
                  <a:pt x="3629" y="584"/>
                </a:lnTo>
                <a:lnTo>
                  <a:pt x="3617" y="574"/>
                </a:lnTo>
                <a:lnTo>
                  <a:pt x="3607" y="564"/>
                </a:lnTo>
                <a:lnTo>
                  <a:pt x="3606" y="563"/>
                </a:lnTo>
                <a:lnTo>
                  <a:pt x="3589" y="549"/>
                </a:lnTo>
                <a:lnTo>
                  <a:pt x="3539" y="508"/>
                </a:lnTo>
                <a:lnTo>
                  <a:pt x="3489" y="467"/>
                </a:lnTo>
                <a:lnTo>
                  <a:pt x="3437" y="428"/>
                </a:lnTo>
                <a:lnTo>
                  <a:pt x="3385" y="391"/>
                </a:lnTo>
                <a:lnTo>
                  <a:pt x="3332" y="353"/>
                </a:lnTo>
                <a:lnTo>
                  <a:pt x="3278" y="316"/>
                </a:lnTo>
                <a:lnTo>
                  <a:pt x="3224" y="281"/>
                </a:lnTo>
                <a:lnTo>
                  <a:pt x="3169" y="247"/>
                </a:lnTo>
                <a:lnTo>
                  <a:pt x="3112" y="212"/>
                </a:lnTo>
                <a:lnTo>
                  <a:pt x="3054" y="179"/>
                </a:lnTo>
                <a:lnTo>
                  <a:pt x="2996" y="147"/>
                </a:lnTo>
                <a:lnTo>
                  <a:pt x="2938" y="117"/>
                </a:lnTo>
                <a:lnTo>
                  <a:pt x="2878" y="86"/>
                </a:lnTo>
                <a:lnTo>
                  <a:pt x="2818" y="56"/>
                </a:lnTo>
                <a:lnTo>
                  <a:pt x="2757" y="28"/>
                </a:lnTo>
                <a:lnTo>
                  <a:pt x="2694" y="0"/>
                </a:lnTo>
                <a:lnTo>
                  <a:pt x="1387" y="1384"/>
                </a:lnTo>
                <a:lnTo>
                  <a:pt x="1422" y="1454"/>
                </a:lnTo>
                <a:lnTo>
                  <a:pt x="1459" y="1525"/>
                </a:lnTo>
                <a:lnTo>
                  <a:pt x="1496" y="1594"/>
                </a:lnTo>
                <a:lnTo>
                  <a:pt x="1535" y="1661"/>
                </a:lnTo>
                <a:lnTo>
                  <a:pt x="1576" y="1728"/>
                </a:lnTo>
                <a:lnTo>
                  <a:pt x="1617" y="1793"/>
                </a:lnTo>
                <a:lnTo>
                  <a:pt x="1661" y="1857"/>
                </a:lnTo>
                <a:lnTo>
                  <a:pt x="1704" y="1921"/>
                </a:lnTo>
                <a:lnTo>
                  <a:pt x="0" y="3724"/>
                </a:lnTo>
                <a:lnTo>
                  <a:pt x="68" y="4282"/>
                </a:lnTo>
                <a:lnTo>
                  <a:pt x="281" y="4323"/>
                </a:lnTo>
                <a:lnTo>
                  <a:pt x="1585" y="2945"/>
                </a:lnTo>
                <a:lnTo>
                  <a:pt x="1694" y="3047"/>
                </a:lnTo>
                <a:lnTo>
                  <a:pt x="458" y="4356"/>
                </a:lnTo>
                <a:lnTo>
                  <a:pt x="723" y="4406"/>
                </a:lnTo>
                <a:lnTo>
                  <a:pt x="794" y="4331"/>
                </a:lnTo>
                <a:lnTo>
                  <a:pt x="1026" y="4366"/>
                </a:lnTo>
                <a:lnTo>
                  <a:pt x="1124" y="4262"/>
                </a:lnTo>
                <a:lnTo>
                  <a:pt x="1061" y="4049"/>
                </a:lnTo>
                <a:lnTo>
                  <a:pt x="1109" y="3997"/>
                </a:lnTo>
                <a:lnTo>
                  <a:pt x="1342" y="4033"/>
                </a:lnTo>
                <a:lnTo>
                  <a:pt x="1440" y="3929"/>
                </a:lnTo>
                <a:lnTo>
                  <a:pt x="1376" y="3714"/>
                </a:lnTo>
                <a:lnTo>
                  <a:pt x="1424" y="3664"/>
                </a:lnTo>
                <a:lnTo>
                  <a:pt x="1657" y="3699"/>
                </a:lnTo>
                <a:lnTo>
                  <a:pt x="1755" y="3595"/>
                </a:lnTo>
                <a:lnTo>
                  <a:pt x="1691" y="3381"/>
                </a:lnTo>
                <a:lnTo>
                  <a:pt x="1963" y="3093"/>
                </a:lnTo>
                <a:lnTo>
                  <a:pt x="2114" y="3237"/>
                </a:lnTo>
                <a:lnTo>
                  <a:pt x="2575" y="2750"/>
                </a:lnTo>
                <a:lnTo>
                  <a:pt x="2641" y="2791"/>
                </a:lnTo>
                <a:lnTo>
                  <a:pt x="2708" y="2831"/>
                </a:lnTo>
                <a:lnTo>
                  <a:pt x="2777" y="2869"/>
                </a:lnTo>
                <a:lnTo>
                  <a:pt x="2847" y="2907"/>
                </a:lnTo>
                <a:lnTo>
                  <a:pt x="2918" y="2942"/>
                </a:lnTo>
                <a:lnTo>
                  <a:pt x="2992" y="2976"/>
                </a:lnTo>
                <a:lnTo>
                  <a:pt x="3066" y="3011"/>
                </a:lnTo>
                <a:lnTo>
                  <a:pt x="3143" y="3043"/>
                </a:lnTo>
                <a:lnTo>
                  <a:pt x="3666" y="2489"/>
                </a:lnTo>
                <a:lnTo>
                  <a:pt x="3630" y="2419"/>
                </a:lnTo>
                <a:lnTo>
                  <a:pt x="3601" y="2359"/>
                </a:lnTo>
                <a:lnTo>
                  <a:pt x="3573" y="2296"/>
                </a:lnTo>
                <a:lnTo>
                  <a:pt x="3545" y="2233"/>
                </a:lnTo>
                <a:lnTo>
                  <a:pt x="3519" y="2169"/>
                </a:lnTo>
                <a:lnTo>
                  <a:pt x="3496" y="2104"/>
                </a:lnTo>
                <a:lnTo>
                  <a:pt x="3473" y="2038"/>
                </a:lnTo>
                <a:lnTo>
                  <a:pt x="3453" y="1972"/>
                </a:lnTo>
                <a:lnTo>
                  <a:pt x="3434" y="1904"/>
                </a:lnTo>
                <a:lnTo>
                  <a:pt x="2426" y="951"/>
                </a:lnTo>
                <a:lnTo>
                  <a:pt x="2785" y="572"/>
                </a:lnTo>
                <a:lnTo>
                  <a:pt x="3284" y="1045"/>
                </a:lnTo>
                <a:lnTo>
                  <a:pt x="3890" y="1616"/>
                </a:lnTo>
                <a:lnTo>
                  <a:pt x="3845" y="1667"/>
                </a:lnTo>
                <a:lnTo>
                  <a:pt x="3847" y="1667"/>
                </a:lnTo>
                <a:lnTo>
                  <a:pt x="3850" y="1695"/>
                </a:lnTo>
                <a:lnTo>
                  <a:pt x="3855" y="1723"/>
                </a:lnTo>
                <a:lnTo>
                  <a:pt x="3860" y="1751"/>
                </a:lnTo>
                <a:lnTo>
                  <a:pt x="3872" y="1808"/>
                </a:lnTo>
                <a:lnTo>
                  <a:pt x="3888" y="1864"/>
                </a:lnTo>
                <a:lnTo>
                  <a:pt x="3907" y="1921"/>
                </a:lnTo>
                <a:lnTo>
                  <a:pt x="3927" y="1978"/>
                </a:lnTo>
                <a:lnTo>
                  <a:pt x="3948" y="2033"/>
                </a:lnTo>
                <a:lnTo>
                  <a:pt x="3971" y="2087"/>
                </a:lnTo>
                <a:lnTo>
                  <a:pt x="3995" y="2139"/>
                </a:lnTo>
                <a:lnTo>
                  <a:pt x="4098" y="2031"/>
                </a:lnTo>
                <a:lnTo>
                  <a:pt x="4097" y="2028"/>
                </a:lnTo>
                <a:lnTo>
                  <a:pt x="4425" y="1684"/>
                </a:lnTo>
                <a:lnTo>
                  <a:pt x="4450" y="1659"/>
                </a:lnTo>
                <a:lnTo>
                  <a:pt x="4435" y="1627"/>
                </a:lnTo>
                <a:close/>
                <a:moveTo>
                  <a:pt x="3784" y="1717"/>
                </a:moveTo>
                <a:lnTo>
                  <a:pt x="3784" y="1717"/>
                </a:lnTo>
                <a:lnTo>
                  <a:pt x="3783" y="1740"/>
                </a:lnTo>
                <a:lnTo>
                  <a:pt x="3784" y="1766"/>
                </a:lnTo>
                <a:lnTo>
                  <a:pt x="3786" y="1797"/>
                </a:lnTo>
                <a:lnTo>
                  <a:pt x="3791" y="1829"/>
                </a:lnTo>
                <a:lnTo>
                  <a:pt x="3799" y="1878"/>
                </a:lnTo>
                <a:lnTo>
                  <a:pt x="3811" y="1929"/>
                </a:lnTo>
                <a:lnTo>
                  <a:pt x="3826" y="1983"/>
                </a:lnTo>
                <a:lnTo>
                  <a:pt x="3843" y="2039"/>
                </a:lnTo>
                <a:lnTo>
                  <a:pt x="3864" y="2097"/>
                </a:lnTo>
                <a:lnTo>
                  <a:pt x="3888" y="2156"/>
                </a:lnTo>
                <a:lnTo>
                  <a:pt x="3914" y="2216"/>
                </a:lnTo>
                <a:lnTo>
                  <a:pt x="3942" y="2276"/>
                </a:lnTo>
                <a:lnTo>
                  <a:pt x="3959" y="2311"/>
                </a:lnTo>
                <a:lnTo>
                  <a:pt x="3976" y="2342"/>
                </a:lnTo>
                <a:lnTo>
                  <a:pt x="3994" y="2374"/>
                </a:lnTo>
                <a:lnTo>
                  <a:pt x="4012" y="2405"/>
                </a:lnTo>
                <a:lnTo>
                  <a:pt x="4047" y="2462"/>
                </a:lnTo>
                <a:lnTo>
                  <a:pt x="4065" y="2489"/>
                </a:lnTo>
                <a:lnTo>
                  <a:pt x="4084" y="2515"/>
                </a:lnTo>
                <a:lnTo>
                  <a:pt x="4164" y="2432"/>
                </a:lnTo>
                <a:lnTo>
                  <a:pt x="4234" y="2360"/>
                </a:lnTo>
                <a:lnTo>
                  <a:pt x="4448" y="2139"/>
                </a:lnTo>
                <a:lnTo>
                  <a:pt x="4710" y="2411"/>
                </a:lnTo>
                <a:lnTo>
                  <a:pt x="4988" y="2698"/>
                </a:lnTo>
                <a:lnTo>
                  <a:pt x="4988" y="2497"/>
                </a:lnTo>
                <a:lnTo>
                  <a:pt x="4920" y="2497"/>
                </a:lnTo>
                <a:lnTo>
                  <a:pt x="4920" y="2325"/>
                </a:lnTo>
                <a:lnTo>
                  <a:pt x="5088" y="2325"/>
                </a:lnTo>
                <a:lnTo>
                  <a:pt x="5403" y="2325"/>
                </a:lnTo>
                <a:lnTo>
                  <a:pt x="5403" y="2497"/>
                </a:lnTo>
                <a:lnTo>
                  <a:pt x="5327" y="2497"/>
                </a:lnTo>
                <a:lnTo>
                  <a:pt x="5327" y="2643"/>
                </a:lnTo>
                <a:lnTo>
                  <a:pt x="5327" y="3047"/>
                </a:lnTo>
                <a:lnTo>
                  <a:pt x="5425" y="3149"/>
                </a:lnTo>
                <a:lnTo>
                  <a:pt x="5708" y="3441"/>
                </a:lnTo>
                <a:lnTo>
                  <a:pt x="5614" y="3612"/>
                </a:lnTo>
                <a:lnTo>
                  <a:pt x="5383" y="3612"/>
                </a:lnTo>
                <a:lnTo>
                  <a:pt x="5383" y="4804"/>
                </a:lnTo>
                <a:lnTo>
                  <a:pt x="3508" y="4804"/>
                </a:lnTo>
                <a:lnTo>
                  <a:pt x="3508" y="3612"/>
                </a:lnTo>
                <a:lnTo>
                  <a:pt x="3267" y="3612"/>
                </a:lnTo>
                <a:lnTo>
                  <a:pt x="3165" y="3463"/>
                </a:lnTo>
                <a:lnTo>
                  <a:pt x="3734" y="2875"/>
                </a:lnTo>
                <a:lnTo>
                  <a:pt x="3837" y="2769"/>
                </a:lnTo>
                <a:lnTo>
                  <a:pt x="3861" y="2802"/>
                </a:lnTo>
                <a:lnTo>
                  <a:pt x="3885" y="2835"/>
                </a:lnTo>
                <a:lnTo>
                  <a:pt x="3910" y="2867"/>
                </a:lnTo>
                <a:lnTo>
                  <a:pt x="3936" y="2897"/>
                </a:lnTo>
                <a:lnTo>
                  <a:pt x="3962" y="2928"/>
                </a:lnTo>
                <a:lnTo>
                  <a:pt x="3989" y="2958"/>
                </a:lnTo>
                <a:lnTo>
                  <a:pt x="4017" y="2985"/>
                </a:lnTo>
                <a:lnTo>
                  <a:pt x="4044" y="3013"/>
                </a:lnTo>
                <a:lnTo>
                  <a:pt x="4080" y="3046"/>
                </a:lnTo>
                <a:lnTo>
                  <a:pt x="4120" y="3078"/>
                </a:lnTo>
                <a:lnTo>
                  <a:pt x="4141" y="3093"/>
                </a:lnTo>
                <a:lnTo>
                  <a:pt x="4162" y="3109"/>
                </a:lnTo>
                <a:lnTo>
                  <a:pt x="4184" y="3123"/>
                </a:lnTo>
                <a:lnTo>
                  <a:pt x="4207" y="3137"/>
                </a:lnTo>
                <a:lnTo>
                  <a:pt x="4216" y="3150"/>
                </a:lnTo>
                <a:lnTo>
                  <a:pt x="4226" y="3162"/>
                </a:lnTo>
                <a:lnTo>
                  <a:pt x="4237" y="3174"/>
                </a:lnTo>
                <a:lnTo>
                  <a:pt x="4248" y="3185"/>
                </a:lnTo>
                <a:lnTo>
                  <a:pt x="4261" y="3196"/>
                </a:lnTo>
                <a:lnTo>
                  <a:pt x="4273" y="3206"/>
                </a:lnTo>
                <a:lnTo>
                  <a:pt x="4287" y="3214"/>
                </a:lnTo>
                <a:lnTo>
                  <a:pt x="4301" y="3222"/>
                </a:lnTo>
                <a:lnTo>
                  <a:pt x="4315" y="3229"/>
                </a:lnTo>
                <a:lnTo>
                  <a:pt x="4330" y="3236"/>
                </a:lnTo>
                <a:lnTo>
                  <a:pt x="4345" y="3242"/>
                </a:lnTo>
                <a:lnTo>
                  <a:pt x="4361" y="3246"/>
                </a:lnTo>
                <a:lnTo>
                  <a:pt x="4378" y="3250"/>
                </a:lnTo>
                <a:lnTo>
                  <a:pt x="4394" y="3253"/>
                </a:lnTo>
                <a:lnTo>
                  <a:pt x="4411" y="3254"/>
                </a:lnTo>
                <a:lnTo>
                  <a:pt x="4428" y="3255"/>
                </a:lnTo>
                <a:lnTo>
                  <a:pt x="4444" y="3254"/>
                </a:lnTo>
                <a:lnTo>
                  <a:pt x="4458" y="3253"/>
                </a:lnTo>
                <a:lnTo>
                  <a:pt x="4474" y="3250"/>
                </a:lnTo>
                <a:lnTo>
                  <a:pt x="4489" y="3248"/>
                </a:lnTo>
                <a:lnTo>
                  <a:pt x="4503" y="3245"/>
                </a:lnTo>
                <a:lnTo>
                  <a:pt x="4517" y="3240"/>
                </a:lnTo>
                <a:lnTo>
                  <a:pt x="4530" y="3234"/>
                </a:lnTo>
                <a:lnTo>
                  <a:pt x="4544" y="3228"/>
                </a:lnTo>
                <a:lnTo>
                  <a:pt x="4557" y="3221"/>
                </a:lnTo>
                <a:lnTo>
                  <a:pt x="4569" y="3214"/>
                </a:lnTo>
                <a:lnTo>
                  <a:pt x="4582" y="3206"/>
                </a:lnTo>
                <a:lnTo>
                  <a:pt x="4593" y="3197"/>
                </a:lnTo>
                <a:lnTo>
                  <a:pt x="4605" y="3188"/>
                </a:lnTo>
                <a:lnTo>
                  <a:pt x="4615" y="3178"/>
                </a:lnTo>
                <a:lnTo>
                  <a:pt x="4625" y="3168"/>
                </a:lnTo>
                <a:lnTo>
                  <a:pt x="4634" y="3156"/>
                </a:lnTo>
                <a:lnTo>
                  <a:pt x="4638" y="3151"/>
                </a:lnTo>
                <a:lnTo>
                  <a:pt x="4639" y="3151"/>
                </a:lnTo>
                <a:lnTo>
                  <a:pt x="4641" y="3148"/>
                </a:lnTo>
                <a:lnTo>
                  <a:pt x="4641" y="3146"/>
                </a:lnTo>
                <a:lnTo>
                  <a:pt x="4645" y="3143"/>
                </a:lnTo>
                <a:lnTo>
                  <a:pt x="4645" y="3142"/>
                </a:lnTo>
                <a:lnTo>
                  <a:pt x="4654" y="3129"/>
                </a:lnTo>
                <a:lnTo>
                  <a:pt x="4655" y="3128"/>
                </a:lnTo>
                <a:lnTo>
                  <a:pt x="4664" y="3112"/>
                </a:lnTo>
                <a:lnTo>
                  <a:pt x="4672" y="3096"/>
                </a:lnTo>
                <a:lnTo>
                  <a:pt x="4674" y="3090"/>
                </a:lnTo>
                <a:lnTo>
                  <a:pt x="4680" y="3073"/>
                </a:lnTo>
                <a:lnTo>
                  <a:pt x="4686" y="3056"/>
                </a:lnTo>
                <a:lnTo>
                  <a:pt x="4690" y="3037"/>
                </a:lnTo>
                <a:lnTo>
                  <a:pt x="4692" y="3019"/>
                </a:lnTo>
                <a:lnTo>
                  <a:pt x="4693" y="3004"/>
                </a:lnTo>
                <a:lnTo>
                  <a:pt x="4694" y="2988"/>
                </a:lnTo>
                <a:lnTo>
                  <a:pt x="4693" y="2969"/>
                </a:lnTo>
                <a:lnTo>
                  <a:pt x="4692" y="2950"/>
                </a:lnTo>
                <a:lnTo>
                  <a:pt x="4689" y="2932"/>
                </a:lnTo>
                <a:lnTo>
                  <a:pt x="4684" y="2914"/>
                </a:lnTo>
                <a:lnTo>
                  <a:pt x="4678" y="2896"/>
                </a:lnTo>
                <a:lnTo>
                  <a:pt x="4671" y="2878"/>
                </a:lnTo>
                <a:lnTo>
                  <a:pt x="4663" y="2862"/>
                </a:lnTo>
                <a:lnTo>
                  <a:pt x="4653" y="2847"/>
                </a:lnTo>
                <a:lnTo>
                  <a:pt x="4644" y="2831"/>
                </a:lnTo>
                <a:lnTo>
                  <a:pt x="4632" y="2817"/>
                </a:lnTo>
                <a:lnTo>
                  <a:pt x="4620" y="2804"/>
                </a:lnTo>
                <a:lnTo>
                  <a:pt x="4607" y="2791"/>
                </a:lnTo>
                <a:lnTo>
                  <a:pt x="4594" y="2779"/>
                </a:lnTo>
                <a:lnTo>
                  <a:pt x="4579" y="2769"/>
                </a:lnTo>
                <a:lnTo>
                  <a:pt x="4563" y="2759"/>
                </a:lnTo>
                <a:lnTo>
                  <a:pt x="4548" y="2751"/>
                </a:lnTo>
                <a:lnTo>
                  <a:pt x="4557" y="2776"/>
                </a:lnTo>
                <a:lnTo>
                  <a:pt x="4565" y="2802"/>
                </a:lnTo>
                <a:lnTo>
                  <a:pt x="4569" y="2827"/>
                </a:lnTo>
                <a:lnTo>
                  <a:pt x="4572" y="2852"/>
                </a:lnTo>
                <a:lnTo>
                  <a:pt x="4570" y="2877"/>
                </a:lnTo>
                <a:lnTo>
                  <a:pt x="4567" y="2901"/>
                </a:lnTo>
                <a:lnTo>
                  <a:pt x="4561" y="2923"/>
                </a:lnTo>
                <a:lnTo>
                  <a:pt x="4553" y="2946"/>
                </a:lnTo>
                <a:lnTo>
                  <a:pt x="4547" y="2956"/>
                </a:lnTo>
                <a:lnTo>
                  <a:pt x="4541" y="2966"/>
                </a:lnTo>
                <a:lnTo>
                  <a:pt x="4535" y="2975"/>
                </a:lnTo>
                <a:lnTo>
                  <a:pt x="4528" y="2985"/>
                </a:lnTo>
                <a:lnTo>
                  <a:pt x="4520" y="2994"/>
                </a:lnTo>
                <a:lnTo>
                  <a:pt x="4511" y="3002"/>
                </a:lnTo>
                <a:lnTo>
                  <a:pt x="4502" y="3010"/>
                </a:lnTo>
                <a:lnTo>
                  <a:pt x="4492" y="3018"/>
                </a:lnTo>
                <a:lnTo>
                  <a:pt x="4483" y="3024"/>
                </a:lnTo>
                <a:lnTo>
                  <a:pt x="4472" y="3031"/>
                </a:lnTo>
                <a:lnTo>
                  <a:pt x="4461" y="3036"/>
                </a:lnTo>
                <a:lnTo>
                  <a:pt x="4449" y="3040"/>
                </a:lnTo>
                <a:lnTo>
                  <a:pt x="4436" y="3045"/>
                </a:lnTo>
                <a:lnTo>
                  <a:pt x="4423" y="3048"/>
                </a:lnTo>
                <a:lnTo>
                  <a:pt x="4410" y="3052"/>
                </a:lnTo>
                <a:lnTo>
                  <a:pt x="4396" y="3053"/>
                </a:lnTo>
                <a:lnTo>
                  <a:pt x="4379" y="3054"/>
                </a:lnTo>
                <a:lnTo>
                  <a:pt x="4363" y="3054"/>
                </a:lnTo>
                <a:lnTo>
                  <a:pt x="4346" y="3053"/>
                </a:lnTo>
                <a:lnTo>
                  <a:pt x="4328" y="3050"/>
                </a:lnTo>
                <a:lnTo>
                  <a:pt x="4312" y="3046"/>
                </a:lnTo>
                <a:lnTo>
                  <a:pt x="4293" y="3040"/>
                </a:lnTo>
                <a:lnTo>
                  <a:pt x="4275" y="3033"/>
                </a:lnTo>
                <a:lnTo>
                  <a:pt x="4257" y="3025"/>
                </a:lnTo>
                <a:lnTo>
                  <a:pt x="4239" y="3014"/>
                </a:lnTo>
                <a:lnTo>
                  <a:pt x="4220" y="3004"/>
                </a:lnTo>
                <a:lnTo>
                  <a:pt x="4201" y="2992"/>
                </a:lnTo>
                <a:lnTo>
                  <a:pt x="4181" y="2978"/>
                </a:lnTo>
                <a:lnTo>
                  <a:pt x="4162" y="2963"/>
                </a:lnTo>
                <a:lnTo>
                  <a:pt x="4142" y="2948"/>
                </a:lnTo>
                <a:lnTo>
                  <a:pt x="4123" y="2930"/>
                </a:lnTo>
                <a:lnTo>
                  <a:pt x="4103" y="2913"/>
                </a:lnTo>
                <a:lnTo>
                  <a:pt x="4082" y="2891"/>
                </a:lnTo>
                <a:lnTo>
                  <a:pt x="4059" y="2868"/>
                </a:lnTo>
                <a:lnTo>
                  <a:pt x="4037" y="2843"/>
                </a:lnTo>
                <a:lnTo>
                  <a:pt x="4014" y="2818"/>
                </a:lnTo>
                <a:lnTo>
                  <a:pt x="3992" y="2791"/>
                </a:lnTo>
                <a:lnTo>
                  <a:pt x="3971" y="2763"/>
                </a:lnTo>
                <a:lnTo>
                  <a:pt x="3948" y="2733"/>
                </a:lnTo>
                <a:lnTo>
                  <a:pt x="3926" y="2701"/>
                </a:lnTo>
                <a:lnTo>
                  <a:pt x="3903" y="2669"/>
                </a:lnTo>
                <a:lnTo>
                  <a:pt x="3882" y="2636"/>
                </a:lnTo>
                <a:lnTo>
                  <a:pt x="3861" y="2602"/>
                </a:lnTo>
                <a:lnTo>
                  <a:pt x="3838" y="2567"/>
                </a:lnTo>
                <a:lnTo>
                  <a:pt x="3818" y="2530"/>
                </a:lnTo>
                <a:lnTo>
                  <a:pt x="3797" y="2492"/>
                </a:lnTo>
                <a:lnTo>
                  <a:pt x="3777" y="2455"/>
                </a:lnTo>
                <a:lnTo>
                  <a:pt x="3757" y="2414"/>
                </a:lnTo>
                <a:lnTo>
                  <a:pt x="3737" y="2375"/>
                </a:lnTo>
                <a:lnTo>
                  <a:pt x="3719" y="2335"/>
                </a:lnTo>
                <a:lnTo>
                  <a:pt x="3701" y="2295"/>
                </a:lnTo>
                <a:lnTo>
                  <a:pt x="3685" y="2255"/>
                </a:lnTo>
                <a:lnTo>
                  <a:pt x="3668" y="2216"/>
                </a:lnTo>
                <a:lnTo>
                  <a:pt x="3654" y="2177"/>
                </a:lnTo>
                <a:lnTo>
                  <a:pt x="3640" y="2138"/>
                </a:lnTo>
                <a:lnTo>
                  <a:pt x="3627" y="2099"/>
                </a:lnTo>
                <a:lnTo>
                  <a:pt x="3614" y="2060"/>
                </a:lnTo>
                <a:lnTo>
                  <a:pt x="3603" y="2022"/>
                </a:lnTo>
                <a:lnTo>
                  <a:pt x="3593" y="1986"/>
                </a:lnTo>
                <a:lnTo>
                  <a:pt x="3583" y="1949"/>
                </a:lnTo>
                <a:lnTo>
                  <a:pt x="3575" y="1913"/>
                </a:lnTo>
                <a:lnTo>
                  <a:pt x="3568" y="1878"/>
                </a:lnTo>
                <a:lnTo>
                  <a:pt x="3561" y="1843"/>
                </a:lnTo>
                <a:lnTo>
                  <a:pt x="3556" y="1810"/>
                </a:lnTo>
                <a:lnTo>
                  <a:pt x="3550" y="1765"/>
                </a:lnTo>
                <a:lnTo>
                  <a:pt x="3545" y="1723"/>
                </a:lnTo>
                <a:lnTo>
                  <a:pt x="3543" y="1681"/>
                </a:lnTo>
                <a:lnTo>
                  <a:pt x="3543" y="1641"/>
                </a:lnTo>
                <a:lnTo>
                  <a:pt x="3544" y="1603"/>
                </a:lnTo>
                <a:lnTo>
                  <a:pt x="3548" y="1568"/>
                </a:lnTo>
                <a:lnTo>
                  <a:pt x="3552" y="1534"/>
                </a:lnTo>
                <a:lnTo>
                  <a:pt x="3560" y="1502"/>
                </a:lnTo>
                <a:lnTo>
                  <a:pt x="3784" y="1717"/>
                </a:lnTo>
                <a:close/>
                <a:moveTo>
                  <a:pt x="4168" y="4304"/>
                </a:moveTo>
                <a:lnTo>
                  <a:pt x="4168" y="3644"/>
                </a:lnTo>
                <a:lnTo>
                  <a:pt x="4717" y="3644"/>
                </a:lnTo>
                <a:lnTo>
                  <a:pt x="4717" y="4304"/>
                </a:lnTo>
                <a:lnTo>
                  <a:pt x="4168" y="4304"/>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0" name="椭圆 29"/>
          <p:cNvSpPr/>
          <p:nvPr/>
        </p:nvSpPr>
        <p:spPr>
          <a:xfrm>
            <a:off x="6669297" y="1780892"/>
            <a:ext cx="292651" cy="292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6669297" y="2659407"/>
            <a:ext cx="292651" cy="292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6669297" y="3537922"/>
            <a:ext cx="292651" cy="292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6669297" y="4416437"/>
            <a:ext cx="292651" cy="292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6669296" y="5294953"/>
            <a:ext cx="292651" cy="2926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7065642" y="1665607"/>
            <a:ext cx="4336735"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6" name="矩形 35"/>
          <p:cNvSpPr/>
          <p:nvPr/>
        </p:nvSpPr>
        <p:spPr>
          <a:xfrm>
            <a:off x="7065641" y="2535682"/>
            <a:ext cx="4336735"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7" name="矩形 36"/>
          <p:cNvSpPr/>
          <p:nvPr/>
        </p:nvSpPr>
        <p:spPr>
          <a:xfrm>
            <a:off x="7065641" y="3405756"/>
            <a:ext cx="4336735"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8" name="矩形 37"/>
          <p:cNvSpPr/>
          <p:nvPr/>
        </p:nvSpPr>
        <p:spPr>
          <a:xfrm>
            <a:off x="7065640" y="4275831"/>
            <a:ext cx="4336735"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39" name="矩形 38"/>
          <p:cNvSpPr/>
          <p:nvPr/>
        </p:nvSpPr>
        <p:spPr>
          <a:xfrm>
            <a:off x="7065639" y="5145905"/>
            <a:ext cx="4336735"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a:t>
            </a:r>
          </a:p>
        </p:txBody>
      </p:sp>
      <p:sp>
        <p:nvSpPr>
          <p:cNvPr id="40" name="文本框 39"/>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1" name="矩形 40"/>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Tree>
    <p:extLst>
      <p:ext uri="{BB962C8B-B14F-4D97-AF65-F5344CB8AC3E}">
        <p14:creationId val="78904571"/>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691546" y="1714175"/>
            <a:ext cx="6427166"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a:t>
            </a:r>
          </a:p>
        </p:txBody>
      </p:sp>
      <p:sp>
        <p:nvSpPr>
          <p:cNvPr id="6" name="矩形 5"/>
          <p:cNvSpPr/>
          <p:nvPr/>
        </p:nvSpPr>
        <p:spPr>
          <a:xfrm>
            <a:off x="5000766" y="2837512"/>
            <a:ext cx="6427166"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a:t>
            </a:r>
          </a:p>
        </p:txBody>
      </p:sp>
      <p:sp>
        <p:nvSpPr>
          <p:cNvPr id="7" name="矩形 6"/>
          <p:cNvSpPr/>
          <p:nvPr/>
        </p:nvSpPr>
        <p:spPr>
          <a:xfrm>
            <a:off x="5000766" y="3965474"/>
            <a:ext cx="6427166"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a:t>
            </a:r>
          </a:p>
        </p:txBody>
      </p:sp>
      <p:sp>
        <p:nvSpPr>
          <p:cNvPr id="8" name="矩形 7"/>
          <p:cNvSpPr/>
          <p:nvPr/>
        </p:nvSpPr>
        <p:spPr>
          <a:xfrm>
            <a:off x="4691546" y="5084430"/>
            <a:ext cx="6427166" cy="51816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nibh euismod tincidunt ut laoreet dolore magna aliquam erat volutpat wisi enim ad minim veniam quis nostrud</a:t>
            </a:r>
          </a:p>
        </p:txBody>
      </p:sp>
      <p:sp>
        <p:nvSpPr>
          <p:cNvPr id="9" name="椭圆 8"/>
          <p:cNvSpPr/>
          <p:nvPr/>
        </p:nvSpPr>
        <p:spPr>
          <a:xfrm>
            <a:off x="583660" y="2550925"/>
            <a:ext cx="2364486" cy="2364486"/>
          </a:xfrm>
          <a:prstGeom prst="ellipse">
            <a:avLst/>
          </a:prstGeom>
          <a:solidFill>
            <a:schemeClr val="bg1">
              <a:lumMod val="85000"/>
            </a:schemeClr>
          </a:solidFill>
          <a:ln>
            <a:noFill/>
          </a:ln>
          <a:effectLst>
            <a:outerShdw algn="l" blurRad="50800" dist="254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722747" y="2690012"/>
            <a:ext cx="2086313" cy="2086312"/>
          </a:xfrm>
          <a:prstGeom prst="ellipse">
            <a:avLst/>
          </a:prstGeom>
          <a:solidFill>
            <a:schemeClr val="bg1"/>
          </a:solidFill>
          <a:ln>
            <a:noFill/>
          </a:ln>
          <a:effectLst>
            <a:outerShdw algn="l" blurRad="50800" dist="254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2458091" y="1997815"/>
            <a:ext cx="2542675" cy="4088351"/>
            <a:chOff x="2576086" y="2187001"/>
            <a:chExt cx="2413433" cy="3880544"/>
          </a:xfrm>
        </p:grpSpPr>
        <p:grpSp>
          <p:nvGrpSpPr>
            <p:cNvPr id="12" name="组合 11"/>
            <p:cNvGrpSpPr/>
            <p:nvPr/>
          </p:nvGrpSpPr>
          <p:grpSpPr>
            <a:xfrm rot="900000">
              <a:off x="2576086" y="2187001"/>
              <a:ext cx="1949231" cy="1030130"/>
              <a:chOff x="2507705" y="2060391"/>
              <a:chExt cx="1949231" cy="1030130"/>
            </a:xfrm>
          </p:grpSpPr>
          <p:sp>
            <p:nvSpPr>
              <p:cNvPr id="28" name="任意多边形 27"/>
              <p:cNvSpPr/>
              <p:nvPr/>
            </p:nvSpPr>
            <p:spPr>
              <a:xfrm rot="18900000">
                <a:off x="2507705" y="2070821"/>
                <a:ext cx="1949231" cy="608483"/>
              </a:xfrm>
              <a:custGeom>
                <a:gdLst>
                  <a:gd fmla="*/ 1654731 w 1709375" name="connsiteX0"/>
                  <a:gd fmla="*/ 134881 h 533608" name="connsiteY0"/>
                  <a:gd fmla="*/ 1709375 w 1709375" name="connsiteX1"/>
                  <a:gd fmla="*/ 266804 h 533608" name="connsiteY1"/>
                  <a:gd fmla="*/ 1709374 w 1709375" name="connsiteX2"/>
                  <a:gd fmla="*/ 266804 h 533608" name="connsiteY2"/>
                  <a:gd fmla="*/ 1522808 w 1709375" name="connsiteX3"/>
                  <a:gd fmla="*/ 453370 h 533608" name="connsiteY3"/>
                  <a:gd fmla="*/ 457191 w 1709375" name="connsiteX4"/>
                  <a:gd fmla="*/ 453369 h 533608" name="connsiteY4"/>
                  <a:gd fmla="*/ 455463 w 1709375" name="connsiteX5"/>
                  <a:gd fmla="*/ 455463 h 533608" name="connsiteY5"/>
                  <a:gd fmla="*/ 266804 w 1709375" name="connsiteX6"/>
                  <a:gd fmla="*/ 533608 h 533608" name="connsiteY6"/>
                  <a:gd fmla="*/ 0 w 1709375" name="connsiteX7"/>
                  <a:gd fmla="*/ 266804 h 533608" name="connsiteY7"/>
                  <a:gd fmla="*/ 266804 w 1709375" name="connsiteX8"/>
                  <a:gd fmla="*/ 0 h 533608" name="connsiteY8"/>
                  <a:gd fmla="*/ 455463 w 1709375" name="connsiteX9"/>
                  <a:gd fmla="*/ 78145 h 533608" name="connsiteY9"/>
                  <a:gd fmla="*/ 457190 w 1709375" name="connsiteX10"/>
                  <a:gd fmla="*/ 80238 h 533608" name="connsiteY10"/>
                  <a:gd fmla="*/ 1522809 w 1709375" name="connsiteX11"/>
                  <a:gd fmla="*/ 80238 h 533608" name="connsiteY11"/>
                  <a:gd fmla="*/ 1654731 w 1709375" name="connsiteX12"/>
                  <a:gd fmla="*/ 134881 h 53360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33608" w="1709375">
                    <a:moveTo>
                      <a:pt x="1654731" y="134881"/>
                    </a:moveTo>
                    <a:cubicBezTo>
                      <a:pt x="1688492" y="168643"/>
                      <a:pt x="1709375" y="215285"/>
                      <a:pt x="1709375" y="266804"/>
                    </a:cubicBezTo>
                    <a:lnTo>
                      <a:pt x="1709374" y="266804"/>
                    </a:lnTo>
                    <a:cubicBezTo>
                      <a:pt x="1709374" y="369842"/>
                      <a:pt x="1625846" y="453370"/>
                      <a:pt x="1522808" y="453370"/>
                    </a:cubicBezTo>
                    <a:lnTo>
                      <a:pt x="457191" y="453369"/>
                    </a:lnTo>
                    <a:lnTo>
                      <a:pt x="455463" y="455463"/>
                    </a:lnTo>
                    <a:cubicBezTo>
                      <a:pt x="407181" y="503745"/>
                      <a:pt x="340480" y="533608"/>
                      <a:pt x="266804" y="533608"/>
                    </a:cubicBezTo>
                    <a:cubicBezTo>
                      <a:pt x="119452" y="533608"/>
                      <a:pt x="0" y="414156"/>
                      <a:pt x="0" y="266804"/>
                    </a:cubicBezTo>
                    <a:cubicBezTo>
                      <a:pt x="0" y="119452"/>
                      <a:pt x="119452" y="0"/>
                      <a:pt x="266804" y="0"/>
                    </a:cubicBezTo>
                    <a:cubicBezTo>
                      <a:pt x="340480" y="0"/>
                      <a:pt x="407181" y="29863"/>
                      <a:pt x="455463" y="78145"/>
                    </a:cubicBezTo>
                    <a:lnTo>
                      <a:pt x="457190" y="80238"/>
                    </a:lnTo>
                    <a:lnTo>
                      <a:pt x="1522809" y="80238"/>
                    </a:lnTo>
                    <a:cubicBezTo>
                      <a:pt x="1574328" y="80238"/>
                      <a:pt x="1620969" y="101120"/>
                      <a:pt x="1654731" y="1348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18900000">
                <a:off x="2766862" y="2607658"/>
                <a:ext cx="482863" cy="482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rot="18900000">
                <a:off x="2954909" y="2091995"/>
                <a:ext cx="1280170" cy="289307"/>
              </a:xfrm>
              <a:prstGeom prst="rect">
                <a:avLst/>
              </a:prstGeom>
              <a:noFill/>
            </p:spPr>
            <p:txBody>
              <a:bodyPr rtlCol="0" wrap="none">
                <a:spAutoFit/>
              </a:bodyPr>
              <a:lstStyle/>
              <a:p>
                <a:r>
                  <a:rPr altLang="zh-CN" lang="en-US" sz="1400">
                    <a:solidFill>
                      <a:schemeClr val="bg1"/>
                    </a:solidFill>
                  </a:rPr>
                  <a:t>ADD YOUR TEXT</a:t>
                </a:r>
              </a:p>
            </p:txBody>
          </p:sp>
          <p:sp>
            <p:nvSpPr>
              <p:cNvPr id="31" name="KSO_Shape"/>
              <p:cNvSpPr/>
              <p:nvPr/>
            </p:nvSpPr>
            <p:spPr bwMode="auto">
              <a:xfrm>
                <a:off x="2853408" y="2701142"/>
                <a:ext cx="309770" cy="306672"/>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13" name="组合 12"/>
            <p:cNvGrpSpPr/>
            <p:nvPr/>
          </p:nvGrpSpPr>
          <p:grpSpPr>
            <a:xfrm rot="453698">
              <a:off x="3015339" y="3031466"/>
              <a:ext cx="1949230" cy="719179"/>
              <a:chOff x="3042642" y="3031476"/>
              <a:chExt cx="1949230" cy="719179"/>
            </a:xfrm>
          </p:grpSpPr>
          <p:sp>
            <p:nvSpPr>
              <p:cNvPr id="24" name="任意多边形 23"/>
              <p:cNvSpPr/>
              <p:nvPr/>
            </p:nvSpPr>
            <p:spPr>
              <a:xfrm rot="20700000">
                <a:off x="3042642" y="3031476"/>
                <a:ext cx="1949230" cy="608483"/>
              </a:xfrm>
              <a:custGeom>
                <a:gdLst>
                  <a:gd fmla="*/ 1560408 w 1709374" name="connsiteX0"/>
                  <a:gd fmla="*/ 84028 h 533608" name="connsiteY0"/>
                  <a:gd fmla="*/ 1709374 w 1709374" name="connsiteX1"/>
                  <a:gd fmla="*/ 266804 h 533608" name="connsiteY1"/>
                  <a:gd fmla="*/ 1709373 w 1709374" name="connsiteX2"/>
                  <a:gd fmla="*/ 266804 h 533608" name="connsiteY2"/>
                  <a:gd fmla="*/ 1522807 w 1709374" name="connsiteX3"/>
                  <a:gd fmla="*/ 453370 h 533608" name="connsiteY3"/>
                  <a:gd fmla="*/ 456875 w 1709374" name="connsiteX4"/>
                  <a:gd fmla="*/ 453369 h 533608" name="connsiteY4"/>
                  <a:gd fmla="*/ 455463 w 1709374" name="connsiteX5"/>
                  <a:gd fmla="*/ 455463 h 533608" name="connsiteY5"/>
                  <a:gd fmla="*/ 266804 w 1709374" name="connsiteX6"/>
                  <a:gd fmla="*/ 533608 h 533608" name="connsiteY6"/>
                  <a:gd fmla="*/ 0 w 1709374" name="connsiteX7"/>
                  <a:gd fmla="*/ 266804 h 533608" name="connsiteY7"/>
                  <a:gd fmla="*/ 266804 w 1709374" name="connsiteX8"/>
                  <a:gd fmla="*/ 0 h 533608" name="connsiteY8"/>
                  <a:gd fmla="*/ 455463 w 1709374" name="connsiteX9"/>
                  <a:gd fmla="*/ 78145 h 533608" name="connsiteY9"/>
                  <a:gd fmla="*/ 457190 w 1709374" name="connsiteX10"/>
                  <a:gd fmla="*/ 80238 h 533608" name="connsiteY10"/>
                  <a:gd fmla="*/ 1522808 w 1709374" name="connsiteX11"/>
                  <a:gd fmla="*/ 80238 h 533608" name="connsiteY11"/>
                  <a:gd fmla="*/ 1560408 w 1709374" name="connsiteX12"/>
                  <a:gd fmla="*/ 84028 h 53360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33608" w="1709374">
                    <a:moveTo>
                      <a:pt x="1560408" y="84028"/>
                    </a:moveTo>
                    <a:cubicBezTo>
                      <a:pt x="1645423" y="101425"/>
                      <a:pt x="1709374" y="176646"/>
                      <a:pt x="1709374" y="266804"/>
                    </a:cubicBezTo>
                    <a:lnTo>
                      <a:pt x="1709373" y="266804"/>
                    </a:lnTo>
                    <a:cubicBezTo>
                      <a:pt x="1709373" y="369842"/>
                      <a:pt x="1625845" y="453370"/>
                      <a:pt x="1522807" y="453370"/>
                    </a:cubicBezTo>
                    <a:lnTo>
                      <a:pt x="456875" y="453369"/>
                    </a:lnTo>
                    <a:lnTo>
                      <a:pt x="455463" y="455463"/>
                    </a:lnTo>
                    <a:cubicBezTo>
                      <a:pt x="407181" y="503745"/>
                      <a:pt x="340480" y="533608"/>
                      <a:pt x="266804" y="533608"/>
                    </a:cubicBezTo>
                    <a:cubicBezTo>
                      <a:pt x="119452" y="533608"/>
                      <a:pt x="0" y="414156"/>
                      <a:pt x="0" y="266804"/>
                    </a:cubicBezTo>
                    <a:cubicBezTo>
                      <a:pt x="0" y="119452"/>
                      <a:pt x="119452" y="0"/>
                      <a:pt x="266804" y="0"/>
                    </a:cubicBezTo>
                    <a:cubicBezTo>
                      <a:pt x="340480" y="0"/>
                      <a:pt x="407181" y="29863"/>
                      <a:pt x="455463" y="78145"/>
                    </a:cubicBezTo>
                    <a:lnTo>
                      <a:pt x="457190" y="80238"/>
                    </a:lnTo>
                    <a:lnTo>
                      <a:pt x="1522808" y="80238"/>
                    </a:lnTo>
                    <a:cubicBezTo>
                      <a:pt x="1535688" y="80238"/>
                      <a:pt x="1548263" y="81543"/>
                      <a:pt x="1560408" y="8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20700000">
                <a:off x="3128294" y="3267792"/>
                <a:ext cx="482863" cy="482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rot="20700000">
                <a:off x="3594490" y="3121478"/>
                <a:ext cx="1280170" cy="289307"/>
              </a:xfrm>
              <a:prstGeom prst="rect">
                <a:avLst/>
              </a:prstGeom>
              <a:noFill/>
            </p:spPr>
            <p:txBody>
              <a:bodyPr rtlCol="0" wrap="none">
                <a:spAutoFit/>
              </a:bodyPr>
              <a:lstStyle/>
              <a:p>
                <a:r>
                  <a:rPr altLang="zh-CN" lang="en-US" sz="1400">
                    <a:solidFill>
                      <a:schemeClr val="bg1"/>
                    </a:solidFill>
                  </a:rPr>
                  <a:t>ADD YOUR TEXT</a:t>
                </a:r>
              </a:p>
            </p:txBody>
          </p:sp>
          <p:sp>
            <p:nvSpPr>
              <p:cNvPr id="27" name="KSO_Shape"/>
              <p:cNvSpPr/>
              <p:nvPr/>
            </p:nvSpPr>
            <p:spPr bwMode="auto">
              <a:xfrm>
                <a:off x="3210336" y="3364623"/>
                <a:ext cx="278787" cy="27878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14" name="组合 13"/>
            <p:cNvGrpSpPr/>
            <p:nvPr/>
          </p:nvGrpSpPr>
          <p:grpSpPr>
            <a:xfrm rot="21371110">
              <a:off x="3040289" y="3811651"/>
              <a:ext cx="1949230" cy="719176"/>
              <a:chOff x="3042642" y="3985916"/>
              <a:chExt cx="1949230" cy="719176"/>
            </a:xfrm>
          </p:grpSpPr>
          <p:sp>
            <p:nvSpPr>
              <p:cNvPr id="20" name="任意多边形 19"/>
              <p:cNvSpPr/>
              <p:nvPr/>
            </p:nvSpPr>
            <p:spPr>
              <a:xfrm flipV="1" rot="900000">
                <a:off x="3042642" y="4096609"/>
                <a:ext cx="1949230" cy="608483"/>
              </a:xfrm>
              <a:custGeom>
                <a:gdLst>
                  <a:gd fmla="*/ 213034 w 1709374" name="connsiteX0"/>
                  <a:gd fmla="*/ 528187 h 533608" name="connsiteY0"/>
                  <a:gd fmla="*/ 266804 w 1709374" name="connsiteX1"/>
                  <a:gd fmla="*/ 533608 h 533608" name="connsiteY1"/>
                  <a:gd fmla="*/ 455463 w 1709374" name="connsiteX2"/>
                  <a:gd fmla="*/ 455463 h 533608" name="connsiteY2"/>
                  <a:gd fmla="*/ 456875 w 1709374" name="connsiteX3"/>
                  <a:gd fmla="*/ 453369 h 533608" name="connsiteY3"/>
                  <a:gd fmla="*/ 1522807 w 1709374" name="connsiteX4"/>
                  <a:gd fmla="*/ 453370 h 533608" name="connsiteY4"/>
                  <a:gd fmla="*/ 1709373 w 1709374" name="connsiteX5"/>
                  <a:gd fmla="*/ 266804 h 533608" name="connsiteY5"/>
                  <a:gd fmla="*/ 1709374 w 1709374" name="connsiteX6"/>
                  <a:gd fmla="*/ 266804 h 533608" name="connsiteY6"/>
                  <a:gd fmla="*/ 1522808 w 1709374" name="connsiteX7"/>
                  <a:gd fmla="*/ 80238 h 533608" name="connsiteY7"/>
                  <a:gd fmla="*/ 457190 w 1709374" name="connsiteX8"/>
                  <a:gd fmla="*/ 80238 h 533608" name="connsiteY8"/>
                  <a:gd fmla="*/ 455463 w 1709374" name="connsiteX9"/>
                  <a:gd fmla="*/ 78145 h 533608" name="connsiteY9"/>
                  <a:gd fmla="*/ 266804 w 1709374" name="connsiteX10"/>
                  <a:gd fmla="*/ 0 h 533608" name="connsiteY10"/>
                  <a:gd fmla="*/ 0 w 1709374" name="connsiteX11"/>
                  <a:gd fmla="*/ 266804 h 533608" name="connsiteY11"/>
                  <a:gd fmla="*/ 213034 w 1709374" name="connsiteX12"/>
                  <a:gd fmla="*/ 528187 h 53360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33608" w="1709374">
                    <a:moveTo>
                      <a:pt x="213034" y="528187"/>
                    </a:moveTo>
                    <a:cubicBezTo>
                      <a:pt x="230402" y="531741"/>
                      <a:pt x="248385" y="533608"/>
                      <a:pt x="266804" y="533608"/>
                    </a:cubicBezTo>
                    <a:cubicBezTo>
                      <a:pt x="340480" y="533608"/>
                      <a:pt x="407181" y="503745"/>
                      <a:pt x="455463" y="455463"/>
                    </a:cubicBezTo>
                    <a:lnTo>
                      <a:pt x="456875" y="453369"/>
                    </a:lnTo>
                    <a:lnTo>
                      <a:pt x="1522807" y="453370"/>
                    </a:lnTo>
                    <a:cubicBezTo>
                      <a:pt x="1625845" y="453370"/>
                      <a:pt x="1709373" y="369842"/>
                      <a:pt x="1709373" y="266804"/>
                    </a:cubicBezTo>
                    <a:lnTo>
                      <a:pt x="1709374" y="266804"/>
                    </a:lnTo>
                    <a:cubicBezTo>
                      <a:pt x="1709374" y="163766"/>
                      <a:pt x="1625846" y="80238"/>
                      <a:pt x="1522808" y="80238"/>
                    </a:cubicBezTo>
                    <a:lnTo>
                      <a:pt x="457190" y="80238"/>
                    </a:lnTo>
                    <a:lnTo>
                      <a:pt x="455463" y="78145"/>
                    </a:lnTo>
                    <a:cubicBezTo>
                      <a:pt x="407181" y="29863"/>
                      <a:pt x="340480" y="0"/>
                      <a:pt x="266804" y="0"/>
                    </a:cubicBezTo>
                    <a:cubicBezTo>
                      <a:pt x="119452" y="0"/>
                      <a:pt x="0" y="119452"/>
                      <a:pt x="0" y="266804"/>
                    </a:cubicBezTo>
                    <a:cubicBezTo>
                      <a:pt x="0" y="395737"/>
                      <a:pt x="91456" y="503309"/>
                      <a:pt x="213034" y="5281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V="1" rot="900000">
                <a:off x="3128294" y="3985916"/>
                <a:ext cx="482863" cy="482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rot="900000">
                <a:off x="3599269" y="4299403"/>
                <a:ext cx="1280170" cy="289307"/>
              </a:xfrm>
              <a:prstGeom prst="rect">
                <a:avLst/>
              </a:prstGeom>
              <a:noFill/>
            </p:spPr>
            <p:txBody>
              <a:bodyPr rtlCol="0" wrap="none">
                <a:spAutoFit/>
              </a:bodyPr>
              <a:lstStyle/>
              <a:p>
                <a:r>
                  <a:rPr altLang="zh-CN" lang="en-US" sz="1400">
                    <a:solidFill>
                      <a:schemeClr val="bg1"/>
                    </a:solidFill>
                  </a:rPr>
                  <a:t>ADD YOUR TEXT</a:t>
                </a:r>
              </a:p>
            </p:txBody>
          </p:sp>
          <p:sp>
            <p:nvSpPr>
              <p:cNvPr id="23" name="KSO_Shape"/>
              <p:cNvSpPr/>
              <p:nvPr/>
            </p:nvSpPr>
            <p:spPr bwMode="auto">
              <a:xfrm>
                <a:off x="3210336" y="4090784"/>
                <a:ext cx="314351" cy="264578"/>
              </a:xfrm>
              <a:custGeom>
                <a:gdLst>
                  <a:gd fmla="*/ 2147483646 w 5708" name="T0"/>
                  <a:gd fmla="*/ 2147483646 h 4804" name="T1"/>
                  <a:gd fmla="*/ 2147483646 w 5708" name="T2"/>
                  <a:gd fmla="*/ 2147483646 h 4804" name="T3"/>
                  <a:gd fmla="*/ 2147483646 w 5708" name="T4"/>
                  <a:gd fmla="*/ 2147483646 h 4804" name="T5"/>
                  <a:gd fmla="*/ 2147483646 w 5708" name="T6"/>
                  <a:gd fmla="*/ 2147483646 h 4804" name="T7"/>
                  <a:gd fmla="*/ 2147483646 w 5708" name="T8"/>
                  <a:gd fmla="*/ 2147483646 h 4804" name="T9"/>
                  <a:gd fmla="*/ 2147483646 w 5708" name="T10"/>
                  <a:gd fmla="*/ 2147483646 h 4804" name="T11"/>
                  <a:gd fmla="*/ 2147483646 w 5708" name="T12"/>
                  <a:gd fmla="*/ 2147483646 h 4804" name="T13"/>
                  <a:gd fmla="*/ 2147483646 w 5708" name="T14"/>
                  <a:gd fmla="*/ 2147483646 h 4804" name="T15"/>
                  <a:gd fmla="*/ 2147483646 w 5708" name="T16"/>
                  <a:gd fmla="*/ 2147483646 h 4804" name="T17"/>
                  <a:gd fmla="*/ 2147483646 w 5708" name="T18"/>
                  <a:gd fmla="*/ 2147483646 h 4804" name="T19"/>
                  <a:gd fmla="*/ 2147483646 w 5708" name="T20"/>
                  <a:gd fmla="*/ 2147483646 h 4804" name="T21"/>
                  <a:gd fmla="*/ 2147483646 w 5708" name="T22"/>
                  <a:gd fmla="*/ 2147483646 h 4804" name="T23"/>
                  <a:gd fmla="*/ 2147483646 w 5708" name="T24"/>
                  <a:gd fmla="*/ 2147483646 h 4804" name="T25"/>
                  <a:gd fmla="*/ 2147483646 w 5708" name="T26"/>
                  <a:gd fmla="*/ 2147483646 h 4804" name="T27"/>
                  <a:gd fmla="*/ 2147483646 w 5708" name="T28"/>
                  <a:gd fmla="*/ 2147483646 h 4804" name="T29"/>
                  <a:gd fmla="*/ 2147483646 w 5708" name="T30"/>
                  <a:gd fmla="*/ 2147483646 h 4804" name="T31"/>
                  <a:gd fmla="*/ 2147483646 w 5708" name="T32"/>
                  <a:gd fmla="*/ 2147483646 h 4804" name="T33"/>
                  <a:gd fmla="*/ 2147483646 w 5708" name="T34"/>
                  <a:gd fmla="*/ 2147483646 h 4804" name="T35"/>
                  <a:gd fmla="*/ 2147483646 w 5708" name="T36"/>
                  <a:gd fmla="*/ 2147483646 h 4804" name="T37"/>
                  <a:gd fmla="*/ 2147483646 w 5708" name="T38"/>
                  <a:gd fmla="*/ 2147483646 h 4804" name="T39"/>
                  <a:gd fmla="*/ 2147483646 w 5708" name="T40"/>
                  <a:gd fmla="*/ 2147483646 h 4804" name="T41"/>
                  <a:gd fmla="*/ 2147483646 w 5708" name="T42"/>
                  <a:gd fmla="*/ 2147483646 h 4804" name="T43"/>
                  <a:gd fmla="*/ 2147483646 w 5708" name="T44"/>
                  <a:gd fmla="*/ 2147483646 h 4804" name="T45"/>
                  <a:gd fmla="*/ 2147483646 w 5708" name="T46"/>
                  <a:gd fmla="*/ 2147483646 h 4804" name="T47"/>
                  <a:gd fmla="*/ 2147483646 w 5708" name="T48"/>
                  <a:gd fmla="*/ 2147483646 h 4804" name="T49"/>
                  <a:gd fmla="*/ 2147483646 w 5708" name="T50"/>
                  <a:gd fmla="*/ 2147483646 h 4804" name="T51"/>
                  <a:gd fmla="*/ 2147483646 w 5708" name="T52"/>
                  <a:gd fmla="*/ 2147483646 h 4804" name="T53"/>
                  <a:gd fmla="*/ 2147483646 w 5708" name="T54"/>
                  <a:gd fmla="*/ 2147483646 h 4804" name="T55"/>
                  <a:gd fmla="*/ 2147483646 w 5708" name="T56"/>
                  <a:gd fmla="*/ 2147483646 h 4804" name="T57"/>
                  <a:gd fmla="*/ 2147483646 w 5708" name="T58"/>
                  <a:gd fmla="*/ 2147483646 h 4804" name="T59"/>
                  <a:gd fmla="*/ 2147483646 w 5708" name="T60"/>
                  <a:gd fmla="*/ 2147483646 h 4804" name="T61"/>
                  <a:gd fmla="*/ 2147483646 w 5708" name="T62"/>
                  <a:gd fmla="*/ 2147483646 h 4804" name="T63"/>
                  <a:gd fmla="*/ 2147483646 w 5708" name="T64"/>
                  <a:gd fmla="*/ 2147483646 h 4804" name="T65"/>
                  <a:gd fmla="*/ 2147483646 w 5708" name="T66"/>
                  <a:gd fmla="*/ 2147483646 h 4804" name="T67"/>
                  <a:gd fmla="*/ 2147483646 w 5708" name="T68"/>
                  <a:gd fmla="*/ 2147483646 h 4804" name="T69"/>
                  <a:gd fmla="*/ 2147483646 w 5708" name="T70"/>
                  <a:gd fmla="*/ 2147483646 h 4804" name="T71"/>
                  <a:gd fmla="*/ 2147483646 w 5708" name="T72"/>
                  <a:gd fmla="*/ 2147483646 h 4804" name="T73"/>
                  <a:gd fmla="*/ 2147483646 w 5708" name="T74"/>
                  <a:gd fmla="*/ 2147483646 h 4804" name="T75"/>
                  <a:gd fmla="*/ 2147483646 w 5708" name="T76"/>
                  <a:gd fmla="*/ 2147483646 h 4804" name="T77"/>
                  <a:gd fmla="*/ 2147483646 w 5708" name="T78"/>
                  <a:gd fmla="*/ 2147483646 h 4804" name="T79"/>
                  <a:gd fmla="*/ 2147483646 w 5708" name="T80"/>
                  <a:gd fmla="*/ 2147483646 h 4804" name="T81"/>
                  <a:gd fmla="*/ 2147483646 w 5708" name="T82"/>
                  <a:gd fmla="*/ 2147483646 h 4804" name="T83"/>
                  <a:gd fmla="*/ 2147483646 w 5708" name="T84"/>
                  <a:gd fmla="*/ 2147483646 h 4804" name="T85"/>
                  <a:gd fmla="*/ 2147483646 w 5708" name="T86"/>
                  <a:gd fmla="*/ 2147483646 h 4804" name="T87"/>
                  <a:gd fmla="*/ 2147483646 w 5708" name="T88"/>
                  <a:gd fmla="*/ 2147483646 h 4804" name="T89"/>
                  <a:gd fmla="*/ 2147483646 w 5708" name="T90"/>
                  <a:gd fmla="*/ 2147483646 h 4804" name="T91"/>
                  <a:gd fmla="*/ 2147483646 w 5708" name="T92"/>
                  <a:gd fmla="*/ 2147483646 h 4804" name="T93"/>
                  <a:gd fmla="*/ 2147483646 w 5708" name="T94"/>
                  <a:gd fmla="*/ 2147483646 h 4804" name="T95"/>
                  <a:gd fmla="*/ 2147483646 w 5708" name="T96"/>
                  <a:gd fmla="*/ 2147483646 h 4804" name="T97"/>
                  <a:gd fmla="*/ 2147483646 w 5708" name="T98"/>
                  <a:gd fmla="*/ 2147483646 h 4804" name="T99"/>
                  <a:gd fmla="*/ 2147483646 w 5708" name="T100"/>
                  <a:gd fmla="*/ 2147483646 h 4804" name="T101"/>
                  <a:gd fmla="*/ 2147483646 w 5708" name="T102"/>
                  <a:gd fmla="*/ 2147483646 h 4804" name="T103"/>
                  <a:gd fmla="*/ 2147483646 w 5708" name="T104"/>
                  <a:gd fmla="*/ 2147483646 h 4804" name="T105"/>
                  <a:gd fmla="*/ 2147483646 w 5708" name="T106"/>
                  <a:gd fmla="*/ 2147483646 h 4804" name="T107"/>
                  <a:gd fmla="*/ 2147483646 w 5708" name="T108"/>
                  <a:gd fmla="*/ 2147483646 h 4804" name="T109"/>
                  <a:gd fmla="*/ 2147483646 w 5708" name="T110"/>
                  <a:gd fmla="*/ 2147483646 h 4804" name="T111"/>
                  <a:gd fmla="*/ 2147483646 w 5708" name="T112"/>
                  <a:gd fmla="*/ 2147483646 h 4804" name="T113"/>
                  <a:gd fmla="*/ 2147483646 w 5708" name="T114"/>
                  <a:gd fmla="*/ 2147483646 h 4804" name="T115"/>
                  <a:gd fmla="*/ 2147483646 w 5708" name="T116"/>
                  <a:gd fmla="*/ 2147483646 h 4804" name="T117"/>
                  <a:gd fmla="*/ 2147483646 w 5708" name="T118"/>
                  <a:gd fmla="*/ 2147483646 h 4804" name="T119"/>
                  <a:gd fmla="*/ 2147483646 w 5708" name="T120"/>
                  <a:gd fmla="*/ 2147483646 h 480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804" w="5708">
                    <a:moveTo>
                      <a:pt x="4435" y="1627"/>
                    </a:moveTo>
                    <a:lnTo>
                      <a:pt x="4430" y="1619"/>
                    </a:lnTo>
                    <a:lnTo>
                      <a:pt x="4415" y="1588"/>
                    </a:lnTo>
                    <a:lnTo>
                      <a:pt x="4413" y="1586"/>
                    </a:lnTo>
                    <a:lnTo>
                      <a:pt x="4396" y="1552"/>
                    </a:lnTo>
                    <a:lnTo>
                      <a:pt x="4393" y="1548"/>
                    </a:lnTo>
                    <a:lnTo>
                      <a:pt x="4379" y="1522"/>
                    </a:lnTo>
                    <a:lnTo>
                      <a:pt x="4377" y="1516"/>
                    </a:lnTo>
                    <a:lnTo>
                      <a:pt x="4376" y="1516"/>
                    </a:lnTo>
                    <a:lnTo>
                      <a:pt x="4374" y="1512"/>
                    </a:lnTo>
                    <a:lnTo>
                      <a:pt x="4358" y="1484"/>
                    </a:lnTo>
                    <a:lnTo>
                      <a:pt x="4357" y="1480"/>
                    </a:lnTo>
                    <a:lnTo>
                      <a:pt x="4339" y="1451"/>
                    </a:lnTo>
                    <a:lnTo>
                      <a:pt x="4335" y="1443"/>
                    </a:lnTo>
                    <a:lnTo>
                      <a:pt x="4319" y="1416"/>
                    </a:lnTo>
                    <a:lnTo>
                      <a:pt x="4315" y="1410"/>
                    </a:lnTo>
                    <a:lnTo>
                      <a:pt x="4299" y="1382"/>
                    </a:lnTo>
                    <a:lnTo>
                      <a:pt x="4298" y="1380"/>
                    </a:lnTo>
                    <a:lnTo>
                      <a:pt x="4296" y="1379"/>
                    </a:lnTo>
                    <a:lnTo>
                      <a:pt x="4279" y="1348"/>
                    </a:lnTo>
                    <a:lnTo>
                      <a:pt x="4276" y="1345"/>
                    </a:lnTo>
                    <a:lnTo>
                      <a:pt x="4259" y="1316"/>
                    </a:lnTo>
                    <a:lnTo>
                      <a:pt x="4254" y="1309"/>
                    </a:lnTo>
                    <a:lnTo>
                      <a:pt x="4237" y="1283"/>
                    </a:lnTo>
                    <a:lnTo>
                      <a:pt x="4235" y="1281"/>
                    </a:lnTo>
                    <a:lnTo>
                      <a:pt x="4234" y="1279"/>
                    </a:lnTo>
                    <a:lnTo>
                      <a:pt x="4217" y="1254"/>
                    </a:lnTo>
                    <a:lnTo>
                      <a:pt x="4211" y="1244"/>
                    </a:lnTo>
                    <a:lnTo>
                      <a:pt x="4196" y="1222"/>
                    </a:lnTo>
                    <a:lnTo>
                      <a:pt x="4190" y="1212"/>
                    </a:lnTo>
                    <a:lnTo>
                      <a:pt x="4172" y="1186"/>
                    </a:lnTo>
                    <a:lnTo>
                      <a:pt x="4168" y="1182"/>
                    </a:lnTo>
                    <a:lnTo>
                      <a:pt x="4151" y="1158"/>
                    </a:lnTo>
                    <a:lnTo>
                      <a:pt x="4144" y="1147"/>
                    </a:lnTo>
                    <a:lnTo>
                      <a:pt x="4129" y="1127"/>
                    </a:lnTo>
                    <a:lnTo>
                      <a:pt x="4124" y="1120"/>
                    </a:lnTo>
                    <a:lnTo>
                      <a:pt x="4106" y="1096"/>
                    </a:lnTo>
                    <a:lnTo>
                      <a:pt x="4100" y="1088"/>
                    </a:lnTo>
                    <a:lnTo>
                      <a:pt x="4083" y="1066"/>
                    </a:lnTo>
                    <a:lnTo>
                      <a:pt x="4076" y="1057"/>
                    </a:lnTo>
                    <a:lnTo>
                      <a:pt x="4059" y="1035"/>
                    </a:lnTo>
                    <a:lnTo>
                      <a:pt x="4052" y="1026"/>
                    </a:lnTo>
                    <a:lnTo>
                      <a:pt x="4035" y="1006"/>
                    </a:lnTo>
                    <a:lnTo>
                      <a:pt x="4031" y="999"/>
                    </a:lnTo>
                    <a:lnTo>
                      <a:pt x="4013" y="977"/>
                    </a:lnTo>
                    <a:lnTo>
                      <a:pt x="4004" y="966"/>
                    </a:lnTo>
                    <a:lnTo>
                      <a:pt x="4002" y="964"/>
                    </a:lnTo>
                    <a:lnTo>
                      <a:pt x="3988" y="948"/>
                    </a:lnTo>
                    <a:lnTo>
                      <a:pt x="3987" y="947"/>
                    </a:lnTo>
                    <a:lnTo>
                      <a:pt x="3979" y="936"/>
                    </a:lnTo>
                    <a:lnTo>
                      <a:pt x="3962" y="917"/>
                    </a:lnTo>
                    <a:lnTo>
                      <a:pt x="3960" y="914"/>
                    </a:lnTo>
                    <a:lnTo>
                      <a:pt x="3955" y="909"/>
                    </a:lnTo>
                    <a:lnTo>
                      <a:pt x="3941" y="892"/>
                    </a:lnTo>
                    <a:lnTo>
                      <a:pt x="3930" y="882"/>
                    </a:lnTo>
                    <a:lnTo>
                      <a:pt x="3913" y="862"/>
                    </a:lnTo>
                    <a:lnTo>
                      <a:pt x="3904" y="852"/>
                    </a:lnTo>
                    <a:lnTo>
                      <a:pt x="3887" y="833"/>
                    </a:lnTo>
                    <a:lnTo>
                      <a:pt x="3876" y="822"/>
                    </a:lnTo>
                    <a:lnTo>
                      <a:pt x="3867" y="811"/>
                    </a:lnTo>
                    <a:lnTo>
                      <a:pt x="3849" y="792"/>
                    </a:lnTo>
                    <a:lnTo>
                      <a:pt x="3838" y="781"/>
                    </a:lnTo>
                    <a:lnTo>
                      <a:pt x="3826" y="770"/>
                    </a:lnTo>
                    <a:lnTo>
                      <a:pt x="3810" y="752"/>
                    </a:lnTo>
                    <a:lnTo>
                      <a:pt x="3799" y="742"/>
                    </a:lnTo>
                    <a:lnTo>
                      <a:pt x="3782" y="725"/>
                    </a:lnTo>
                    <a:lnTo>
                      <a:pt x="3772" y="715"/>
                    </a:lnTo>
                    <a:lnTo>
                      <a:pt x="3759" y="702"/>
                    </a:lnTo>
                    <a:lnTo>
                      <a:pt x="3738" y="682"/>
                    </a:lnTo>
                    <a:lnTo>
                      <a:pt x="3732" y="678"/>
                    </a:lnTo>
                    <a:lnTo>
                      <a:pt x="3719" y="665"/>
                    </a:lnTo>
                    <a:lnTo>
                      <a:pt x="3700" y="647"/>
                    </a:lnTo>
                    <a:lnTo>
                      <a:pt x="3691" y="639"/>
                    </a:lnTo>
                    <a:lnTo>
                      <a:pt x="3675" y="624"/>
                    </a:lnTo>
                    <a:lnTo>
                      <a:pt x="3659" y="610"/>
                    </a:lnTo>
                    <a:lnTo>
                      <a:pt x="3649" y="601"/>
                    </a:lnTo>
                    <a:lnTo>
                      <a:pt x="3629" y="584"/>
                    </a:lnTo>
                    <a:lnTo>
                      <a:pt x="3617" y="574"/>
                    </a:lnTo>
                    <a:lnTo>
                      <a:pt x="3607" y="564"/>
                    </a:lnTo>
                    <a:lnTo>
                      <a:pt x="3606" y="563"/>
                    </a:lnTo>
                    <a:lnTo>
                      <a:pt x="3589" y="549"/>
                    </a:lnTo>
                    <a:lnTo>
                      <a:pt x="3539" y="508"/>
                    </a:lnTo>
                    <a:lnTo>
                      <a:pt x="3489" y="467"/>
                    </a:lnTo>
                    <a:lnTo>
                      <a:pt x="3437" y="428"/>
                    </a:lnTo>
                    <a:lnTo>
                      <a:pt x="3385" y="391"/>
                    </a:lnTo>
                    <a:lnTo>
                      <a:pt x="3332" y="353"/>
                    </a:lnTo>
                    <a:lnTo>
                      <a:pt x="3278" y="316"/>
                    </a:lnTo>
                    <a:lnTo>
                      <a:pt x="3224" y="281"/>
                    </a:lnTo>
                    <a:lnTo>
                      <a:pt x="3169" y="247"/>
                    </a:lnTo>
                    <a:lnTo>
                      <a:pt x="3112" y="212"/>
                    </a:lnTo>
                    <a:lnTo>
                      <a:pt x="3054" y="179"/>
                    </a:lnTo>
                    <a:lnTo>
                      <a:pt x="2996" y="147"/>
                    </a:lnTo>
                    <a:lnTo>
                      <a:pt x="2938" y="117"/>
                    </a:lnTo>
                    <a:lnTo>
                      <a:pt x="2878" y="86"/>
                    </a:lnTo>
                    <a:lnTo>
                      <a:pt x="2818" y="56"/>
                    </a:lnTo>
                    <a:lnTo>
                      <a:pt x="2757" y="28"/>
                    </a:lnTo>
                    <a:lnTo>
                      <a:pt x="2694" y="0"/>
                    </a:lnTo>
                    <a:lnTo>
                      <a:pt x="1387" y="1384"/>
                    </a:lnTo>
                    <a:lnTo>
                      <a:pt x="1422" y="1454"/>
                    </a:lnTo>
                    <a:lnTo>
                      <a:pt x="1459" y="1525"/>
                    </a:lnTo>
                    <a:lnTo>
                      <a:pt x="1496" y="1594"/>
                    </a:lnTo>
                    <a:lnTo>
                      <a:pt x="1535" y="1661"/>
                    </a:lnTo>
                    <a:lnTo>
                      <a:pt x="1576" y="1728"/>
                    </a:lnTo>
                    <a:lnTo>
                      <a:pt x="1617" y="1793"/>
                    </a:lnTo>
                    <a:lnTo>
                      <a:pt x="1661" y="1857"/>
                    </a:lnTo>
                    <a:lnTo>
                      <a:pt x="1704" y="1921"/>
                    </a:lnTo>
                    <a:lnTo>
                      <a:pt x="0" y="3724"/>
                    </a:lnTo>
                    <a:lnTo>
                      <a:pt x="68" y="4282"/>
                    </a:lnTo>
                    <a:lnTo>
                      <a:pt x="281" y="4323"/>
                    </a:lnTo>
                    <a:lnTo>
                      <a:pt x="1585" y="2945"/>
                    </a:lnTo>
                    <a:lnTo>
                      <a:pt x="1694" y="3047"/>
                    </a:lnTo>
                    <a:lnTo>
                      <a:pt x="458" y="4356"/>
                    </a:lnTo>
                    <a:lnTo>
                      <a:pt x="723" y="4406"/>
                    </a:lnTo>
                    <a:lnTo>
                      <a:pt x="794" y="4331"/>
                    </a:lnTo>
                    <a:lnTo>
                      <a:pt x="1026" y="4366"/>
                    </a:lnTo>
                    <a:lnTo>
                      <a:pt x="1124" y="4262"/>
                    </a:lnTo>
                    <a:lnTo>
                      <a:pt x="1061" y="4049"/>
                    </a:lnTo>
                    <a:lnTo>
                      <a:pt x="1109" y="3997"/>
                    </a:lnTo>
                    <a:lnTo>
                      <a:pt x="1342" y="4033"/>
                    </a:lnTo>
                    <a:lnTo>
                      <a:pt x="1440" y="3929"/>
                    </a:lnTo>
                    <a:lnTo>
                      <a:pt x="1376" y="3714"/>
                    </a:lnTo>
                    <a:lnTo>
                      <a:pt x="1424" y="3664"/>
                    </a:lnTo>
                    <a:lnTo>
                      <a:pt x="1657" y="3699"/>
                    </a:lnTo>
                    <a:lnTo>
                      <a:pt x="1755" y="3595"/>
                    </a:lnTo>
                    <a:lnTo>
                      <a:pt x="1691" y="3381"/>
                    </a:lnTo>
                    <a:lnTo>
                      <a:pt x="1963" y="3093"/>
                    </a:lnTo>
                    <a:lnTo>
                      <a:pt x="2114" y="3237"/>
                    </a:lnTo>
                    <a:lnTo>
                      <a:pt x="2575" y="2750"/>
                    </a:lnTo>
                    <a:lnTo>
                      <a:pt x="2641" y="2791"/>
                    </a:lnTo>
                    <a:lnTo>
                      <a:pt x="2708" y="2831"/>
                    </a:lnTo>
                    <a:lnTo>
                      <a:pt x="2777" y="2869"/>
                    </a:lnTo>
                    <a:lnTo>
                      <a:pt x="2847" y="2907"/>
                    </a:lnTo>
                    <a:lnTo>
                      <a:pt x="2918" y="2942"/>
                    </a:lnTo>
                    <a:lnTo>
                      <a:pt x="2992" y="2976"/>
                    </a:lnTo>
                    <a:lnTo>
                      <a:pt x="3066" y="3011"/>
                    </a:lnTo>
                    <a:lnTo>
                      <a:pt x="3143" y="3043"/>
                    </a:lnTo>
                    <a:lnTo>
                      <a:pt x="3666" y="2489"/>
                    </a:lnTo>
                    <a:lnTo>
                      <a:pt x="3630" y="2419"/>
                    </a:lnTo>
                    <a:lnTo>
                      <a:pt x="3601" y="2359"/>
                    </a:lnTo>
                    <a:lnTo>
                      <a:pt x="3573" y="2296"/>
                    </a:lnTo>
                    <a:lnTo>
                      <a:pt x="3545" y="2233"/>
                    </a:lnTo>
                    <a:lnTo>
                      <a:pt x="3519" y="2169"/>
                    </a:lnTo>
                    <a:lnTo>
                      <a:pt x="3496" y="2104"/>
                    </a:lnTo>
                    <a:lnTo>
                      <a:pt x="3473" y="2038"/>
                    </a:lnTo>
                    <a:lnTo>
                      <a:pt x="3453" y="1972"/>
                    </a:lnTo>
                    <a:lnTo>
                      <a:pt x="3434" y="1904"/>
                    </a:lnTo>
                    <a:lnTo>
                      <a:pt x="2426" y="951"/>
                    </a:lnTo>
                    <a:lnTo>
                      <a:pt x="2785" y="572"/>
                    </a:lnTo>
                    <a:lnTo>
                      <a:pt x="3284" y="1045"/>
                    </a:lnTo>
                    <a:lnTo>
                      <a:pt x="3890" y="1616"/>
                    </a:lnTo>
                    <a:lnTo>
                      <a:pt x="3845" y="1667"/>
                    </a:lnTo>
                    <a:lnTo>
                      <a:pt x="3847" y="1667"/>
                    </a:lnTo>
                    <a:lnTo>
                      <a:pt x="3850" y="1695"/>
                    </a:lnTo>
                    <a:lnTo>
                      <a:pt x="3855" y="1723"/>
                    </a:lnTo>
                    <a:lnTo>
                      <a:pt x="3860" y="1751"/>
                    </a:lnTo>
                    <a:lnTo>
                      <a:pt x="3872" y="1808"/>
                    </a:lnTo>
                    <a:lnTo>
                      <a:pt x="3888" y="1864"/>
                    </a:lnTo>
                    <a:lnTo>
                      <a:pt x="3907" y="1921"/>
                    </a:lnTo>
                    <a:lnTo>
                      <a:pt x="3927" y="1978"/>
                    </a:lnTo>
                    <a:lnTo>
                      <a:pt x="3948" y="2033"/>
                    </a:lnTo>
                    <a:lnTo>
                      <a:pt x="3971" y="2087"/>
                    </a:lnTo>
                    <a:lnTo>
                      <a:pt x="3995" y="2139"/>
                    </a:lnTo>
                    <a:lnTo>
                      <a:pt x="4098" y="2031"/>
                    </a:lnTo>
                    <a:lnTo>
                      <a:pt x="4097" y="2028"/>
                    </a:lnTo>
                    <a:lnTo>
                      <a:pt x="4425" y="1684"/>
                    </a:lnTo>
                    <a:lnTo>
                      <a:pt x="4450" y="1659"/>
                    </a:lnTo>
                    <a:lnTo>
                      <a:pt x="4435" y="1627"/>
                    </a:lnTo>
                    <a:close/>
                    <a:moveTo>
                      <a:pt x="3784" y="1717"/>
                    </a:moveTo>
                    <a:lnTo>
                      <a:pt x="3784" y="1717"/>
                    </a:lnTo>
                    <a:lnTo>
                      <a:pt x="3783" y="1740"/>
                    </a:lnTo>
                    <a:lnTo>
                      <a:pt x="3784" y="1766"/>
                    </a:lnTo>
                    <a:lnTo>
                      <a:pt x="3786" y="1797"/>
                    </a:lnTo>
                    <a:lnTo>
                      <a:pt x="3791" y="1829"/>
                    </a:lnTo>
                    <a:lnTo>
                      <a:pt x="3799" y="1878"/>
                    </a:lnTo>
                    <a:lnTo>
                      <a:pt x="3811" y="1929"/>
                    </a:lnTo>
                    <a:lnTo>
                      <a:pt x="3826" y="1983"/>
                    </a:lnTo>
                    <a:lnTo>
                      <a:pt x="3843" y="2039"/>
                    </a:lnTo>
                    <a:lnTo>
                      <a:pt x="3864" y="2097"/>
                    </a:lnTo>
                    <a:lnTo>
                      <a:pt x="3888" y="2156"/>
                    </a:lnTo>
                    <a:lnTo>
                      <a:pt x="3914" y="2216"/>
                    </a:lnTo>
                    <a:lnTo>
                      <a:pt x="3942" y="2276"/>
                    </a:lnTo>
                    <a:lnTo>
                      <a:pt x="3959" y="2311"/>
                    </a:lnTo>
                    <a:lnTo>
                      <a:pt x="3976" y="2342"/>
                    </a:lnTo>
                    <a:lnTo>
                      <a:pt x="3994" y="2374"/>
                    </a:lnTo>
                    <a:lnTo>
                      <a:pt x="4012" y="2405"/>
                    </a:lnTo>
                    <a:lnTo>
                      <a:pt x="4047" y="2462"/>
                    </a:lnTo>
                    <a:lnTo>
                      <a:pt x="4065" y="2489"/>
                    </a:lnTo>
                    <a:lnTo>
                      <a:pt x="4084" y="2515"/>
                    </a:lnTo>
                    <a:lnTo>
                      <a:pt x="4164" y="2432"/>
                    </a:lnTo>
                    <a:lnTo>
                      <a:pt x="4234" y="2360"/>
                    </a:lnTo>
                    <a:lnTo>
                      <a:pt x="4448" y="2139"/>
                    </a:lnTo>
                    <a:lnTo>
                      <a:pt x="4710" y="2411"/>
                    </a:lnTo>
                    <a:lnTo>
                      <a:pt x="4988" y="2698"/>
                    </a:lnTo>
                    <a:lnTo>
                      <a:pt x="4988" y="2497"/>
                    </a:lnTo>
                    <a:lnTo>
                      <a:pt x="4920" y="2497"/>
                    </a:lnTo>
                    <a:lnTo>
                      <a:pt x="4920" y="2325"/>
                    </a:lnTo>
                    <a:lnTo>
                      <a:pt x="5088" y="2325"/>
                    </a:lnTo>
                    <a:lnTo>
                      <a:pt x="5403" y="2325"/>
                    </a:lnTo>
                    <a:lnTo>
                      <a:pt x="5403" y="2497"/>
                    </a:lnTo>
                    <a:lnTo>
                      <a:pt x="5327" y="2497"/>
                    </a:lnTo>
                    <a:lnTo>
                      <a:pt x="5327" y="2643"/>
                    </a:lnTo>
                    <a:lnTo>
                      <a:pt x="5327" y="3047"/>
                    </a:lnTo>
                    <a:lnTo>
                      <a:pt x="5425" y="3149"/>
                    </a:lnTo>
                    <a:lnTo>
                      <a:pt x="5708" y="3441"/>
                    </a:lnTo>
                    <a:lnTo>
                      <a:pt x="5614" y="3612"/>
                    </a:lnTo>
                    <a:lnTo>
                      <a:pt x="5383" y="3612"/>
                    </a:lnTo>
                    <a:lnTo>
                      <a:pt x="5383" y="4804"/>
                    </a:lnTo>
                    <a:lnTo>
                      <a:pt x="3508" y="4804"/>
                    </a:lnTo>
                    <a:lnTo>
                      <a:pt x="3508" y="3612"/>
                    </a:lnTo>
                    <a:lnTo>
                      <a:pt x="3267" y="3612"/>
                    </a:lnTo>
                    <a:lnTo>
                      <a:pt x="3165" y="3463"/>
                    </a:lnTo>
                    <a:lnTo>
                      <a:pt x="3734" y="2875"/>
                    </a:lnTo>
                    <a:lnTo>
                      <a:pt x="3837" y="2769"/>
                    </a:lnTo>
                    <a:lnTo>
                      <a:pt x="3861" y="2802"/>
                    </a:lnTo>
                    <a:lnTo>
                      <a:pt x="3885" y="2835"/>
                    </a:lnTo>
                    <a:lnTo>
                      <a:pt x="3910" y="2867"/>
                    </a:lnTo>
                    <a:lnTo>
                      <a:pt x="3936" y="2897"/>
                    </a:lnTo>
                    <a:lnTo>
                      <a:pt x="3962" y="2928"/>
                    </a:lnTo>
                    <a:lnTo>
                      <a:pt x="3989" y="2958"/>
                    </a:lnTo>
                    <a:lnTo>
                      <a:pt x="4017" y="2985"/>
                    </a:lnTo>
                    <a:lnTo>
                      <a:pt x="4044" y="3013"/>
                    </a:lnTo>
                    <a:lnTo>
                      <a:pt x="4080" y="3046"/>
                    </a:lnTo>
                    <a:lnTo>
                      <a:pt x="4120" y="3078"/>
                    </a:lnTo>
                    <a:lnTo>
                      <a:pt x="4141" y="3093"/>
                    </a:lnTo>
                    <a:lnTo>
                      <a:pt x="4162" y="3109"/>
                    </a:lnTo>
                    <a:lnTo>
                      <a:pt x="4184" y="3123"/>
                    </a:lnTo>
                    <a:lnTo>
                      <a:pt x="4207" y="3137"/>
                    </a:lnTo>
                    <a:lnTo>
                      <a:pt x="4216" y="3150"/>
                    </a:lnTo>
                    <a:lnTo>
                      <a:pt x="4226" y="3162"/>
                    </a:lnTo>
                    <a:lnTo>
                      <a:pt x="4237" y="3174"/>
                    </a:lnTo>
                    <a:lnTo>
                      <a:pt x="4248" y="3185"/>
                    </a:lnTo>
                    <a:lnTo>
                      <a:pt x="4261" y="3196"/>
                    </a:lnTo>
                    <a:lnTo>
                      <a:pt x="4273" y="3206"/>
                    </a:lnTo>
                    <a:lnTo>
                      <a:pt x="4287" y="3214"/>
                    </a:lnTo>
                    <a:lnTo>
                      <a:pt x="4301" y="3222"/>
                    </a:lnTo>
                    <a:lnTo>
                      <a:pt x="4315" y="3229"/>
                    </a:lnTo>
                    <a:lnTo>
                      <a:pt x="4330" y="3236"/>
                    </a:lnTo>
                    <a:lnTo>
                      <a:pt x="4345" y="3242"/>
                    </a:lnTo>
                    <a:lnTo>
                      <a:pt x="4361" y="3246"/>
                    </a:lnTo>
                    <a:lnTo>
                      <a:pt x="4378" y="3250"/>
                    </a:lnTo>
                    <a:lnTo>
                      <a:pt x="4394" y="3253"/>
                    </a:lnTo>
                    <a:lnTo>
                      <a:pt x="4411" y="3254"/>
                    </a:lnTo>
                    <a:lnTo>
                      <a:pt x="4428" y="3255"/>
                    </a:lnTo>
                    <a:lnTo>
                      <a:pt x="4444" y="3254"/>
                    </a:lnTo>
                    <a:lnTo>
                      <a:pt x="4458" y="3253"/>
                    </a:lnTo>
                    <a:lnTo>
                      <a:pt x="4474" y="3250"/>
                    </a:lnTo>
                    <a:lnTo>
                      <a:pt x="4489" y="3248"/>
                    </a:lnTo>
                    <a:lnTo>
                      <a:pt x="4503" y="3245"/>
                    </a:lnTo>
                    <a:lnTo>
                      <a:pt x="4517" y="3240"/>
                    </a:lnTo>
                    <a:lnTo>
                      <a:pt x="4530" y="3234"/>
                    </a:lnTo>
                    <a:lnTo>
                      <a:pt x="4544" y="3228"/>
                    </a:lnTo>
                    <a:lnTo>
                      <a:pt x="4557" y="3221"/>
                    </a:lnTo>
                    <a:lnTo>
                      <a:pt x="4569" y="3214"/>
                    </a:lnTo>
                    <a:lnTo>
                      <a:pt x="4582" y="3206"/>
                    </a:lnTo>
                    <a:lnTo>
                      <a:pt x="4593" y="3197"/>
                    </a:lnTo>
                    <a:lnTo>
                      <a:pt x="4605" y="3188"/>
                    </a:lnTo>
                    <a:lnTo>
                      <a:pt x="4615" y="3178"/>
                    </a:lnTo>
                    <a:lnTo>
                      <a:pt x="4625" y="3168"/>
                    </a:lnTo>
                    <a:lnTo>
                      <a:pt x="4634" y="3156"/>
                    </a:lnTo>
                    <a:lnTo>
                      <a:pt x="4638" y="3151"/>
                    </a:lnTo>
                    <a:lnTo>
                      <a:pt x="4639" y="3151"/>
                    </a:lnTo>
                    <a:lnTo>
                      <a:pt x="4641" y="3148"/>
                    </a:lnTo>
                    <a:lnTo>
                      <a:pt x="4641" y="3146"/>
                    </a:lnTo>
                    <a:lnTo>
                      <a:pt x="4645" y="3143"/>
                    </a:lnTo>
                    <a:lnTo>
                      <a:pt x="4645" y="3142"/>
                    </a:lnTo>
                    <a:lnTo>
                      <a:pt x="4654" y="3129"/>
                    </a:lnTo>
                    <a:lnTo>
                      <a:pt x="4655" y="3128"/>
                    </a:lnTo>
                    <a:lnTo>
                      <a:pt x="4664" y="3112"/>
                    </a:lnTo>
                    <a:lnTo>
                      <a:pt x="4672" y="3096"/>
                    </a:lnTo>
                    <a:lnTo>
                      <a:pt x="4674" y="3090"/>
                    </a:lnTo>
                    <a:lnTo>
                      <a:pt x="4680" y="3073"/>
                    </a:lnTo>
                    <a:lnTo>
                      <a:pt x="4686" y="3056"/>
                    </a:lnTo>
                    <a:lnTo>
                      <a:pt x="4690" y="3037"/>
                    </a:lnTo>
                    <a:lnTo>
                      <a:pt x="4692" y="3019"/>
                    </a:lnTo>
                    <a:lnTo>
                      <a:pt x="4693" y="3004"/>
                    </a:lnTo>
                    <a:lnTo>
                      <a:pt x="4694" y="2988"/>
                    </a:lnTo>
                    <a:lnTo>
                      <a:pt x="4693" y="2969"/>
                    </a:lnTo>
                    <a:lnTo>
                      <a:pt x="4692" y="2950"/>
                    </a:lnTo>
                    <a:lnTo>
                      <a:pt x="4689" y="2932"/>
                    </a:lnTo>
                    <a:lnTo>
                      <a:pt x="4684" y="2914"/>
                    </a:lnTo>
                    <a:lnTo>
                      <a:pt x="4678" y="2896"/>
                    </a:lnTo>
                    <a:lnTo>
                      <a:pt x="4671" y="2878"/>
                    </a:lnTo>
                    <a:lnTo>
                      <a:pt x="4663" y="2862"/>
                    </a:lnTo>
                    <a:lnTo>
                      <a:pt x="4653" y="2847"/>
                    </a:lnTo>
                    <a:lnTo>
                      <a:pt x="4644" y="2831"/>
                    </a:lnTo>
                    <a:lnTo>
                      <a:pt x="4632" y="2817"/>
                    </a:lnTo>
                    <a:lnTo>
                      <a:pt x="4620" y="2804"/>
                    </a:lnTo>
                    <a:lnTo>
                      <a:pt x="4607" y="2791"/>
                    </a:lnTo>
                    <a:lnTo>
                      <a:pt x="4594" y="2779"/>
                    </a:lnTo>
                    <a:lnTo>
                      <a:pt x="4579" y="2769"/>
                    </a:lnTo>
                    <a:lnTo>
                      <a:pt x="4563" y="2759"/>
                    </a:lnTo>
                    <a:lnTo>
                      <a:pt x="4548" y="2751"/>
                    </a:lnTo>
                    <a:lnTo>
                      <a:pt x="4557" y="2776"/>
                    </a:lnTo>
                    <a:lnTo>
                      <a:pt x="4565" y="2802"/>
                    </a:lnTo>
                    <a:lnTo>
                      <a:pt x="4569" y="2827"/>
                    </a:lnTo>
                    <a:lnTo>
                      <a:pt x="4572" y="2852"/>
                    </a:lnTo>
                    <a:lnTo>
                      <a:pt x="4570" y="2877"/>
                    </a:lnTo>
                    <a:lnTo>
                      <a:pt x="4567" y="2901"/>
                    </a:lnTo>
                    <a:lnTo>
                      <a:pt x="4561" y="2923"/>
                    </a:lnTo>
                    <a:lnTo>
                      <a:pt x="4553" y="2946"/>
                    </a:lnTo>
                    <a:lnTo>
                      <a:pt x="4547" y="2956"/>
                    </a:lnTo>
                    <a:lnTo>
                      <a:pt x="4541" y="2966"/>
                    </a:lnTo>
                    <a:lnTo>
                      <a:pt x="4535" y="2975"/>
                    </a:lnTo>
                    <a:lnTo>
                      <a:pt x="4528" y="2985"/>
                    </a:lnTo>
                    <a:lnTo>
                      <a:pt x="4520" y="2994"/>
                    </a:lnTo>
                    <a:lnTo>
                      <a:pt x="4511" y="3002"/>
                    </a:lnTo>
                    <a:lnTo>
                      <a:pt x="4502" y="3010"/>
                    </a:lnTo>
                    <a:lnTo>
                      <a:pt x="4492" y="3018"/>
                    </a:lnTo>
                    <a:lnTo>
                      <a:pt x="4483" y="3024"/>
                    </a:lnTo>
                    <a:lnTo>
                      <a:pt x="4472" y="3031"/>
                    </a:lnTo>
                    <a:lnTo>
                      <a:pt x="4461" y="3036"/>
                    </a:lnTo>
                    <a:lnTo>
                      <a:pt x="4449" y="3040"/>
                    </a:lnTo>
                    <a:lnTo>
                      <a:pt x="4436" y="3045"/>
                    </a:lnTo>
                    <a:lnTo>
                      <a:pt x="4423" y="3048"/>
                    </a:lnTo>
                    <a:lnTo>
                      <a:pt x="4410" y="3052"/>
                    </a:lnTo>
                    <a:lnTo>
                      <a:pt x="4396" y="3053"/>
                    </a:lnTo>
                    <a:lnTo>
                      <a:pt x="4379" y="3054"/>
                    </a:lnTo>
                    <a:lnTo>
                      <a:pt x="4363" y="3054"/>
                    </a:lnTo>
                    <a:lnTo>
                      <a:pt x="4346" y="3053"/>
                    </a:lnTo>
                    <a:lnTo>
                      <a:pt x="4328" y="3050"/>
                    </a:lnTo>
                    <a:lnTo>
                      <a:pt x="4312" y="3046"/>
                    </a:lnTo>
                    <a:lnTo>
                      <a:pt x="4293" y="3040"/>
                    </a:lnTo>
                    <a:lnTo>
                      <a:pt x="4275" y="3033"/>
                    </a:lnTo>
                    <a:lnTo>
                      <a:pt x="4257" y="3025"/>
                    </a:lnTo>
                    <a:lnTo>
                      <a:pt x="4239" y="3014"/>
                    </a:lnTo>
                    <a:lnTo>
                      <a:pt x="4220" y="3004"/>
                    </a:lnTo>
                    <a:lnTo>
                      <a:pt x="4201" y="2992"/>
                    </a:lnTo>
                    <a:lnTo>
                      <a:pt x="4181" y="2978"/>
                    </a:lnTo>
                    <a:lnTo>
                      <a:pt x="4162" y="2963"/>
                    </a:lnTo>
                    <a:lnTo>
                      <a:pt x="4142" y="2948"/>
                    </a:lnTo>
                    <a:lnTo>
                      <a:pt x="4123" y="2930"/>
                    </a:lnTo>
                    <a:lnTo>
                      <a:pt x="4103" y="2913"/>
                    </a:lnTo>
                    <a:lnTo>
                      <a:pt x="4082" y="2891"/>
                    </a:lnTo>
                    <a:lnTo>
                      <a:pt x="4059" y="2868"/>
                    </a:lnTo>
                    <a:lnTo>
                      <a:pt x="4037" y="2843"/>
                    </a:lnTo>
                    <a:lnTo>
                      <a:pt x="4014" y="2818"/>
                    </a:lnTo>
                    <a:lnTo>
                      <a:pt x="3992" y="2791"/>
                    </a:lnTo>
                    <a:lnTo>
                      <a:pt x="3971" y="2763"/>
                    </a:lnTo>
                    <a:lnTo>
                      <a:pt x="3948" y="2733"/>
                    </a:lnTo>
                    <a:lnTo>
                      <a:pt x="3926" y="2701"/>
                    </a:lnTo>
                    <a:lnTo>
                      <a:pt x="3903" y="2669"/>
                    </a:lnTo>
                    <a:lnTo>
                      <a:pt x="3882" y="2636"/>
                    </a:lnTo>
                    <a:lnTo>
                      <a:pt x="3861" y="2602"/>
                    </a:lnTo>
                    <a:lnTo>
                      <a:pt x="3838" y="2567"/>
                    </a:lnTo>
                    <a:lnTo>
                      <a:pt x="3818" y="2530"/>
                    </a:lnTo>
                    <a:lnTo>
                      <a:pt x="3797" y="2492"/>
                    </a:lnTo>
                    <a:lnTo>
                      <a:pt x="3777" y="2455"/>
                    </a:lnTo>
                    <a:lnTo>
                      <a:pt x="3757" y="2414"/>
                    </a:lnTo>
                    <a:lnTo>
                      <a:pt x="3737" y="2375"/>
                    </a:lnTo>
                    <a:lnTo>
                      <a:pt x="3719" y="2335"/>
                    </a:lnTo>
                    <a:lnTo>
                      <a:pt x="3701" y="2295"/>
                    </a:lnTo>
                    <a:lnTo>
                      <a:pt x="3685" y="2255"/>
                    </a:lnTo>
                    <a:lnTo>
                      <a:pt x="3668" y="2216"/>
                    </a:lnTo>
                    <a:lnTo>
                      <a:pt x="3654" y="2177"/>
                    </a:lnTo>
                    <a:lnTo>
                      <a:pt x="3640" y="2138"/>
                    </a:lnTo>
                    <a:lnTo>
                      <a:pt x="3627" y="2099"/>
                    </a:lnTo>
                    <a:lnTo>
                      <a:pt x="3614" y="2060"/>
                    </a:lnTo>
                    <a:lnTo>
                      <a:pt x="3603" y="2022"/>
                    </a:lnTo>
                    <a:lnTo>
                      <a:pt x="3593" y="1986"/>
                    </a:lnTo>
                    <a:lnTo>
                      <a:pt x="3583" y="1949"/>
                    </a:lnTo>
                    <a:lnTo>
                      <a:pt x="3575" y="1913"/>
                    </a:lnTo>
                    <a:lnTo>
                      <a:pt x="3568" y="1878"/>
                    </a:lnTo>
                    <a:lnTo>
                      <a:pt x="3561" y="1843"/>
                    </a:lnTo>
                    <a:lnTo>
                      <a:pt x="3556" y="1810"/>
                    </a:lnTo>
                    <a:lnTo>
                      <a:pt x="3550" y="1765"/>
                    </a:lnTo>
                    <a:lnTo>
                      <a:pt x="3545" y="1723"/>
                    </a:lnTo>
                    <a:lnTo>
                      <a:pt x="3543" y="1681"/>
                    </a:lnTo>
                    <a:lnTo>
                      <a:pt x="3543" y="1641"/>
                    </a:lnTo>
                    <a:lnTo>
                      <a:pt x="3544" y="1603"/>
                    </a:lnTo>
                    <a:lnTo>
                      <a:pt x="3548" y="1568"/>
                    </a:lnTo>
                    <a:lnTo>
                      <a:pt x="3552" y="1534"/>
                    </a:lnTo>
                    <a:lnTo>
                      <a:pt x="3560" y="1502"/>
                    </a:lnTo>
                    <a:lnTo>
                      <a:pt x="3784" y="1717"/>
                    </a:lnTo>
                    <a:close/>
                    <a:moveTo>
                      <a:pt x="4168" y="4304"/>
                    </a:moveTo>
                    <a:lnTo>
                      <a:pt x="4168" y="3644"/>
                    </a:lnTo>
                    <a:lnTo>
                      <a:pt x="4717" y="3644"/>
                    </a:lnTo>
                    <a:lnTo>
                      <a:pt x="4717" y="4304"/>
                    </a:lnTo>
                    <a:lnTo>
                      <a:pt x="4168" y="4304"/>
                    </a:lnTo>
                    <a:close/>
                  </a:path>
                </a:pathLst>
              </a:custGeom>
              <a:solidFill>
                <a:schemeClr val="accent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15" name="组合 14"/>
            <p:cNvGrpSpPr/>
            <p:nvPr/>
          </p:nvGrpSpPr>
          <p:grpSpPr>
            <a:xfrm rot="20700000">
              <a:off x="2998389" y="4118314"/>
              <a:ext cx="1051384" cy="1949231"/>
              <a:chOff x="2766862" y="4342239"/>
              <a:chExt cx="1051384" cy="1949231"/>
            </a:xfrm>
          </p:grpSpPr>
          <p:sp>
            <p:nvSpPr>
              <p:cNvPr id="16" name="任意多边形 15"/>
              <p:cNvSpPr/>
              <p:nvPr/>
            </p:nvSpPr>
            <p:spPr>
              <a:xfrm flipV="1" rot="2700000">
                <a:off x="2507706" y="5012613"/>
                <a:ext cx="1949231" cy="608483"/>
              </a:xfrm>
              <a:custGeom>
                <a:gdLst>
                  <a:gd fmla="*/ 78145 w 1709375" name="connsiteX0"/>
                  <a:gd fmla="*/ 455463 h 533608" name="connsiteY0"/>
                  <a:gd fmla="*/ 266804 w 1709375" name="connsiteX1"/>
                  <a:gd fmla="*/ 533608 h 533608" name="connsiteY1"/>
                  <a:gd fmla="*/ 455463 w 1709375" name="connsiteX2"/>
                  <a:gd fmla="*/ 455463 h 533608" name="connsiteY2"/>
                  <a:gd fmla="*/ 457191 w 1709375" name="connsiteX3"/>
                  <a:gd fmla="*/ 453369 h 533608" name="connsiteY3"/>
                  <a:gd fmla="*/ 1522808 w 1709375" name="connsiteX4"/>
                  <a:gd fmla="*/ 453370 h 533608" name="connsiteY4"/>
                  <a:gd fmla="*/ 1709374 w 1709375" name="connsiteX5"/>
                  <a:gd fmla="*/ 266804 h 533608" name="connsiteY5"/>
                  <a:gd fmla="*/ 1709375 w 1709375" name="connsiteX6"/>
                  <a:gd fmla="*/ 266804 h 533608" name="connsiteY6"/>
                  <a:gd fmla="*/ 1522809 w 1709375" name="connsiteX7"/>
                  <a:gd fmla="*/ 80238 h 533608" name="connsiteY7"/>
                  <a:gd fmla="*/ 457189 w 1709375" name="connsiteX8"/>
                  <a:gd fmla="*/ 80237 h 533608" name="connsiteY8"/>
                  <a:gd fmla="*/ 455463 w 1709375" name="connsiteX9"/>
                  <a:gd fmla="*/ 78145 h 533608" name="connsiteY9"/>
                  <a:gd fmla="*/ 266804 w 1709375" name="connsiteX10"/>
                  <a:gd fmla="*/ 0 h 533608" name="connsiteY10"/>
                  <a:gd fmla="*/ 0 w 1709375" name="connsiteX11"/>
                  <a:gd fmla="*/ 266804 h 533608" name="connsiteY11"/>
                  <a:gd fmla="*/ 78145 w 1709375" name="connsiteX12"/>
                  <a:gd fmla="*/ 455463 h 53360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33608" w="1709375">
                    <a:moveTo>
                      <a:pt x="78145" y="455463"/>
                    </a:moveTo>
                    <a:cubicBezTo>
                      <a:pt x="126427" y="503745"/>
                      <a:pt x="193128" y="533608"/>
                      <a:pt x="266804" y="533608"/>
                    </a:cubicBezTo>
                    <a:cubicBezTo>
                      <a:pt x="340480" y="533608"/>
                      <a:pt x="407181" y="503745"/>
                      <a:pt x="455463" y="455463"/>
                    </a:cubicBezTo>
                    <a:lnTo>
                      <a:pt x="457191" y="453369"/>
                    </a:lnTo>
                    <a:lnTo>
                      <a:pt x="1522808" y="453370"/>
                    </a:lnTo>
                    <a:cubicBezTo>
                      <a:pt x="1625846" y="453370"/>
                      <a:pt x="1709374" y="369842"/>
                      <a:pt x="1709374" y="266804"/>
                    </a:cubicBezTo>
                    <a:lnTo>
                      <a:pt x="1709375" y="266804"/>
                    </a:lnTo>
                    <a:cubicBezTo>
                      <a:pt x="1709375" y="163765"/>
                      <a:pt x="1625847" y="80238"/>
                      <a:pt x="1522809" y="80238"/>
                    </a:cubicBezTo>
                    <a:lnTo>
                      <a:pt x="457189" y="80237"/>
                    </a:lnTo>
                    <a:lnTo>
                      <a:pt x="455463" y="78145"/>
                    </a:lnTo>
                    <a:cubicBezTo>
                      <a:pt x="407181" y="29863"/>
                      <a:pt x="340480" y="0"/>
                      <a:pt x="266804" y="0"/>
                    </a:cubicBezTo>
                    <a:cubicBezTo>
                      <a:pt x="119452" y="0"/>
                      <a:pt x="0" y="119452"/>
                      <a:pt x="0" y="266804"/>
                    </a:cubicBezTo>
                    <a:cubicBezTo>
                      <a:pt x="0" y="340480"/>
                      <a:pt x="29863" y="407181"/>
                      <a:pt x="78145" y="45546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flipV="1" rot="2700000">
                <a:off x="2766862" y="4601398"/>
                <a:ext cx="482863" cy="482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rot="2700000">
                <a:off x="3001903" y="5324732"/>
                <a:ext cx="1280170" cy="289307"/>
              </a:xfrm>
              <a:prstGeom prst="rect">
                <a:avLst/>
              </a:prstGeom>
              <a:noFill/>
            </p:spPr>
            <p:txBody>
              <a:bodyPr rtlCol="0" wrap="none">
                <a:spAutoFit/>
              </a:bodyPr>
              <a:lstStyle/>
              <a:p>
                <a:r>
                  <a:rPr altLang="zh-CN" lang="en-US" sz="1400">
                    <a:solidFill>
                      <a:schemeClr val="bg1"/>
                    </a:solidFill>
                  </a:rPr>
                  <a:t>ADD YOUR TEXT</a:t>
                </a:r>
              </a:p>
            </p:txBody>
          </p:sp>
          <p:sp>
            <p:nvSpPr>
              <p:cNvPr id="19" name="KSO_Shape"/>
              <p:cNvSpPr/>
              <p:nvPr/>
            </p:nvSpPr>
            <p:spPr bwMode="auto">
              <a:xfrm>
                <a:off x="2878910" y="4725582"/>
                <a:ext cx="258766" cy="250141"/>
              </a:xfrm>
              <a:custGeom>
                <a:gdLst>
                  <a:gd fmla="*/ 2147483646 w 5440" name="T0"/>
                  <a:gd fmla="*/ 2147483646 h 5267" name="T1"/>
                  <a:gd fmla="*/ 2147483646 w 5440" name="T2"/>
                  <a:gd fmla="*/ 2147483646 h 5267" name="T3"/>
                  <a:gd fmla="*/ 2147483646 w 5440" name="T4"/>
                  <a:gd fmla="*/ 2147483646 h 5267" name="T5"/>
                  <a:gd fmla="*/ 2147483646 w 5440" name="T6"/>
                  <a:gd fmla="*/ 2147483646 h 5267" name="T7"/>
                  <a:gd fmla="*/ 2147483646 w 5440" name="T8"/>
                  <a:gd fmla="*/ 2147483646 h 5267" name="T9"/>
                  <a:gd fmla="*/ 2147483646 w 5440" name="T10"/>
                  <a:gd fmla="*/ 2147483646 h 5267" name="T11"/>
                  <a:gd fmla="*/ 2147483646 w 5440" name="T12"/>
                  <a:gd fmla="*/ 2147483646 h 5267" name="T13"/>
                  <a:gd fmla="*/ 2147483646 w 5440" name="T14"/>
                  <a:gd fmla="*/ 2147483646 h 5267" name="T15"/>
                  <a:gd fmla="*/ 2147483646 w 5440" name="T16"/>
                  <a:gd fmla="*/ 2147483646 h 5267" name="T17"/>
                  <a:gd fmla="*/ 2147483646 w 5440" name="T18"/>
                  <a:gd fmla="*/ 2147483646 h 5267" name="T19"/>
                  <a:gd fmla="*/ 2147483646 w 5440" name="T20"/>
                  <a:gd fmla="*/ 2147483646 h 5267" name="T21"/>
                  <a:gd fmla="*/ 2147483646 w 5440" name="T22"/>
                  <a:gd fmla="*/ 2147483646 h 5267" name="T23"/>
                  <a:gd fmla="*/ 2147483646 w 5440" name="T24"/>
                  <a:gd fmla="*/ 2147483646 h 5267" name="T25"/>
                  <a:gd fmla="*/ 2147483646 w 5440" name="T26"/>
                  <a:gd fmla="*/ 2147483646 h 5267" name="T27"/>
                  <a:gd fmla="*/ 2147483646 w 5440" name="T28"/>
                  <a:gd fmla="*/ 2147483646 h 5267" name="T29"/>
                  <a:gd fmla="*/ 429445831 w 5440" name="T30"/>
                  <a:gd fmla="*/ 2147483646 h 5267" name="T31"/>
                  <a:gd fmla="*/ 85840210 w 5440" name="T32"/>
                  <a:gd fmla="*/ 2147483646 h 5267" name="T33"/>
                  <a:gd fmla="*/ 1545979988 w 5440" name="T34"/>
                  <a:gd fmla="*/ 2147483646 h 5267" name="T35"/>
                  <a:gd fmla="*/ 2147483646 w 5440" name="T36"/>
                  <a:gd fmla="*/ 2147483646 h 5267" name="T37"/>
                  <a:gd fmla="*/ 2147483646 w 5440" name="T38"/>
                  <a:gd fmla="*/ 2147483646 h 5267" name="T39"/>
                  <a:gd fmla="*/ 2147483646 w 5440" name="T40"/>
                  <a:gd fmla="*/ 2147483646 h 5267" name="T41"/>
                  <a:gd fmla="*/ 2147483646 w 5440" name="T42"/>
                  <a:gd fmla="*/ 2147483646 h 5267" name="T43"/>
                  <a:gd fmla="*/ 2147483646 w 5440" name="T44"/>
                  <a:gd fmla="*/ 2147483646 h 5267" name="T45"/>
                  <a:gd fmla="*/ 2147483646 w 5440" name="T46"/>
                  <a:gd fmla="*/ 2147483646 h 5267" name="T47"/>
                  <a:gd fmla="*/ 2147483646 w 5440" name="T48"/>
                  <a:gd fmla="*/ 2147483646 h 5267" name="T49"/>
                  <a:gd fmla="*/ 2147483646 w 5440" name="T50"/>
                  <a:gd fmla="*/ 2147483646 h 5267" name="T51"/>
                  <a:gd fmla="*/ 2147483646 w 5440" name="T52"/>
                  <a:gd fmla="*/ 2147483646 h 5267" name="T53"/>
                  <a:gd fmla="*/ 2147483646 w 5440" name="T54"/>
                  <a:gd fmla="*/ 2147483646 h 5267" name="T55"/>
                  <a:gd fmla="*/ 2147483646 w 5440" name="T56"/>
                  <a:gd fmla="*/ 2147483646 h 5267" name="T57"/>
                  <a:gd fmla="*/ 2147483646 w 5440" name="T58"/>
                  <a:gd fmla="*/ 2147483646 h 5267" name="T59"/>
                  <a:gd fmla="*/ 2147483646 w 5440" name="T60"/>
                  <a:gd fmla="*/ 2147483646 h 5267" name="T61"/>
                  <a:gd fmla="*/ 2147483646 w 5440" name="T62"/>
                  <a:gd fmla="*/ 2147483646 h 5267" name="T63"/>
                  <a:gd fmla="*/ 2147483646 w 5440" name="T64"/>
                  <a:gd fmla="*/ 2147483646 h 5267" name="T65"/>
                  <a:gd fmla="*/ 2147483646 w 5440" name="T66"/>
                  <a:gd fmla="*/ 2147483646 h 5267" name="T67"/>
                  <a:gd fmla="*/ 2147483646 w 5440" name="T68"/>
                  <a:gd fmla="*/ 2147483646 h 5267" name="T69"/>
                  <a:gd fmla="*/ 2147483646 w 5440" name="T70"/>
                  <a:gd fmla="*/ 2147483646 h 5267" name="T71"/>
                  <a:gd fmla="*/ 2147483646 w 5440" name="T72"/>
                  <a:gd fmla="*/ 2147483646 h 5267" name="T73"/>
                  <a:gd fmla="*/ 2147483646 w 5440" name="T74"/>
                  <a:gd fmla="*/ 2147483646 h 5267" name="T75"/>
                  <a:gd fmla="*/ 2147483646 w 5440" name="T76"/>
                  <a:gd fmla="*/ 2147483646 h 5267" name="T77"/>
                  <a:gd fmla="*/ 2147483646 w 5440" name="T78"/>
                  <a:gd fmla="*/ 2147483646 h 5267" name="T79"/>
                  <a:gd fmla="*/ 2147483646 w 5440" name="T80"/>
                  <a:gd fmla="*/ 2147483646 h 5267" name="T81"/>
                  <a:gd fmla="*/ 2147483646 w 5440" name="T82"/>
                  <a:gd fmla="*/ 2147483646 h 5267" name="T83"/>
                  <a:gd fmla="*/ 2147483646 w 5440" name="T84"/>
                  <a:gd fmla="*/ 2147483646 h 5267" name="T85"/>
                  <a:gd fmla="*/ 2147483646 w 5440" name="T86"/>
                  <a:gd fmla="*/ 2147483646 h 5267" name="T87"/>
                  <a:gd fmla="*/ 2147483646 w 5440" name="T88"/>
                  <a:gd fmla="*/ 2147483646 h 5267" name="T89"/>
                  <a:gd fmla="*/ 2147483646 w 5440" name="T90"/>
                  <a:gd fmla="*/ 2147483646 h 5267" name="T91"/>
                  <a:gd fmla="*/ 2147483646 w 5440" name="T92"/>
                  <a:gd fmla="*/ 2147483646 h 5267" name="T93"/>
                  <a:gd fmla="*/ 2147483646 w 5440" name="T94"/>
                  <a:gd fmla="*/ 2147483646 h 5267" name="T95"/>
                  <a:gd fmla="*/ 2147483646 w 5440" name="T96"/>
                  <a:gd fmla="*/ 2147483646 h 5267" name="T97"/>
                  <a:gd fmla="*/ 2147483646 w 5440" name="T98"/>
                  <a:gd fmla="*/ 2147483646 h 5267" name="T99"/>
                  <a:gd fmla="*/ 2147483646 w 5440" name="T100"/>
                  <a:gd fmla="*/ 2147483646 h 5267" name="T101"/>
                  <a:gd fmla="*/ 2147483646 w 5440" name="T102"/>
                  <a:gd fmla="*/ 2147483646 h 5267" name="T103"/>
                  <a:gd fmla="*/ 2147483646 w 5440" name="T104"/>
                  <a:gd fmla="*/ 2147483646 h 5267" name="T105"/>
                  <a:gd fmla="*/ 2147483646 w 5440" name="T106"/>
                  <a:gd fmla="*/ 2147483646 h 5267" name="T107"/>
                  <a:gd fmla="*/ 2147483646 w 5440" name="T108"/>
                  <a:gd fmla="*/ 2147483646 h 5267"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267" w="5440">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accent3"/>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sp>
        <p:nvSpPr>
          <p:cNvPr id="32" name="KSO_Shape"/>
          <p:cNvSpPr/>
          <p:nvPr/>
        </p:nvSpPr>
        <p:spPr bwMode="auto">
          <a:xfrm>
            <a:off x="1400253" y="2939101"/>
            <a:ext cx="818896" cy="885293"/>
          </a:xfrm>
          <a:custGeom>
            <a:gdLst>
              <a:gd fmla="*/ 660065 w 1938337" name="T0"/>
              <a:gd fmla="*/ 1785471 h 2097088" name="T1"/>
              <a:gd fmla="*/ 1074391 w 1938337" name="T2"/>
              <a:gd fmla="*/ 1807357 h 2097088" name="T3"/>
              <a:gd fmla="*/ 1090030 w 1938337" name="T4"/>
              <a:gd fmla="*/ 1648866 h 2097088" name="T5"/>
              <a:gd fmla="*/ 997074 w 1938337" name="T6"/>
              <a:gd fmla="*/ 1410363 h 2097088" name="T7"/>
              <a:gd fmla="*/ 740470 w 1938337" name="T8"/>
              <a:gd fmla="*/ 1441863 h 2097088" name="T9"/>
              <a:gd fmla="*/ 1158685 w 1938337" name="T10"/>
              <a:gd fmla="*/ 241681 h 2097088" name="T11"/>
              <a:gd fmla="*/ 1062016 w 1938337" name="T12"/>
              <a:gd fmla="*/ 582817 h 2097088" name="T13"/>
              <a:gd fmla="*/ 959576 w 1938337" name="T14"/>
              <a:gd fmla="*/ 747370 h 2097088" name="T15"/>
              <a:gd fmla="*/ 1009593 w 1938337" name="T16"/>
              <a:gd fmla="*/ 758196 h 2097088" name="T17"/>
              <a:gd fmla="*/ 1186819 w 1938337" name="T18"/>
              <a:gd fmla="*/ 425240 h 2097088" name="T19"/>
              <a:gd fmla="*/ 1208221 w 1938337" name="T20"/>
              <a:gd fmla="*/ 203430 h 2097088" name="T21"/>
              <a:gd fmla="*/ 1278919 w 1938337" name="T22"/>
              <a:gd fmla="*/ 476964 h 2097088" name="T23"/>
              <a:gd fmla="*/ 1150989 w 1938337" name="T24"/>
              <a:gd fmla="*/ 722592 h 2097088" name="T25"/>
              <a:gd fmla="*/ 1014162 w 1938337" name="T26"/>
              <a:gd fmla="*/ 909759 h 2097088" name="T27"/>
              <a:gd fmla="*/ 967751 w 1938337" name="T28"/>
              <a:gd fmla="*/ 1018980 h 2097088" name="T29"/>
              <a:gd fmla="*/ 942502 w 1938337" name="T30"/>
              <a:gd fmla="*/ 1340628 h 2097088" name="T31"/>
              <a:gd fmla="*/ 793651 w 1938337" name="T32"/>
              <a:gd fmla="*/ 1348326 h 2097088" name="T33"/>
              <a:gd fmla="*/ 816977 w 1938337" name="T34"/>
              <a:gd fmla="*/ 1049292 h 2097088" name="T35"/>
              <a:gd fmla="*/ 791487 w 1938337" name="T36"/>
              <a:gd fmla="*/ 975676 h 2097088" name="T37"/>
              <a:gd fmla="*/ 746519 w 1938337" name="T38"/>
              <a:gd fmla="*/ 909759 h 2097088" name="T39"/>
              <a:gd fmla="*/ 605604 w 1938337" name="T40"/>
              <a:gd fmla="*/ 718020 h 2097088" name="T41"/>
              <a:gd fmla="*/ 481762 w 1938337" name="T42"/>
              <a:gd fmla="*/ 476964 h 2097088" name="T43"/>
              <a:gd fmla="*/ 249769 w 1938337" name="T44"/>
              <a:gd fmla="*/ 79798 h 2097088" name="T45"/>
              <a:gd fmla="*/ 371772 w 1938337" name="T46"/>
              <a:gd fmla="*/ 184379 h 2097088" name="T47"/>
              <a:gd fmla="*/ 406596 w 1938337" name="T48"/>
              <a:gd fmla="*/ 324302 h 2097088" name="T49"/>
              <a:gd fmla="*/ 340070 w 1938337" name="T50"/>
              <a:gd fmla="*/ 315887 h 2097088" name="T51"/>
              <a:gd fmla="*/ 270423 w 1938337" name="T52"/>
              <a:gd fmla="*/ 183417 h 2097088" name="T53"/>
              <a:gd fmla="*/ 154905 w 1938337" name="T54"/>
              <a:gd fmla="*/ 160097 h 2097088" name="T55"/>
              <a:gd fmla="*/ 86699 w 1938337" name="T56"/>
              <a:gd fmla="*/ 247368 h 2097088" name="T57"/>
              <a:gd fmla="*/ 88140 w 1938337" name="T58"/>
              <a:gd fmla="*/ 389454 h 2097088" name="T59"/>
              <a:gd fmla="*/ 182524 w 1938337" name="T60"/>
              <a:gd fmla="*/ 522885 h 2097088" name="T61"/>
              <a:gd fmla="*/ 498577 w 1938337" name="T62"/>
              <a:gd fmla="*/ 686368 h 2097088" name="T63"/>
              <a:gd fmla="*/ 627064 w 1938337" name="T64"/>
              <a:gd fmla="*/ 797921 h 2097088" name="T65"/>
              <a:gd fmla="*/ 589359 w 1938337" name="T66"/>
              <a:gd fmla="*/ 895530 h 2097088" name="T67"/>
              <a:gd fmla="*/ 492814 w 1938337" name="T68"/>
              <a:gd fmla="*/ 916446 h 2097088" name="T69"/>
              <a:gd fmla="*/ 499057 w 1938337" name="T70"/>
              <a:gd fmla="*/ 846965 h 2097088" name="T71"/>
              <a:gd fmla="*/ 548771 w 1938337" name="T72"/>
              <a:gd fmla="*/ 804171 h 2097088" name="T73"/>
              <a:gd fmla="*/ 311251 w 1938337" name="T74"/>
              <a:gd fmla="*/ 700312 h 2097088" name="T75"/>
              <a:gd fmla="*/ 62683 w 1938337" name="T76"/>
              <a:gd fmla="*/ 508700 h 2097088" name="T77"/>
              <a:gd fmla="*/ 0 w 1938337" name="T78"/>
              <a:gd fmla="*/ 316127 h 2097088" name="T79"/>
              <a:gd fmla="*/ 51155 w 1938337" name="T80"/>
              <a:gd fmla="*/ 141104 h 2097088" name="T81"/>
              <a:gd fmla="*/ 183004 w 1938337" name="T82"/>
              <a:gd fmla="*/ 72345 h 2097088" name="T83"/>
              <a:gd fmla="*/ 1687503 w 1938337" name="T84"/>
              <a:gd fmla="*/ 115139 h 2097088" name="T85"/>
              <a:gd fmla="*/ 1761162 w 1938337" name="T86"/>
              <a:gd fmla="*/ 288719 h 2097088" name="T87"/>
              <a:gd fmla="*/ 1723130 w 1938337" name="T88"/>
              <a:gd fmla="*/ 471917 h 2097088" name="T89"/>
              <a:gd fmla="*/ 1567869 w 1938337" name="T90"/>
              <a:gd fmla="*/ 633476 h 2097088" name="T91"/>
              <a:gd fmla="*/ 1225813 w 1938337" name="T92"/>
              <a:gd fmla="*/ 785419 h 2097088" name="T93"/>
              <a:gd fmla="*/ 1227979 w 1938337" name="T94"/>
              <a:gd fmla="*/ 836387 h 2097088" name="T95"/>
              <a:gd fmla="*/ 1282863 w 1938337" name="T96"/>
              <a:gd fmla="*/ 893847 h 2097088" name="T97"/>
              <a:gd fmla="*/ 1204630 w 1938337" name="T98"/>
              <a:gd fmla="*/ 915003 h 2097088" name="T99"/>
              <a:gd fmla="*/ 1135064 w 1938337" name="T100"/>
              <a:gd fmla="*/ 835907 h 2097088" name="T101"/>
              <a:gd fmla="*/ 1184410 w 1938337" name="T102"/>
              <a:gd fmla="*/ 715458 h 2097088" name="T103"/>
              <a:gd fmla="*/ 1474712 w 1938337" name="T104"/>
              <a:gd fmla="*/ 596452 h 2097088" name="T105"/>
              <a:gd fmla="*/ 1659100 w 1938337" name="T106"/>
              <a:gd fmla="*/ 424074 h 2097088" name="T107"/>
              <a:gd fmla="*/ 1681004 w 1938337" name="T108"/>
              <a:gd fmla="*/ 274295 h 2097088" name="T109"/>
              <a:gd fmla="*/ 1601569 w 1938337" name="T110"/>
              <a:gd fmla="*/ 158654 h 2097088" name="T111"/>
              <a:gd fmla="*/ 1482896 w 1938337" name="T112"/>
              <a:gd fmla="*/ 191350 h 2097088" name="T113"/>
              <a:gd fmla="*/ 1415256 w 1938337" name="T114"/>
              <a:gd fmla="*/ 325743 h 2097088" name="T115"/>
              <a:gd fmla="*/ 1349299 w 1938337" name="T116"/>
              <a:gd fmla="*/ 313963 h 2097088" name="T117"/>
              <a:gd fmla="*/ 1407793 w 1938337" name="T118"/>
              <a:gd fmla="*/ 156971 h 2097088" name="T119"/>
              <a:gd fmla="*/ 1549333 w 1938337" name="T120"/>
              <a:gd fmla="*/ 72585 h 20970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97088" w="1938336">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2"/>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3" name="文本框 32"/>
          <p:cNvSpPr txBox="1"/>
          <p:nvPr/>
        </p:nvSpPr>
        <p:spPr>
          <a:xfrm>
            <a:off x="1072468" y="3834362"/>
            <a:ext cx="1471062" cy="640080"/>
          </a:xfrm>
          <a:prstGeom prst="rect">
            <a:avLst/>
          </a:prstGeom>
          <a:noFill/>
        </p:spPr>
        <p:txBody>
          <a:bodyPr rtlCol="0" wrap="none">
            <a:spAutoFit/>
          </a:bodyPr>
          <a:lstStyle/>
          <a:p>
            <a:pPr algn="ctr"/>
            <a:r>
              <a:rPr altLang="zh-CN" lang="en-US">
                <a:solidFill>
                  <a:schemeClr val="tx2"/>
                </a:solidFill>
              </a:rPr>
              <a:t>BUSINESS</a:t>
            </a:r>
          </a:p>
          <a:p>
            <a:pPr algn="ctr"/>
            <a:r>
              <a:rPr altLang="zh-CN" lang="en-US">
                <a:solidFill>
                  <a:schemeClr val="tx2"/>
                </a:solidFill>
              </a:rPr>
              <a:t>POWERPOINT</a:t>
            </a:r>
          </a:p>
        </p:txBody>
      </p:sp>
      <p:sp>
        <p:nvSpPr>
          <p:cNvPr id="34" name="文本框 33"/>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35" name="矩形 34"/>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spTree>
    <p:extLst>
      <p:ext uri="{BB962C8B-B14F-4D97-AF65-F5344CB8AC3E}">
        <p14:creationId val="3792856757"/>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3" name="组合 122"/>
          <p:cNvGrpSpPr/>
          <p:nvPr/>
        </p:nvGrpSpPr>
        <p:grpSpPr>
          <a:xfrm flipV="1">
            <a:off x="2816225" y="4515384"/>
            <a:ext cx="6388099" cy="916331"/>
            <a:chOff x="2809875" y="1952625"/>
            <a:chExt cx="6388099" cy="754696"/>
          </a:xfrm>
        </p:grpSpPr>
        <p:sp>
          <p:nvSpPr>
            <p:cNvPr id="124" name="任意多边形 123"/>
            <p:cNvSpPr/>
            <p:nvPr/>
          </p:nvSpPr>
          <p:spPr>
            <a:xfrm>
              <a:off x="2809875" y="1952625"/>
              <a:ext cx="1133475" cy="600075"/>
            </a:xfrm>
            <a:custGeom>
              <a:gdLst>
                <a:gd fmla="*/ 1133475 w 1133475" name="connsiteX0"/>
                <a:gd fmla="*/ 600075 h 600075" name="connsiteY0"/>
                <a:gd fmla="*/ 1133475 w 1133475" name="connsiteX1"/>
                <a:gd fmla="*/ 0 h 600075" name="connsiteY1"/>
                <a:gd fmla="*/ 0 w 1133475" name="connsiteX2"/>
                <a:gd fmla="*/ 0 h 600075" name="connsiteY2"/>
              </a:gdLst>
              <a:cxnLst>
                <a:cxn ang="0">
                  <a:pos x="connsiteX0" y="connsiteY0"/>
                </a:cxn>
                <a:cxn ang="0">
                  <a:pos x="connsiteX1" y="connsiteY1"/>
                </a:cxn>
                <a:cxn ang="0">
                  <a:pos x="connsiteX2" y="connsiteY2"/>
                </a:cxn>
              </a:cxnLst>
              <a:rect b="b" l="l" r="r" t="t"/>
              <a:pathLst>
                <a:path h="600075" w="1133475">
                  <a:moveTo>
                    <a:pt x="1133475" y="600075"/>
                  </a:moveTo>
                  <a:lnTo>
                    <a:pt x="1133475" y="0"/>
                  </a:lnTo>
                  <a:lnTo>
                    <a:pt x="0" y="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任意多边形 124"/>
            <p:cNvSpPr/>
            <p:nvPr/>
          </p:nvSpPr>
          <p:spPr>
            <a:xfrm flipH="1">
              <a:off x="8064499" y="1966953"/>
              <a:ext cx="1133475" cy="740368"/>
            </a:xfrm>
            <a:custGeom>
              <a:gdLst>
                <a:gd fmla="*/ 1133475 w 1133475" name="connsiteX0"/>
                <a:gd fmla="*/ 600075 h 600075" name="connsiteY0"/>
                <a:gd fmla="*/ 1133475 w 1133475" name="connsiteX1"/>
                <a:gd fmla="*/ 0 h 600075" name="connsiteY1"/>
                <a:gd fmla="*/ 0 w 1133475" name="connsiteX2"/>
                <a:gd fmla="*/ 0 h 600075" name="connsiteY2"/>
              </a:gdLst>
              <a:cxnLst>
                <a:cxn ang="0">
                  <a:pos x="connsiteX0" y="connsiteY0"/>
                </a:cxn>
                <a:cxn ang="0">
                  <a:pos x="connsiteX1" y="connsiteY1"/>
                </a:cxn>
                <a:cxn ang="0">
                  <a:pos x="connsiteX2" y="connsiteY2"/>
                </a:cxn>
              </a:cxnLst>
              <a:rect b="b" l="l" r="r" t="t"/>
              <a:pathLst>
                <a:path h="600075" w="1133475">
                  <a:moveTo>
                    <a:pt x="1133475" y="600075"/>
                  </a:moveTo>
                  <a:lnTo>
                    <a:pt x="1133475" y="0"/>
                  </a:lnTo>
                  <a:lnTo>
                    <a:pt x="0" y="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任意多边形 125"/>
            <p:cNvSpPr/>
            <p:nvPr/>
          </p:nvSpPr>
          <p:spPr>
            <a:xfrm flipH="1">
              <a:off x="6010275" y="1952625"/>
              <a:ext cx="0" cy="752475"/>
            </a:xfrm>
            <a:custGeom>
              <a:gdLst>
                <a:gd fmla="*/ 0 w 0" name="connsiteX0"/>
                <a:gd fmla="*/ 752475 h 752475" name="connsiteY0"/>
                <a:gd fmla="*/ 0 w 0" name="connsiteX1"/>
                <a:gd fmla="*/ 0 h 752475" name="connsiteY1"/>
              </a:gdLst>
              <a:cxnLst>
                <a:cxn ang="0">
                  <a:pos x="connsiteX0" y="connsiteY0"/>
                </a:cxn>
                <a:cxn ang="0">
                  <a:pos x="connsiteX1" y="connsiteY1"/>
                </a:cxn>
              </a:cxnLst>
              <a:rect b="b" l="l" r="r" t="t"/>
              <a:pathLst>
                <a:path h="752475">
                  <a:moveTo>
                    <a:pt x="0" y="752475"/>
                  </a:moveTo>
                  <a:lnTo>
                    <a:pt x="0" y="0"/>
                  </a:lnTo>
                </a:path>
              </a:pathLst>
            </a:custGeom>
            <a:no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grpSp>
        <p:nvGrpSpPr>
          <p:cNvPr id="101" name="组合 100"/>
          <p:cNvGrpSpPr/>
          <p:nvPr/>
        </p:nvGrpSpPr>
        <p:grpSpPr>
          <a:xfrm>
            <a:off x="2945606" y="2493008"/>
            <a:ext cx="1844675" cy="1073151"/>
            <a:chOff x="2945606" y="2658247"/>
            <a:chExt cx="1844675" cy="1073151"/>
          </a:xfrm>
          <a:solidFill>
            <a:schemeClr val="accent3"/>
          </a:solidFill>
        </p:grpSpPr>
        <p:sp>
          <p:nvSpPr>
            <p:cNvPr id="7" name="Rectangle 5"/>
            <p:cNvSpPr>
              <a:spLocks noChangeArrowheads="1"/>
            </p:cNvSpPr>
            <p:nvPr/>
          </p:nvSpPr>
          <p:spPr bwMode="auto">
            <a:xfrm>
              <a:off x="2945606" y="2658247"/>
              <a:ext cx="95250" cy="10731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Rectangle 6"/>
            <p:cNvSpPr>
              <a:spLocks noChangeArrowheads="1"/>
            </p:cNvSpPr>
            <p:nvPr/>
          </p:nvSpPr>
          <p:spPr bwMode="auto">
            <a:xfrm>
              <a:off x="3263106" y="3432947"/>
              <a:ext cx="95250" cy="2984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Rectangle 7"/>
            <p:cNvSpPr>
              <a:spLocks noChangeArrowheads="1"/>
            </p:cNvSpPr>
            <p:nvPr/>
          </p:nvSpPr>
          <p:spPr bwMode="auto">
            <a:xfrm>
              <a:off x="3420269" y="3061472"/>
              <a:ext cx="95250" cy="6699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Rectangle 8"/>
            <p:cNvSpPr>
              <a:spLocks noChangeArrowheads="1"/>
            </p:cNvSpPr>
            <p:nvPr/>
          </p:nvSpPr>
          <p:spPr bwMode="auto">
            <a:xfrm>
              <a:off x="3580606" y="3224985"/>
              <a:ext cx="95250" cy="5064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Rectangle 9"/>
            <p:cNvSpPr>
              <a:spLocks noChangeArrowheads="1"/>
            </p:cNvSpPr>
            <p:nvPr/>
          </p:nvSpPr>
          <p:spPr bwMode="auto">
            <a:xfrm>
              <a:off x="3737769" y="2834460"/>
              <a:ext cx="95250" cy="896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10"/>
            <p:cNvSpPr>
              <a:spLocks noChangeArrowheads="1"/>
            </p:cNvSpPr>
            <p:nvPr/>
          </p:nvSpPr>
          <p:spPr bwMode="auto">
            <a:xfrm>
              <a:off x="3898106" y="2686822"/>
              <a:ext cx="95250" cy="1044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Rectangle 11"/>
            <p:cNvSpPr>
              <a:spLocks noChangeArrowheads="1"/>
            </p:cNvSpPr>
            <p:nvPr/>
          </p:nvSpPr>
          <p:spPr bwMode="auto">
            <a:xfrm>
              <a:off x="4055269" y="2958285"/>
              <a:ext cx="96838" cy="773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Rectangle 12"/>
            <p:cNvSpPr>
              <a:spLocks noChangeArrowheads="1"/>
            </p:cNvSpPr>
            <p:nvPr/>
          </p:nvSpPr>
          <p:spPr bwMode="auto">
            <a:xfrm>
              <a:off x="4215606" y="2834460"/>
              <a:ext cx="96838" cy="896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13"/>
            <p:cNvSpPr>
              <a:spLocks noChangeArrowheads="1"/>
            </p:cNvSpPr>
            <p:nvPr/>
          </p:nvSpPr>
          <p:spPr bwMode="auto">
            <a:xfrm>
              <a:off x="4374356" y="2772547"/>
              <a:ext cx="95250" cy="958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Rectangle 14"/>
            <p:cNvSpPr>
              <a:spLocks noChangeArrowheads="1"/>
            </p:cNvSpPr>
            <p:nvPr/>
          </p:nvSpPr>
          <p:spPr bwMode="auto">
            <a:xfrm>
              <a:off x="4533106" y="3085285"/>
              <a:ext cx="96838" cy="646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15"/>
            <p:cNvSpPr>
              <a:spLocks noChangeArrowheads="1"/>
            </p:cNvSpPr>
            <p:nvPr/>
          </p:nvSpPr>
          <p:spPr bwMode="auto">
            <a:xfrm>
              <a:off x="4691856" y="2850335"/>
              <a:ext cx="98425" cy="881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Rectangle 16"/>
            <p:cNvSpPr>
              <a:spLocks noChangeArrowheads="1"/>
            </p:cNvSpPr>
            <p:nvPr/>
          </p:nvSpPr>
          <p:spPr bwMode="auto">
            <a:xfrm>
              <a:off x="3102769" y="3555185"/>
              <a:ext cx="95250" cy="176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0" name="组合 99"/>
          <p:cNvGrpSpPr/>
          <p:nvPr/>
        </p:nvGrpSpPr>
        <p:grpSpPr>
          <a:xfrm>
            <a:off x="7236619" y="2521583"/>
            <a:ext cx="2003425" cy="1044576"/>
            <a:chOff x="7236619" y="2686822"/>
            <a:chExt cx="2003425" cy="1044576"/>
          </a:xfrm>
          <a:solidFill>
            <a:schemeClr val="accent3"/>
          </a:solidFill>
        </p:grpSpPr>
        <p:sp>
          <p:nvSpPr>
            <p:cNvPr id="34" name="Rectangle 32"/>
            <p:cNvSpPr>
              <a:spLocks noChangeArrowheads="1"/>
            </p:cNvSpPr>
            <p:nvPr/>
          </p:nvSpPr>
          <p:spPr bwMode="auto">
            <a:xfrm>
              <a:off x="7236619" y="2872560"/>
              <a:ext cx="95250" cy="8588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Rectangle 33"/>
            <p:cNvSpPr>
              <a:spLocks noChangeArrowheads="1"/>
            </p:cNvSpPr>
            <p:nvPr/>
          </p:nvSpPr>
          <p:spPr bwMode="auto">
            <a:xfrm>
              <a:off x="7395369" y="3224985"/>
              <a:ext cx="96838" cy="5064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Rectangle 34"/>
            <p:cNvSpPr>
              <a:spLocks noChangeArrowheads="1"/>
            </p:cNvSpPr>
            <p:nvPr/>
          </p:nvSpPr>
          <p:spPr bwMode="auto">
            <a:xfrm>
              <a:off x="7554119" y="2834460"/>
              <a:ext cx="95250" cy="896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Rectangle 35"/>
            <p:cNvSpPr>
              <a:spLocks noChangeArrowheads="1"/>
            </p:cNvSpPr>
            <p:nvPr/>
          </p:nvSpPr>
          <p:spPr bwMode="auto">
            <a:xfrm>
              <a:off x="7714456" y="2686822"/>
              <a:ext cx="95250" cy="1044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Rectangle 36"/>
            <p:cNvSpPr>
              <a:spLocks noChangeArrowheads="1"/>
            </p:cNvSpPr>
            <p:nvPr/>
          </p:nvSpPr>
          <p:spPr bwMode="auto">
            <a:xfrm>
              <a:off x="7871619" y="2958285"/>
              <a:ext cx="95250" cy="773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Rectangle 37"/>
            <p:cNvSpPr>
              <a:spLocks noChangeArrowheads="1"/>
            </p:cNvSpPr>
            <p:nvPr/>
          </p:nvSpPr>
          <p:spPr bwMode="auto">
            <a:xfrm>
              <a:off x="8031956" y="2834460"/>
              <a:ext cx="95250" cy="896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Rectangle 38"/>
            <p:cNvSpPr>
              <a:spLocks noChangeArrowheads="1"/>
            </p:cNvSpPr>
            <p:nvPr/>
          </p:nvSpPr>
          <p:spPr bwMode="auto">
            <a:xfrm>
              <a:off x="8189119" y="2772547"/>
              <a:ext cx="95250" cy="958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Rectangle 39"/>
            <p:cNvSpPr>
              <a:spLocks noChangeArrowheads="1"/>
            </p:cNvSpPr>
            <p:nvPr/>
          </p:nvSpPr>
          <p:spPr bwMode="auto">
            <a:xfrm>
              <a:off x="8349456" y="3085285"/>
              <a:ext cx="95250" cy="646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Rectangle 40"/>
            <p:cNvSpPr>
              <a:spLocks noChangeArrowheads="1"/>
            </p:cNvSpPr>
            <p:nvPr/>
          </p:nvSpPr>
          <p:spPr bwMode="auto">
            <a:xfrm>
              <a:off x="8506619" y="2850335"/>
              <a:ext cx="95250" cy="881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Rectangle 41"/>
            <p:cNvSpPr>
              <a:spLocks noChangeArrowheads="1"/>
            </p:cNvSpPr>
            <p:nvPr/>
          </p:nvSpPr>
          <p:spPr bwMode="auto">
            <a:xfrm>
              <a:off x="8666956" y="2872560"/>
              <a:ext cx="95250" cy="8588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Rectangle 42"/>
            <p:cNvSpPr>
              <a:spLocks noChangeArrowheads="1"/>
            </p:cNvSpPr>
            <p:nvPr/>
          </p:nvSpPr>
          <p:spPr bwMode="auto">
            <a:xfrm>
              <a:off x="9143206" y="2686822"/>
              <a:ext cx="96838" cy="1044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Rectangle 43"/>
            <p:cNvSpPr>
              <a:spLocks noChangeArrowheads="1"/>
            </p:cNvSpPr>
            <p:nvPr/>
          </p:nvSpPr>
          <p:spPr bwMode="auto">
            <a:xfrm>
              <a:off x="8984456" y="2958285"/>
              <a:ext cx="95250" cy="773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Rectangle 44"/>
            <p:cNvSpPr>
              <a:spLocks noChangeArrowheads="1"/>
            </p:cNvSpPr>
            <p:nvPr/>
          </p:nvSpPr>
          <p:spPr bwMode="auto">
            <a:xfrm>
              <a:off x="8824119" y="3085285"/>
              <a:ext cx="96838" cy="646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4" name="组合 103"/>
          <p:cNvGrpSpPr/>
          <p:nvPr/>
        </p:nvGrpSpPr>
        <p:grpSpPr>
          <a:xfrm>
            <a:off x="7401719" y="4006488"/>
            <a:ext cx="1844675" cy="1044575"/>
            <a:chOff x="7401719" y="3875860"/>
            <a:chExt cx="1844675" cy="1044575"/>
          </a:xfrm>
          <a:solidFill>
            <a:schemeClr val="accent1"/>
          </a:solidFill>
        </p:grpSpPr>
        <p:sp>
          <p:nvSpPr>
            <p:cNvPr id="47" name="Rectangle 45"/>
            <p:cNvSpPr>
              <a:spLocks noChangeArrowheads="1"/>
            </p:cNvSpPr>
            <p:nvPr/>
          </p:nvSpPr>
          <p:spPr bwMode="auto">
            <a:xfrm>
              <a:off x="9149556" y="3875860"/>
              <a:ext cx="96838" cy="3857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Rectangle 46"/>
            <p:cNvSpPr>
              <a:spLocks noChangeArrowheads="1"/>
            </p:cNvSpPr>
            <p:nvPr/>
          </p:nvSpPr>
          <p:spPr bwMode="auto">
            <a:xfrm>
              <a:off x="8832056" y="3875860"/>
              <a:ext cx="95250" cy="2968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Rectangle 47"/>
            <p:cNvSpPr>
              <a:spLocks noChangeArrowheads="1"/>
            </p:cNvSpPr>
            <p:nvPr/>
          </p:nvSpPr>
          <p:spPr bwMode="auto">
            <a:xfrm>
              <a:off x="8674894" y="3875860"/>
              <a:ext cx="95250" cy="6699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Rectangle 48"/>
            <p:cNvSpPr>
              <a:spLocks noChangeArrowheads="1"/>
            </p:cNvSpPr>
            <p:nvPr/>
          </p:nvSpPr>
          <p:spPr bwMode="auto">
            <a:xfrm>
              <a:off x="8514556" y="3875860"/>
              <a:ext cx="95250" cy="5032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Rectangle 49"/>
            <p:cNvSpPr>
              <a:spLocks noChangeArrowheads="1"/>
            </p:cNvSpPr>
            <p:nvPr/>
          </p:nvSpPr>
          <p:spPr bwMode="auto">
            <a:xfrm>
              <a:off x="8357394" y="3875860"/>
              <a:ext cx="95250" cy="8937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Rectangle 50"/>
            <p:cNvSpPr>
              <a:spLocks noChangeArrowheads="1"/>
            </p:cNvSpPr>
            <p:nvPr/>
          </p:nvSpPr>
          <p:spPr bwMode="auto">
            <a:xfrm>
              <a:off x="8197056" y="3875860"/>
              <a:ext cx="95250" cy="1044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Rectangle 51"/>
            <p:cNvSpPr>
              <a:spLocks noChangeArrowheads="1"/>
            </p:cNvSpPr>
            <p:nvPr/>
          </p:nvSpPr>
          <p:spPr bwMode="auto">
            <a:xfrm>
              <a:off x="8039894" y="3875860"/>
              <a:ext cx="95250" cy="769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Rectangle 52"/>
            <p:cNvSpPr>
              <a:spLocks noChangeArrowheads="1"/>
            </p:cNvSpPr>
            <p:nvPr/>
          </p:nvSpPr>
          <p:spPr bwMode="auto">
            <a:xfrm>
              <a:off x="7879556" y="3875860"/>
              <a:ext cx="95250" cy="8937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Rectangle 53"/>
            <p:cNvSpPr>
              <a:spLocks noChangeArrowheads="1"/>
            </p:cNvSpPr>
            <p:nvPr/>
          </p:nvSpPr>
          <p:spPr bwMode="auto">
            <a:xfrm>
              <a:off x="7719219" y="3875860"/>
              <a:ext cx="98425" cy="9556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Rectangle 54"/>
            <p:cNvSpPr>
              <a:spLocks noChangeArrowheads="1"/>
            </p:cNvSpPr>
            <p:nvPr/>
          </p:nvSpPr>
          <p:spPr bwMode="auto">
            <a:xfrm>
              <a:off x="7562056" y="3875860"/>
              <a:ext cx="95250" cy="642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Rectangle 55"/>
            <p:cNvSpPr>
              <a:spLocks noChangeArrowheads="1"/>
            </p:cNvSpPr>
            <p:nvPr/>
          </p:nvSpPr>
          <p:spPr bwMode="auto">
            <a:xfrm>
              <a:off x="7401719" y="3875860"/>
              <a:ext cx="98425" cy="881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Rectangle 56"/>
            <p:cNvSpPr>
              <a:spLocks noChangeArrowheads="1"/>
            </p:cNvSpPr>
            <p:nvPr/>
          </p:nvSpPr>
          <p:spPr bwMode="auto">
            <a:xfrm>
              <a:off x="8992394" y="3875860"/>
              <a:ext cx="95250" cy="176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3" name="组合 102"/>
          <p:cNvGrpSpPr/>
          <p:nvPr/>
        </p:nvGrpSpPr>
        <p:grpSpPr>
          <a:xfrm>
            <a:off x="5017294" y="4006488"/>
            <a:ext cx="2322513" cy="1069975"/>
            <a:chOff x="5017294" y="3875860"/>
            <a:chExt cx="2322513" cy="1069975"/>
          </a:xfrm>
        </p:grpSpPr>
        <p:sp>
          <p:nvSpPr>
            <p:cNvPr id="59" name="Rectangle 57"/>
            <p:cNvSpPr>
              <a:spLocks noChangeArrowheads="1"/>
            </p:cNvSpPr>
            <p:nvPr/>
          </p:nvSpPr>
          <p:spPr bwMode="auto">
            <a:xfrm>
              <a:off x="5972969" y="3875860"/>
              <a:ext cx="95250" cy="1069975"/>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Rectangle 58"/>
            <p:cNvSpPr>
              <a:spLocks noChangeArrowheads="1"/>
            </p:cNvSpPr>
            <p:nvPr/>
          </p:nvSpPr>
          <p:spPr bwMode="auto">
            <a:xfrm>
              <a:off x="6290469" y="3875860"/>
              <a:ext cx="95250" cy="17621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Rectangle 59"/>
            <p:cNvSpPr>
              <a:spLocks noChangeArrowheads="1"/>
            </p:cNvSpPr>
            <p:nvPr/>
          </p:nvSpPr>
          <p:spPr bwMode="auto">
            <a:xfrm>
              <a:off x="6447631" y="3875860"/>
              <a:ext cx="95250" cy="29686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Rectangle 60"/>
            <p:cNvSpPr>
              <a:spLocks noChangeArrowheads="1"/>
            </p:cNvSpPr>
            <p:nvPr/>
          </p:nvSpPr>
          <p:spPr bwMode="auto">
            <a:xfrm>
              <a:off x="7242969" y="3875860"/>
              <a:ext cx="96838" cy="85566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Rectangle 61"/>
            <p:cNvSpPr>
              <a:spLocks noChangeArrowheads="1"/>
            </p:cNvSpPr>
            <p:nvPr/>
          </p:nvSpPr>
          <p:spPr bwMode="auto">
            <a:xfrm>
              <a:off x="6607969" y="3875860"/>
              <a:ext cx="95250" cy="503238"/>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Rectangle 62"/>
            <p:cNvSpPr>
              <a:spLocks noChangeArrowheads="1"/>
            </p:cNvSpPr>
            <p:nvPr/>
          </p:nvSpPr>
          <p:spPr bwMode="auto">
            <a:xfrm>
              <a:off x="6130131" y="3875860"/>
              <a:ext cx="95250" cy="89376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Rectangle 63"/>
            <p:cNvSpPr>
              <a:spLocks noChangeArrowheads="1"/>
            </p:cNvSpPr>
            <p:nvPr/>
          </p:nvSpPr>
          <p:spPr bwMode="auto">
            <a:xfrm>
              <a:off x="6765131" y="3875860"/>
              <a:ext cx="96838" cy="669925"/>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Rectangle 64"/>
            <p:cNvSpPr>
              <a:spLocks noChangeArrowheads="1"/>
            </p:cNvSpPr>
            <p:nvPr/>
          </p:nvSpPr>
          <p:spPr bwMode="auto">
            <a:xfrm>
              <a:off x="6925469" y="3875860"/>
              <a:ext cx="96838" cy="769938"/>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Rectangle 65"/>
            <p:cNvSpPr>
              <a:spLocks noChangeArrowheads="1"/>
            </p:cNvSpPr>
            <p:nvPr/>
          </p:nvSpPr>
          <p:spPr bwMode="auto">
            <a:xfrm>
              <a:off x="5495131" y="3875860"/>
              <a:ext cx="95250" cy="89376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Rectangle 66"/>
            <p:cNvSpPr>
              <a:spLocks noChangeArrowheads="1"/>
            </p:cNvSpPr>
            <p:nvPr/>
          </p:nvSpPr>
          <p:spPr bwMode="auto">
            <a:xfrm>
              <a:off x="5655469" y="3875860"/>
              <a:ext cx="95250" cy="955675"/>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Rectangle 67"/>
            <p:cNvSpPr>
              <a:spLocks noChangeArrowheads="1"/>
            </p:cNvSpPr>
            <p:nvPr/>
          </p:nvSpPr>
          <p:spPr bwMode="auto">
            <a:xfrm>
              <a:off x="7084219" y="3875860"/>
              <a:ext cx="95250" cy="642938"/>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Rectangle 68"/>
            <p:cNvSpPr>
              <a:spLocks noChangeArrowheads="1"/>
            </p:cNvSpPr>
            <p:nvPr/>
          </p:nvSpPr>
          <p:spPr bwMode="auto">
            <a:xfrm>
              <a:off x="5812631" y="3875860"/>
              <a:ext cx="95250" cy="88106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Rectangle 69"/>
            <p:cNvSpPr>
              <a:spLocks noChangeArrowheads="1"/>
            </p:cNvSpPr>
            <p:nvPr/>
          </p:nvSpPr>
          <p:spPr bwMode="auto">
            <a:xfrm>
              <a:off x="5334794" y="3875860"/>
              <a:ext cx="98425" cy="612775"/>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Rectangle 70"/>
            <p:cNvSpPr>
              <a:spLocks noChangeArrowheads="1"/>
            </p:cNvSpPr>
            <p:nvPr/>
          </p:nvSpPr>
          <p:spPr bwMode="auto">
            <a:xfrm>
              <a:off x="5177631" y="3875860"/>
              <a:ext cx="95250" cy="17621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Rectangle 71"/>
            <p:cNvSpPr>
              <a:spLocks noChangeArrowheads="1"/>
            </p:cNvSpPr>
            <p:nvPr/>
          </p:nvSpPr>
          <p:spPr bwMode="auto">
            <a:xfrm>
              <a:off x="5017294" y="3875860"/>
              <a:ext cx="95250" cy="296863"/>
            </a:xfrm>
            <a:prstGeom prst="rect">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02" name="组合 101"/>
          <p:cNvGrpSpPr/>
          <p:nvPr/>
        </p:nvGrpSpPr>
        <p:grpSpPr>
          <a:xfrm>
            <a:off x="2950369" y="4006488"/>
            <a:ext cx="2005012" cy="1044575"/>
            <a:chOff x="2950369" y="3875860"/>
            <a:chExt cx="2005012" cy="1044575"/>
          </a:xfrm>
          <a:solidFill>
            <a:schemeClr val="accent1"/>
          </a:solidFill>
        </p:grpSpPr>
        <p:sp>
          <p:nvSpPr>
            <p:cNvPr id="74" name="Rectangle 72"/>
            <p:cNvSpPr>
              <a:spLocks noChangeArrowheads="1"/>
            </p:cNvSpPr>
            <p:nvPr/>
          </p:nvSpPr>
          <p:spPr bwMode="auto">
            <a:xfrm>
              <a:off x="4860131" y="3875860"/>
              <a:ext cx="95250" cy="8556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Rectangle 73"/>
            <p:cNvSpPr>
              <a:spLocks noChangeArrowheads="1"/>
            </p:cNvSpPr>
            <p:nvPr/>
          </p:nvSpPr>
          <p:spPr bwMode="auto">
            <a:xfrm>
              <a:off x="4699794" y="3875860"/>
              <a:ext cx="95250" cy="5032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Rectangle 74"/>
            <p:cNvSpPr>
              <a:spLocks noChangeArrowheads="1"/>
            </p:cNvSpPr>
            <p:nvPr/>
          </p:nvSpPr>
          <p:spPr bwMode="auto">
            <a:xfrm>
              <a:off x="4541044" y="3875860"/>
              <a:ext cx="96838" cy="8937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Rectangle 75"/>
            <p:cNvSpPr>
              <a:spLocks noChangeArrowheads="1"/>
            </p:cNvSpPr>
            <p:nvPr/>
          </p:nvSpPr>
          <p:spPr bwMode="auto">
            <a:xfrm>
              <a:off x="4380706" y="3875860"/>
              <a:ext cx="96838" cy="1044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Rectangle 76"/>
            <p:cNvSpPr>
              <a:spLocks noChangeArrowheads="1"/>
            </p:cNvSpPr>
            <p:nvPr/>
          </p:nvSpPr>
          <p:spPr bwMode="auto">
            <a:xfrm>
              <a:off x="4223544" y="3875860"/>
              <a:ext cx="95250" cy="769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Rectangle 77"/>
            <p:cNvSpPr>
              <a:spLocks noChangeArrowheads="1"/>
            </p:cNvSpPr>
            <p:nvPr/>
          </p:nvSpPr>
          <p:spPr bwMode="auto">
            <a:xfrm>
              <a:off x="4063206" y="3875860"/>
              <a:ext cx="96838" cy="8937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Rectangle 78"/>
            <p:cNvSpPr>
              <a:spLocks noChangeArrowheads="1"/>
            </p:cNvSpPr>
            <p:nvPr/>
          </p:nvSpPr>
          <p:spPr bwMode="auto">
            <a:xfrm>
              <a:off x="3906044" y="3875860"/>
              <a:ext cx="95250" cy="9556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Rectangle 79"/>
            <p:cNvSpPr>
              <a:spLocks noChangeArrowheads="1"/>
            </p:cNvSpPr>
            <p:nvPr/>
          </p:nvSpPr>
          <p:spPr bwMode="auto">
            <a:xfrm>
              <a:off x="3745706" y="3875860"/>
              <a:ext cx="95250" cy="642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Rectangle 80"/>
            <p:cNvSpPr>
              <a:spLocks noChangeArrowheads="1"/>
            </p:cNvSpPr>
            <p:nvPr/>
          </p:nvSpPr>
          <p:spPr bwMode="auto">
            <a:xfrm>
              <a:off x="3588544" y="3875860"/>
              <a:ext cx="95250" cy="881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Rectangle 81"/>
            <p:cNvSpPr>
              <a:spLocks noChangeArrowheads="1"/>
            </p:cNvSpPr>
            <p:nvPr/>
          </p:nvSpPr>
          <p:spPr bwMode="auto">
            <a:xfrm>
              <a:off x="3428206" y="3875860"/>
              <a:ext cx="95250" cy="8556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Rectangle 82"/>
            <p:cNvSpPr>
              <a:spLocks noChangeArrowheads="1"/>
            </p:cNvSpPr>
            <p:nvPr/>
          </p:nvSpPr>
          <p:spPr bwMode="auto">
            <a:xfrm>
              <a:off x="2950369" y="3875860"/>
              <a:ext cx="98425" cy="10445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Rectangle 83"/>
            <p:cNvSpPr>
              <a:spLocks noChangeArrowheads="1"/>
            </p:cNvSpPr>
            <p:nvPr/>
          </p:nvSpPr>
          <p:spPr bwMode="auto">
            <a:xfrm>
              <a:off x="3110706" y="3875860"/>
              <a:ext cx="95250" cy="769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Rectangle 84"/>
            <p:cNvSpPr>
              <a:spLocks noChangeArrowheads="1"/>
            </p:cNvSpPr>
            <p:nvPr/>
          </p:nvSpPr>
          <p:spPr bwMode="auto">
            <a:xfrm>
              <a:off x="3271044" y="3875860"/>
              <a:ext cx="95250" cy="642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9" name="组合 98"/>
          <p:cNvGrpSpPr/>
          <p:nvPr/>
        </p:nvGrpSpPr>
        <p:grpSpPr>
          <a:xfrm>
            <a:off x="4852194" y="2493008"/>
            <a:ext cx="2322512" cy="1073151"/>
            <a:chOff x="4852194" y="2658247"/>
            <a:chExt cx="2322512" cy="1073151"/>
          </a:xfrm>
          <a:solidFill>
            <a:schemeClr val="accent1"/>
          </a:solidFill>
        </p:grpSpPr>
        <p:sp>
          <p:nvSpPr>
            <p:cNvPr id="19" name="Rectangle 17"/>
            <p:cNvSpPr>
              <a:spLocks noChangeArrowheads="1"/>
            </p:cNvSpPr>
            <p:nvPr/>
          </p:nvSpPr>
          <p:spPr bwMode="auto">
            <a:xfrm>
              <a:off x="6122194" y="2658247"/>
              <a:ext cx="95250" cy="10731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Rectangle 18"/>
            <p:cNvSpPr>
              <a:spLocks noChangeArrowheads="1"/>
            </p:cNvSpPr>
            <p:nvPr/>
          </p:nvSpPr>
          <p:spPr bwMode="auto">
            <a:xfrm>
              <a:off x="5804694" y="3555185"/>
              <a:ext cx="95250" cy="176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Rectangle 19"/>
            <p:cNvSpPr>
              <a:spLocks noChangeArrowheads="1"/>
            </p:cNvSpPr>
            <p:nvPr/>
          </p:nvSpPr>
          <p:spPr bwMode="auto">
            <a:xfrm>
              <a:off x="5647531" y="3432947"/>
              <a:ext cx="95250" cy="2984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Rectangle 20"/>
            <p:cNvSpPr>
              <a:spLocks noChangeArrowheads="1"/>
            </p:cNvSpPr>
            <p:nvPr/>
          </p:nvSpPr>
          <p:spPr bwMode="auto">
            <a:xfrm>
              <a:off x="4852194" y="2872560"/>
              <a:ext cx="95250" cy="8588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21"/>
            <p:cNvSpPr>
              <a:spLocks noChangeArrowheads="1"/>
            </p:cNvSpPr>
            <p:nvPr/>
          </p:nvSpPr>
          <p:spPr bwMode="auto">
            <a:xfrm>
              <a:off x="5487194" y="3224985"/>
              <a:ext cx="95250" cy="5064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Rectangle 22"/>
            <p:cNvSpPr>
              <a:spLocks noChangeArrowheads="1"/>
            </p:cNvSpPr>
            <p:nvPr/>
          </p:nvSpPr>
          <p:spPr bwMode="auto">
            <a:xfrm>
              <a:off x="5965031" y="2834460"/>
              <a:ext cx="95250" cy="896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Rectangle 23"/>
            <p:cNvSpPr>
              <a:spLocks noChangeArrowheads="1"/>
            </p:cNvSpPr>
            <p:nvPr/>
          </p:nvSpPr>
          <p:spPr bwMode="auto">
            <a:xfrm>
              <a:off x="5330031" y="3061472"/>
              <a:ext cx="95250" cy="6699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Rectangle 24"/>
            <p:cNvSpPr>
              <a:spLocks noChangeArrowheads="1"/>
            </p:cNvSpPr>
            <p:nvPr/>
          </p:nvSpPr>
          <p:spPr bwMode="auto">
            <a:xfrm>
              <a:off x="5169694" y="2958285"/>
              <a:ext cx="95250" cy="773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25"/>
            <p:cNvSpPr>
              <a:spLocks noChangeArrowheads="1"/>
            </p:cNvSpPr>
            <p:nvPr/>
          </p:nvSpPr>
          <p:spPr bwMode="auto">
            <a:xfrm>
              <a:off x="6600031" y="2834460"/>
              <a:ext cx="95250" cy="896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26"/>
            <p:cNvSpPr>
              <a:spLocks noChangeArrowheads="1"/>
            </p:cNvSpPr>
            <p:nvPr/>
          </p:nvSpPr>
          <p:spPr bwMode="auto">
            <a:xfrm>
              <a:off x="6439694" y="2772547"/>
              <a:ext cx="96838" cy="958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27"/>
            <p:cNvSpPr>
              <a:spLocks noChangeArrowheads="1"/>
            </p:cNvSpPr>
            <p:nvPr/>
          </p:nvSpPr>
          <p:spPr bwMode="auto">
            <a:xfrm>
              <a:off x="5012531" y="3085285"/>
              <a:ext cx="95250" cy="6461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28"/>
            <p:cNvSpPr>
              <a:spLocks noChangeArrowheads="1"/>
            </p:cNvSpPr>
            <p:nvPr/>
          </p:nvSpPr>
          <p:spPr bwMode="auto">
            <a:xfrm>
              <a:off x="6282531" y="2850335"/>
              <a:ext cx="95250" cy="8810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29"/>
            <p:cNvSpPr>
              <a:spLocks noChangeArrowheads="1"/>
            </p:cNvSpPr>
            <p:nvPr/>
          </p:nvSpPr>
          <p:spPr bwMode="auto">
            <a:xfrm>
              <a:off x="6758781" y="3115447"/>
              <a:ext cx="96838" cy="6159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Rectangle 30"/>
            <p:cNvSpPr>
              <a:spLocks noChangeArrowheads="1"/>
            </p:cNvSpPr>
            <p:nvPr/>
          </p:nvSpPr>
          <p:spPr bwMode="auto">
            <a:xfrm>
              <a:off x="6917531" y="3555185"/>
              <a:ext cx="96838" cy="176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Rectangle 31"/>
            <p:cNvSpPr>
              <a:spLocks noChangeArrowheads="1"/>
            </p:cNvSpPr>
            <p:nvPr/>
          </p:nvSpPr>
          <p:spPr bwMode="auto">
            <a:xfrm>
              <a:off x="7076281" y="3432947"/>
              <a:ext cx="98425" cy="2984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2" name="组合 111"/>
          <p:cNvGrpSpPr/>
          <p:nvPr/>
        </p:nvGrpSpPr>
        <p:grpSpPr>
          <a:xfrm>
            <a:off x="3680993" y="3345993"/>
            <a:ext cx="4713763" cy="414204"/>
            <a:chOff x="3683794" y="3345993"/>
            <a:chExt cx="4713763" cy="414204"/>
          </a:xfrm>
        </p:grpSpPr>
        <p:sp>
          <p:nvSpPr>
            <p:cNvPr id="105" name="椭圆 104"/>
            <p:cNvSpPr/>
            <p:nvPr/>
          </p:nvSpPr>
          <p:spPr>
            <a:xfrm>
              <a:off x="3683794" y="3345993"/>
              <a:ext cx="414204" cy="41420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5833574" y="3345993"/>
              <a:ext cx="414204" cy="41420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7983353" y="3345993"/>
              <a:ext cx="414204" cy="41420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1" name="组合 110"/>
          <p:cNvGrpSpPr/>
          <p:nvPr/>
        </p:nvGrpSpPr>
        <p:grpSpPr>
          <a:xfrm>
            <a:off x="3680993" y="3805459"/>
            <a:ext cx="4713763" cy="414204"/>
            <a:chOff x="3678192" y="3805459"/>
            <a:chExt cx="4713763" cy="414204"/>
          </a:xfrm>
        </p:grpSpPr>
        <p:sp>
          <p:nvSpPr>
            <p:cNvPr id="108" name="椭圆 107"/>
            <p:cNvSpPr/>
            <p:nvPr/>
          </p:nvSpPr>
          <p:spPr>
            <a:xfrm>
              <a:off x="3678192" y="3805459"/>
              <a:ext cx="414204" cy="41420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5827972" y="3805459"/>
              <a:ext cx="414204" cy="414204"/>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椭圆 109"/>
            <p:cNvSpPr/>
            <p:nvPr/>
          </p:nvSpPr>
          <p:spPr>
            <a:xfrm>
              <a:off x="7977751" y="3805459"/>
              <a:ext cx="414204" cy="41420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3" name="文本框 112"/>
          <p:cNvSpPr txBox="1"/>
          <p:nvPr/>
        </p:nvSpPr>
        <p:spPr>
          <a:xfrm>
            <a:off x="3691567" y="3398621"/>
            <a:ext cx="389255" cy="335280"/>
          </a:xfrm>
          <a:prstGeom prst="rect">
            <a:avLst/>
          </a:prstGeom>
          <a:noFill/>
        </p:spPr>
        <p:txBody>
          <a:bodyPr rtlCol="0" wrap="none">
            <a:spAutoFit/>
          </a:bodyPr>
          <a:lstStyle/>
          <a:p>
            <a:r>
              <a:rPr altLang="zh-CN" lang="en-US" sz="1600">
                <a:solidFill>
                  <a:schemeClr val="accent3"/>
                </a:solidFill>
              </a:rPr>
              <a:t>01</a:t>
            </a:r>
          </a:p>
        </p:txBody>
      </p:sp>
      <p:sp>
        <p:nvSpPr>
          <p:cNvPr id="114" name="文本框 113"/>
          <p:cNvSpPr txBox="1"/>
          <p:nvPr/>
        </p:nvSpPr>
        <p:spPr>
          <a:xfrm>
            <a:off x="5854381" y="3398621"/>
            <a:ext cx="389255" cy="335280"/>
          </a:xfrm>
          <a:prstGeom prst="rect">
            <a:avLst/>
          </a:prstGeom>
          <a:noFill/>
        </p:spPr>
        <p:txBody>
          <a:bodyPr rtlCol="0" wrap="none">
            <a:spAutoFit/>
          </a:bodyPr>
          <a:lstStyle/>
          <a:p>
            <a:r>
              <a:rPr altLang="zh-CN" lang="en-US" sz="1600">
                <a:solidFill>
                  <a:schemeClr val="accent1"/>
                </a:solidFill>
              </a:rPr>
              <a:t>02</a:t>
            </a:r>
          </a:p>
        </p:txBody>
      </p:sp>
      <p:sp>
        <p:nvSpPr>
          <p:cNvPr id="115" name="文本框 114"/>
          <p:cNvSpPr txBox="1"/>
          <p:nvPr/>
        </p:nvSpPr>
        <p:spPr>
          <a:xfrm>
            <a:off x="7991125" y="3398621"/>
            <a:ext cx="389255" cy="335280"/>
          </a:xfrm>
          <a:prstGeom prst="rect">
            <a:avLst/>
          </a:prstGeom>
          <a:noFill/>
        </p:spPr>
        <p:txBody>
          <a:bodyPr rtlCol="0" wrap="none">
            <a:spAutoFit/>
          </a:bodyPr>
          <a:lstStyle/>
          <a:p>
            <a:r>
              <a:rPr altLang="zh-CN" lang="en-US" sz="1600">
                <a:solidFill>
                  <a:schemeClr val="accent3"/>
                </a:solidFill>
              </a:rPr>
              <a:t>03</a:t>
            </a:r>
          </a:p>
        </p:txBody>
      </p:sp>
      <p:sp>
        <p:nvSpPr>
          <p:cNvPr id="116" name="文本框 115"/>
          <p:cNvSpPr txBox="1"/>
          <p:nvPr/>
        </p:nvSpPr>
        <p:spPr>
          <a:xfrm>
            <a:off x="3679825" y="3846279"/>
            <a:ext cx="389255" cy="335280"/>
          </a:xfrm>
          <a:prstGeom prst="rect">
            <a:avLst/>
          </a:prstGeom>
          <a:noFill/>
        </p:spPr>
        <p:txBody>
          <a:bodyPr rtlCol="0" wrap="none">
            <a:spAutoFit/>
          </a:bodyPr>
          <a:lstStyle/>
          <a:p>
            <a:r>
              <a:rPr altLang="zh-CN" lang="en-US" sz="1600">
                <a:solidFill>
                  <a:schemeClr val="accent1"/>
                </a:solidFill>
              </a:rPr>
              <a:t>04</a:t>
            </a:r>
          </a:p>
        </p:txBody>
      </p:sp>
      <p:sp>
        <p:nvSpPr>
          <p:cNvPr id="117" name="文本框 116"/>
          <p:cNvSpPr txBox="1"/>
          <p:nvPr/>
        </p:nvSpPr>
        <p:spPr>
          <a:xfrm>
            <a:off x="5842639" y="3846279"/>
            <a:ext cx="389255" cy="335280"/>
          </a:xfrm>
          <a:prstGeom prst="rect">
            <a:avLst/>
          </a:prstGeom>
          <a:noFill/>
        </p:spPr>
        <p:txBody>
          <a:bodyPr rtlCol="0" wrap="none">
            <a:spAutoFit/>
          </a:bodyPr>
          <a:lstStyle/>
          <a:p>
            <a:r>
              <a:rPr altLang="zh-CN" lang="en-US" sz="1600">
                <a:solidFill>
                  <a:schemeClr val="accent3"/>
                </a:solidFill>
              </a:rPr>
              <a:t>05</a:t>
            </a:r>
          </a:p>
        </p:txBody>
      </p:sp>
      <p:sp>
        <p:nvSpPr>
          <p:cNvPr id="118" name="文本框 117"/>
          <p:cNvSpPr txBox="1"/>
          <p:nvPr/>
        </p:nvSpPr>
        <p:spPr>
          <a:xfrm>
            <a:off x="7979383" y="3846279"/>
            <a:ext cx="389255" cy="335280"/>
          </a:xfrm>
          <a:prstGeom prst="rect">
            <a:avLst/>
          </a:prstGeom>
          <a:noFill/>
        </p:spPr>
        <p:txBody>
          <a:bodyPr rtlCol="0" wrap="none">
            <a:spAutoFit/>
          </a:bodyPr>
          <a:lstStyle/>
          <a:p>
            <a:r>
              <a:rPr altLang="zh-CN" lang="en-US" sz="1600">
                <a:solidFill>
                  <a:schemeClr val="accent1"/>
                </a:solidFill>
              </a:rPr>
              <a:t>06</a:t>
            </a:r>
          </a:p>
        </p:txBody>
      </p:sp>
      <p:grpSp>
        <p:nvGrpSpPr>
          <p:cNvPr id="122" name="组合 121"/>
          <p:cNvGrpSpPr/>
          <p:nvPr/>
        </p:nvGrpSpPr>
        <p:grpSpPr>
          <a:xfrm>
            <a:off x="2809875" y="2009795"/>
            <a:ext cx="6388099" cy="754696"/>
            <a:chOff x="2809875" y="1952625"/>
            <a:chExt cx="6388099" cy="754696"/>
          </a:xfrm>
        </p:grpSpPr>
        <p:sp>
          <p:nvSpPr>
            <p:cNvPr id="119" name="任意多边形 118"/>
            <p:cNvSpPr/>
            <p:nvPr/>
          </p:nvSpPr>
          <p:spPr>
            <a:xfrm>
              <a:off x="2809875" y="1952625"/>
              <a:ext cx="1133475" cy="600075"/>
            </a:xfrm>
            <a:custGeom>
              <a:gdLst>
                <a:gd fmla="*/ 1133475 w 1133475" name="connsiteX0"/>
                <a:gd fmla="*/ 600075 h 600075" name="connsiteY0"/>
                <a:gd fmla="*/ 1133475 w 1133475" name="connsiteX1"/>
                <a:gd fmla="*/ 0 h 600075" name="connsiteY1"/>
                <a:gd fmla="*/ 0 w 1133475" name="connsiteX2"/>
                <a:gd fmla="*/ 0 h 600075" name="connsiteY2"/>
              </a:gdLst>
              <a:cxnLst>
                <a:cxn ang="0">
                  <a:pos x="connsiteX0" y="connsiteY0"/>
                </a:cxn>
                <a:cxn ang="0">
                  <a:pos x="connsiteX1" y="connsiteY1"/>
                </a:cxn>
                <a:cxn ang="0">
                  <a:pos x="connsiteX2" y="connsiteY2"/>
                </a:cxn>
              </a:cxnLst>
              <a:rect b="b" l="l" r="r" t="t"/>
              <a:pathLst>
                <a:path h="600075" w="1133475">
                  <a:moveTo>
                    <a:pt x="1133475" y="600075"/>
                  </a:moveTo>
                  <a:lnTo>
                    <a:pt x="1133475" y="0"/>
                  </a:lnTo>
                  <a:lnTo>
                    <a:pt x="0" y="0"/>
                  </a:lnTo>
                </a:path>
              </a:pathLst>
            </a:custGeom>
            <a:no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任意多边形 119"/>
            <p:cNvSpPr/>
            <p:nvPr/>
          </p:nvSpPr>
          <p:spPr>
            <a:xfrm flipH="1">
              <a:off x="8064499" y="1966953"/>
              <a:ext cx="1133475" cy="740368"/>
            </a:xfrm>
            <a:custGeom>
              <a:gdLst>
                <a:gd fmla="*/ 1133475 w 1133475" name="connsiteX0"/>
                <a:gd fmla="*/ 600075 h 600075" name="connsiteY0"/>
                <a:gd fmla="*/ 1133475 w 1133475" name="connsiteX1"/>
                <a:gd fmla="*/ 0 h 600075" name="connsiteY1"/>
                <a:gd fmla="*/ 0 w 1133475" name="connsiteX2"/>
                <a:gd fmla="*/ 0 h 600075" name="connsiteY2"/>
              </a:gdLst>
              <a:cxnLst>
                <a:cxn ang="0">
                  <a:pos x="connsiteX0" y="connsiteY0"/>
                </a:cxn>
                <a:cxn ang="0">
                  <a:pos x="connsiteX1" y="connsiteY1"/>
                </a:cxn>
                <a:cxn ang="0">
                  <a:pos x="connsiteX2" y="connsiteY2"/>
                </a:cxn>
              </a:cxnLst>
              <a:rect b="b" l="l" r="r" t="t"/>
              <a:pathLst>
                <a:path h="600075" w="1133475">
                  <a:moveTo>
                    <a:pt x="1133475" y="600075"/>
                  </a:moveTo>
                  <a:lnTo>
                    <a:pt x="1133475" y="0"/>
                  </a:lnTo>
                  <a:lnTo>
                    <a:pt x="0" y="0"/>
                  </a:lnTo>
                </a:path>
              </a:pathLst>
            </a:custGeom>
            <a:no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任意多边形 120"/>
            <p:cNvSpPr/>
            <p:nvPr/>
          </p:nvSpPr>
          <p:spPr>
            <a:xfrm flipH="1">
              <a:off x="6010275" y="1952625"/>
              <a:ext cx="0" cy="752475"/>
            </a:xfrm>
            <a:custGeom>
              <a:gdLst>
                <a:gd fmla="*/ 0 w 0" name="connsiteX0"/>
                <a:gd fmla="*/ 752475 h 752475" name="connsiteY0"/>
                <a:gd fmla="*/ 0 w 0" name="connsiteX1"/>
                <a:gd fmla="*/ 0 h 752475" name="connsiteY1"/>
              </a:gdLst>
              <a:cxnLst>
                <a:cxn ang="0">
                  <a:pos x="connsiteX0" y="connsiteY0"/>
                </a:cxn>
                <a:cxn ang="0">
                  <a:pos x="connsiteX1" y="connsiteY1"/>
                </a:cxn>
              </a:cxnLst>
              <a:rect b="b" l="l" r="r" t="t"/>
              <a:pathLst>
                <a:path h="752475">
                  <a:moveTo>
                    <a:pt x="0" y="752475"/>
                  </a:moveTo>
                  <a:lnTo>
                    <a:pt x="0" y="0"/>
                  </a:lnTo>
                </a:path>
              </a:pathLst>
            </a:custGeom>
            <a:noFill/>
            <a:ln>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8" name="文本框 127"/>
          <p:cNvSpPr txBox="1"/>
          <p:nvPr/>
        </p:nvSpPr>
        <p:spPr>
          <a:xfrm>
            <a:off x="2477474" y="935118"/>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29" name="矩形 128"/>
          <p:cNvSpPr/>
          <p:nvPr/>
        </p:nvSpPr>
        <p:spPr>
          <a:xfrm>
            <a:off x="4974951" y="1204459"/>
            <a:ext cx="2046206" cy="73152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a:t>
            </a:r>
          </a:p>
        </p:txBody>
      </p:sp>
      <p:sp>
        <p:nvSpPr>
          <p:cNvPr id="130" name="文本框 129"/>
          <p:cNvSpPr txBox="1"/>
          <p:nvPr/>
        </p:nvSpPr>
        <p:spPr>
          <a:xfrm>
            <a:off x="5234159" y="935118"/>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32" name="文本框 131"/>
          <p:cNvSpPr txBox="1"/>
          <p:nvPr/>
        </p:nvSpPr>
        <p:spPr>
          <a:xfrm>
            <a:off x="8666955" y="935118"/>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35" name="矩形 134"/>
          <p:cNvSpPr/>
          <p:nvPr/>
        </p:nvSpPr>
        <p:spPr>
          <a:xfrm>
            <a:off x="4974951" y="5729793"/>
            <a:ext cx="2046206" cy="731520"/>
          </a:xfrm>
          <a:prstGeom prst="rect">
            <a:avLst/>
          </a:prstGeom>
        </p:spPr>
        <p:txBody>
          <a:bodyPr wrap="square">
            <a:spAutoFit/>
          </a:bodyPr>
          <a:lstStyle/>
          <a:p>
            <a:pPr algn="ctr"/>
            <a:r>
              <a:rPr altLang="zh-CN" lang="en-US" sz="1400">
                <a:solidFill>
                  <a:schemeClr val="bg1">
                    <a:lumMod val="50000"/>
                  </a:schemeClr>
                </a:solidFill>
                <a:ea typeface="+mj-ea"/>
                <a:cs charset="0" panose="020b0402040204020203" pitchFamily="34" typeface="Segoe UI Semilight"/>
              </a:rPr>
              <a:t>Amet adipiscing elit, sed diam nonummy tincidunt grfut laoreet volutpat</a:t>
            </a:r>
          </a:p>
        </p:txBody>
      </p:sp>
      <p:sp>
        <p:nvSpPr>
          <p:cNvPr id="136" name="文本框 135"/>
          <p:cNvSpPr txBox="1"/>
          <p:nvPr/>
        </p:nvSpPr>
        <p:spPr>
          <a:xfrm>
            <a:off x="5234159" y="5460452"/>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40" name="文本框 139"/>
          <p:cNvSpPr txBox="1"/>
          <p:nvPr/>
        </p:nvSpPr>
        <p:spPr>
          <a:xfrm>
            <a:off x="8674893" y="5468462"/>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41" name="矩形 140"/>
          <p:cNvSpPr/>
          <p:nvPr/>
        </p:nvSpPr>
        <p:spPr>
          <a:xfrm>
            <a:off x="8682833" y="5735712"/>
            <a:ext cx="2926556"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tincidu laoreet dolore magna aliquam veniam</a:t>
            </a:r>
          </a:p>
        </p:txBody>
      </p:sp>
      <p:sp>
        <p:nvSpPr>
          <p:cNvPr id="142" name="矩形 141"/>
          <p:cNvSpPr/>
          <p:nvPr/>
        </p:nvSpPr>
        <p:spPr>
          <a:xfrm>
            <a:off x="8666955" y="1222455"/>
            <a:ext cx="2926556" cy="731520"/>
          </a:xfrm>
          <a:prstGeom prst="rect">
            <a:avLst/>
          </a:prstGeom>
        </p:spPr>
        <p:txBody>
          <a:bodyPr wrap="square">
            <a:spAutoFit/>
          </a:bodyPr>
          <a:lstStyle/>
          <a:p>
            <a:r>
              <a:rPr altLang="zh-CN" lang="en-US" sz="1400">
                <a:solidFill>
                  <a:schemeClr val="bg1">
                    <a:lumMod val="50000"/>
                  </a:schemeClr>
                </a:solidFill>
                <a:ea typeface="+mj-ea"/>
                <a:cs charset="0" panose="020b0402040204020203" pitchFamily="34" typeface="Segoe UI Semilight"/>
              </a:rPr>
              <a:t>Amet adipiscing elit, sed diam nonummy tincidu laoreet dolore magna aliquam veniam</a:t>
            </a:r>
          </a:p>
        </p:txBody>
      </p:sp>
      <p:sp>
        <p:nvSpPr>
          <p:cNvPr id="144" name="矩形 143"/>
          <p:cNvSpPr/>
          <p:nvPr/>
        </p:nvSpPr>
        <p:spPr>
          <a:xfrm>
            <a:off x="1078709" y="1210700"/>
            <a:ext cx="2926556"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elit, sed diam nonummy tincidu laoreet dolore magna aliquam veniam</a:t>
            </a:r>
          </a:p>
        </p:txBody>
      </p:sp>
      <p:sp>
        <p:nvSpPr>
          <p:cNvPr id="146" name="文本框 145"/>
          <p:cNvSpPr txBox="1"/>
          <p:nvPr/>
        </p:nvSpPr>
        <p:spPr>
          <a:xfrm>
            <a:off x="2477474" y="5463444"/>
            <a:ext cx="1511419" cy="335280"/>
          </a:xfrm>
          <a:prstGeom prst="rect">
            <a:avLst/>
          </a:prstGeom>
          <a:noFill/>
        </p:spPr>
        <p:txBody>
          <a:bodyPr rtlCol="0" wrap="none">
            <a:spAutoFit/>
          </a:bodyPr>
          <a:lstStyle/>
          <a:p>
            <a:r>
              <a:rPr altLang="zh-CN" lang="en-US" sz="1600">
                <a:solidFill>
                  <a:schemeClr val="tx1">
                    <a:lumMod val="75000"/>
                    <a:lumOff val="25000"/>
                  </a:schemeClr>
                </a:solidFill>
              </a:rPr>
              <a:t>ADD YOUR TEXT</a:t>
            </a:r>
          </a:p>
        </p:txBody>
      </p:sp>
      <p:sp>
        <p:nvSpPr>
          <p:cNvPr id="147" name="矩形 146"/>
          <p:cNvSpPr/>
          <p:nvPr/>
        </p:nvSpPr>
        <p:spPr>
          <a:xfrm>
            <a:off x="1078709" y="5739026"/>
            <a:ext cx="2926556" cy="731520"/>
          </a:xfrm>
          <a:prstGeom prst="rect">
            <a:avLst/>
          </a:prstGeom>
        </p:spPr>
        <p:txBody>
          <a:bodyPr wrap="square">
            <a:spAutoFit/>
          </a:bodyPr>
          <a:lstStyle/>
          <a:p>
            <a:pPr algn="r"/>
            <a:r>
              <a:rPr altLang="zh-CN" lang="en-US" sz="1400">
                <a:solidFill>
                  <a:schemeClr val="bg1">
                    <a:lumMod val="50000"/>
                  </a:schemeClr>
                </a:solidFill>
                <a:ea typeface="+mj-ea"/>
                <a:cs charset="0" panose="020b0402040204020203" pitchFamily="34" typeface="Segoe UI Semilight"/>
              </a:rPr>
              <a:t>Amet adipiscing elit, sed diam nonummy tincidu laoreet dolore magna aliquam veniam</a:t>
            </a:r>
          </a:p>
        </p:txBody>
      </p:sp>
    </p:spTree>
    <p:extLst>
      <p:ext uri="{BB962C8B-B14F-4D97-AF65-F5344CB8AC3E}">
        <p14:creationId val="2748728707"/>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197961" y="86593"/>
            <a:ext cx="5131118" cy="579120"/>
          </a:xfrm>
          <a:prstGeom prst="rect">
            <a:avLst/>
          </a:prstGeom>
          <a:noFill/>
        </p:spPr>
        <p:txBody>
          <a:bodyPr rtlCol="0" wrap="none">
            <a:spAutoFit/>
          </a:bodyPr>
          <a:lstStyle/>
          <a:p>
            <a:r>
              <a:rPr altLang="zh-CN" lang="en-US" sz="3200">
                <a:solidFill>
                  <a:schemeClr val="accent3"/>
                </a:solidFill>
                <a:latin charset="0" panose="020b0706030503030204" pitchFamily="34" typeface="Geometr706 BlkCn BT"/>
              </a:rPr>
              <a:t>BUSINESS POWERPOINT</a:t>
            </a:r>
          </a:p>
        </p:txBody>
      </p:sp>
      <p:sp>
        <p:nvSpPr>
          <p:cNvPr id="4" name="矩形 3"/>
          <p:cNvSpPr/>
          <p:nvPr/>
        </p:nvSpPr>
        <p:spPr>
          <a:xfrm>
            <a:off x="216815" y="532868"/>
            <a:ext cx="3865161" cy="274320"/>
          </a:xfrm>
          <a:prstGeom prst="rect">
            <a:avLst/>
          </a:prstGeom>
        </p:spPr>
        <p:txBody>
          <a:bodyPr wrap="square">
            <a:spAutoFit/>
          </a:bodyPr>
          <a:lstStyle/>
          <a:p>
            <a:r>
              <a:rPr altLang="zh-CN" lang="en-US" sz="1200">
                <a:solidFill>
                  <a:schemeClr val="bg1">
                    <a:lumMod val="75000"/>
                  </a:schemeClr>
                </a:solidFill>
                <a:ea typeface="+mj-ea"/>
                <a:cs charset="0" panose="020b0402040204020203" pitchFamily="34" typeface="Segoe UI Semilight"/>
              </a:rPr>
              <a:t>NONUMMY NIBH EUISMOD TINCIDUNT LAOREET</a:t>
            </a:r>
          </a:p>
        </p:txBody>
      </p:sp>
      <p:grpSp>
        <p:nvGrpSpPr>
          <p:cNvPr id="40" name="组合 39"/>
          <p:cNvGrpSpPr/>
          <p:nvPr/>
        </p:nvGrpSpPr>
        <p:grpSpPr>
          <a:xfrm>
            <a:off x="339366" y="5347535"/>
            <a:ext cx="11500700" cy="208439"/>
            <a:chOff x="339366" y="5675526"/>
            <a:chExt cx="11500700" cy="265521"/>
          </a:xfrm>
        </p:grpSpPr>
        <p:sp>
          <p:nvSpPr>
            <p:cNvPr id="6" name="圆角矩形 5"/>
            <p:cNvSpPr/>
            <p:nvPr/>
          </p:nvSpPr>
          <p:spPr>
            <a:xfrm>
              <a:off x="339366" y="5675526"/>
              <a:ext cx="11500700" cy="265521"/>
            </a:xfrm>
            <a:prstGeom prst="roundRect">
              <a:avLst>
                <a:gd fmla="val 13657"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a:off x="622170" y="5806911"/>
              <a:ext cx="10935092" cy="0"/>
            </a:xfrm>
            <a:custGeom>
              <a:gdLst>
                <a:gd fmla="*/ 0 w 10935092" name="connsiteX0"/>
                <a:gd fmla="*/ 0 h 0" name="connsiteY0"/>
                <a:gd fmla="*/ 10935092 w 10935092" name="connsiteX1"/>
                <a:gd fmla="*/ 0 h 0" name="connsiteY1"/>
              </a:gdLst>
              <a:cxnLst>
                <a:cxn ang="0">
                  <a:pos x="connsiteX0" y="connsiteY0"/>
                </a:cxn>
                <a:cxn ang="0">
                  <a:pos x="connsiteX1" y="connsiteY1"/>
                </a:cxn>
              </a:cxnLst>
              <a:rect b="b" l="l" r="r" t="t"/>
              <a:pathLst>
                <a:path w="10935092">
                  <a:moveTo>
                    <a:pt x="0" y="0"/>
                  </a:moveTo>
                  <a:lnTo>
                    <a:pt x="10935092"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6" name="组合 65"/>
          <p:cNvGrpSpPr/>
          <p:nvPr/>
        </p:nvGrpSpPr>
        <p:grpSpPr>
          <a:xfrm>
            <a:off x="645736" y="1468504"/>
            <a:ext cx="2121032" cy="4023882"/>
            <a:chOff x="645736" y="1468504"/>
            <a:chExt cx="2121032" cy="4023882"/>
          </a:xfrm>
        </p:grpSpPr>
        <p:grpSp>
          <p:nvGrpSpPr>
            <p:cNvPr id="36" name="组合 35"/>
            <p:cNvGrpSpPr/>
            <p:nvPr/>
          </p:nvGrpSpPr>
          <p:grpSpPr>
            <a:xfrm>
              <a:off x="645736" y="1468504"/>
              <a:ext cx="2121032" cy="3088058"/>
              <a:chOff x="645736" y="1468504"/>
              <a:chExt cx="2121032" cy="3088058"/>
            </a:xfrm>
            <a:effectLst>
              <a:outerShdw algn="tl" blurRad="50800" dir="2700000" dist="25400" rotWithShape="0">
                <a:prstClr val="black">
                  <a:alpha val="20000"/>
                </a:prstClr>
              </a:outerShdw>
            </a:effectLst>
          </p:grpSpPr>
          <p:sp>
            <p:nvSpPr>
              <p:cNvPr id="29" name="任意多边形 28"/>
              <p:cNvSpPr/>
              <p:nvPr/>
            </p:nvSpPr>
            <p:spPr>
              <a:xfrm>
                <a:off x="645736" y="2181880"/>
                <a:ext cx="2121032" cy="2088462"/>
              </a:xfrm>
              <a:custGeom>
                <a:gdLst>
                  <a:gd fmla="*/ 0 w 2121032" name="connsiteX0"/>
                  <a:gd fmla="*/ 0 h 2088462" name="connsiteY0"/>
                  <a:gd fmla="*/ 2121032 w 2121032" name="connsiteX1"/>
                  <a:gd fmla="*/ 0 h 2088462" name="connsiteY1"/>
                  <a:gd fmla="*/ 2121032 w 2121032" name="connsiteX2"/>
                  <a:gd fmla="*/ 2088462 h 2088462" name="connsiteY2"/>
                  <a:gd fmla="*/ 0 w 2121032" name="connsiteX3"/>
                  <a:gd fmla="*/ 2088462 h 2088462" name="connsiteY3"/>
                  <a:gd fmla="*/ 0 w 2121032" name="connsiteX4"/>
                  <a:gd fmla="*/ 0 h 20884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88462" w="2121032">
                    <a:moveTo>
                      <a:pt x="0" y="0"/>
                    </a:moveTo>
                    <a:lnTo>
                      <a:pt x="2121032" y="0"/>
                    </a:lnTo>
                    <a:lnTo>
                      <a:pt x="2121032" y="2088462"/>
                    </a:lnTo>
                    <a:lnTo>
                      <a:pt x="0" y="20884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a:off x="645736" y="1468504"/>
                <a:ext cx="2121032" cy="713376"/>
              </a:xfrm>
              <a:custGeom>
                <a:gdLst>
                  <a:gd fmla="*/ 98522 w 2121032" name="connsiteX0"/>
                  <a:gd fmla="*/ 0 h 713376" name="connsiteY0"/>
                  <a:gd fmla="*/ 2022510 w 2121032" name="connsiteX1"/>
                  <a:gd fmla="*/ 0 h 713376" name="connsiteY1"/>
                  <a:gd fmla="*/ 2121032 w 2121032" name="connsiteX2"/>
                  <a:gd fmla="*/ 98522 h 713376" name="connsiteY2"/>
                  <a:gd fmla="*/ 2121032 w 2121032" name="connsiteX3"/>
                  <a:gd fmla="*/ 713376 h 713376" name="connsiteY3"/>
                  <a:gd fmla="*/ 0 w 2121032" name="connsiteX4"/>
                  <a:gd fmla="*/ 713376 h 713376" name="connsiteY4"/>
                  <a:gd fmla="*/ 0 w 2121032" name="connsiteX5"/>
                  <a:gd fmla="*/ 98522 h 713376" name="connsiteY5"/>
                  <a:gd fmla="*/ 98522 w 2121032" name="connsiteX6"/>
                  <a:gd fmla="*/ 0 h 7133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13376" w="2121032">
                    <a:moveTo>
                      <a:pt x="98522" y="0"/>
                    </a:moveTo>
                    <a:lnTo>
                      <a:pt x="2022510" y="0"/>
                    </a:lnTo>
                    <a:cubicBezTo>
                      <a:pt x="2076922" y="0"/>
                      <a:pt x="2121032" y="44110"/>
                      <a:pt x="2121032" y="98522"/>
                    </a:cubicBezTo>
                    <a:lnTo>
                      <a:pt x="2121032" y="713376"/>
                    </a:lnTo>
                    <a:lnTo>
                      <a:pt x="0" y="713376"/>
                    </a:lnTo>
                    <a:lnTo>
                      <a:pt x="0" y="98522"/>
                    </a:lnTo>
                    <a:cubicBezTo>
                      <a:pt x="0" y="44110"/>
                      <a:pt x="44110" y="0"/>
                      <a:pt x="985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645736" y="4270342"/>
                <a:ext cx="2121032" cy="286220"/>
              </a:xfrm>
              <a:custGeom>
                <a:gdLst>
                  <a:gd fmla="*/ 0 w 2121032" name="connsiteX0"/>
                  <a:gd fmla="*/ 0 h 286220" name="connsiteY0"/>
                  <a:gd fmla="*/ 2121032 w 2121032" name="connsiteX1"/>
                  <a:gd fmla="*/ 0 h 286220" name="connsiteY1"/>
                  <a:gd fmla="*/ 2121032 w 2121032" name="connsiteX2"/>
                  <a:gd fmla="*/ 52307 h 286220" name="connsiteY2"/>
                  <a:gd fmla="*/ 2022510 w 2121032" name="connsiteX3"/>
                  <a:gd fmla="*/ 150829 h 286220" name="connsiteY3"/>
                  <a:gd fmla="*/ 1139042 w 2121032" name="connsiteX4"/>
                  <a:gd fmla="*/ 150829 h 286220" name="connsiteY4"/>
                  <a:gd fmla="*/ 1060515 w 2121032" name="connsiteX5"/>
                  <a:gd fmla="*/ 286220 h 286220" name="connsiteY5"/>
                  <a:gd fmla="*/ 981989 w 2121032" name="connsiteX6"/>
                  <a:gd fmla="*/ 150829 h 286220" name="connsiteY6"/>
                  <a:gd fmla="*/ 98522 w 2121032" name="connsiteX7"/>
                  <a:gd fmla="*/ 150829 h 286220" name="connsiteY7"/>
                  <a:gd fmla="*/ 0 w 2121032" name="connsiteX8"/>
                  <a:gd fmla="*/ 52307 h 28622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6220" w="2121032">
                    <a:moveTo>
                      <a:pt x="0" y="0"/>
                    </a:moveTo>
                    <a:lnTo>
                      <a:pt x="2121032" y="0"/>
                    </a:lnTo>
                    <a:lnTo>
                      <a:pt x="2121032" y="52307"/>
                    </a:lnTo>
                    <a:cubicBezTo>
                      <a:pt x="2121032" y="106719"/>
                      <a:pt x="2076922" y="150829"/>
                      <a:pt x="2022510" y="150829"/>
                    </a:cubicBezTo>
                    <a:lnTo>
                      <a:pt x="1139042" y="150829"/>
                    </a:lnTo>
                    <a:lnTo>
                      <a:pt x="1060515" y="286220"/>
                    </a:lnTo>
                    <a:lnTo>
                      <a:pt x="981989" y="150829"/>
                    </a:lnTo>
                    <a:lnTo>
                      <a:pt x="98522" y="150829"/>
                    </a:lnTo>
                    <a:cubicBezTo>
                      <a:pt x="44110" y="150829"/>
                      <a:pt x="0" y="106719"/>
                      <a:pt x="0" y="523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1670182" y="4475054"/>
              <a:ext cx="72139" cy="1017332"/>
              <a:chOff x="1666718" y="4472609"/>
              <a:chExt cx="72139" cy="1017332"/>
            </a:xfrm>
          </p:grpSpPr>
          <p:sp>
            <p:nvSpPr>
              <p:cNvPr id="41" name="任意多边形 40"/>
              <p:cNvSpPr/>
              <p:nvPr/>
            </p:nvSpPr>
            <p:spPr>
              <a:xfrm flipH="1">
                <a:off x="1702788" y="4472609"/>
                <a:ext cx="0" cy="983974"/>
              </a:xfrm>
              <a:custGeom>
                <a:gdLst>
                  <a:gd fmla="*/ 0 w 0" name="connsiteX0"/>
                  <a:gd fmla="*/ 0 h 983974" name="connsiteY0"/>
                  <a:gd fmla="*/ 0 w 0" name="connsiteX1"/>
                  <a:gd fmla="*/ 983974 h 983974" name="connsiteY1"/>
                </a:gdLst>
                <a:cxnLst>
                  <a:cxn ang="0">
                    <a:pos x="connsiteX0" y="connsiteY0"/>
                  </a:cxn>
                  <a:cxn ang="0">
                    <a:pos x="connsiteX1" y="connsiteY1"/>
                  </a:cxn>
                </a:cxnLst>
                <a:rect b="b" l="l" r="r" t="t"/>
                <a:pathLst>
                  <a:path h="983973">
                    <a:moveTo>
                      <a:pt x="0" y="0"/>
                    </a:moveTo>
                    <a:lnTo>
                      <a:pt x="0" y="983974"/>
                    </a:lnTo>
                  </a:path>
                </a:pathLst>
              </a:cu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666718" y="5417802"/>
                <a:ext cx="72139" cy="72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7" name="组合 66"/>
          <p:cNvGrpSpPr/>
          <p:nvPr/>
        </p:nvGrpSpPr>
        <p:grpSpPr>
          <a:xfrm>
            <a:off x="3525624" y="1468504"/>
            <a:ext cx="2121032" cy="4023882"/>
            <a:chOff x="3588470" y="1468504"/>
            <a:chExt cx="2121032" cy="4023882"/>
          </a:xfrm>
        </p:grpSpPr>
        <p:grpSp>
          <p:nvGrpSpPr>
            <p:cNvPr id="37" name="组合 36"/>
            <p:cNvGrpSpPr/>
            <p:nvPr/>
          </p:nvGrpSpPr>
          <p:grpSpPr>
            <a:xfrm>
              <a:off x="3588470" y="1468504"/>
              <a:ext cx="2121032" cy="3088058"/>
              <a:chOff x="3588470" y="1468504"/>
              <a:chExt cx="2121032" cy="3088058"/>
            </a:xfrm>
            <a:effectLst>
              <a:outerShdw algn="tl" blurRad="50800" dir="2700000" dist="25400" rotWithShape="0">
                <a:prstClr val="black">
                  <a:alpha val="20000"/>
                </a:prstClr>
              </a:outerShdw>
            </a:effectLst>
          </p:grpSpPr>
          <p:sp>
            <p:nvSpPr>
              <p:cNvPr id="28" name="任意多边形 27"/>
              <p:cNvSpPr/>
              <p:nvPr/>
            </p:nvSpPr>
            <p:spPr>
              <a:xfrm>
                <a:off x="3588470" y="2181880"/>
                <a:ext cx="2121032" cy="2088462"/>
              </a:xfrm>
              <a:custGeom>
                <a:gdLst>
                  <a:gd fmla="*/ 0 w 2121032" name="connsiteX0"/>
                  <a:gd fmla="*/ 0 h 2088462" name="connsiteY0"/>
                  <a:gd fmla="*/ 2121032 w 2121032" name="connsiteX1"/>
                  <a:gd fmla="*/ 0 h 2088462" name="connsiteY1"/>
                  <a:gd fmla="*/ 2121032 w 2121032" name="connsiteX2"/>
                  <a:gd fmla="*/ 2088462 h 2088462" name="connsiteY2"/>
                  <a:gd fmla="*/ 0 w 2121032" name="connsiteX3"/>
                  <a:gd fmla="*/ 2088462 h 2088462" name="connsiteY3"/>
                  <a:gd fmla="*/ 0 w 2121032" name="connsiteX4"/>
                  <a:gd fmla="*/ 0 h 20884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88462" w="2121032">
                    <a:moveTo>
                      <a:pt x="0" y="0"/>
                    </a:moveTo>
                    <a:lnTo>
                      <a:pt x="2121032" y="0"/>
                    </a:lnTo>
                    <a:lnTo>
                      <a:pt x="2121032" y="2088462"/>
                    </a:lnTo>
                    <a:lnTo>
                      <a:pt x="0" y="20884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a:off x="3588470" y="1468504"/>
                <a:ext cx="2121032" cy="713376"/>
              </a:xfrm>
              <a:custGeom>
                <a:gdLst>
                  <a:gd fmla="*/ 98522 w 2121032" name="connsiteX0"/>
                  <a:gd fmla="*/ 0 h 713376" name="connsiteY0"/>
                  <a:gd fmla="*/ 2022510 w 2121032" name="connsiteX1"/>
                  <a:gd fmla="*/ 0 h 713376" name="connsiteY1"/>
                  <a:gd fmla="*/ 2121032 w 2121032" name="connsiteX2"/>
                  <a:gd fmla="*/ 98522 h 713376" name="connsiteY2"/>
                  <a:gd fmla="*/ 2121032 w 2121032" name="connsiteX3"/>
                  <a:gd fmla="*/ 713376 h 713376" name="connsiteY3"/>
                  <a:gd fmla="*/ 0 w 2121032" name="connsiteX4"/>
                  <a:gd fmla="*/ 713376 h 713376" name="connsiteY4"/>
                  <a:gd fmla="*/ 0 w 2121032" name="connsiteX5"/>
                  <a:gd fmla="*/ 98522 h 713376" name="connsiteY5"/>
                  <a:gd fmla="*/ 98522 w 2121032" name="connsiteX6"/>
                  <a:gd fmla="*/ 0 h 71337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13376" w="2121032">
                    <a:moveTo>
                      <a:pt x="98522" y="0"/>
                    </a:moveTo>
                    <a:lnTo>
                      <a:pt x="2022510" y="0"/>
                    </a:lnTo>
                    <a:cubicBezTo>
                      <a:pt x="2076922" y="0"/>
                      <a:pt x="2121032" y="44110"/>
                      <a:pt x="2121032" y="98522"/>
                    </a:cubicBezTo>
                    <a:lnTo>
                      <a:pt x="2121032" y="713376"/>
                    </a:lnTo>
                    <a:lnTo>
                      <a:pt x="0" y="713376"/>
                    </a:lnTo>
                    <a:lnTo>
                      <a:pt x="0" y="98522"/>
                    </a:lnTo>
                    <a:cubicBezTo>
                      <a:pt x="0" y="44110"/>
                      <a:pt x="44110" y="0"/>
                      <a:pt x="985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a:off x="3588470" y="4270342"/>
                <a:ext cx="2121032" cy="286220"/>
              </a:xfrm>
              <a:custGeom>
                <a:gdLst>
                  <a:gd fmla="*/ 0 w 2121032" name="connsiteX0"/>
                  <a:gd fmla="*/ 0 h 286220" name="connsiteY0"/>
                  <a:gd fmla="*/ 2121032 w 2121032" name="connsiteX1"/>
                  <a:gd fmla="*/ 0 h 286220" name="connsiteY1"/>
                  <a:gd fmla="*/ 2121032 w 2121032" name="connsiteX2"/>
                  <a:gd fmla="*/ 52307 h 286220" name="connsiteY2"/>
                  <a:gd fmla="*/ 2022510 w 2121032" name="connsiteX3"/>
                  <a:gd fmla="*/ 150829 h 286220" name="connsiteY3"/>
                  <a:gd fmla="*/ 1139042 w 2121032" name="connsiteX4"/>
                  <a:gd fmla="*/ 150829 h 286220" name="connsiteY4"/>
                  <a:gd fmla="*/ 1060515 w 2121032" name="connsiteX5"/>
                  <a:gd fmla="*/ 286220 h 286220" name="connsiteY5"/>
                  <a:gd fmla="*/ 981989 w 2121032" name="connsiteX6"/>
                  <a:gd fmla="*/ 150829 h 286220" name="connsiteY6"/>
                  <a:gd fmla="*/ 98522 w 2121032" name="connsiteX7"/>
                  <a:gd fmla="*/ 150829 h 286220" name="connsiteY7"/>
                  <a:gd fmla="*/ 0 w 2121032" name="connsiteX8"/>
                  <a:gd fmla="*/ 52307 h 28622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6220" w="2121032">
                    <a:moveTo>
                      <a:pt x="0" y="0"/>
                    </a:moveTo>
                    <a:lnTo>
                      <a:pt x="2121032" y="0"/>
                    </a:lnTo>
                    <a:lnTo>
                      <a:pt x="2121032" y="52307"/>
                    </a:lnTo>
                    <a:cubicBezTo>
                      <a:pt x="2121032" y="106719"/>
                      <a:pt x="2076922" y="150829"/>
                      <a:pt x="2022510" y="150829"/>
                    </a:cubicBezTo>
                    <a:lnTo>
                      <a:pt x="1139042" y="150829"/>
                    </a:lnTo>
                    <a:lnTo>
                      <a:pt x="1060515" y="286220"/>
                    </a:lnTo>
                    <a:lnTo>
                      <a:pt x="981989" y="150829"/>
                    </a:lnTo>
                    <a:lnTo>
                      <a:pt x="98522" y="150829"/>
                    </a:lnTo>
                    <a:cubicBezTo>
                      <a:pt x="44110" y="150829"/>
                      <a:pt x="0" y="106719"/>
                      <a:pt x="0" y="523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组合 52"/>
            <p:cNvGrpSpPr/>
            <p:nvPr/>
          </p:nvGrpSpPr>
          <p:grpSpPr>
            <a:xfrm>
              <a:off x="4612916" y="4475054"/>
              <a:ext cx="72139" cy="1017332"/>
              <a:chOff x="1666718" y="4472609"/>
              <a:chExt cx="72139" cy="1017332"/>
            </a:xfrm>
          </p:grpSpPr>
          <p:sp>
            <p:nvSpPr>
              <p:cNvPr id="54" name="任意多边形 53"/>
              <p:cNvSpPr/>
              <p:nvPr/>
            </p:nvSpPr>
            <p:spPr>
              <a:xfrm flipH="1">
                <a:off x="1702788" y="4472609"/>
                <a:ext cx="0" cy="983974"/>
              </a:xfrm>
              <a:custGeom>
                <a:gdLst>
                  <a:gd fmla="*/ 0 w 0" name="connsiteX0"/>
                  <a:gd fmla="*/ 0 h 983974" name="connsiteY0"/>
                  <a:gd fmla="*/ 0 w 0" name="connsiteX1"/>
                  <a:gd fmla="*/ 983974 h 983974" name="connsiteY1"/>
                </a:gdLst>
                <a:cxnLst>
                  <a:cxn ang="0">
                    <a:pos x="connsiteX0" y="connsiteY0"/>
                  </a:cxn>
                  <a:cxn ang="0">
                    <a:pos x="connsiteX1" y="connsiteY1"/>
                  </a:cxn>
                </a:cxnLst>
                <a:rect b="b" l="l" r="r" t="t"/>
                <a:pathLst>
                  <a:path h="983973">
                    <a:moveTo>
                      <a:pt x="0" y="0"/>
                    </a:moveTo>
                    <a:lnTo>
                      <a:pt x="0" y="983974"/>
                    </a:lnTo>
                  </a:path>
                </a:pathLst>
              </a:cu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1666718" y="5417802"/>
                <a:ext cx="72139" cy="72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8" name="组合 67"/>
          <p:cNvGrpSpPr/>
          <p:nvPr/>
        </p:nvGrpSpPr>
        <p:grpSpPr>
          <a:xfrm>
            <a:off x="6405512" y="1468504"/>
            <a:ext cx="2121032" cy="4023882"/>
            <a:chOff x="6393470" y="1468504"/>
            <a:chExt cx="2121032" cy="4023882"/>
          </a:xfrm>
        </p:grpSpPr>
        <p:grpSp>
          <p:nvGrpSpPr>
            <p:cNvPr id="38" name="组合 37"/>
            <p:cNvGrpSpPr/>
            <p:nvPr/>
          </p:nvGrpSpPr>
          <p:grpSpPr>
            <a:xfrm>
              <a:off x="6393470" y="1468504"/>
              <a:ext cx="2121032" cy="3088058"/>
              <a:chOff x="6393470" y="1468504"/>
              <a:chExt cx="2121032" cy="3088058"/>
            </a:xfrm>
            <a:effectLst>
              <a:outerShdw algn="tl" blurRad="50800" dir="2700000" dist="25400" rotWithShape="0">
                <a:prstClr val="black">
                  <a:alpha val="20000"/>
                </a:prstClr>
              </a:outerShdw>
            </a:effectLst>
          </p:grpSpPr>
          <p:sp>
            <p:nvSpPr>
              <p:cNvPr id="27" name="任意多边形 26"/>
              <p:cNvSpPr/>
              <p:nvPr/>
            </p:nvSpPr>
            <p:spPr>
              <a:xfrm>
                <a:off x="6393470" y="2181880"/>
                <a:ext cx="2121032" cy="2088462"/>
              </a:xfrm>
              <a:custGeom>
                <a:gdLst>
                  <a:gd fmla="*/ 0 w 2121032" name="connsiteX0"/>
                  <a:gd fmla="*/ 0 h 2088462" name="connsiteY0"/>
                  <a:gd fmla="*/ 2121032 w 2121032" name="connsiteX1"/>
                  <a:gd fmla="*/ 0 h 2088462" name="connsiteY1"/>
                  <a:gd fmla="*/ 2121032 w 2121032" name="connsiteX2"/>
                  <a:gd fmla="*/ 2088462 h 2088462" name="connsiteY2"/>
                  <a:gd fmla="*/ 0 w 2121032" name="connsiteX3"/>
                  <a:gd fmla="*/ 2088462 h 2088462" name="connsiteY3"/>
                  <a:gd fmla="*/ 0 w 2121032" name="connsiteX4"/>
                  <a:gd fmla="*/ 0 h 20884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88462" w="2121032">
                    <a:moveTo>
                      <a:pt x="0" y="0"/>
                    </a:moveTo>
                    <a:lnTo>
                      <a:pt x="2121032" y="0"/>
                    </a:lnTo>
                    <a:lnTo>
                      <a:pt x="2121032" y="2088462"/>
                    </a:lnTo>
                    <a:lnTo>
                      <a:pt x="0" y="20884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6393470" y="1468504"/>
                <a:ext cx="2121032" cy="713377"/>
              </a:xfrm>
              <a:custGeom>
                <a:gdLst>
                  <a:gd fmla="*/ 98522 w 2121032" name="connsiteX0"/>
                  <a:gd fmla="*/ 0 h 713377" name="connsiteY0"/>
                  <a:gd fmla="*/ 2022510 w 2121032" name="connsiteX1"/>
                  <a:gd fmla="*/ 0 h 713377" name="connsiteY1"/>
                  <a:gd fmla="*/ 2121032 w 2121032" name="connsiteX2"/>
                  <a:gd fmla="*/ 98522 h 713377" name="connsiteY2"/>
                  <a:gd fmla="*/ 2121032 w 2121032" name="connsiteX3"/>
                  <a:gd fmla="*/ 713377 h 713377" name="connsiteY3"/>
                  <a:gd fmla="*/ 0 w 2121032" name="connsiteX4"/>
                  <a:gd fmla="*/ 713377 h 713377" name="connsiteY4"/>
                  <a:gd fmla="*/ 0 w 2121032" name="connsiteX5"/>
                  <a:gd fmla="*/ 98522 h 713377" name="connsiteY5"/>
                  <a:gd fmla="*/ 98522 w 2121032" name="connsiteX6"/>
                  <a:gd fmla="*/ 0 h 71337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13377" w="2121032">
                    <a:moveTo>
                      <a:pt x="98522" y="0"/>
                    </a:moveTo>
                    <a:lnTo>
                      <a:pt x="2022510" y="0"/>
                    </a:lnTo>
                    <a:cubicBezTo>
                      <a:pt x="2076922" y="0"/>
                      <a:pt x="2121032" y="44110"/>
                      <a:pt x="2121032" y="98522"/>
                    </a:cubicBezTo>
                    <a:lnTo>
                      <a:pt x="2121032" y="713377"/>
                    </a:lnTo>
                    <a:lnTo>
                      <a:pt x="0" y="713377"/>
                    </a:lnTo>
                    <a:lnTo>
                      <a:pt x="0" y="98522"/>
                    </a:lnTo>
                    <a:cubicBezTo>
                      <a:pt x="0" y="44110"/>
                      <a:pt x="44110" y="0"/>
                      <a:pt x="985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6393470" y="4270342"/>
                <a:ext cx="2121032" cy="286220"/>
              </a:xfrm>
              <a:custGeom>
                <a:gdLst>
                  <a:gd fmla="*/ 0 w 2121032" name="connsiteX0"/>
                  <a:gd fmla="*/ 0 h 286220" name="connsiteY0"/>
                  <a:gd fmla="*/ 2121032 w 2121032" name="connsiteX1"/>
                  <a:gd fmla="*/ 0 h 286220" name="connsiteY1"/>
                  <a:gd fmla="*/ 2121032 w 2121032" name="connsiteX2"/>
                  <a:gd fmla="*/ 52307 h 286220" name="connsiteY2"/>
                  <a:gd fmla="*/ 2022510 w 2121032" name="connsiteX3"/>
                  <a:gd fmla="*/ 150829 h 286220" name="connsiteY3"/>
                  <a:gd fmla="*/ 1139042 w 2121032" name="connsiteX4"/>
                  <a:gd fmla="*/ 150829 h 286220" name="connsiteY4"/>
                  <a:gd fmla="*/ 1060515 w 2121032" name="connsiteX5"/>
                  <a:gd fmla="*/ 286220 h 286220" name="connsiteY5"/>
                  <a:gd fmla="*/ 981989 w 2121032" name="connsiteX6"/>
                  <a:gd fmla="*/ 150829 h 286220" name="connsiteY6"/>
                  <a:gd fmla="*/ 98522 w 2121032" name="connsiteX7"/>
                  <a:gd fmla="*/ 150829 h 286220" name="connsiteY7"/>
                  <a:gd fmla="*/ 0 w 2121032" name="connsiteX8"/>
                  <a:gd fmla="*/ 52307 h 28622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6220" w="2121032">
                    <a:moveTo>
                      <a:pt x="0" y="0"/>
                    </a:moveTo>
                    <a:lnTo>
                      <a:pt x="2121032" y="0"/>
                    </a:lnTo>
                    <a:lnTo>
                      <a:pt x="2121032" y="52307"/>
                    </a:lnTo>
                    <a:cubicBezTo>
                      <a:pt x="2121032" y="106719"/>
                      <a:pt x="2076922" y="150829"/>
                      <a:pt x="2022510" y="150829"/>
                    </a:cubicBezTo>
                    <a:lnTo>
                      <a:pt x="1139042" y="150829"/>
                    </a:lnTo>
                    <a:lnTo>
                      <a:pt x="1060515" y="286220"/>
                    </a:lnTo>
                    <a:lnTo>
                      <a:pt x="981989" y="150829"/>
                    </a:lnTo>
                    <a:lnTo>
                      <a:pt x="98522" y="150829"/>
                    </a:lnTo>
                    <a:cubicBezTo>
                      <a:pt x="44110" y="150829"/>
                      <a:pt x="0" y="106719"/>
                      <a:pt x="0" y="523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7417916" y="4475054"/>
              <a:ext cx="72139" cy="1017332"/>
              <a:chOff x="1666718" y="4472609"/>
              <a:chExt cx="72139" cy="1017332"/>
            </a:xfrm>
          </p:grpSpPr>
          <p:sp>
            <p:nvSpPr>
              <p:cNvPr id="57" name="任意多边形 56"/>
              <p:cNvSpPr/>
              <p:nvPr/>
            </p:nvSpPr>
            <p:spPr>
              <a:xfrm flipH="1">
                <a:off x="1702788" y="4472609"/>
                <a:ext cx="0" cy="983974"/>
              </a:xfrm>
              <a:custGeom>
                <a:gdLst>
                  <a:gd fmla="*/ 0 w 0" name="connsiteX0"/>
                  <a:gd fmla="*/ 0 h 983974" name="connsiteY0"/>
                  <a:gd fmla="*/ 0 w 0" name="connsiteX1"/>
                  <a:gd fmla="*/ 983974 h 983974" name="connsiteY1"/>
                </a:gdLst>
                <a:cxnLst>
                  <a:cxn ang="0">
                    <a:pos x="connsiteX0" y="connsiteY0"/>
                  </a:cxn>
                  <a:cxn ang="0">
                    <a:pos x="connsiteX1" y="connsiteY1"/>
                  </a:cxn>
                </a:cxnLst>
                <a:rect b="b" l="l" r="r" t="t"/>
                <a:pathLst>
                  <a:path h="983973">
                    <a:moveTo>
                      <a:pt x="0" y="0"/>
                    </a:moveTo>
                    <a:lnTo>
                      <a:pt x="0" y="983974"/>
                    </a:lnTo>
                  </a:path>
                </a:pathLst>
              </a:cu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1666718" y="5417802"/>
                <a:ext cx="72139" cy="72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9" name="组合 68"/>
          <p:cNvGrpSpPr/>
          <p:nvPr/>
        </p:nvGrpSpPr>
        <p:grpSpPr>
          <a:xfrm>
            <a:off x="9285401" y="1468502"/>
            <a:ext cx="2121032" cy="4023884"/>
            <a:chOff x="9285401" y="1468502"/>
            <a:chExt cx="2121032" cy="4023884"/>
          </a:xfrm>
        </p:grpSpPr>
        <p:grpSp>
          <p:nvGrpSpPr>
            <p:cNvPr id="39" name="组合 38"/>
            <p:cNvGrpSpPr/>
            <p:nvPr/>
          </p:nvGrpSpPr>
          <p:grpSpPr>
            <a:xfrm>
              <a:off x="9285401" y="1468502"/>
              <a:ext cx="2121032" cy="3088060"/>
              <a:chOff x="9285401" y="1468502"/>
              <a:chExt cx="2121032" cy="3088060"/>
            </a:xfrm>
            <a:effectLst>
              <a:outerShdw algn="tl" blurRad="50800" dir="2700000" dist="25400" rotWithShape="0">
                <a:prstClr val="black">
                  <a:alpha val="20000"/>
                </a:prstClr>
              </a:outerShdw>
            </a:effectLst>
          </p:grpSpPr>
          <p:sp>
            <p:nvSpPr>
              <p:cNvPr id="26" name="任意多边形 25"/>
              <p:cNvSpPr/>
              <p:nvPr/>
            </p:nvSpPr>
            <p:spPr>
              <a:xfrm>
                <a:off x="9285401" y="2181880"/>
                <a:ext cx="2121032" cy="2088462"/>
              </a:xfrm>
              <a:custGeom>
                <a:gdLst>
                  <a:gd fmla="*/ 0 w 2121032" name="connsiteX0"/>
                  <a:gd fmla="*/ 0 h 2088462" name="connsiteY0"/>
                  <a:gd fmla="*/ 2121032 w 2121032" name="connsiteX1"/>
                  <a:gd fmla="*/ 0 h 2088462" name="connsiteY1"/>
                  <a:gd fmla="*/ 2121032 w 2121032" name="connsiteX2"/>
                  <a:gd fmla="*/ 2088462 h 2088462" name="connsiteY2"/>
                  <a:gd fmla="*/ 0 w 2121032" name="connsiteX3"/>
                  <a:gd fmla="*/ 2088462 h 2088462" name="connsiteY3"/>
                  <a:gd fmla="*/ 0 w 2121032" name="connsiteX4"/>
                  <a:gd fmla="*/ 0 h 20884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88462" w="2121032">
                    <a:moveTo>
                      <a:pt x="0" y="0"/>
                    </a:moveTo>
                    <a:lnTo>
                      <a:pt x="2121032" y="0"/>
                    </a:lnTo>
                    <a:lnTo>
                      <a:pt x="2121032" y="2088462"/>
                    </a:lnTo>
                    <a:lnTo>
                      <a:pt x="0" y="20884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9285401" y="1468502"/>
                <a:ext cx="2121032" cy="713378"/>
              </a:xfrm>
              <a:custGeom>
                <a:gdLst>
                  <a:gd fmla="*/ 98522 w 2121032" name="connsiteX0"/>
                  <a:gd fmla="*/ 0 h 713378" name="connsiteY0"/>
                  <a:gd fmla="*/ 2022510 w 2121032" name="connsiteX1"/>
                  <a:gd fmla="*/ 0 h 713378" name="connsiteY1"/>
                  <a:gd fmla="*/ 2121032 w 2121032" name="connsiteX2"/>
                  <a:gd fmla="*/ 98522 h 713378" name="connsiteY2"/>
                  <a:gd fmla="*/ 2121032 w 2121032" name="connsiteX3"/>
                  <a:gd fmla="*/ 713378 h 713378" name="connsiteY3"/>
                  <a:gd fmla="*/ 0 w 2121032" name="connsiteX4"/>
                  <a:gd fmla="*/ 713378 h 713378" name="connsiteY4"/>
                  <a:gd fmla="*/ 0 w 2121032" name="connsiteX5"/>
                  <a:gd fmla="*/ 98522 h 713378" name="connsiteY5"/>
                  <a:gd fmla="*/ 98522 w 2121032" name="connsiteX6"/>
                  <a:gd fmla="*/ 0 h 7133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13378" w="2121032">
                    <a:moveTo>
                      <a:pt x="98522" y="0"/>
                    </a:moveTo>
                    <a:lnTo>
                      <a:pt x="2022510" y="0"/>
                    </a:lnTo>
                    <a:cubicBezTo>
                      <a:pt x="2076922" y="0"/>
                      <a:pt x="2121032" y="44110"/>
                      <a:pt x="2121032" y="98522"/>
                    </a:cubicBezTo>
                    <a:lnTo>
                      <a:pt x="2121032" y="713378"/>
                    </a:lnTo>
                    <a:lnTo>
                      <a:pt x="0" y="713378"/>
                    </a:lnTo>
                    <a:lnTo>
                      <a:pt x="0" y="98522"/>
                    </a:lnTo>
                    <a:cubicBezTo>
                      <a:pt x="0" y="44110"/>
                      <a:pt x="44110" y="0"/>
                      <a:pt x="985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a:off x="9285401" y="4270342"/>
                <a:ext cx="2121032" cy="286220"/>
              </a:xfrm>
              <a:custGeom>
                <a:gdLst>
                  <a:gd fmla="*/ 0 w 2121032" name="connsiteX0"/>
                  <a:gd fmla="*/ 0 h 286220" name="connsiteY0"/>
                  <a:gd fmla="*/ 2121032 w 2121032" name="connsiteX1"/>
                  <a:gd fmla="*/ 0 h 286220" name="connsiteY1"/>
                  <a:gd fmla="*/ 2121032 w 2121032" name="connsiteX2"/>
                  <a:gd fmla="*/ 52307 h 286220" name="connsiteY2"/>
                  <a:gd fmla="*/ 2022510 w 2121032" name="connsiteX3"/>
                  <a:gd fmla="*/ 150829 h 286220" name="connsiteY3"/>
                  <a:gd fmla="*/ 1139042 w 2121032" name="connsiteX4"/>
                  <a:gd fmla="*/ 150829 h 286220" name="connsiteY4"/>
                  <a:gd fmla="*/ 1060515 w 2121032" name="connsiteX5"/>
                  <a:gd fmla="*/ 286220 h 286220" name="connsiteY5"/>
                  <a:gd fmla="*/ 981989 w 2121032" name="connsiteX6"/>
                  <a:gd fmla="*/ 150829 h 286220" name="connsiteY6"/>
                  <a:gd fmla="*/ 98522 w 2121032" name="connsiteX7"/>
                  <a:gd fmla="*/ 150829 h 286220" name="connsiteY7"/>
                  <a:gd fmla="*/ 0 w 2121032" name="connsiteX8"/>
                  <a:gd fmla="*/ 52307 h 28622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6220" w="2121032">
                    <a:moveTo>
                      <a:pt x="0" y="0"/>
                    </a:moveTo>
                    <a:lnTo>
                      <a:pt x="2121032" y="0"/>
                    </a:lnTo>
                    <a:lnTo>
                      <a:pt x="2121032" y="52307"/>
                    </a:lnTo>
                    <a:cubicBezTo>
                      <a:pt x="2121032" y="106719"/>
                      <a:pt x="2076922" y="150829"/>
                      <a:pt x="2022510" y="150829"/>
                    </a:cubicBezTo>
                    <a:lnTo>
                      <a:pt x="1139042" y="150829"/>
                    </a:lnTo>
                    <a:lnTo>
                      <a:pt x="1060515" y="286220"/>
                    </a:lnTo>
                    <a:lnTo>
                      <a:pt x="981989" y="150829"/>
                    </a:lnTo>
                    <a:lnTo>
                      <a:pt x="98522" y="150829"/>
                    </a:lnTo>
                    <a:cubicBezTo>
                      <a:pt x="44110" y="150829"/>
                      <a:pt x="0" y="106719"/>
                      <a:pt x="0" y="523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9" name="组合 58"/>
            <p:cNvGrpSpPr/>
            <p:nvPr/>
          </p:nvGrpSpPr>
          <p:grpSpPr>
            <a:xfrm>
              <a:off x="10309847" y="4475054"/>
              <a:ext cx="72139" cy="1017332"/>
              <a:chOff x="1666718" y="4472609"/>
              <a:chExt cx="72139" cy="1017332"/>
            </a:xfrm>
          </p:grpSpPr>
          <p:sp>
            <p:nvSpPr>
              <p:cNvPr id="60" name="任意多边形 59"/>
              <p:cNvSpPr/>
              <p:nvPr/>
            </p:nvSpPr>
            <p:spPr>
              <a:xfrm flipH="1">
                <a:off x="1702788" y="4472609"/>
                <a:ext cx="0" cy="983974"/>
              </a:xfrm>
              <a:custGeom>
                <a:gdLst>
                  <a:gd fmla="*/ 0 w 0" name="connsiteX0"/>
                  <a:gd fmla="*/ 0 h 983974" name="connsiteY0"/>
                  <a:gd fmla="*/ 0 w 0" name="connsiteX1"/>
                  <a:gd fmla="*/ 983974 h 983974" name="connsiteY1"/>
                </a:gdLst>
                <a:cxnLst>
                  <a:cxn ang="0">
                    <a:pos x="connsiteX0" y="connsiteY0"/>
                  </a:cxn>
                  <a:cxn ang="0">
                    <a:pos x="connsiteX1" y="connsiteY1"/>
                  </a:cxn>
                </a:cxnLst>
                <a:rect b="b" l="l" r="r" t="t"/>
                <a:pathLst>
                  <a:path h="983973">
                    <a:moveTo>
                      <a:pt x="0" y="0"/>
                    </a:moveTo>
                    <a:lnTo>
                      <a:pt x="0" y="983974"/>
                    </a:lnTo>
                  </a:path>
                </a:pathLst>
              </a:custGeom>
              <a:noFill/>
              <a:ln>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666718" y="5417802"/>
                <a:ext cx="72139" cy="72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62" name="文本框 61"/>
          <p:cNvSpPr txBox="1"/>
          <p:nvPr/>
        </p:nvSpPr>
        <p:spPr>
          <a:xfrm>
            <a:off x="1379879" y="5628686"/>
            <a:ext cx="646430" cy="365760"/>
          </a:xfrm>
          <a:prstGeom prst="rect">
            <a:avLst/>
          </a:prstGeom>
          <a:noFill/>
        </p:spPr>
        <p:txBody>
          <a:bodyPr rtlCol="0" wrap="none">
            <a:spAutoFit/>
          </a:bodyPr>
          <a:lstStyle/>
          <a:p>
            <a:r>
              <a:rPr altLang="zh-CN" lang="en-US">
                <a:solidFill>
                  <a:schemeClr val="tx1">
                    <a:lumMod val="75000"/>
                    <a:lumOff val="25000"/>
                  </a:schemeClr>
                </a:solidFill>
              </a:rPr>
              <a:t>2014</a:t>
            </a:r>
          </a:p>
        </p:txBody>
      </p:sp>
      <p:sp>
        <p:nvSpPr>
          <p:cNvPr id="63" name="文本框 62"/>
          <p:cNvSpPr txBox="1"/>
          <p:nvPr/>
        </p:nvSpPr>
        <p:spPr>
          <a:xfrm>
            <a:off x="4259767" y="5628686"/>
            <a:ext cx="646430" cy="365760"/>
          </a:xfrm>
          <a:prstGeom prst="rect">
            <a:avLst/>
          </a:prstGeom>
          <a:noFill/>
        </p:spPr>
        <p:txBody>
          <a:bodyPr rtlCol="0" wrap="none">
            <a:spAutoFit/>
          </a:bodyPr>
          <a:lstStyle/>
          <a:p>
            <a:r>
              <a:rPr altLang="zh-CN" lang="en-US">
                <a:solidFill>
                  <a:schemeClr val="tx1">
                    <a:lumMod val="75000"/>
                    <a:lumOff val="25000"/>
                  </a:schemeClr>
                </a:solidFill>
              </a:rPr>
              <a:t>2015</a:t>
            </a:r>
          </a:p>
        </p:txBody>
      </p:sp>
      <p:sp>
        <p:nvSpPr>
          <p:cNvPr id="64" name="文本框 63"/>
          <p:cNvSpPr txBox="1"/>
          <p:nvPr/>
        </p:nvSpPr>
        <p:spPr>
          <a:xfrm>
            <a:off x="7139656" y="5628686"/>
            <a:ext cx="646430" cy="365760"/>
          </a:xfrm>
          <a:prstGeom prst="rect">
            <a:avLst/>
          </a:prstGeom>
          <a:noFill/>
        </p:spPr>
        <p:txBody>
          <a:bodyPr rtlCol="0" wrap="none">
            <a:spAutoFit/>
          </a:bodyPr>
          <a:lstStyle/>
          <a:p>
            <a:r>
              <a:rPr altLang="zh-CN" lang="en-US">
                <a:solidFill>
                  <a:schemeClr val="tx1">
                    <a:lumMod val="75000"/>
                    <a:lumOff val="25000"/>
                  </a:schemeClr>
                </a:solidFill>
              </a:rPr>
              <a:t>2016</a:t>
            </a:r>
          </a:p>
        </p:txBody>
      </p:sp>
      <p:sp>
        <p:nvSpPr>
          <p:cNvPr id="65" name="文本框 64"/>
          <p:cNvSpPr txBox="1"/>
          <p:nvPr/>
        </p:nvSpPr>
        <p:spPr>
          <a:xfrm>
            <a:off x="10019545" y="5628686"/>
            <a:ext cx="646430" cy="365760"/>
          </a:xfrm>
          <a:prstGeom prst="rect">
            <a:avLst/>
          </a:prstGeom>
          <a:noFill/>
        </p:spPr>
        <p:txBody>
          <a:bodyPr rtlCol="0" wrap="none">
            <a:spAutoFit/>
          </a:bodyPr>
          <a:lstStyle/>
          <a:p>
            <a:r>
              <a:rPr altLang="zh-CN" lang="en-US">
                <a:solidFill>
                  <a:schemeClr val="tx1">
                    <a:lumMod val="75000"/>
                    <a:lumOff val="25000"/>
                  </a:schemeClr>
                </a:solidFill>
              </a:rPr>
              <a:t>2017</a:t>
            </a:r>
          </a:p>
        </p:txBody>
      </p:sp>
      <p:sp>
        <p:nvSpPr>
          <p:cNvPr id="70" name="文本框 69"/>
          <p:cNvSpPr txBox="1"/>
          <p:nvPr/>
        </p:nvSpPr>
        <p:spPr>
          <a:xfrm>
            <a:off x="858614" y="1669905"/>
            <a:ext cx="1678875" cy="365760"/>
          </a:xfrm>
          <a:prstGeom prst="rect">
            <a:avLst/>
          </a:prstGeom>
          <a:noFill/>
        </p:spPr>
        <p:txBody>
          <a:bodyPr rtlCol="0" wrap="none">
            <a:spAutoFit/>
          </a:bodyPr>
          <a:lstStyle/>
          <a:p>
            <a:r>
              <a:rPr altLang="zh-CN" lang="en-US">
                <a:solidFill>
                  <a:schemeClr val="bg1"/>
                </a:solidFill>
              </a:rPr>
              <a:t>ADD YOUR TEXT</a:t>
            </a:r>
          </a:p>
        </p:txBody>
      </p:sp>
      <p:sp>
        <p:nvSpPr>
          <p:cNvPr id="71" name="文本框 70"/>
          <p:cNvSpPr txBox="1"/>
          <p:nvPr/>
        </p:nvSpPr>
        <p:spPr>
          <a:xfrm>
            <a:off x="3738502" y="1669905"/>
            <a:ext cx="1678875" cy="365760"/>
          </a:xfrm>
          <a:prstGeom prst="rect">
            <a:avLst/>
          </a:prstGeom>
          <a:noFill/>
        </p:spPr>
        <p:txBody>
          <a:bodyPr rtlCol="0" wrap="none">
            <a:spAutoFit/>
          </a:bodyPr>
          <a:lstStyle/>
          <a:p>
            <a:r>
              <a:rPr altLang="zh-CN" lang="en-US">
                <a:solidFill>
                  <a:schemeClr val="bg1"/>
                </a:solidFill>
              </a:rPr>
              <a:t>ADD YOUR TEXT</a:t>
            </a:r>
          </a:p>
        </p:txBody>
      </p:sp>
      <p:sp>
        <p:nvSpPr>
          <p:cNvPr id="72" name="文本框 71"/>
          <p:cNvSpPr txBox="1"/>
          <p:nvPr/>
        </p:nvSpPr>
        <p:spPr>
          <a:xfrm>
            <a:off x="6654462" y="1669905"/>
            <a:ext cx="1678875" cy="365760"/>
          </a:xfrm>
          <a:prstGeom prst="rect">
            <a:avLst/>
          </a:prstGeom>
          <a:noFill/>
        </p:spPr>
        <p:txBody>
          <a:bodyPr rtlCol="0" wrap="none">
            <a:spAutoFit/>
          </a:bodyPr>
          <a:lstStyle/>
          <a:p>
            <a:r>
              <a:rPr altLang="zh-CN" lang="en-US">
                <a:solidFill>
                  <a:schemeClr val="bg1"/>
                </a:solidFill>
              </a:rPr>
              <a:t>ADD YOUR TEXT</a:t>
            </a:r>
          </a:p>
        </p:txBody>
      </p:sp>
      <p:sp>
        <p:nvSpPr>
          <p:cNvPr id="73" name="文本框 72"/>
          <p:cNvSpPr txBox="1"/>
          <p:nvPr/>
        </p:nvSpPr>
        <p:spPr>
          <a:xfrm>
            <a:off x="9534350" y="1669905"/>
            <a:ext cx="1678875" cy="365760"/>
          </a:xfrm>
          <a:prstGeom prst="rect">
            <a:avLst/>
          </a:prstGeom>
          <a:noFill/>
        </p:spPr>
        <p:txBody>
          <a:bodyPr rtlCol="0" wrap="none">
            <a:spAutoFit/>
          </a:bodyPr>
          <a:lstStyle/>
          <a:p>
            <a:r>
              <a:rPr altLang="zh-CN" lang="en-US">
                <a:solidFill>
                  <a:schemeClr val="bg1"/>
                </a:solidFill>
              </a:rPr>
              <a:t>ADD YOUR TEXT</a:t>
            </a:r>
          </a:p>
        </p:txBody>
      </p:sp>
      <p:sp>
        <p:nvSpPr>
          <p:cNvPr id="74" name="矩形 73"/>
          <p:cNvSpPr/>
          <p:nvPr/>
        </p:nvSpPr>
        <p:spPr>
          <a:xfrm>
            <a:off x="791835" y="2452027"/>
            <a:ext cx="1828830"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ut laoreet dolore magna aliquam veniam, quis nostrud exercia liquam</a:t>
            </a:r>
          </a:p>
        </p:txBody>
      </p:sp>
      <p:sp>
        <p:nvSpPr>
          <p:cNvPr id="75" name="矩形 74"/>
          <p:cNvSpPr/>
          <p:nvPr/>
        </p:nvSpPr>
        <p:spPr>
          <a:xfrm>
            <a:off x="3671723" y="2452026"/>
            <a:ext cx="1828830"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ut laoreet dolore magna aliquam veniam, quis nostrud exercia liquam</a:t>
            </a:r>
          </a:p>
        </p:txBody>
      </p:sp>
      <p:sp>
        <p:nvSpPr>
          <p:cNvPr id="76" name="矩形 75"/>
          <p:cNvSpPr/>
          <p:nvPr/>
        </p:nvSpPr>
        <p:spPr>
          <a:xfrm>
            <a:off x="6554356" y="2452026"/>
            <a:ext cx="1828830"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ut laoreet dolore magna aliquam veniam, quis nostrud exercia liquam</a:t>
            </a:r>
          </a:p>
        </p:txBody>
      </p:sp>
      <p:sp>
        <p:nvSpPr>
          <p:cNvPr id="77" name="矩形 76"/>
          <p:cNvSpPr/>
          <p:nvPr/>
        </p:nvSpPr>
        <p:spPr>
          <a:xfrm>
            <a:off x="9434244" y="2452025"/>
            <a:ext cx="1828830" cy="1371600"/>
          </a:xfrm>
          <a:prstGeom prst="rect">
            <a:avLst/>
          </a:prstGeom>
        </p:spPr>
        <p:txBody>
          <a:bodyPr wrap="square">
            <a:spAutoFit/>
          </a:bodyPr>
          <a:lstStyle/>
          <a:p>
            <a:pPr algn="just"/>
            <a:r>
              <a:rPr altLang="zh-CN" lang="en-US" sz="1400">
                <a:solidFill>
                  <a:schemeClr val="bg1">
                    <a:lumMod val="50000"/>
                  </a:schemeClr>
                </a:solidFill>
                <a:ea typeface="+mj-ea"/>
                <a:cs charset="0" panose="020b0402040204020203" pitchFamily="34" typeface="Segoe UI Semilight"/>
              </a:rPr>
              <a:t>Amet adipiscing elit, sed diam nonummy tincidunt ut laoreet dolore magna aliquam veniam, quis nostrud exercia liquam</a:t>
            </a:r>
          </a:p>
        </p:txBody>
      </p:sp>
    </p:spTree>
    <p:extLst>
      <p:ext uri="{BB962C8B-B14F-4D97-AF65-F5344CB8AC3E}">
        <p14:creationId val="3516778995"/>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04">
      <a:dk1>
        <a:sysClr val="windowText" lastClr="000000"/>
      </a:dk1>
      <a:lt1>
        <a:sysClr val="window" lastClr="FFFFFF"/>
      </a:lt1>
      <a:dk2>
        <a:srgbClr val="44546A"/>
      </a:dk2>
      <a:lt2>
        <a:srgbClr val="E7E6E6"/>
      </a:lt2>
      <a:accent1>
        <a:srgbClr val="FB6362"/>
      </a:accent1>
      <a:accent2>
        <a:srgbClr val="B64645"/>
      </a:accent2>
      <a:accent3>
        <a:srgbClr val="414A59"/>
      </a:accent3>
      <a:accent4>
        <a:srgbClr val="7FB541"/>
      </a:accent4>
      <a:accent5>
        <a:srgbClr val="4472C4"/>
      </a:accent5>
      <a:accent6>
        <a:srgbClr val="244956"/>
      </a:accent6>
      <a:hlink>
        <a:srgbClr val="0563C1"/>
      </a:hlink>
      <a:folHlink>
        <a:srgbClr val="954F72"/>
      </a:folHlink>
    </a:clrScheme>
    <a:fontScheme name="自定义 2">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F566535D-5449-47F1-B525-F98EFF1D4634}" name="主题1" vid="{72694C86-DA6C-4B89-871E-78F86E69E428}"/>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334</Paragraphs>
  <Slides>30</Slides>
  <Notes>0</Notes>
  <TotalTime>1671</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30</vt:i4>
      </vt:variant>
    </vt:vector>
  </HeadingPairs>
  <TitlesOfParts>
    <vt:vector baseType="lpstr" size="40">
      <vt:lpstr>Arial</vt:lpstr>
      <vt:lpstr>Calibri Light</vt:lpstr>
      <vt:lpstr>微软雅黑</vt:lpstr>
      <vt:lpstr>Calibri</vt:lpstr>
      <vt:lpstr>宋体</vt:lpstr>
      <vt:lpstr>Geometr706 BlkCn BT</vt:lpstr>
      <vt:lpstr>Segoe UI Semilight</vt:lpstr>
      <vt:lpstr>ＤＦ明朝体W5</vt:lpstr>
      <vt:lpstr>Wingdings</vt:lpstr>
      <vt:lpstr>主题1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2016-03-04T02:38:39Z</dcterms:created>
  <cp:lastModifiedBy>Administrator</cp:lastModifiedBy>
  <dcterms:modified xsi:type="dcterms:W3CDTF">2021-08-20T10:56:32Z</dcterms:modified>
  <cp:revision>181</cp:revision>
  <dc:title>PowerPoint 演示文稿</dc:title>
</cp:coreProperties>
</file>