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 Extension="svg"/>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2" r:id="rId2"/>
  </p:sldMasterIdLst>
  <p:notesMasterIdLst>
    <p:notesMasterId r:id="rId3"/>
  </p:notesMasterIdLst>
  <p:handoutMasterIdLst>
    <p:handoutMasterId r:id="rId4"/>
  </p:handoutMasterIdLst>
  <p:sldIdLst>
    <p:sldId id="256" r:id="rId5"/>
    <p:sldId id="10205" r:id="rId6"/>
    <p:sldId id="10211" r:id="rId7"/>
    <p:sldId id="259" r:id="rId8"/>
    <p:sldId id="260" r:id="rId9"/>
    <p:sldId id="261" r:id="rId10"/>
    <p:sldId id="262" r:id="rId11"/>
    <p:sldId id="263" r:id="rId12"/>
    <p:sldId id="10210" r:id="rId13"/>
    <p:sldId id="265" r:id="rId14"/>
    <p:sldId id="266" r:id="rId15"/>
    <p:sldId id="267" r:id="rId16"/>
    <p:sldId id="268" r:id="rId17"/>
    <p:sldId id="269" r:id="rId18"/>
    <p:sldId id="272" r:id="rId19"/>
    <p:sldId id="279" r:id="rId20"/>
    <p:sldId id="281" r:id="rId21"/>
    <p:sldId id="282" r:id="rId22"/>
    <p:sldId id="285" r:id="rId23"/>
    <p:sldId id="10206" r:id="rId24"/>
    <p:sldId id="287" r:id="rId25"/>
    <p:sldId id="288" r:id="rId26"/>
    <p:sldId id="294" r:id="rId27"/>
    <p:sldId id="297" r:id="rId28"/>
    <p:sldId id="299" r:id="rId29"/>
    <p:sldId id="10209" r:id="rId30"/>
    <p:sldId id="301" r:id="rId31"/>
    <p:sldId id="302" r:id="rId32"/>
    <p:sldId id="303" r:id="rId33"/>
    <p:sldId id="10208" r:id="rId34"/>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3072" y="108"/>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tags/tag1.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a:extLst>
              <a:ext uri="{FF2B5EF4-FFF2-40B4-BE49-F238E27FC236}">
                <a16:creationId xmlns="" xmlns:a16="http://schemas.microsoft.com/office/drawing/2014/main" id="{2544EB51-6AB5-4C96-965E-6343E8292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70B6ADF4-A595-417F-8311-4C99DCED70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76F393-02FC-4CA8-8207-CFEDAFB5CDC2}" type="datetimeFigureOut">
              <a:rPr lang="zh-CN" altLang="en-US" smtClean="0"/>
              <a:t>2021/1/26</a:t>
            </a:fld>
            <a:endParaRPr lang="zh-CN" altLang="en-US"/>
          </a:p>
        </p:txBody>
      </p:sp>
      <p:sp>
        <p:nvSpPr>
          <p:cNvPr id="4" name="页脚占位符 3">
            <a:extLst>
              <a:ext uri="{FF2B5EF4-FFF2-40B4-BE49-F238E27FC236}">
                <a16:creationId xmlns="" xmlns:a16="http://schemas.microsoft.com/office/drawing/2014/main" id="{33B80104-8141-4DC7-89DF-7724960FED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C39F7B78-4652-4567-B2AF-9D31A11DA9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FA4B6A-0292-41A2-AF96-91D02BD42D19}" type="slidenum">
              <a:rPr lang="zh-CN" altLang="en-US" smtClean="0"/>
              <a:t>‹#›</a:t>
            </a:fld>
            <a:endParaRPr lang="zh-CN" altLang="en-US"/>
          </a:p>
        </p:txBody>
      </p:sp>
    </p:spTree>
    <p:extLst>
      <p:ext uri="{BB962C8B-B14F-4D97-AF65-F5344CB8AC3E}">
        <p14:creationId xmlns:p14="http://schemas.microsoft.com/office/powerpoint/2010/main" val="1311129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8AA1A-2E45-4539-9D1D-D860A38D7432}" type="datetimeFigureOut">
              <a:rPr lang="zh-CN" altLang="en-US" smtClean="0"/>
              <a:t>2021/1/26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249BA-2DA2-4BF2-B477-9A0CC86B7D26}" type="slidenum">
              <a:rPr lang="zh-CN" altLang="en-US" smtClean="0"/>
              <a:t>‹#›</a:t>
            </a:fld>
            <a:endParaRPr lang="zh-CN" altLang="en-US"/>
          </a:p>
        </p:txBody>
      </p:sp>
    </p:spTree>
    <p:extLst>
      <p:ext uri="{BB962C8B-B14F-4D97-AF65-F5344CB8AC3E}">
        <p14:creationId val="97320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374987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76516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070101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60558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651610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380955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456639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036089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115763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780142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826105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821908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636021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128172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111143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461853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819364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296151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187599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335395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749461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890988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808073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1.png" Type="http://schemas.openxmlformats.org/officeDocument/2006/relationships/image"/><Relationship Id="rId2" Target="../media/image2.svg" Type="http://schemas.openxmlformats.org/officeDocument/2006/relationships/image"/><Relationship Id="rId3"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66ECBB16-ABD5-4E70-B9AE-37C9FE5CB0A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DE5ECF2-3243-4A18-B051-AC51DF0769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46A45E5-9C2D-418B-AFA3-1187F27ED53F}"/>
              </a:ext>
            </a:extLst>
          </p:cNvPr>
          <p:cNvSpPr>
            <a:spLocks noGrp="1"/>
          </p:cNvSpPr>
          <p:nvPr>
            <p:ph type="dt" sz="half" idx="10"/>
          </p:nvPr>
        </p:nvSpPr>
        <p:spPr/>
        <p:txBody>
          <a:bodyPr/>
          <a:lstStyle/>
          <a:p>
            <a:fld id="{324922BC-E32A-4864-A3E6-5521CECC03C7}" type="datetimeFigureOut">
              <a:rPr lang="zh-CN" altLang="en-US" smtClean="0"/>
              <a:t>2021/1/26</a:t>
            </a:fld>
            <a:endParaRPr lang="zh-CN" altLang="en-US"/>
          </a:p>
        </p:txBody>
      </p:sp>
      <p:sp>
        <p:nvSpPr>
          <p:cNvPr id="5" name="页脚占位符 4">
            <a:extLst>
              <a:ext uri="{FF2B5EF4-FFF2-40B4-BE49-F238E27FC236}">
                <a16:creationId xmlns:a16="http://schemas.microsoft.com/office/drawing/2014/main" id="{56B40E16-960C-48DC-A940-706A13A457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BEC442-7FF4-41CD-AADA-B19937A841C8}"/>
              </a:ext>
            </a:extLst>
          </p:cNvPr>
          <p:cNvSpPr>
            <a:spLocks noGrp="1"/>
          </p:cNvSpPr>
          <p:nvPr>
            <p:ph type="sldNum" sz="quarter" idx="12"/>
          </p:nvPr>
        </p:nvSpPr>
        <p:spPr/>
        <p:txBody>
          <a:bodyPr/>
          <a:lstStyle/>
          <a:p>
            <a:fld id="{83F4DBA9-B11E-4B16-8967-0BAF9EF91950}" type="slidenum">
              <a:rPr lang="zh-CN" altLang="en-US" smtClean="0"/>
              <a:t>‹#›</a:t>
            </a:fld>
            <a:endParaRPr lang="zh-CN" altLang="en-US"/>
          </a:p>
        </p:txBody>
      </p:sp>
    </p:spTree>
    <p:extLst>
      <p:ext uri="{BB962C8B-B14F-4D97-AF65-F5344CB8AC3E}">
        <p14:creationId val="406536545"/>
      </p:ext>
    </p:extLst>
  </p:cSld>
  <p:clrMapOvr>
    <a:masterClrMapping/>
  </p:clrMapOvr>
  <mc:AlternateContent>
    <mc:Choice Requires="p14">
      <p:transition spd="slow" advClick="0" p14:dur="125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BD8F9A08-0EC2-41A8-A3A4-4019866279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64745C7-8270-4B00-95E3-27085128FF6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8546DC0-5989-45D6-A5F6-55619093576C}"/>
              </a:ext>
            </a:extLst>
          </p:cNvPr>
          <p:cNvSpPr>
            <a:spLocks noGrp="1"/>
          </p:cNvSpPr>
          <p:nvPr>
            <p:ph type="dt" sz="half" idx="10"/>
          </p:nvPr>
        </p:nvSpPr>
        <p:spPr/>
        <p:txBody>
          <a:bodyPr/>
          <a:lstStyle/>
          <a:p>
            <a:fld id="{324922BC-E32A-4864-A3E6-5521CECC03C7}" type="datetimeFigureOut">
              <a:rPr lang="zh-CN" altLang="en-US" smtClean="0"/>
              <a:t>2021/1/26</a:t>
            </a:fld>
            <a:endParaRPr lang="zh-CN" altLang="en-US"/>
          </a:p>
        </p:txBody>
      </p:sp>
      <p:sp>
        <p:nvSpPr>
          <p:cNvPr id="5" name="页脚占位符 4">
            <a:extLst>
              <a:ext uri="{FF2B5EF4-FFF2-40B4-BE49-F238E27FC236}">
                <a16:creationId xmlns:a16="http://schemas.microsoft.com/office/drawing/2014/main" id="{B373DA0C-94A8-49A2-AD72-A50F6511B9B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47ECDA9-C383-4B22-830B-6153BB894385}"/>
              </a:ext>
            </a:extLst>
          </p:cNvPr>
          <p:cNvSpPr>
            <a:spLocks noGrp="1"/>
          </p:cNvSpPr>
          <p:nvPr>
            <p:ph type="sldNum" sz="quarter" idx="12"/>
          </p:nvPr>
        </p:nvSpPr>
        <p:spPr/>
        <p:txBody>
          <a:bodyPr/>
          <a:lstStyle/>
          <a:p>
            <a:fld id="{83F4DBA9-B11E-4B16-8967-0BAF9EF91950}" type="slidenum">
              <a:rPr lang="zh-CN" altLang="en-US" smtClean="0"/>
              <a:t>‹#›</a:t>
            </a:fld>
            <a:endParaRPr lang="zh-CN" altLang="en-US"/>
          </a:p>
        </p:txBody>
      </p:sp>
    </p:spTree>
    <p:extLst>
      <p:ext uri="{BB962C8B-B14F-4D97-AF65-F5344CB8AC3E}">
        <p14:creationId val="1624314199"/>
      </p:ext>
    </p:extLst>
  </p:cSld>
  <p:clrMapOvr>
    <a:masterClrMapping/>
  </p:clrMapOvr>
  <mc:AlternateContent>
    <mc:Choice Requires="p14">
      <p:transition spd="slow" advClick="0" p14:dur="125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竖排标题与文本">
    <p:spTree>
      <p:nvGrpSpPr>
        <p:cNvPr id="1" name=""/>
        <p:cNvGrpSpPr/>
        <p:nvPr/>
      </p:nvGrpSpPr>
      <p:grpSpPr>
        <a:xfrm>
          <a:off x="0" y="0"/>
          <a:ext cx="0" cy="0"/>
        </a:xfrm>
      </p:grpSpPr>
      <p:sp>
        <p:nvSpPr>
          <p:cNvPr id="7" name="矩形: 圆角 6">
            <a:extLst>
              <a:ext uri="{FF2B5EF4-FFF2-40B4-BE49-F238E27FC236}">
                <a16:creationId xmlns:a16="http://schemas.microsoft.com/office/drawing/2014/main" id="{4D23515B-66E2-4879-9382-C582969E67ED}"/>
              </a:ext>
            </a:extLst>
          </p:cNvPr>
          <p:cNvSpPr/>
          <p:nvPr userDrawn="1"/>
        </p:nvSpPr>
        <p:spPr>
          <a:xfrm>
            <a:off x="323850" y="224064"/>
            <a:ext cx="11544300" cy="6409871"/>
          </a:xfrm>
          <a:prstGeom prst="roundRect">
            <a:avLst>
              <a:gd name="adj" fmla="val 10234"/>
            </a:avLst>
          </a:pr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pic>
        <p:nvPicPr>
          <p:cNvPr id="8" name="图形 7">
            <a:extLst>
              <a:ext uri="{FF2B5EF4-FFF2-40B4-BE49-F238E27FC236}">
                <a16:creationId xmlns:a16="http://schemas.microsoft.com/office/drawing/2014/main" id="{056737C2-4367-4403-B377-315209FDAE80}"/>
              </a:ext>
            </a:extLst>
          </p:cNvPr>
          <p:cNvPicPr>
            <a:picLocks noChangeAspect="1"/>
          </p:cNvPicPr>
          <p:nvPr userDrawn="1"/>
        </p:nvPicPr>
        <p:blipFill>
          <a:blip r:embed="rId1">
            <a:extLst>
              <a:ext uri="{96DAC541-7B7A-43D3-8B79-37D633B846F1}">
                <asvg:svgBlip xmlns:asvg="http://schemas.microsoft.com/office/drawing/2016/SVG/main" r:embed="rId2"/>
              </a:ext>
            </a:extLst>
          </a:blip>
          <a:stretch>
            <a:fillRect/>
          </a:stretch>
        </p:blipFill>
        <p:spPr>
          <a:xfrm>
            <a:off x="10839183" y="5727789"/>
            <a:ext cx="616218" cy="717388"/>
          </a:xfrm>
          <a:prstGeom prst="rect">
            <a:avLst/>
          </a:prstGeom>
        </p:spPr>
      </p:pic>
    </p:spTree>
    <p:extLst>
      <p:ext uri="{BB962C8B-B14F-4D97-AF65-F5344CB8AC3E}">
        <p14:creationId val="703781544"/>
      </p:ext>
    </p:extLst>
  </p:cSld>
  <p:clrMapOvr>
    <a:masterClrMapping/>
  </p:clrMapOvr>
  <mc:AlternateContent>
    <mc:Choice Requires="p14">
      <p:transition spd="slow" advClick="0" p14:dur="125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Tree>
    <p:extLst>
      <p:ext uri="{BB962C8B-B14F-4D97-AF65-F5344CB8AC3E}">
        <p14:creationId val="2811508073"/>
      </p:ext>
    </p:extLst>
  </p:cSld>
  <p:clrMapOvr>
    <a:masterClrMapping/>
  </p:clrMapOvr>
  <mc:AlternateContent>
    <mc:Choice Requires="p14">
      <p:transition spd="slow" advClick="0" p14:dur="1250">
        <p:random/>
      </p:transition>
    </mc:Choice>
    <mc:Fallback>
      <p:transition spd="slow" advClick="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770742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618901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062041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703894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675879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558200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503009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434B013E-DC83-4B5B-8EF2-01C28244775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4007C0-027F-439E-83F0-9279130196E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A199A6-9983-48DB-96A4-E82456EC769D}"/>
              </a:ext>
            </a:extLst>
          </p:cNvPr>
          <p:cNvSpPr>
            <a:spLocks noGrp="1"/>
          </p:cNvSpPr>
          <p:nvPr>
            <p:ph type="dt" sz="half" idx="10"/>
          </p:nvPr>
        </p:nvSpPr>
        <p:spPr/>
        <p:txBody>
          <a:bodyPr/>
          <a:lstStyle/>
          <a:p>
            <a:fld id="{324922BC-E32A-4864-A3E6-5521CECC03C7}" type="datetimeFigureOut">
              <a:rPr lang="zh-CN" altLang="en-US" smtClean="0"/>
              <a:t>2021/1/26</a:t>
            </a:fld>
            <a:endParaRPr lang="zh-CN" altLang="en-US"/>
          </a:p>
        </p:txBody>
      </p:sp>
      <p:sp>
        <p:nvSpPr>
          <p:cNvPr id="5" name="页脚占位符 4">
            <a:extLst>
              <a:ext uri="{FF2B5EF4-FFF2-40B4-BE49-F238E27FC236}">
                <a16:creationId xmlns:a16="http://schemas.microsoft.com/office/drawing/2014/main" id="{42B4969F-1CF4-493D-A5BE-7229E3F2C9A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9093C93-EF75-4FCD-8D00-91A07A42820F}"/>
              </a:ext>
            </a:extLst>
          </p:cNvPr>
          <p:cNvSpPr>
            <a:spLocks noGrp="1"/>
          </p:cNvSpPr>
          <p:nvPr>
            <p:ph type="sldNum" sz="quarter" idx="12"/>
          </p:nvPr>
        </p:nvSpPr>
        <p:spPr/>
        <p:txBody>
          <a:bodyPr/>
          <a:lstStyle/>
          <a:p>
            <a:fld id="{83F4DBA9-B11E-4B16-8967-0BAF9EF91950}" type="slidenum">
              <a:rPr lang="zh-CN" altLang="en-US" smtClean="0"/>
              <a:t>‹#›</a:t>
            </a:fld>
            <a:endParaRPr lang="zh-CN" altLang="en-US"/>
          </a:p>
        </p:txBody>
      </p:sp>
    </p:spTree>
    <p:extLst>
      <p:ext uri="{BB962C8B-B14F-4D97-AF65-F5344CB8AC3E}">
        <p14:creationId val="4049469789"/>
      </p:ext>
    </p:extLst>
  </p:cSld>
  <p:clrMapOvr>
    <a:masterClrMapping/>
  </p:clrMapOvr>
  <mc:AlternateContent>
    <mc:Choice Requires="p14">
      <p:transition spd="slow" advClick="0" p14:dur="125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282962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271296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637018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995536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1511518-9469-47FC-9CF8-8200979F3F1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2F17F9-09CF-4E83-9AAB-D304034D8B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EE7BF19-AE09-4342-8BBD-89C60318AE1F}"/>
              </a:ext>
            </a:extLst>
          </p:cNvPr>
          <p:cNvSpPr>
            <a:spLocks noGrp="1"/>
          </p:cNvSpPr>
          <p:nvPr>
            <p:ph type="dt" sz="half" idx="10"/>
          </p:nvPr>
        </p:nvSpPr>
        <p:spPr/>
        <p:txBody>
          <a:bodyPr/>
          <a:lstStyle/>
          <a:p>
            <a:fld id="{324922BC-E32A-4864-A3E6-5521CECC03C7}" type="datetimeFigureOut">
              <a:rPr lang="zh-CN" altLang="en-US" smtClean="0"/>
              <a:t>2021/1/26</a:t>
            </a:fld>
            <a:endParaRPr lang="zh-CN" altLang="en-US"/>
          </a:p>
        </p:txBody>
      </p:sp>
      <p:sp>
        <p:nvSpPr>
          <p:cNvPr id="5" name="页脚占位符 4">
            <a:extLst>
              <a:ext uri="{FF2B5EF4-FFF2-40B4-BE49-F238E27FC236}">
                <a16:creationId xmlns:a16="http://schemas.microsoft.com/office/drawing/2014/main" id="{CC64E6EA-346A-4AAB-8BEE-96C6933799E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233883-0F88-4371-9DCF-AD9F21D2C008}"/>
              </a:ext>
            </a:extLst>
          </p:cNvPr>
          <p:cNvSpPr>
            <a:spLocks noGrp="1"/>
          </p:cNvSpPr>
          <p:nvPr>
            <p:ph type="sldNum" sz="quarter" idx="12"/>
          </p:nvPr>
        </p:nvSpPr>
        <p:spPr/>
        <p:txBody>
          <a:bodyPr/>
          <a:lstStyle/>
          <a:p>
            <a:fld id="{83F4DBA9-B11E-4B16-8967-0BAF9EF91950}" type="slidenum">
              <a:rPr lang="zh-CN" altLang="en-US" smtClean="0"/>
              <a:t>‹#›</a:t>
            </a:fld>
            <a:endParaRPr lang="zh-CN" altLang="en-US"/>
          </a:p>
        </p:txBody>
      </p:sp>
    </p:spTree>
    <p:extLst>
      <p:ext uri="{BB962C8B-B14F-4D97-AF65-F5344CB8AC3E}">
        <p14:creationId val="1508060048"/>
      </p:ext>
    </p:extLst>
  </p:cSld>
  <p:clrMapOvr>
    <a:masterClrMapping/>
  </p:clrMapOvr>
  <mc:AlternateContent>
    <mc:Choice Requires="p14">
      <p:transition spd="slow" advClick="0" p14:dur="1250">
        <p:random/>
      </p:transition>
    </mc:Choice>
    <mc:Fallback>
      <p:transition spd="slow" advClick="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D8B67A0F-52B6-40CE-B65F-ECC1094A77C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5187342-164B-4680-BC86-4AED4DAAC11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3BD8E5F-C5E4-45A4-9719-3D52C4AB9E4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221B36D-0C59-4879-A86B-FDEF76C8019E}"/>
              </a:ext>
            </a:extLst>
          </p:cNvPr>
          <p:cNvSpPr>
            <a:spLocks noGrp="1"/>
          </p:cNvSpPr>
          <p:nvPr>
            <p:ph type="dt" sz="half" idx="10"/>
          </p:nvPr>
        </p:nvSpPr>
        <p:spPr/>
        <p:txBody>
          <a:bodyPr/>
          <a:lstStyle/>
          <a:p>
            <a:fld id="{324922BC-E32A-4864-A3E6-5521CECC03C7}" type="datetimeFigureOut">
              <a:rPr lang="zh-CN" altLang="en-US" smtClean="0"/>
              <a:t>2021/1/26</a:t>
            </a:fld>
            <a:endParaRPr lang="zh-CN" altLang="en-US"/>
          </a:p>
        </p:txBody>
      </p:sp>
      <p:sp>
        <p:nvSpPr>
          <p:cNvPr id="6" name="页脚占位符 5">
            <a:extLst>
              <a:ext uri="{FF2B5EF4-FFF2-40B4-BE49-F238E27FC236}">
                <a16:creationId xmlns:a16="http://schemas.microsoft.com/office/drawing/2014/main" id="{DE34A1DF-F8AB-4E26-A996-D875C14CD7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CDDD24D-D591-44EF-83CD-CFDA67D2570A}"/>
              </a:ext>
            </a:extLst>
          </p:cNvPr>
          <p:cNvSpPr>
            <a:spLocks noGrp="1"/>
          </p:cNvSpPr>
          <p:nvPr>
            <p:ph type="sldNum" sz="quarter" idx="12"/>
          </p:nvPr>
        </p:nvSpPr>
        <p:spPr/>
        <p:txBody>
          <a:bodyPr/>
          <a:lstStyle/>
          <a:p>
            <a:fld id="{83F4DBA9-B11E-4B16-8967-0BAF9EF91950}" type="slidenum">
              <a:rPr lang="zh-CN" altLang="en-US" smtClean="0"/>
              <a:t>‹#›</a:t>
            </a:fld>
            <a:endParaRPr lang="zh-CN" altLang="en-US"/>
          </a:p>
        </p:txBody>
      </p:sp>
    </p:spTree>
    <p:extLst>
      <p:ext uri="{BB962C8B-B14F-4D97-AF65-F5344CB8AC3E}">
        <p14:creationId val="3598867168"/>
      </p:ext>
    </p:extLst>
  </p:cSld>
  <p:clrMapOvr>
    <a:masterClrMapping/>
  </p:clrMapOvr>
  <mc:AlternateContent>
    <mc:Choice Requires="p14">
      <p:transition spd="slow" advClick="0" p14:dur="125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509972D4-A993-4677-881C-6371D4E289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2D6E7E5-1D75-4D6F-8365-2C9CFF5E19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6FBDE8E-487D-4A83-9E78-B117F17EE9E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77EDEAB-A9B0-490B-8C7E-0236217429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C696D0F-10B5-4207-A28C-31F713BDCD4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EB277F-8925-45D8-9C03-ECAD328FACAF}"/>
              </a:ext>
            </a:extLst>
          </p:cNvPr>
          <p:cNvSpPr>
            <a:spLocks noGrp="1"/>
          </p:cNvSpPr>
          <p:nvPr>
            <p:ph type="dt" sz="half" idx="10"/>
          </p:nvPr>
        </p:nvSpPr>
        <p:spPr/>
        <p:txBody>
          <a:bodyPr/>
          <a:lstStyle/>
          <a:p>
            <a:fld id="{324922BC-E32A-4864-A3E6-5521CECC03C7}" type="datetimeFigureOut">
              <a:rPr lang="zh-CN" altLang="en-US" smtClean="0"/>
              <a:t>2021/1/26</a:t>
            </a:fld>
            <a:endParaRPr lang="zh-CN" altLang="en-US"/>
          </a:p>
        </p:txBody>
      </p:sp>
      <p:sp>
        <p:nvSpPr>
          <p:cNvPr id="8" name="页脚占位符 7">
            <a:extLst>
              <a:ext uri="{FF2B5EF4-FFF2-40B4-BE49-F238E27FC236}">
                <a16:creationId xmlns:a16="http://schemas.microsoft.com/office/drawing/2014/main" id="{7A83A300-6CF2-42C4-9835-D8D2EAF8C80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836B7BA-E515-4CBA-901C-0BD4DF68C761}"/>
              </a:ext>
            </a:extLst>
          </p:cNvPr>
          <p:cNvSpPr>
            <a:spLocks noGrp="1"/>
          </p:cNvSpPr>
          <p:nvPr>
            <p:ph type="sldNum" sz="quarter" idx="12"/>
          </p:nvPr>
        </p:nvSpPr>
        <p:spPr/>
        <p:txBody>
          <a:bodyPr/>
          <a:lstStyle/>
          <a:p>
            <a:fld id="{83F4DBA9-B11E-4B16-8967-0BAF9EF91950}" type="slidenum">
              <a:rPr lang="zh-CN" altLang="en-US" smtClean="0"/>
              <a:t>‹#›</a:t>
            </a:fld>
            <a:endParaRPr lang="zh-CN" altLang="en-US"/>
          </a:p>
        </p:txBody>
      </p:sp>
    </p:spTree>
    <p:extLst>
      <p:ext uri="{BB962C8B-B14F-4D97-AF65-F5344CB8AC3E}">
        <p14:creationId val="511904410"/>
      </p:ext>
    </p:extLst>
  </p:cSld>
  <p:clrMapOvr>
    <a:masterClrMapping/>
  </p:clrMapOvr>
  <mc:AlternateContent>
    <mc:Choice Requires="p14">
      <p:transition spd="slow" advClick="0" p14:dur="125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4D4E665-27AD-43EF-9FA2-1D266C40A18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FCD3C46-4E73-47BE-9E1B-DEB0C52A8748}"/>
              </a:ext>
            </a:extLst>
          </p:cNvPr>
          <p:cNvSpPr>
            <a:spLocks noGrp="1"/>
          </p:cNvSpPr>
          <p:nvPr>
            <p:ph type="dt" sz="half" idx="10"/>
          </p:nvPr>
        </p:nvSpPr>
        <p:spPr/>
        <p:txBody>
          <a:bodyPr/>
          <a:lstStyle/>
          <a:p>
            <a:fld id="{324922BC-E32A-4864-A3E6-5521CECC03C7}" type="datetimeFigureOut">
              <a:rPr lang="zh-CN" altLang="en-US" smtClean="0"/>
              <a:t>2021/1/26</a:t>
            </a:fld>
            <a:endParaRPr lang="zh-CN" altLang="en-US"/>
          </a:p>
        </p:txBody>
      </p:sp>
      <p:sp>
        <p:nvSpPr>
          <p:cNvPr id="4" name="页脚占位符 3">
            <a:extLst>
              <a:ext uri="{FF2B5EF4-FFF2-40B4-BE49-F238E27FC236}">
                <a16:creationId xmlns:a16="http://schemas.microsoft.com/office/drawing/2014/main" id="{C678D871-E37A-4515-ABE4-53470537CB9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D5A3719-640D-470F-9899-7531B5B1725C}"/>
              </a:ext>
            </a:extLst>
          </p:cNvPr>
          <p:cNvSpPr>
            <a:spLocks noGrp="1"/>
          </p:cNvSpPr>
          <p:nvPr>
            <p:ph type="sldNum" sz="quarter" idx="12"/>
          </p:nvPr>
        </p:nvSpPr>
        <p:spPr/>
        <p:txBody>
          <a:bodyPr/>
          <a:lstStyle/>
          <a:p>
            <a:fld id="{83F4DBA9-B11E-4B16-8967-0BAF9EF91950}" type="slidenum">
              <a:rPr lang="zh-CN" altLang="en-US" smtClean="0"/>
              <a:t>‹#›</a:t>
            </a:fld>
            <a:endParaRPr lang="zh-CN" altLang="en-US"/>
          </a:p>
        </p:txBody>
      </p:sp>
    </p:spTree>
    <p:extLst>
      <p:ext uri="{BB962C8B-B14F-4D97-AF65-F5344CB8AC3E}">
        <p14:creationId val="2130318499"/>
      </p:ext>
    </p:extLst>
  </p:cSld>
  <p:clrMapOvr>
    <a:masterClrMapping/>
  </p:clrMapOvr>
  <mc:AlternateContent>
    <mc:Choice Requires="p14">
      <p:transition spd="slow" advClick="0" p14:dur="125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3878B717-0CA1-4DE7-BDA1-9C34A2392C39}"/>
              </a:ext>
            </a:extLst>
          </p:cNvPr>
          <p:cNvSpPr>
            <a:spLocks noGrp="1"/>
          </p:cNvSpPr>
          <p:nvPr>
            <p:ph type="dt" sz="half" idx="10"/>
          </p:nvPr>
        </p:nvSpPr>
        <p:spPr/>
        <p:txBody>
          <a:bodyPr/>
          <a:lstStyle/>
          <a:p>
            <a:fld id="{324922BC-E32A-4864-A3E6-5521CECC03C7}" type="datetimeFigureOut">
              <a:rPr lang="zh-CN" altLang="en-US" smtClean="0"/>
              <a:t>2021/1/26</a:t>
            </a:fld>
            <a:endParaRPr lang="zh-CN" altLang="en-US"/>
          </a:p>
        </p:txBody>
      </p:sp>
      <p:sp>
        <p:nvSpPr>
          <p:cNvPr id="3" name="页脚占位符 2">
            <a:extLst>
              <a:ext uri="{FF2B5EF4-FFF2-40B4-BE49-F238E27FC236}">
                <a16:creationId xmlns:a16="http://schemas.microsoft.com/office/drawing/2014/main" id="{A9F1E3A1-7674-4982-84F3-CEB31E90B0D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A4D80E1-2DF0-4780-A528-A3DE45480523}"/>
              </a:ext>
            </a:extLst>
          </p:cNvPr>
          <p:cNvSpPr>
            <a:spLocks noGrp="1"/>
          </p:cNvSpPr>
          <p:nvPr>
            <p:ph type="sldNum" sz="quarter" idx="12"/>
          </p:nvPr>
        </p:nvSpPr>
        <p:spPr/>
        <p:txBody>
          <a:bodyPr/>
          <a:lstStyle/>
          <a:p>
            <a:fld id="{83F4DBA9-B11E-4B16-8967-0BAF9EF91950}" type="slidenum">
              <a:rPr lang="zh-CN" altLang="en-US" smtClean="0"/>
              <a:t>‹#›</a:t>
            </a:fld>
            <a:endParaRPr lang="zh-CN" altLang="en-US"/>
          </a:p>
        </p:txBody>
      </p:sp>
    </p:spTree>
    <p:extLst>
      <p:ext uri="{BB962C8B-B14F-4D97-AF65-F5344CB8AC3E}">
        <p14:creationId val="36211067"/>
      </p:ext>
    </p:extLst>
  </p:cSld>
  <p:clrMapOvr>
    <a:masterClrMapping/>
  </p:clrMapOvr>
  <mc:AlternateContent>
    <mc:Choice Requires="p14">
      <p:transition spd="slow" advClick="0" p14:dur="125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4936BA9-5BCD-41F8-946E-8DAA9A9CE3D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BA2135A-24EB-4EF6-91EF-D9EEEE2DC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D7F7F80-4984-45DF-B1D1-2439B90C6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2C3D10E-7AA8-4866-BD4C-435DC011450F}"/>
              </a:ext>
            </a:extLst>
          </p:cNvPr>
          <p:cNvSpPr>
            <a:spLocks noGrp="1"/>
          </p:cNvSpPr>
          <p:nvPr>
            <p:ph type="dt" sz="half" idx="10"/>
          </p:nvPr>
        </p:nvSpPr>
        <p:spPr/>
        <p:txBody>
          <a:bodyPr/>
          <a:lstStyle/>
          <a:p>
            <a:fld id="{324922BC-E32A-4864-A3E6-5521CECC03C7}" type="datetimeFigureOut">
              <a:rPr lang="zh-CN" altLang="en-US" smtClean="0"/>
              <a:t>2021/1/26</a:t>
            </a:fld>
            <a:endParaRPr lang="zh-CN" altLang="en-US"/>
          </a:p>
        </p:txBody>
      </p:sp>
      <p:sp>
        <p:nvSpPr>
          <p:cNvPr id="6" name="页脚占位符 5">
            <a:extLst>
              <a:ext uri="{FF2B5EF4-FFF2-40B4-BE49-F238E27FC236}">
                <a16:creationId xmlns:a16="http://schemas.microsoft.com/office/drawing/2014/main" id="{39D76430-78E9-452E-9BCF-F0457E8DEB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8C0951-8492-46AA-B249-18F24F174001}"/>
              </a:ext>
            </a:extLst>
          </p:cNvPr>
          <p:cNvSpPr>
            <a:spLocks noGrp="1"/>
          </p:cNvSpPr>
          <p:nvPr>
            <p:ph type="sldNum" sz="quarter" idx="12"/>
          </p:nvPr>
        </p:nvSpPr>
        <p:spPr/>
        <p:txBody>
          <a:bodyPr/>
          <a:lstStyle/>
          <a:p>
            <a:fld id="{83F4DBA9-B11E-4B16-8967-0BAF9EF91950}" type="slidenum">
              <a:rPr lang="zh-CN" altLang="en-US" smtClean="0"/>
              <a:t>‹#›</a:t>
            </a:fld>
            <a:endParaRPr lang="zh-CN" altLang="en-US"/>
          </a:p>
        </p:txBody>
      </p:sp>
    </p:spTree>
    <p:extLst>
      <p:ext uri="{BB962C8B-B14F-4D97-AF65-F5344CB8AC3E}">
        <p14:creationId val="169398487"/>
      </p:ext>
    </p:extLst>
  </p:cSld>
  <p:clrMapOvr>
    <a:masterClrMapping/>
  </p:clrMapOvr>
  <mc:AlternateContent>
    <mc:Choice Requires="p14">
      <p:transition spd="slow" advClick="0" p14:dur="125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89F0B7C-0A56-4B4F-9D64-608DCC2D308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94536C8-865D-4523-9951-138F6A643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46AF18C-E4D8-4D8D-8FCB-4516D7519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04C352-5BB3-4480-84E7-694B84C64F9D}"/>
              </a:ext>
            </a:extLst>
          </p:cNvPr>
          <p:cNvSpPr>
            <a:spLocks noGrp="1"/>
          </p:cNvSpPr>
          <p:nvPr>
            <p:ph type="dt" sz="half" idx="10"/>
          </p:nvPr>
        </p:nvSpPr>
        <p:spPr/>
        <p:txBody>
          <a:bodyPr/>
          <a:lstStyle/>
          <a:p>
            <a:fld id="{324922BC-E32A-4864-A3E6-5521CECC03C7}" type="datetimeFigureOut">
              <a:rPr lang="zh-CN" altLang="en-US" smtClean="0"/>
              <a:t>2021/1/26</a:t>
            </a:fld>
            <a:endParaRPr lang="zh-CN" altLang="en-US"/>
          </a:p>
        </p:txBody>
      </p:sp>
      <p:sp>
        <p:nvSpPr>
          <p:cNvPr id="6" name="页脚占位符 5">
            <a:extLst>
              <a:ext uri="{FF2B5EF4-FFF2-40B4-BE49-F238E27FC236}">
                <a16:creationId xmlns:a16="http://schemas.microsoft.com/office/drawing/2014/main" id="{B6555F9E-6973-41D7-9193-2E95DA32EDE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C5BBA4F-3203-47F2-AE8D-86A86D183CC9}"/>
              </a:ext>
            </a:extLst>
          </p:cNvPr>
          <p:cNvSpPr>
            <a:spLocks noGrp="1"/>
          </p:cNvSpPr>
          <p:nvPr>
            <p:ph type="sldNum" sz="quarter" idx="12"/>
          </p:nvPr>
        </p:nvSpPr>
        <p:spPr/>
        <p:txBody>
          <a:bodyPr/>
          <a:lstStyle/>
          <a:p>
            <a:fld id="{83F4DBA9-B11E-4B16-8967-0BAF9EF91950}" type="slidenum">
              <a:rPr lang="zh-CN" altLang="en-US" smtClean="0"/>
              <a:t>‹#›</a:t>
            </a:fld>
            <a:endParaRPr lang="zh-CN" altLang="en-US"/>
          </a:p>
        </p:txBody>
      </p:sp>
    </p:spTree>
    <p:extLst>
      <p:ext uri="{BB962C8B-B14F-4D97-AF65-F5344CB8AC3E}">
        <p14:creationId val="2989957062"/>
      </p:ext>
    </p:extLst>
  </p:cSld>
  <p:clrMapOvr>
    <a:masterClrMapping/>
  </p:clrMapOvr>
  <mc:AlternateContent>
    <mc:Choice Requires="p14">
      <p:transition spd="slow" advClick="0" p14:dur="125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6B0392AD-462A-481B-B3AE-ECC083931B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C7D68EC-417F-4B2D-B5E7-2D28705C6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B5DE27-8564-4523-A3BC-F9BB74FB9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922BC-E32A-4864-A3E6-5521CECC03C7}" type="datetimeFigureOut">
              <a:rPr lang="zh-CN" altLang="en-US" smtClean="0"/>
              <a:t>2021/1/26</a:t>
            </a:fld>
            <a:endParaRPr lang="zh-CN" altLang="en-US"/>
          </a:p>
        </p:txBody>
      </p:sp>
      <p:sp>
        <p:nvSpPr>
          <p:cNvPr id="5" name="页脚占位符 4">
            <a:extLst>
              <a:ext uri="{FF2B5EF4-FFF2-40B4-BE49-F238E27FC236}">
                <a16:creationId xmlns:a16="http://schemas.microsoft.com/office/drawing/2014/main" id="{A9653C86-7308-4F3A-916C-0042C0543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65A045D-DAC6-4B69-B3F6-9B43362FF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4DBA9-B11E-4B16-8967-0BAF9EF91950}" type="slidenum">
              <a:rPr lang="zh-CN" altLang="en-US" smtClean="0"/>
              <a:t>‹#›</a:t>
            </a:fld>
            <a:endParaRPr lang="zh-CN" altLang="en-US"/>
          </a:p>
        </p:txBody>
      </p:sp>
    </p:spTree>
    <p:extLst>
      <p:ext uri="{BB962C8B-B14F-4D97-AF65-F5344CB8AC3E}">
        <p14:creationId val="3283582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mc:Choice Requires="p14">
      <p:transition spd="slow" advClick="0" p14:dur="125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39876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14" Target="../media/image14.png" Type="http://schemas.openxmlformats.org/officeDocument/2006/relationships/image"/><Relationship Id="rId15" Target="../media/image15.svg" Type="http://schemas.openxmlformats.org/officeDocument/2006/relationships/image"/><Relationship Id="rId16" Target="../media/image16.png" Type="http://schemas.openxmlformats.org/officeDocument/2006/relationships/image"/><Relationship Id="rId17" Target="../media/image17.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6.xml" Type="http://schemas.openxmlformats.org/officeDocument/2006/relationships/notesSlide"/><Relationship Id="rId3" Target="../media/image38.jpeg" Type="http://schemas.openxmlformats.org/officeDocument/2006/relationships/image"/><Relationship Id="rId4" Target="../media/image3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7.xml" Type="http://schemas.openxmlformats.org/officeDocument/2006/relationships/notesSlide"/><Relationship Id="rId3" Target="../media/image40.jpeg" Type="http://schemas.openxmlformats.org/officeDocument/2006/relationships/image"/><Relationship Id="rId4" Target="../media/image4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8.xml" Type="http://schemas.openxmlformats.org/officeDocument/2006/relationships/notesSlide"/><Relationship Id="rId3" Target="../media/image42.jpeg" Type="http://schemas.openxmlformats.org/officeDocument/2006/relationships/image"/><Relationship Id="rId4" Target="../media/image4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9.xml" Type="http://schemas.openxmlformats.org/officeDocument/2006/relationships/notesSlide"/><Relationship Id="rId3" Target="../media/image4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0.xml" Type="http://schemas.openxmlformats.org/officeDocument/2006/relationships/notesSlide"/><Relationship Id="rId3" Target="../media/image45.jpeg" Type="http://schemas.openxmlformats.org/officeDocument/2006/relationships/image"/><Relationship Id="rId4" Target="../media/image4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1.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2.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3.xml" Type="http://schemas.openxmlformats.org/officeDocument/2006/relationships/notesSlide"/><Relationship Id="rId3" Target="../media/image4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4.xml" Type="http://schemas.openxmlformats.org/officeDocument/2006/relationships/notesSlide"/><Relationship Id="rId3" Target="../media/image4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5.xml" Type="http://schemas.openxmlformats.org/officeDocument/2006/relationships/notesSlide"/><Relationship Id="rId3" Target="../media/image49.w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9.png" Type="http://schemas.openxmlformats.org/officeDocument/2006/relationships/image"/><Relationship Id="rId3" Target="../media/image18.svg" Type="http://schemas.openxmlformats.org/officeDocument/2006/relationships/image"/><Relationship Id="rId4" Target="../media/image3.png" Type="http://schemas.openxmlformats.org/officeDocument/2006/relationships/image"/><Relationship Id="rId5" Target="../media/image19.svg" Type="http://schemas.openxmlformats.org/officeDocument/2006/relationships/image"/><Relationship Id="rId6" Target="../media/image5.png" Type="http://schemas.openxmlformats.org/officeDocument/2006/relationships/image"/><Relationship Id="rId7" Target="../media/image20.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7.png" Type="http://schemas.openxmlformats.org/officeDocument/2006/relationships/image"/><Relationship Id="rId3" Target="../media/image50.svg" Type="http://schemas.openxmlformats.org/officeDocument/2006/relationships/image"/><Relationship Id="rId4" Target="../media/image1.png" Type="http://schemas.openxmlformats.org/officeDocument/2006/relationships/image"/><Relationship Id="rId5" Target="../media/image51.svg" Type="http://schemas.openxmlformats.org/officeDocument/2006/relationships/image"/><Relationship Id="rId6" Target="../media/image12.png" Type="http://schemas.openxmlformats.org/officeDocument/2006/relationships/image"/><Relationship Id="rId7" Target="../media/image52.svg" Type="http://schemas.openxmlformats.org/officeDocument/2006/relationships/image"/><Relationship Id="rId8" Target="../media/image14.png" Type="http://schemas.openxmlformats.org/officeDocument/2006/relationships/image"/><Relationship Id="rId9" Target="../media/image53.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6.xml" Type="http://schemas.openxmlformats.org/officeDocument/2006/relationships/notesSlide"/><Relationship Id="rId3" Target="../media/image54.wmf"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7.xml" Type="http://schemas.openxmlformats.org/officeDocument/2006/relationships/notesSlide"/><Relationship Id="rId3" Target="../media/image55.jpeg" Type="http://schemas.openxmlformats.org/officeDocument/2006/relationships/image"/><Relationship Id="rId4" Target="../media/image5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8.xml" Type="http://schemas.openxmlformats.org/officeDocument/2006/relationships/notesSlide"/><Relationship Id="rId3" Target="../media/image57.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9.xml" Type="http://schemas.openxmlformats.org/officeDocument/2006/relationships/notesSlide"/><Relationship Id="rId3" Target="../media/image58.jpeg" Type="http://schemas.openxmlformats.org/officeDocument/2006/relationships/image"/><Relationship Id="rId4" Target="../media/image59.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0.xml" Type="http://schemas.openxmlformats.org/officeDocument/2006/relationships/notesSlide"/><Relationship Id="rId3" Target="../media/image60.png" Type="http://schemas.openxmlformats.org/officeDocument/2006/relationships/image"/><Relationship Id="rId4" Target="../media/image6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7.png" Type="http://schemas.openxmlformats.org/officeDocument/2006/relationships/image"/><Relationship Id="rId3" Target="../media/image62.svg" Type="http://schemas.openxmlformats.org/officeDocument/2006/relationships/image"/><Relationship Id="rId4" Target="../media/image1.png" Type="http://schemas.openxmlformats.org/officeDocument/2006/relationships/image"/><Relationship Id="rId5" Target="../media/image63.svg" Type="http://schemas.openxmlformats.org/officeDocument/2006/relationships/image"/><Relationship Id="rId6" Target="../media/image12.png" Type="http://schemas.openxmlformats.org/officeDocument/2006/relationships/image"/><Relationship Id="rId7" Target="../media/image64.svg" Type="http://schemas.openxmlformats.org/officeDocument/2006/relationships/image"/><Relationship Id="rId8" Target="../media/image14.png" Type="http://schemas.openxmlformats.org/officeDocument/2006/relationships/image"/><Relationship Id="rId9" Target="../media/image65.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1.xml" Type="http://schemas.openxmlformats.org/officeDocument/2006/relationships/notesSlide"/><Relationship Id="rId3" Target="../media/image66.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2.xml" Type="http://schemas.openxmlformats.org/officeDocument/2006/relationships/notesSlide"/><Relationship Id="rId3" Target="../media/image67.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3.xml" Type="http://schemas.openxmlformats.org/officeDocument/2006/relationships/notesSlide"/><Relationship Id="rId3" Target="../media/image6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7.png" Type="http://schemas.openxmlformats.org/officeDocument/2006/relationships/image"/><Relationship Id="rId3" Target="../media/image21.svg" Type="http://schemas.openxmlformats.org/officeDocument/2006/relationships/image"/><Relationship Id="rId4" Target="../media/image1.png" Type="http://schemas.openxmlformats.org/officeDocument/2006/relationships/image"/><Relationship Id="rId5" Target="../media/image22.svg" Type="http://schemas.openxmlformats.org/officeDocument/2006/relationships/image"/><Relationship Id="rId6" Target="../media/image12.png" Type="http://schemas.openxmlformats.org/officeDocument/2006/relationships/image"/><Relationship Id="rId7" Target="../media/image23.svg" Type="http://schemas.openxmlformats.org/officeDocument/2006/relationships/image"/><Relationship Id="rId8" Target="../media/image14.png" Type="http://schemas.openxmlformats.org/officeDocument/2006/relationships/image"/><Relationship Id="rId9" Target="../media/image24.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png" Type="http://schemas.openxmlformats.org/officeDocument/2006/relationships/image"/><Relationship Id="rId11" Target="../media/image73.svg" Type="http://schemas.openxmlformats.org/officeDocument/2006/relationships/image"/><Relationship Id="rId12" Target="../media/image12.png" Type="http://schemas.openxmlformats.org/officeDocument/2006/relationships/image"/><Relationship Id="rId13" Target="../media/image74.svg" Type="http://schemas.openxmlformats.org/officeDocument/2006/relationships/image"/><Relationship Id="rId14" Target="../media/image14.png" Type="http://schemas.openxmlformats.org/officeDocument/2006/relationships/image"/><Relationship Id="rId15" Target="../media/image75.svg" Type="http://schemas.openxmlformats.org/officeDocument/2006/relationships/image"/><Relationship Id="rId16" Target="../media/image16.png" Type="http://schemas.openxmlformats.org/officeDocument/2006/relationships/image"/><Relationship Id="rId17" Target="../media/image76.svg" Type="http://schemas.openxmlformats.org/officeDocument/2006/relationships/image"/><Relationship Id="rId2" Target="../media/image3.png" Type="http://schemas.openxmlformats.org/officeDocument/2006/relationships/image"/><Relationship Id="rId3" Target="../media/image69.svg" Type="http://schemas.openxmlformats.org/officeDocument/2006/relationships/image"/><Relationship Id="rId4" Target="../media/image5.png" Type="http://schemas.openxmlformats.org/officeDocument/2006/relationships/image"/><Relationship Id="rId5" Target="../media/image70.svg" Type="http://schemas.openxmlformats.org/officeDocument/2006/relationships/image"/><Relationship Id="rId6" Target="../media/image7.png" Type="http://schemas.openxmlformats.org/officeDocument/2006/relationships/image"/><Relationship Id="rId7" Target="../media/image71.svg" Type="http://schemas.openxmlformats.org/officeDocument/2006/relationships/image"/><Relationship Id="rId8" Target="../media/image9.png" Type="http://schemas.openxmlformats.org/officeDocument/2006/relationships/image"/><Relationship Id="rId9" Target="../media/image7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xml" Type="http://schemas.openxmlformats.org/officeDocument/2006/relationships/notesSlide"/><Relationship Id="rId3" Target="../media/image2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xml" Type="http://schemas.openxmlformats.org/officeDocument/2006/relationships/notesSlide"/><Relationship Id="rId3" Target="../media/image26.jpeg" Type="http://schemas.openxmlformats.org/officeDocument/2006/relationships/image"/><Relationship Id="rId4" Target="../media/image2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xml" Type="http://schemas.openxmlformats.org/officeDocument/2006/relationships/notesSlide"/><Relationship Id="rId3" Target="../media/image28.png" Type="http://schemas.openxmlformats.org/officeDocument/2006/relationships/image"/><Relationship Id="rId4" Target="../media/image2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4.xml" Type="http://schemas.openxmlformats.org/officeDocument/2006/relationships/notesSlide"/><Relationship Id="rId3" Target="../media/image30.png" Type="http://schemas.openxmlformats.org/officeDocument/2006/relationships/image"/><Relationship Id="rId4" Target="../media/image3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5.xml" Type="http://schemas.openxmlformats.org/officeDocument/2006/relationships/notesSlide"/><Relationship Id="rId3" Target="../media/image32.png" Type="http://schemas.openxmlformats.org/officeDocument/2006/relationships/image"/><Relationship Id="rId4" Target="../media/image3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7.png" Type="http://schemas.openxmlformats.org/officeDocument/2006/relationships/image"/><Relationship Id="rId3" Target="../media/image34.svg" Type="http://schemas.openxmlformats.org/officeDocument/2006/relationships/image"/><Relationship Id="rId4" Target="../media/image1.png" Type="http://schemas.openxmlformats.org/officeDocument/2006/relationships/image"/><Relationship Id="rId5" Target="../media/image35.svg" Type="http://schemas.openxmlformats.org/officeDocument/2006/relationships/image"/><Relationship Id="rId6" Target="../media/image12.png" Type="http://schemas.openxmlformats.org/officeDocument/2006/relationships/image"/><Relationship Id="rId7" Target="../media/image36.svg" Type="http://schemas.openxmlformats.org/officeDocument/2006/relationships/image"/><Relationship Id="rId8" Target="../media/image14.png" Type="http://schemas.openxmlformats.org/officeDocument/2006/relationships/image"/><Relationship Id="rId9" Target="../media/image37.sv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圆角 8">
            <a:extLst>
              <a:ext uri="{FF2B5EF4-FFF2-40B4-BE49-F238E27FC236}">
                <a16:creationId xmlns:a16="http://schemas.microsoft.com/office/drawing/2014/main" id="{BE6BFF6E-E826-4F52-88B7-E2165E222A90}"/>
              </a:ext>
            </a:extLst>
          </p:cNvPr>
          <p:cNvSpPr/>
          <p:nvPr/>
        </p:nvSpPr>
        <p:spPr>
          <a:xfrm>
            <a:off x="754743" y="406399"/>
            <a:ext cx="10682514" cy="6139543"/>
          </a:xfrm>
          <a:prstGeom prst="roundRect">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iekie jianyuanti"/>
              <a:ea charset="-122" panose="02010601030101010101" pitchFamily="2" typeface="iekie jianyuanti"/>
              <a:sym charset="-122" panose="02010601030101010101" pitchFamily="2" typeface="iekie jianyuanti"/>
            </a:endParaRPr>
          </a:p>
        </p:txBody>
      </p:sp>
      <p:pic>
        <p:nvPicPr>
          <p:cNvPr id="5" name="图形 4">
            <a:extLst>
              <a:ext uri="{FF2B5EF4-FFF2-40B4-BE49-F238E27FC236}">
                <a16:creationId xmlns:a16="http://schemas.microsoft.com/office/drawing/2014/main" id="{01B45C6B-4D84-452C-B0C3-DC6E0436EE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8859" y="4873518"/>
            <a:ext cx="1116014" cy="997848"/>
          </a:xfrm>
          <a:prstGeom prst="rect">
            <a:avLst/>
          </a:prstGeom>
        </p:spPr>
      </p:pic>
      <p:pic>
        <p:nvPicPr>
          <p:cNvPr id="6" name="图形 5">
            <a:extLst>
              <a:ext uri="{FF2B5EF4-FFF2-40B4-BE49-F238E27FC236}">
                <a16:creationId xmlns:a16="http://schemas.microsoft.com/office/drawing/2014/main" id="{F0305FFB-B65D-4900-A255-C1F09878B5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2390" y="3476170"/>
            <a:ext cx="733425" cy="876300"/>
          </a:xfrm>
          <a:prstGeom prst="rect">
            <a:avLst/>
          </a:prstGeom>
        </p:spPr>
      </p:pic>
      <p:pic>
        <p:nvPicPr>
          <p:cNvPr id="7" name="图形 6">
            <a:extLst>
              <a:ext uri="{FF2B5EF4-FFF2-40B4-BE49-F238E27FC236}">
                <a16:creationId xmlns:a16="http://schemas.microsoft.com/office/drawing/2014/main" id="{3F8007CD-EA20-475D-816B-C8F71E2B01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51801" y="4352470"/>
            <a:ext cx="1087438" cy="1500389"/>
          </a:xfrm>
          <a:prstGeom prst="rect">
            <a:avLst/>
          </a:prstGeom>
        </p:spPr>
      </p:pic>
      <p:pic>
        <p:nvPicPr>
          <p:cNvPr id="8" name="图形 7">
            <a:extLst>
              <a:ext uri="{FF2B5EF4-FFF2-40B4-BE49-F238E27FC236}">
                <a16:creationId xmlns:a16="http://schemas.microsoft.com/office/drawing/2014/main" id="{F3DEDA09-F4AA-41CF-9176-74D5D80953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86080">
            <a:off x="1276943" y="1397708"/>
            <a:ext cx="1993748" cy="1643199"/>
          </a:xfrm>
          <a:prstGeom prst="rect">
            <a:avLst/>
          </a:prstGeom>
        </p:spPr>
      </p:pic>
      <p:pic>
        <p:nvPicPr>
          <p:cNvPr id="10" name="图形 9">
            <a:extLst>
              <a:ext uri="{FF2B5EF4-FFF2-40B4-BE49-F238E27FC236}">
                <a16:creationId xmlns:a16="http://schemas.microsoft.com/office/drawing/2014/main" id="{AA8ADCBC-7E06-44F0-BADB-4EA9D23B2D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73682" y="5295827"/>
            <a:ext cx="638175" cy="742950"/>
          </a:xfrm>
          <a:prstGeom prst="rect">
            <a:avLst/>
          </a:prstGeom>
        </p:spPr>
      </p:pic>
      <p:pic>
        <p:nvPicPr>
          <p:cNvPr id="11" name="图形 10">
            <a:extLst>
              <a:ext uri="{FF2B5EF4-FFF2-40B4-BE49-F238E27FC236}">
                <a16:creationId xmlns:a16="http://schemas.microsoft.com/office/drawing/2014/main" id="{26191C24-A612-47E4-B472-F4668CEA545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63812" y="5154615"/>
            <a:ext cx="978921" cy="1002797"/>
          </a:xfrm>
          <a:prstGeom prst="rect">
            <a:avLst/>
          </a:prstGeom>
        </p:spPr>
      </p:pic>
      <p:pic>
        <p:nvPicPr>
          <p:cNvPr id="12" name="图形 11">
            <a:extLst>
              <a:ext uri="{FF2B5EF4-FFF2-40B4-BE49-F238E27FC236}">
                <a16:creationId xmlns:a16="http://schemas.microsoft.com/office/drawing/2014/main" id="{EE8FA9E2-6E5A-422A-8D8F-7025AA88891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695596" y="2770726"/>
            <a:ext cx="1282457" cy="1253638"/>
          </a:xfrm>
          <a:prstGeom prst="rect">
            <a:avLst/>
          </a:prstGeom>
        </p:spPr>
      </p:pic>
      <p:sp>
        <p:nvSpPr>
          <p:cNvPr id="14" name="文本框 13">
            <a:extLst>
              <a:ext uri="{FF2B5EF4-FFF2-40B4-BE49-F238E27FC236}">
                <a16:creationId xmlns:a16="http://schemas.microsoft.com/office/drawing/2014/main" id="{4497D82C-5330-46C8-8B1F-9805020D853B}"/>
              </a:ext>
            </a:extLst>
          </p:cNvPr>
          <p:cNvSpPr txBox="1"/>
          <p:nvPr/>
        </p:nvSpPr>
        <p:spPr>
          <a:xfrm>
            <a:off x="3723057" y="1907683"/>
            <a:ext cx="4911347" cy="2286000"/>
          </a:xfrm>
          <a:prstGeom prst="rect">
            <a:avLst/>
          </a:prstGeom>
          <a:noFill/>
        </p:spPr>
        <p:txBody>
          <a:bodyPr rtlCol="0" wrap="square">
            <a:spAutoFit/>
          </a:bodyPr>
          <a:lstStyle/>
          <a:p>
            <a:pPr algn="dist" defTabSz="457200" lvl="0">
              <a:defRPr/>
            </a:pPr>
            <a:r>
              <a:rPr altLang="en-US" lang="zh-CN" sz="7200">
                <a:latin charset="-122" panose="02010601030101010101" pitchFamily="2" typeface="iekie jianyuanti"/>
                <a:ea charset="-122" panose="02010601030101010101" pitchFamily="2" typeface="iekie jianyuanti"/>
                <a:sym charset="-122" panose="02010601030101010101" pitchFamily="2" typeface="iekie jianyuanti"/>
              </a:rPr>
              <a:t>危化品安全管理培训</a:t>
            </a:r>
          </a:p>
        </p:txBody>
      </p:sp>
      <p:sp>
        <p:nvSpPr>
          <p:cNvPr id="15" name="TextBox 12">
            <a:extLst>
              <a:ext uri="{FF2B5EF4-FFF2-40B4-BE49-F238E27FC236}">
                <a16:creationId xmlns:a16="http://schemas.microsoft.com/office/drawing/2014/main" id="{60649688-875D-44B7-A20D-14BE0AB6BAD3}"/>
              </a:ext>
            </a:extLst>
          </p:cNvPr>
          <p:cNvSpPr txBox="1"/>
          <p:nvPr/>
        </p:nvSpPr>
        <p:spPr>
          <a:xfrm>
            <a:off x="3244018" y="4199703"/>
            <a:ext cx="5878286" cy="811530"/>
          </a:xfrm>
          <a:prstGeom prst="rect">
            <a:avLst/>
          </a:prstGeom>
          <a:noFill/>
        </p:spPr>
        <p:txBody>
          <a:bodyPr rtlCol="0" wrap="square">
            <a:spAutoFit/>
          </a:bodyPr>
          <a:lstStyle/>
          <a:p>
            <a:pPr algn="ctr" defTabSz="457200" eaLnBrk="1" fontAlgn="auto" hangingPunct="1" indent="0" latinLnBrk="0" lvl="0" marL="0" marR="0" rtl="0">
              <a:lnSpc>
                <a:spcPct val="150000"/>
              </a:lnSpc>
              <a:spcBef>
                <a:spcPct val="0"/>
              </a:spcBef>
              <a:spcAft>
                <a:spcPct val="0"/>
              </a:spcAft>
              <a:buClrTx/>
              <a:buSzTx/>
              <a:buFontTx/>
              <a:buNone/>
              <a:defRPr/>
            </a:pPr>
            <a:r>
              <a:rPr b="0" baseline="0" cap="none" i="0" kern="1200" kumimoji="0" lang="id-ID" noProof="0" normalizeH="0" spc="0" strike="noStrike" sz="1050" u="none">
                <a:ln>
                  <a:noFill/>
                </a:ln>
                <a:solidFill>
                  <a:prstClr val="black">
                    <a:lumMod val="75000"/>
                    <a:lumOff val="25000"/>
                  </a:prstClr>
                </a:solidFill>
                <a:effectLst/>
                <a:uLnTx/>
                <a:uFillTx/>
                <a:latin charset="-122" panose="02010601030101010101" pitchFamily="2" typeface="iekie jianyuanti"/>
                <a:ea charset="-122" panose="02010601030101010101" pitchFamily="2" typeface="iekie jianyuanti"/>
                <a:cs charset="0" panose="020f0502020204030203" pitchFamily="34" typeface="Lato"/>
                <a:sym charset="-122" panose="02010601030101010101" pitchFamily="2" typeface="iekie jianyuanti"/>
              </a:rPr>
              <a:t>Lorem ipsum dolor sit amet, consectetur adipiscing elit, sed do eiusmod tempor incididunt ut labore et dolore magna aliqua. Ut enim ad minim veniam, quis nostrud exercitation ullamco laboris nisi u</a:t>
            </a:r>
          </a:p>
        </p:txBody>
      </p:sp>
      <p:sp>
        <p:nvSpPr>
          <p:cNvPr id="16" name="文本框 15">
            <a:extLst>
              <a:ext uri="{FF2B5EF4-FFF2-40B4-BE49-F238E27FC236}">
                <a16:creationId xmlns:a16="http://schemas.microsoft.com/office/drawing/2014/main" id="{C3E49027-77C7-4229-A6C3-5CC0CC711389}"/>
              </a:ext>
            </a:extLst>
          </p:cNvPr>
          <p:cNvSpPr txBox="1"/>
          <p:nvPr/>
        </p:nvSpPr>
        <p:spPr>
          <a:xfrm>
            <a:off x="3979260" y="1587374"/>
            <a:ext cx="4482569" cy="365760"/>
          </a:xfrm>
          <a:prstGeom prst="rect">
            <a:avLst/>
          </a:prstGeom>
          <a:noFill/>
        </p:spPr>
        <p:txBody>
          <a:bodyPr rtlCol="0" wrap="square">
            <a:spAutoFit/>
          </a:bodyPr>
          <a:lstStyle/>
          <a:p>
            <a:pPr algn="dist" defTabSz="457200" lvl="0">
              <a:defRPr/>
            </a:pPr>
            <a:r>
              <a:rPr altLang="zh-CN" lang="en-US">
                <a:latin charset="-122" panose="02010601030101010101" pitchFamily="2" typeface="iekie jianyuanti"/>
                <a:ea charset="-122" panose="02010601030101010101" pitchFamily="2" typeface="iekie jianyuanti"/>
                <a:sym charset="-122" panose="02010601030101010101" pitchFamily="2" typeface="iekie jianyuanti"/>
              </a:rPr>
              <a:t>MEDICAL</a:t>
            </a:r>
          </a:p>
        </p:txBody>
      </p:sp>
      <p:grpSp>
        <p:nvGrpSpPr>
          <p:cNvPr id="28" name="组合 27">
            <a:extLst>
              <a:ext uri="{FF2B5EF4-FFF2-40B4-BE49-F238E27FC236}">
                <a16:creationId xmlns:a16="http://schemas.microsoft.com/office/drawing/2014/main" id="{A40831B4-044B-495F-AF37-3E4BA6057924}"/>
              </a:ext>
            </a:extLst>
          </p:cNvPr>
          <p:cNvGrpSpPr/>
          <p:nvPr/>
        </p:nvGrpSpPr>
        <p:grpSpPr>
          <a:xfrm>
            <a:off x="3924871" y="819223"/>
            <a:ext cx="5114386" cy="252461"/>
            <a:chOff x="4221132" y="819223"/>
            <a:chExt cx="5114386" cy="252461"/>
          </a:xfrm>
        </p:grpSpPr>
        <p:grpSp>
          <p:nvGrpSpPr>
            <p:cNvPr id="17" name="组合 16">
              <a:extLst>
                <a:ext uri="{FF2B5EF4-FFF2-40B4-BE49-F238E27FC236}">
                  <a16:creationId xmlns:a16="http://schemas.microsoft.com/office/drawing/2014/main" id="{0435143A-1738-44DC-AEA8-3560D38D0EDC}"/>
                </a:ext>
              </a:extLst>
            </p:cNvPr>
            <p:cNvGrpSpPr/>
            <p:nvPr/>
          </p:nvGrpSpPr>
          <p:grpSpPr>
            <a:xfrm>
              <a:off x="6261326" y="863607"/>
              <a:ext cx="3074192" cy="208077"/>
              <a:chOff x="8077246" y="664306"/>
              <a:chExt cx="3074192" cy="208077"/>
            </a:xfrm>
          </p:grpSpPr>
          <p:grpSp>
            <p:nvGrpSpPr>
              <p:cNvPr id="18" name="组合 17">
                <a:extLst>
                  <a:ext uri="{FF2B5EF4-FFF2-40B4-BE49-F238E27FC236}">
                    <a16:creationId xmlns:a16="http://schemas.microsoft.com/office/drawing/2014/main" id="{4B43BE14-CCDD-4890-B4C7-9F25FDF0CBAD}"/>
                  </a:ext>
                </a:extLst>
              </p:cNvPr>
              <p:cNvGrpSpPr/>
              <p:nvPr/>
            </p:nvGrpSpPr>
            <p:grpSpPr>
              <a:xfrm>
                <a:off x="9586228" y="664483"/>
                <a:ext cx="1565210" cy="207900"/>
                <a:chOff x="9457478" y="592200"/>
                <a:chExt cx="1937232" cy="257314"/>
              </a:xfrm>
            </p:grpSpPr>
            <p:sp>
              <p:nvSpPr>
                <p:cNvPr id="20" name="Rounded Rectangle 500">
                  <a:extLst>
                    <a:ext uri="{FF2B5EF4-FFF2-40B4-BE49-F238E27FC236}">
                      <a16:creationId xmlns:a16="http://schemas.microsoft.com/office/drawing/2014/main" id="{9553AF8C-C370-481E-892A-8C59FC503FA0}"/>
                    </a:ext>
                  </a:extLst>
                </p:cNvPr>
                <p:cNvSpPr/>
                <p:nvPr/>
              </p:nvSpPr>
              <p:spPr>
                <a:xfrm>
                  <a:off x="9457478" y="592200"/>
                  <a:ext cx="1937232" cy="257314"/>
                </a:xfrm>
                <a:prstGeom prst="roundRect">
                  <a:avLst>
                    <a:gd fmla="val 50000" name="adj"/>
                  </a:avLst>
                </a:prstGeom>
                <a:solidFill>
                  <a:srgbClr val="FFDB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135B47"/>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nvGrpSpPr>
                <p:cNvPr id="21" name="Group 1561">
                  <a:extLst>
                    <a:ext uri="{FF2B5EF4-FFF2-40B4-BE49-F238E27FC236}">
                      <a16:creationId xmlns:a16="http://schemas.microsoft.com/office/drawing/2014/main" id="{C706D9AF-6DF8-4A67-B923-1F94D30CA328}"/>
                    </a:ext>
                  </a:extLst>
                </p:cNvPr>
                <p:cNvGrpSpPr/>
                <p:nvPr/>
              </p:nvGrpSpPr>
              <p:grpSpPr>
                <a:xfrm>
                  <a:off x="11145062" y="649328"/>
                  <a:ext cx="142627" cy="143058"/>
                  <a:chOff x="4000500" y="4370388"/>
                  <a:chExt cx="525462" cy="527050"/>
                </a:xfrm>
              </p:grpSpPr>
              <p:sp>
                <p:nvSpPr>
                  <p:cNvPr id="22" name="Freeform 461">
                    <a:extLst>
                      <a:ext uri="{FF2B5EF4-FFF2-40B4-BE49-F238E27FC236}">
                        <a16:creationId xmlns:a16="http://schemas.microsoft.com/office/drawing/2014/main" id="{412190C9-C104-448D-998D-57101FE8C233}"/>
                      </a:ext>
                    </a:extLst>
                  </p:cNvPr>
                  <p:cNvSpPr>
                    <a:spLocks noEditPoints="1"/>
                  </p:cNvSpPr>
                  <p:nvPr/>
                </p:nvSpPr>
                <p:spPr bwMode="auto">
                  <a:xfrm>
                    <a:off x="4000500" y="4370388"/>
                    <a:ext cx="406400" cy="406400"/>
                  </a:xfrm>
                  <a:custGeom>
                    <a:gdLst>
                      <a:gd fmla="*/ 78 w 156" name="T0"/>
                      <a:gd fmla="*/ 156 h 156" name="T1"/>
                      <a:gd fmla="*/ 0 w 156" name="T2"/>
                      <a:gd fmla="*/ 78 h 156" name="T3"/>
                      <a:gd fmla="*/ 78 w 156" name="T4"/>
                      <a:gd fmla="*/ 0 h 156" name="T5"/>
                      <a:gd fmla="*/ 156 w 156" name="T6"/>
                      <a:gd fmla="*/ 78 h 156" name="T7"/>
                      <a:gd fmla="*/ 78 w 156" name="T8"/>
                      <a:gd fmla="*/ 156 h 156" name="T9"/>
                      <a:gd fmla="*/ 78 w 156" name="T10"/>
                      <a:gd fmla="*/ 17 h 156" name="T11"/>
                      <a:gd fmla="*/ 17 w 156" name="T12"/>
                      <a:gd fmla="*/ 78 h 156" name="T13"/>
                      <a:gd fmla="*/ 78 w 156" name="T14"/>
                      <a:gd fmla="*/ 139 h 156" name="T15"/>
                      <a:gd fmla="*/ 140 w 156" name="T16"/>
                      <a:gd fmla="*/ 78 h 156" name="T17"/>
                      <a:gd fmla="*/ 78 w 156" name="T18"/>
                      <a:gd fmla="*/ 17 h 1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 w="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135B47"/>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23" name="Freeform 462">
                    <a:extLst>
                      <a:ext uri="{FF2B5EF4-FFF2-40B4-BE49-F238E27FC236}">
                        <a16:creationId xmlns:a16="http://schemas.microsoft.com/office/drawing/2014/main" id="{F4AFE1B5-1742-4951-9D79-71D108F3430C}"/>
                      </a:ext>
                    </a:extLst>
                  </p:cNvPr>
                  <p:cNvSpPr/>
                  <p:nvPr/>
                </p:nvSpPr>
                <p:spPr bwMode="auto">
                  <a:xfrm>
                    <a:off x="4318000" y="4686300"/>
                    <a:ext cx="207962" cy="211138"/>
                  </a:xfrm>
                  <a:custGeom>
                    <a:gdLst>
                      <a:gd fmla="*/ 111 w 131" name="T0"/>
                      <a:gd fmla="*/ 133 h 133" name="T1"/>
                      <a:gd fmla="*/ 0 w 131" name="T2"/>
                      <a:gd fmla="*/ 20 h 133" name="T3"/>
                      <a:gd fmla="*/ 20 w 131" name="T4"/>
                      <a:gd fmla="*/ 0 h 133" name="T5"/>
                      <a:gd fmla="*/ 131 w 131" name="T6"/>
                      <a:gd fmla="*/ 113 h 133" name="T7"/>
                      <a:gd fmla="*/ 111 w 131" name="T8"/>
                      <a:gd fmla="*/ 133 h 133" name="T9"/>
                    </a:gdLst>
                    <a:cxnLst>
                      <a:cxn ang="0">
                        <a:pos x="T0" y="T1"/>
                      </a:cxn>
                      <a:cxn ang="0">
                        <a:pos x="T2" y="T3"/>
                      </a:cxn>
                      <a:cxn ang="0">
                        <a:pos x="T4" y="T5"/>
                      </a:cxn>
                      <a:cxn ang="0">
                        <a:pos x="T6" y="T7"/>
                      </a:cxn>
                      <a:cxn ang="0">
                        <a:pos x="T8" y="T9"/>
                      </a:cxn>
                    </a:cxnLst>
                    <a:rect b="b" l="0" r="r" t="0"/>
                    <a:pathLst>
                      <a:path h="133" w="131">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135B47"/>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grpSp>
          <p:sp>
            <p:nvSpPr>
              <p:cNvPr id="19" name="Oval 1576">
                <a:extLst>
                  <a:ext uri="{FF2B5EF4-FFF2-40B4-BE49-F238E27FC236}">
                    <a16:creationId xmlns:a16="http://schemas.microsoft.com/office/drawing/2014/main" id="{A3ACB355-24B3-46E4-BE2C-67F6861E547A}"/>
                  </a:ext>
                </a:extLst>
              </p:cNvPr>
              <p:cNvSpPr/>
              <p:nvPr/>
            </p:nvSpPr>
            <p:spPr>
              <a:xfrm>
                <a:off x="8077246" y="664306"/>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baseline="0" cap="none" i="0" kern="1200" kumimoji="0" lang="en-US" noProof="0" normalizeH="0" spc="0" strike="noStrike" sz="1800" u="none">
                  <a:ln>
                    <a:noFill/>
                  </a:ln>
                  <a:solidFill>
                    <a:srgbClr val="D8285B"/>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grpSp>
          <p:nvGrpSpPr>
            <p:cNvPr id="24" name="组合 23">
              <a:extLst>
                <a:ext uri="{FF2B5EF4-FFF2-40B4-BE49-F238E27FC236}">
                  <a16:creationId xmlns:a16="http://schemas.microsoft.com/office/drawing/2014/main" id="{8D2A5FF0-74A0-47A7-A15D-812F8FFA863C}"/>
                </a:ext>
              </a:extLst>
            </p:cNvPr>
            <p:cNvGrpSpPr/>
            <p:nvPr/>
          </p:nvGrpSpPr>
          <p:grpSpPr>
            <a:xfrm>
              <a:off x="4221131" y="819223"/>
              <a:ext cx="3139670" cy="243840"/>
              <a:chOff x="6454990" y="799595"/>
              <a:chExt cx="3139670" cy="243840"/>
            </a:xfrm>
          </p:grpSpPr>
          <p:sp>
            <p:nvSpPr>
              <p:cNvPr id="25" name="TextBox 507">
                <a:extLst>
                  <a:ext uri="{FF2B5EF4-FFF2-40B4-BE49-F238E27FC236}">
                    <a16:creationId xmlns:a16="http://schemas.microsoft.com/office/drawing/2014/main" id="{4BE78A97-CB63-4638-9F5E-E4FB5029170C}"/>
                  </a:ext>
                </a:extLst>
              </p:cNvPr>
              <p:cNvSpPr txBox="1"/>
              <p:nvPr/>
            </p:nvSpPr>
            <p:spPr>
              <a:xfrm>
                <a:off x="6454990" y="799595"/>
                <a:ext cx="881380" cy="243840"/>
              </a:xfrm>
              <a:prstGeom prst="rect">
                <a:avLst/>
              </a:prstGeom>
              <a:noFill/>
            </p:spPr>
            <p:txBody>
              <a:bodyPr rtlCol="0" wrap="none">
                <a:spAutoFit/>
              </a:bodyPr>
              <a:lstStyle/>
              <a:p>
                <a:r>
                  <a:rPr altLang="zh-CN" lang="en-US" sz="1000">
                    <a:latin charset="-122" panose="02010601030101010101" pitchFamily="2" typeface="iekie jianyuanti"/>
                    <a:ea charset="-122" panose="02010601030101010101" pitchFamily="2" typeface="iekie jianyuanti"/>
                    <a:sym charset="-122" panose="02010601030101010101" pitchFamily="2" typeface="iekie jianyuanti"/>
                  </a:rPr>
                  <a:t>Click Input</a:t>
                </a:r>
              </a:p>
            </p:txBody>
          </p:sp>
          <p:sp>
            <p:nvSpPr>
              <p:cNvPr id="26" name="TextBox 508">
                <a:extLst>
                  <a:ext uri="{FF2B5EF4-FFF2-40B4-BE49-F238E27FC236}">
                    <a16:creationId xmlns:a16="http://schemas.microsoft.com/office/drawing/2014/main" id="{99D009AA-C4DC-4481-BF95-F53BF947A2C2}"/>
                  </a:ext>
                </a:extLst>
              </p:cNvPr>
              <p:cNvSpPr txBox="1"/>
              <p:nvPr/>
            </p:nvSpPr>
            <p:spPr>
              <a:xfrm>
                <a:off x="7672090" y="799595"/>
                <a:ext cx="881380" cy="243840"/>
              </a:xfrm>
              <a:prstGeom prst="rect">
                <a:avLst/>
              </a:prstGeom>
              <a:noFill/>
            </p:spPr>
            <p:txBody>
              <a:bodyPr rtlCol="0" wrap="none">
                <a:spAutoFit/>
              </a:bodyPr>
              <a:lstStyle/>
              <a:p>
                <a:r>
                  <a:rPr altLang="zh-CN" lang="en-US" sz="1000">
                    <a:latin charset="-122" panose="02010601030101010101" pitchFamily="2" typeface="iekie jianyuanti"/>
                    <a:ea charset="-122" panose="02010601030101010101" pitchFamily="2" typeface="iekie jianyuanti"/>
                    <a:sym charset="-122" panose="02010601030101010101" pitchFamily="2" typeface="iekie jianyuanti"/>
                  </a:rPr>
                  <a:t>Click Input</a:t>
                </a:r>
              </a:p>
            </p:txBody>
          </p:sp>
          <p:sp>
            <p:nvSpPr>
              <p:cNvPr id="27" name="TextBox 509">
                <a:extLst>
                  <a:ext uri="{FF2B5EF4-FFF2-40B4-BE49-F238E27FC236}">
                    <a16:creationId xmlns:a16="http://schemas.microsoft.com/office/drawing/2014/main" id="{EE59742E-73A3-4E09-A9FA-756A154EF42A}"/>
                  </a:ext>
                </a:extLst>
              </p:cNvPr>
              <p:cNvSpPr txBox="1"/>
              <p:nvPr/>
            </p:nvSpPr>
            <p:spPr>
              <a:xfrm>
                <a:off x="8713280" y="799595"/>
                <a:ext cx="881380" cy="243840"/>
              </a:xfrm>
              <a:prstGeom prst="rect">
                <a:avLst/>
              </a:prstGeom>
              <a:noFill/>
            </p:spPr>
            <p:txBody>
              <a:bodyPr rtlCol="0" wrap="none">
                <a:spAutoFit/>
              </a:bodyPr>
              <a:lstStyle/>
              <a:p>
                <a:r>
                  <a:rPr lang="en-US" sz="1000">
                    <a:latin charset="-122" panose="02010601030101010101" pitchFamily="2" typeface="iekie jianyuanti"/>
                    <a:ea charset="-122" panose="02010601030101010101" pitchFamily="2" typeface="iekie jianyuanti"/>
                    <a:sym charset="-122" panose="02010601030101010101" pitchFamily="2" typeface="iekie jianyuanti"/>
                  </a:rPr>
                  <a:t>Click Input</a:t>
                </a:r>
              </a:p>
            </p:txBody>
          </p:sp>
        </p:grpSp>
      </p:grpSp>
      <p:pic>
        <p:nvPicPr>
          <p:cNvPr id="4" name="图形 3">
            <a:extLst>
              <a:ext uri="{FF2B5EF4-FFF2-40B4-BE49-F238E27FC236}">
                <a16:creationId xmlns:a16="http://schemas.microsoft.com/office/drawing/2014/main" id="{72C5B197-64CC-4981-998B-CBA43BEFFBD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610876" y="1220688"/>
            <a:ext cx="1087438" cy="1045071"/>
          </a:xfrm>
          <a:prstGeom prst="rect">
            <a:avLst/>
          </a:prstGeom>
        </p:spPr>
      </p:pic>
    </p:spTree>
    <p:extLst>
      <p:ext uri="{BB962C8B-B14F-4D97-AF65-F5344CB8AC3E}">
        <p14:creationId val="2340224536"/>
      </p:ext>
    </p:extLst>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1000" fill="hold" id="7"/>
                                        <p:tgtEl>
                                          <p:spTgt spid="14"/>
                                        </p:tgtEl>
                                        <p:attrNameLst>
                                          <p:attrName>ppt_w</p:attrName>
                                        </p:attrNameLst>
                                      </p:cBhvr>
                                      <p:tavLst>
                                        <p:tav tm="0">
                                          <p:val>
                                            <p:fltVal val="0"/>
                                          </p:val>
                                        </p:tav>
                                        <p:tav tm="100000">
                                          <p:val>
                                            <p:strVal val="#ppt_w"/>
                                          </p:val>
                                        </p:tav>
                                      </p:tavLst>
                                    </p:anim>
                                    <p:anim calcmode="lin" valueType="num">
                                      <p:cBhvr>
                                        <p:cTn dur="1000" fill="hold" id="8"/>
                                        <p:tgtEl>
                                          <p:spTgt spid="14"/>
                                        </p:tgtEl>
                                        <p:attrNameLst>
                                          <p:attrName>ppt_h</p:attrName>
                                        </p:attrNameLst>
                                      </p:cBhvr>
                                      <p:tavLst>
                                        <p:tav tm="0">
                                          <p:val>
                                            <p:fltVal val="0"/>
                                          </p:val>
                                        </p:tav>
                                        <p:tav tm="100000">
                                          <p:val>
                                            <p:strVal val="#ppt_h"/>
                                          </p:val>
                                        </p:tav>
                                      </p:tavLst>
                                    </p:anim>
                                    <p:anim calcmode="lin" valueType="num">
                                      <p:cBhvr>
                                        <p:cTn dur="1000" fill="hold" id="9"/>
                                        <p:tgtEl>
                                          <p:spTgt spid="14"/>
                                        </p:tgtEl>
                                        <p:attrNameLst>
                                          <p:attrName>style.rotation</p:attrName>
                                        </p:attrNameLst>
                                      </p:cBhvr>
                                      <p:tavLst>
                                        <p:tav tm="0">
                                          <p:val>
                                            <p:fltVal val="90"/>
                                          </p:val>
                                        </p:tav>
                                        <p:tav tm="100000">
                                          <p:val>
                                            <p:fltVal val="0"/>
                                          </p:val>
                                        </p:tav>
                                      </p:tavLst>
                                    </p:anim>
                                    <p:animEffect filter="fade" transition="in">
                                      <p:cBhvr>
                                        <p:cTn dur="1000" id="10"/>
                                        <p:tgtEl>
                                          <p:spTgt spid="14"/>
                                        </p:tgtEl>
                                      </p:cBhvr>
                                    </p:animEffect>
                                  </p:childTnLst>
                                </p:cTn>
                              </p:par>
                            </p:childTnLst>
                          </p:cTn>
                        </p:par>
                        <p:par>
                          <p:cTn fill="hold" id="11" nodeType="afterGroup">
                            <p:stCondLst>
                              <p:cond delay="1000"/>
                            </p:stCondLst>
                            <p:childTnLst>
                              <p:par>
                                <p:cTn fill="hold" grpId="0" id="12" nodeType="afterEffect" presetClass="entr" presetID="31" presetSubtype="0">
                                  <p:stCondLst>
                                    <p:cond delay="0"/>
                                  </p:stCondLst>
                                  <p:childTnLst>
                                    <p:set>
                                      <p:cBhvr>
                                        <p:cTn dur="1" fill="hold" id="13">
                                          <p:stCondLst>
                                            <p:cond delay="0"/>
                                          </p:stCondLst>
                                        </p:cTn>
                                        <p:tgtEl>
                                          <p:spTgt spid="16"/>
                                        </p:tgtEl>
                                        <p:attrNameLst>
                                          <p:attrName>style.visibility</p:attrName>
                                        </p:attrNameLst>
                                      </p:cBhvr>
                                      <p:to>
                                        <p:strVal val="visible"/>
                                      </p:to>
                                    </p:set>
                                    <p:anim calcmode="lin" valueType="num">
                                      <p:cBhvr>
                                        <p:cTn dur="1000" fill="hold" id="14"/>
                                        <p:tgtEl>
                                          <p:spTgt spid="16"/>
                                        </p:tgtEl>
                                        <p:attrNameLst>
                                          <p:attrName>ppt_w</p:attrName>
                                        </p:attrNameLst>
                                      </p:cBhvr>
                                      <p:tavLst>
                                        <p:tav tm="0">
                                          <p:val>
                                            <p:fltVal val="0"/>
                                          </p:val>
                                        </p:tav>
                                        <p:tav tm="100000">
                                          <p:val>
                                            <p:strVal val="#ppt_w"/>
                                          </p:val>
                                        </p:tav>
                                      </p:tavLst>
                                    </p:anim>
                                    <p:anim calcmode="lin" valueType="num">
                                      <p:cBhvr>
                                        <p:cTn dur="1000" fill="hold" id="15"/>
                                        <p:tgtEl>
                                          <p:spTgt spid="16"/>
                                        </p:tgtEl>
                                        <p:attrNameLst>
                                          <p:attrName>ppt_h</p:attrName>
                                        </p:attrNameLst>
                                      </p:cBhvr>
                                      <p:tavLst>
                                        <p:tav tm="0">
                                          <p:val>
                                            <p:fltVal val="0"/>
                                          </p:val>
                                        </p:tav>
                                        <p:tav tm="100000">
                                          <p:val>
                                            <p:strVal val="#ppt_h"/>
                                          </p:val>
                                        </p:tav>
                                      </p:tavLst>
                                    </p:anim>
                                    <p:anim calcmode="lin" valueType="num">
                                      <p:cBhvr>
                                        <p:cTn dur="1000" fill="hold" id="16"/>
                                        <p:tgtEl>
                                          <p:spTgt spid="16"/>
                                        </p:tgtEl>
                                        <p:attrNameLst>
                                          <p:attrName>style.rotation</p:attrName>
                                        </p:attrNameLst>
                                      </p:cBhvr>
                                      <p:tavLst>
                                        <p:tav tm="0">
                                          <p:val>
                                            <p:fltVal val="90"/>
                                          </p:val>
                                        </p:tav>
                                        <p:tav tm="100000">
                                          <p:val>
                                            <p:fltVal val="0"/>
                                          </p:val>
                                        </p:tav>
                                      </p:tavLst>
                                    </p:anim>
                                    <p:animEffect filter="fade" transition="in">
                                      <p:cBhvr>
                                        <p:cTn dur="1000" id="1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29" name="矩形 12"/>
          <p:cNvSpPr>
            <a:spLocks noChangeArrowheads="1"/>
          </p:cNvSpPr>
          <p:nvPr/>
        </p:nvSpPr>
        <p:spPr bwMode="auto">
          <a:xfrm>
            <a:off x="538716" y="533476"/>
            <a:ext cx="39571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lang="en-US" sz="3600">
                <a:latin charset="-122" panose="02010601030101010101" pitchFamily="2" typeface="iekie jianyuanti"/>
                <a:ea charset="-122" panose="02010601030101010101" pitchFamily="2" typeface="iekie jianyuanti"/>
                <a:cs typeface="+mn-ea"/>
                <a:sym charset="-122" panose="02010601030101010101" pitchFamily="2" typeface="iekie jianyuanti"/>
              </a:rPr>
              <a:t>1.火灾爆炸危害</a:t>
            </a:r>
          </a:p>
        </p:txBody>
      </p:sp>
      <p:sp>
        <p:nvSpPr>
          <p:cNvPr id="22532" name="Rectangle 4"/>
          <p:cNvSpPr>
            <a:spLocks noChangeArrowheads="1"/>
          </p:cNvSpPr>
          <p:nvPr/>
        </p:nvSpPr>
        <p:spPr bwMode="auto">
          <a:xfrm>
            <a:off x="775894" y="1475145"/>
            <a:ext cx="4257533"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lang="en-US" sz="2800">
                <a:solidFill>
                  <a:schemeClr val="tx1">
                    <a:lumMod val="95000"/>
                    <a:lumOff val="5000"/>
                  </a:schemeClr>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2006年9月，广州 番禺区某企业发生一起柴油罐（内存柴油共约40吨）起火爆炸，引发火灾的事故。事故造成2名工人受伤，疏散车间工人约200多人。 </a:t>
            </a:r>
          </a:p>
        </p:txBody>
      </p:sp>
      <p:sp>
        <p:nvSpPr>
          <p:cNvPr id="8" name="矩形 7"/>
          <p:cNvSpPr/>
          <p:nvPr/>
        </p:nvSpPr>
        <p:spPr>
          <a:xfrm>
            <a:off x="6702825" y="938796"/>
            <a:ext cx="3528490" cy="1097280"/>
          </a:xfrm>
          <a:prstGeom prst="rect">
            <a:avLst/>
          </a:prstGeom>
          <a:noFill/>
          <a:ln w="57150">
            <a:solidFill>
              <a:schemeClr val="accent1"/>
            </a:solidFill>
            <a:prstDash val="lgDash"/>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ct val="0"/>
              </a:spcBef>
              <a:spcAft>
                <a:spcPct val="0"/>
              </a:spcAft>
              <a:defRPr/>
            </a:pPr>
            <a:r>
              <a:rPr altLang="en-US" b="1" lang="zh-CN" sz="6600">
                <a:ln w="18000">
                  <a:noFill/>
                  <a:prstDash val="solid"/>
                  <a:miter lim="800000"/>
                </a:ln>
                <a:solidFill>
                  <a:schemeClr val="accent1"/>
                </a:solidFill>
                <a:effectLst>
                  <a:glow rad="101600">
                    <a:schemeClr val="accent1">
                      <a:satMod val="175000"/>
                      <a:alpha val="40000"/>
                    </a:schemeClr>
                  </a:glow>
                </a:effectLst>
                <a:latin charset="-122" panose="02010601030101010101" pitchFamily="2" typeface="iekie jianyuanti"/>
                <a:ea charset="-122" panose="02010601030101010101" pitchFamily="2" typeface="iekie jianyuanti"/>
                <a:cs typeface="+mn-ea"/>
                <a:sym charset="-122" panose="02010601030101010101" pitchFamily="2" typeface="iekie jianyuanti"/>
              </a:rPr>
              <a:t>防火灾</a:t>
            </a:r>
          </a:p>
        </p:txBody>
      </p:sp>
      <p:pic>
        <p:nvPicPr>
          <p:cNvPr id="3" name="图片 2">
            <a:extLst>
              <a:ext uri="{FF2B5EF4-FFF2-40B4-BE49-F238E27FC236}">
                <a16:creationId xmlns:a16="http://schemas.microsoft.com/office/drawing/2014/main" id="{4B441854-A86B-4E07-AA9E-94792CA061CC}"/>
              </a:ext>
            </a:extLst>
          </p:cNvPr>
          <p:cNvPicPr>
            <a:picLocks noChangeAspect="1"/>
          </p:cNvPicPr>
          <p:nvPr/>
        </p:nvPicPr>
        <p:blipFill>
          <a:blip r:embed="rId3">
            <a:extLst>
              <a:ext uri="{28A0092B-C50C-407E-A947-70E740481C1C}">
                <a14:useLocalDpi val="0"/>
              </a:ext>
            </a:extLst>
          </a:blip>
          <a:stretch>
            <a:fillRect/>
          </a:stretch>
        </p:blipFill>
        <p:spPr>
          <a:xfrm>
            <a:off x="775894" y="4139853"/>
            <a:ext cx="4546027" cy="2209009"/>
          </a:xfrm>
          <a:prstGeom prst="rect">
            <a:avLst/>
          </a:prstGeom>
        </p:spPr>
      </p:pic>
      <p:pic>
        <p:nvPicPr>
          <p:cNvPr id="5" name="图片 4">
            <a:extLst>
              <a:ext uri="{FF2B5EF4-FFF2-40B4-BE49-F238E27FC236}">
                <a16:creationId xmlns:a16="http://schemas.microsoft.com/office/drawing/2014/main" id="{5704499C-5D8E-40AD-84F8-AE3214953C62}"/>
              </a:ext>
            </a:extLst>
          </p:cNvPr>
          <p:cNvPicPr>
            <a:picLocks noChangeAspect="1"/>
          </p:cNvPicPr>
          <p:nvPr/>
        </p:nvPicPr>
        <p:blipFill>
          <a:blip r:embed="rId4">
            <a:extLst>
              <a:ext uri="{28A0092B-C50C-407E-A947-70E740481C1C}">
                <a14:useLocalDpi val="0"/>
              </a:ext>
            </a:extLst>
          </a:blip>
          <a:stretch>
            <a:fillRect/>
          </a:stretch>
        </p:blipFill>
        <p:spPr>
          <a:xfrm>
            <a:off x="5949462" y="2844427"/>
            <a:ext cx="4872064" cy="3251573"/>
          </a:xfrm>
          <a:prstGeom prst="rect">
            <a:avLst/>
          </a:prstGeom>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6" presetSubtype="16">
                                  <p:stCondLst>
                                    <p:cond delay="0"/>
                                  </p:stCondLst>
                                  <p:childTnLst>
                                    <p:set>
                                      <p:cBhvr>
                                        <p:cTn dur="1" fill="hold" id="6">
                                          <p:stCondLst>
                                            <p:cond delay="0"/>
                                          </p:stCondLst>
                                        </p:cTn>
                                        <p:tgtEl>
                                          <p:spTgt spid="8"/>
                                        </p:tgtEl>
                                        <p:attrNameLst>
                                          <p:attrName>style.visibility</p:attrName>
                                        </p:attrNameLst>
                                      </p:cBhvr>
                                      <p:to>
                                        <p:strVal val="visible"/>
                                      </p:to>
                                    </p:set>
                                    <p:animEffect filter="circle(in)" transition="in">
                                      <p:cBhvr>
                                        <p:cTn dur="20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22529"/>
                                        </p:tgtEl>
                                        <p:attrNameLst>
                                          <p:attrName>style.visibility</p:attrName>
                                        </p:attrNameLst>
                                      </p:cBhvr>
                                      <p:to>
                                        <p:strVal val="visible"/>
                                      </p:to>
                                    </p:set>
                                    <p:animEffect filter="fade" transition="in">
                                      <p:cBhvr>
                                        <p:cTn dur="500" id="12"/>
                                        <p:tgtEl>
                                          <p:spTgt spid="22529"/>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22532"/>
                                        </p:tgtEl>
                                        <p:attrNameLst>
                                          <p:attrName>style.visibility</p:attrName>
                                        </p:attrNameLst>
                                      </p:cBhvr>
                                      <p:to>
                                        <p:strVal val="visible"/>
                                      </p:to>
                                    </p:set>
                                    <p:anim calcmode="lin" valueType="num">
                                      <p:cBhvr additive="base">
                                        <p:cTn dur="500" fill="hold" id="17"/>
                                        <p:tgtEl>
                                          <p:spTgt spid="22532"/>
                                        </p:tgtEl>
                                        <p:attrNameLst>
                                          <p:attrName>ppt_x</p:attrName>
                                        </p:attrNameLst>
                                      </p:cBhvr>
                                      <p:tavLst>
                                        <p:tav tm="0">
                                          <p:val>
                                            <p:strVal val="#ppt_x"/>
                                          </p:val>
                                        </p:tav>
                                        <p:tav tm="100000">
                                          <p:val>
                                            <p:strVal val="#ppt_x"/>
                                          </p:val>
                                        </p:tav>
                                      </p:tavLst>
                                    </p:anim>
                                    <p:anim calcmode="lin" valueType="num">
                                      <p:cBhvr additive="base">
                                        <p:cTn dur="500" fill="hold" id="18"/>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29"/>
      <p:bldP grpId="0" spid="22532"/>
      <p:bldP grpId="0" spid="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3" name="Text Box 10"/>
          <p:cNvSpPr txBox="1">
            <a:spLocks noChangeArrowheads="1"/>
          </p:cNvSpPr>
          <p:nvPr/>
        </p:nvSpPr>
        <p:spPr bwMode="auto">
          <a:xfrm>
            <a:off x="655821" y="471484"/>
            <a:ext cx="50292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lang="en-US" sz="3000">
                <a:latin charset="-122" panose="02010601030101010101" pitchFamily="2" typeface="iekie jianyuanti"/>
                <a:ea charset="-122" panose="02010601030101010101" pitchFamily="2" typeface="iekie jianyuanti"/>
                <a:cs typeface="+mn-ea"/>
                <a:sym charset="-122" panose="02010601030101010101" pitchFamily="2" typeface="iekie jianyuanti"/>
              </a:rPr>
              <a:t>2.毒性危害</a:t>
            </a:r>
          </a:p>
        </p:txBody>
      </p:sp>
      <p:pic>
        <p:nvPicPr>
          <p:cNvPr id="14" name="图片 13"/>
          <p:cNvPicPr>
            <a:picLocks noChangeAspect="1"/>
          </p:cNvPicPr>
          <p:nvPr/>
        </p:nvPicPr>
        <p:blipFill>
          <a:blip r:embed="rId3"/>
          <a:stretch>
            <a:fillRect/>
          </a:stretch>
        </p:blipFill>
        <p:spPr>
          <a:xfrm>
            <a:off x="1027543" y="1911006"/>
            <a:ext cx="5029200" cy="3300984"/>
          </a:xfrm>
          <a:prstGeom prst="rect">
            <a:avLst/>
          </a:prstGeom>
          <a:solidFill>
            <a:srgbClr val="FFFFFF">
              <a:shade val="85000"/>
            </a:srgbClr>
          </a:solidFill>
          <a:ln cap="sq" w="88900">
            <a:solidFill>
              <a:schemeClr val="accent5"/>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15" name="图片 14"/>
          <p:cNvPicPr>
            <a:picLocks noChangeAspect="1"/>
          </p:cNvPicPr>
          <p:nvPr/>
        </p:nvPicPr>
        <p:blipFill>
          <a:blip r:embed="rId4"/>
          <a:stretch>
            <a:fillRect/>
          </a:stretch>
        </p:blipFill>
        <p:spPr>
          <a:xfrm>
            <a:off x="7401116" y="1946543"/>
            <a:ext cx="2570469" cy="3312460"/>
          </a:xfrm>
          <a:prstGeom prst="rect">
            <a:avLst/>
          </a:prstGeom>
          <a:solidFill>
            <a:srgbClr val="FFFFFF">
              <a:shade val="85000"/>
            </a:srgbClr>
          </a:solidFill>
          <a:ln cap="sq" w="88900">
            <a:solidFill>
              <a:schemeClr val="accent5"/>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grpSp>
        <p:nvGrpSpPr>
          <p:cNvPr id="2" name="组合 8"/>
          <p:cNvGrpSpPr/>
          <p:nvPr/>
        </p:nvGrpSpPr>
        <p:grpSpPr>
          <a:xfrm rot="847443">
            <a:off x="5713620" y="2584169"/>
            <a:ext cx="2879725" cy="1944688"/>
            <a:chOff x="4499990" y="2204830"/>
            <a:chExt cx="2880400" cy="1944270"/>
          </a:xfrm>
        </p:grpSpPr>
        <p:sp>
          <p:nvSpPr>
            <p:cNvPr id="18" name="爆炸形 2 17"/>
            <p:cNvSpPr/>
            <p:nvPr/>
          </p:nvSpPr>
          <p:spPr>
            <a:xfrm>
              <a:off x="4499990" y="2204830"/>
              <a:ext cx="2880400" cy="1944270"/>
            </a:xfrm>
            <a:prstGeom prst="irregularSeal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23558" name="TextBox 7"/>
            <p:cNvSpPr txBox="1">
              <a:spLocks noChangeArrowheads="1"/>
            </p:cNvSpPr>
            <p:nvPr/>
          </p:nvSpPr>
          <p:spPr bwMode="auto">
            <a:xfrm rot="20752556">
              <a:off x="5003355" y="2925017"/>
              <a:ext cx="1660474" cy="578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lang="en-US" sz="3200">
                  <a:latin charset="-122" panose="02010601030101010101" pitchFamily="2" typeface="iekie jianyuanti"/>
                  <a:ea charset="-122" panose="02010601030101010101" pitchFamily="2" typeface="iekie jianyuanti"/>
                  <a:cs typeface="+mn-ea"/>
                  <a:sym charset="-122" panose="02010601030101010101" pitchFamily="2" typeface="iekie jianyuanti"/>
                </a:rPr>
                <a:t>25,000</a:t>
              </a:r>
            </a:p>
          </p:txBody>
        </p:sp>
      </p:grpSp>
      <p:sp>
        <p:nvSpPr>
          <p:cNvPr id="23559" name="TextBox 9"/>
          <p:cNvSpPr txBox="1">
            <a:spLocks noChangeArrowheads="1"/>
          </p:cNvSpPr>
          <p:nvPr/>
        </p:nvSpPr>
        <p:spPr bwMode="auto">
          <a:xfrm>
            <a:off x="3503613" y="5445127"/>
            <a:ext cx="54737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间接致死55万人    永久残废20万人</a:t>
            </a:r>
          </a:p>
        </p:txBody>
      </p:sp>
      <p:sp>
        <p:nvSpPr>
          <p:cNvPr id="11" name="矩形 10"/>
          <p:cNvSpPr/>
          <p:nvPr/>
        </p:nvSpPr>
        <p:spPr>
          <a:xfrm>
            <a:off x="7086574" y="559904"/>
            <a:ext cx="3528490" cy="1097280"/>
          </a:xfrm>
          <a:prstGeom prst="rect">
            <a:avLst/>
          </a:prstGeom>
          <a:noFill/>
          <a:ln w="57150">
            <a:solidFill>
              <a:schemeClr val="accent2"/>
            </a:solidFill>
            <a:prstDash val="lgDash"/>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ct val="0"/>
              </a:spcBef>
              <a:spcAft>
                <a:spcPct val="0"/>
              </a:spcAft>
              <a:defRPr/>
            </a:pPr>
            <a:r>
              <a:rPr altLang="en-US" b="1" lang="zh-CN" sz="6600">
                <a:ln w="18000">
                  <a:noFill/>
                  <a:prstDash val="solid"/>
                  <a:miter lim="800000"/>
                </a:ln>
                <a:solidFill>
                  <a:schemeClr val="accent1"/>
                </a:solidFill>
                <a:effectLst>
                  <a:glow rad="101600">
                    <a:schemeClr val="accent1">
                      <a:satMod val="175000"/>
                      <a:alpha val="40000"/>
                    </a:schemeClr>
                  </a:glow>
                </a:effectLst>
                <a:latin charset="-122" panose="02010601030101010101" pitchFamily="2" typeface="iekie jianyuanti"/>
                <a:ea charset="-122" panose="02010601030101010101" pitchFamily="2" typeface="iekie jianyuanti"/>
                <a:cs typeface="+mn-ea"/>
                <a:sym charset="-122" panose="02010601030101010101" pitchFamily="2" typeface="iekie jianyuanti"/>
              </a:rPr>
              <a:t>防中毒</a:t>
            </a:r>
          </a:p>
        </p:txBody>
      </p:sp>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3553"/>
                                        </p:tgtEl>
                                        <p:attrNameLst>
                                          <p:attrName>style.visibility</p:attrName>
                                        </p:attrNameLst>
                                      </p:cBhvr>
                                      <p:to>
                                        <p:strVal val="visible"/>
                                      </p:to>
                                    </p:set>
                                    <p:animEffect filter="fade" transition="in">
                                      <p:cBhvr>
                                        <p:cTn dur="500" id="7"/>
                                        <p:tgtEl>
                                          <p:spTgt spid="2355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additive="base">
                                        <p:cTn dur="500" fill="hold" id="12"/>
                                        <p:tgtEl>
                                          <p:spTgt spid="14"/>
                                        </p:tgtEl>
                                        <p:attrNameLst>
                                          <p:attrName>ppt_x</p:attrName>
                                        </p:attrNameLst>
                                      </p:cBhvr>
                                      <p:tavLst>
                                        <p:tav tm="0">
                                          <p:val>
                                            <p:strVal val="#ppt_x"/>
                                          </p:val>
                                        </p:tav>
                                        <p:tav tm="100000">
                                          <p:val>
                                            <p:strVal val="#ppt_x"/>
                                          </p:val>
                                        </p:tav>
                                      </p:tavLst>
                                    </p:anim>
                                    <p:anim calcmode="lin" valueType="num">
                                      <p:cBhvr additive="base">
                                        <p:cTn dur="500" fill="hold" id="13"/>
                                        <p:tgtEl>
                                          <p:spTgt spid="14"/>
                                        </p:tgtEl>
                                        <p:attrNameLst>
                                          <p:attrName>ppt_y</p:attrName>
                                        </p:attrNameLst>
                                      </p:cBhvr>
                                      <p:tavLst>
                                        <p:tav tm="0">
                                          <p:val>
                                            <p:strVal val="1+#ppt_h/2"/>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 presetSubtype="4">
                                  <p:stCondLst>
                                    <p:cond delay="0"/>
                                  </p:stCondLst>
                                  <p:childTnLst>
                                    <p:set>
                                      <p:cBhvr>
                                        <p:cTn dur="1" fill="hold" id="17">
                                          <p:stCondLst>
                                            <p:cond delay="0"/>
                                          </p:stCondLst>
                                        </p:cTn>
                                        <p:tgtEl>
                                          <p:spTgt spid="15"/>
                                        </p:tgtEl>
                                        <p:attrNameLst>
                                          <p:attrName>style.visibility</p:attrName>
                                        </p:attrNameLst>
                                      </p:cBhvr>
                                      <p:to>
                                        <p:strVal val="visible"/>
                                      </p:to>
                                    </p:set>
                                    <p:anim calcmode="lin" valueType="num">
                                      <p:cBhvr additive="base">
                                        <p:cTn dur="500" fill="hold" id="18"/>
                                        <p:tgtEl>
                                          <p:spTgt spid="15"/>
                                        </p:tgtEl>
                                        <p:attrNameLst>
                                          <p:attrName>ppt_x</p:attrName>
                                        </p:attrNameLst>
                                      </p:cBhvr>
                                      <p:tavLst>
                                        <p:tav tm="0">
                                          <p:val>
                                            <p:strVal val="#ppt_x"/>
                                          </p:val>
                                        </p:tav>
                                        <p:tav tm="100000">
                                          <p:val>
                                            <p:strVal val="#ppt_x"/>
                                          </p:val>
                                        </p:tav>
                                      </p:tavLst>
                                    </p:anim>
                                    <p:anim calcmode="lin" valueType="num">
                                      <p:cBhvr additive="base">
                                        <p:cTn dur="500" fill="hold" id="19"/>
                                        <p:tgtEl>
                                          <p:spTgt spid="15"/>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23559"/>
                                        </p:tgtEl>
                                        <p:attrNameLst>
                                          <p:attrName>style.visibility</p:attrName>
                                        </p:attrNameLst>
                                      </p:cBhvr>
                                      <p:to>
                                        <p:strVal val="visible"/>
                                      </p:to>
                                    </p:set>
                                    <p:animEffect filter="fade" transition="in">
                                      <p:cBhvr>
                                        <p:cTn dur="500" id="24"/>
                                        <p:tgtEl>
                                          <p:spTgt spid="23559"/>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53" presetSubtype="0">
                                  <p:stCondLst>
                                    <p:cond delay="0"/>
                                  </p:stCondLst>
                                  <p:childTnLst>
                                    <p:set>
                                      <p:cBhvr>
                                        <p:cTn dur="1" fill="hold" id="28">
                                          <p:stCondLst>
                                            <p:cond delay="0"/>
                                          </p:stCondLst>
                                        </p:cTn>
                                        <p:tgtEl>
                                          <p:spTgt spid="2"/>
                                        </p:tgtEl>
                                        <p:attrNameLst>
                                          <p:attrName>style.visibility</p:attrName>
                                        </p:attrNameLst>
                                      </p:cBhvr>
                                      <p:to>
                                        <p:strVal val="visible"/>
                                      </p:to>
                                    </p:set>
                                    <p:anim calcmode="lin" valueType="num">
                                      <p:cBhvr>
                                        <p:cTn dur="500" fill="hold" id="29"/>
                                        <p:tgtEl>
                                          <p:spTgt spid="2"/>
                                        </p:tgtEl>
                                        <p:attrNameLst>
                                          <p:attrName>ppt_w</p:attrName>
                                        </p:attrNameLst>
                                      </p:cBhvr>
                                      <p:tavLst>
                                        <p:tav tm="0">
                                          <p:val>
                                            <p:fltVal val="0"/>
                                          </p:val>
                                        </p:tav>
                                        <p:tav tm="100000">
                                          <p:val>
                                            <p:strVal val="#ppt_w"/>
                                          </p:val>
                                        </p:tav>
                                      </p:tavLst>
                                    </p:anim>
                                    <p:anim calcmode="lin" valueType="num">
                                      <p:cBhvr>
                                        <p:cTn dur="500" fill="hold" id="30"/>
                                        <p:tgtEl>
                                          <p:spTgt spid="2"/>
                                        </p:tgtEl>
                                        <p:attrNameLst>
                                          <p:attrName>ppt_h</p:attrName>
                                        </p:attrNameLst>
                                      </p:cBhvr>
                                      <p:tavLst>
                                        <p:tav tm="0">
                                          <p:val>
                                            <p:fltVal val="0"/>
                                          </p:val>
                                        </p:tav>
                                        <p:tav tm="100000">
                                          <p:val>
                                            <p:strVal val="#ppt_h"/>
                                          </p:val>
                                        </p:tav>
                                      </p:tavLst>
                                    </p:anim>
                                    <p:animEffect filter="fade" transition="in">
                                      <p:cBhvr>
                                        <p:cTn dur="500" id="31"/>
                                        <p:tgtEl>
                                          <p:spTgt spid="2"/>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6" presetSubtype="16">
                                  <p:stCondLst>
                                    <p:cond delay="0"/>
                                  </p:stCondLst>
                                  <p:childTnLst>
                                    <p:set>
                                      <p:cBhvr>
                                        <p:cTn dur="1" fill="hold" id="35">
                                          <p:stCondLst>
                                            <p:cond delay="0"/>
                                          </p:stCondLst>
                                        </p:cTn>
                                        <p:tgtEl>
                                          <p:spTgt spid="11"/>
                                        </p:tgtEl>
                                        <p:attrNameLst>
                                          <p:attrName>style.visibility</p:attrName>
                                        </p:attrNameLst>
                                      </p:cBhvr>
                                      <p:to>
                                        <p:strVal val="visible"/>
                                      </p:to>
                                    </p:set>
                                    <p:animEffect filter="circle(in)" transition="in">
                                      <p:cBhvr>
                                        <p:cTn dur="2000" id="3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53"/>
      <p:bldP grpId="0" spid="23559"/>
      <p:bldP grpId="0" spid="1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1" name="Text Box 10"/>
          <p:cNvSpPr txBox="1">
            <a:spLocks noChangeArrowheads="1"/>
          </p:cNvSpPr>
          <p:nvPr/>
        </p:nvSpPr>
        <p:spPr bwMode="auto">
          <a:xfrm>
            <a:off x="823714" y="355598"/>
            <a:ext cx="50292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lang="en-US" sz="3000">
                <a:latin charset="-122" panose="02010601030101010101" pitchFamily="2" typeface="iekie jianyuanti"/>
                <a:ea charset="-122" panose="02010601030101010101" pitchFamily="2" typeface="iekie jianyuanti"/>
                <a:cs typeface="+mn-ea"/>
                <a:sym charset="-122" panose="02010601030101010101" pitchFamily="2" typeface="iekie jianyuanti"/>
              </a:rPr>
              <a:t>3.环境危害</a:t>
            </a:r>
          </a:p>
        </p:txBody>
      </p:sp>
      <p:sp>
        <p:nvSpPr>
          <p:cNvPr id="25604" name="矩形 12"/>
          <p:cNvSpPr>
            <a:spLocks noChangeArrowheads="1"/>
          </p:cNvSpPr>
          <p:nvPr/>
        </p:nvSpPr>
        <p:spPr bwMode="auto">
          <a:xfrm>
            <a:off x="837307" y="1266537"/>
            <a:ext cx="10517386"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zh-CN" lang="en-US" sz="2400">
                <a:latin charset="-122" panose="02010601030101010101" pitchFamily="2" typeface="iekie jianyuanti"/>
                <a:ea charset="-122" panose="02010601030101010101" pitchFamily="2" typeface="iekie jianyuanti"/>
                <a:cs typeface="+mn-ea"/>
                <a:sym charset="-122" panose="02010601030101010101" pitchFamily="2" typeface="iekie jianyuanti"/>
              </a:rPr>
              <a:t>2005年，吉林石化双苯厂发生爆炸事故，造成8人死亡，60人受伤，并引发松花江水严重污染事故。截至2010年，国家为松花江流域水污染防治累计</a:t>
            </a:r>
          </a:p>
        </p:txBody>
      </p:sp>
      <p:pic>
        <p:nvPicPr>
          <p:cNvPr id="3" name="图片 2">
            <a:extLst>
              <a:ext uri="{FF2B5EF4-FFF2-40B4-BE49-F238E27FC236}">
                <a16:creationId xmlns:a16="http://schemas.microsoft.com/office/drawing/2014/main" id="{0A89FFC6-B9BC-4EBF-B771-B0AB9C3F1BCE}"/>
              </a:ext>
            </a:extLst>
          </p:cNvPr>
          <p:cNvPicPr>
            <a:picLocks noChangeAspect="1"/>
          </p:cNvPicPr>
          <p:nvPr/>
        </p:nvPicPr>
        <p:blipFill>
          <a:blip r:embed="rId3">
            <a:extLst>
              <a:ext uri="{28A0092B-C50C-407E-A947-70E740481C1C}">
                <a14:useLocalDpi val="0"/>
              </a:ext>
            </a:extLst>
          </a:blip>
          <a:stretch>
            <a:fillRect/>
          </a:stretch>
        </p:blipFill>
        <p:spPr>
          <a:xfrm>
            <a:off x="837307" y="2514599"/>
            <a:ext cx="4720492" cy="3540369"/>
          </a:xfrm>
          <a:prstGeom prst="rect">
            <a:avLst/>
          </a:prstGeom>
        </p:spPr>
      </p:pic>
      <p:sp>
        <p:nvSpPr>
          <p:cNvPr id="4" name="箭头: 右 3">
            <a:extLst>
              <a:ext uri="{FF2B5EF4-FFF2-40B4-BE49-F238E27FC236}">
                <a16:creationId xmlns:a16="http://schemas.microsoft.com/office/drawing/2014/main" id="{A7E330D7-192A-41EC-941C-71632B4F2D12}"/>
              </a:ext>
            </a:extLst>
          </p:cNvPr>
          <p:cNvSpPr/>
          <p:nvPr/>
        </p:nvSpPr>
        <p:spPr>
          <a:xfrm>
            <a:off x="5718098" y="3698629"/>
            <a:ext cx="1330570" cy="521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a:extLst>
              <a:ext uri="{FF2B5EF4-FFF2-40B4-BE49-F238E27FC236}">
                <a16:creationId xmlns:a16="http://schemas.microsoft.com/office/drawing/2014/main" id="{F4F48EB5-51B1-4C8B-AA3A-B1D19040F479}"/>
              </a:ext>
            </a:extLst>
          </p:cNvPr>
          <p:cNvPicPr>
            <a:picLocks noChangeAspect="1"/>
          </p:cNvPicPr>
          <p:nvPr/>
        </p:nvPicPr>
        <p:blipFill>
          <a:blip r:embed="rId4">
            <a:extLst>
              <a:ext uri="{28A0092B-C50C-407E-A947-70E740481C1C}">
                <a14:useLocalDpi val="0"/>
              </a:ext>
            </a:extLst>
          </a:blip>
          <a:stretch>
            <a:fillRect/>
          </a:stretch>
        </p:blipFill>
        <p:spPr>
          <a:xfrm>
            <a:off x="7132480" y="2760224"/>
            <a:ext cx="4378103" cy="2913182"/>
          </a:xfrm>
          <a:prstGeom prst="rect">
            <a:avLst/>
          </a:prstGeom>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5601"/>
                                        </p:tgtEl>
                                        <p:attrNameLst>
                                          <p:attrName>style.visibility</p:attrName>
                                        </p:attrNameLst>
                                      </p:cBhvr>
                                      <p:to>
                                        <p:strVal val="visible"/>
                                      </p:to>
                                    </p:set>
                                    <p:animEffect filter="fade" transition="in">
                                      <p:cBhvr>
                                        <p:cTn dur="500" id="7"/>
                                        <p:tgtEl>
                                          <p:spTgt spid="2560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25604"/>
                                        </p:tgtEl>
                                        <p:attrNameLst>
                                          <p:attrName>style.visibility</p:attrName>
                                        </p:attrNameLst>
                                      </p:cBhvr>
                                      <p:to>
                                        <p:strVal val="visible"/>
                                      </p:to>
                                    </p:set>
                                    <p:animEffect filter="fade" transition="in">
                                      <p:cBhvr>
                                        <p:cTn dur="500" id="12"/>
                                        <p:tgtEl>
                                          <p:spTgt spid="256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01"/>
      <p:bldP grpId="0" spid="2560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649" name="Picture 3"/>
          <p:cNvPicPr>
            <a:picLocks noChangeArrowheads="1" noChangeAspect="1"/>
          </p:cNvPicPr>
          <p:nvPr/>
        </p:nvPicPr>
        <p:blipFill>
          <a:blip r:embed="rId3">
            <a:duotone>
              <a:prstClr val="black"/>
              <a:schemeClr val="accent1">
                <a:tint val="45000"/>
                <a:satMod val="400000"/>
              </a:schemeClr>
            </a:duotone>
            <a:extLst>
              <a:ext uri="{28A0092B-C50C-407E-A947-70E740481C1C}">
                <a14:useLocalDpi val="0"/>
              </a:ext>
            </a:extLst>
          </a:blip>
          <a:stretch>
            <a:fillRect/>
          </a:stretch>
        </p:blipFill>
        <p:spPr bwMode="auto">
          <a:xfrm>
            <a:off x="4533900" y="1842769"/>
            <a:ext cx="3810000" cy="3405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650" name="Text Box 10"/>
          <p:cNvSpPr txBox="1">
            <a:spLocks noChangeArrowheads="1"/>
          </p:cNvSpPr>
          <p:nvPr/>
        </p:nvSpPr>
        <p:spPr bwMode="auto">
          <a:xfrm>
            <a:off x="914536" y="354014"/>
            <a:ext cx="50292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b="1" lang="zh-CN" sz="3000">
                <a:latin charset="-122" panose="02010601030101010101" pitchFamily="2" typeface="iekie jianyuanti"/>
                <a:ea charset="-122" panose="02010601030101010101" pitchFamily="2" typeface="iekie jianyuanti"/>
                <a:cs typeface="+mn-ea"/>
                <a:sym charset="-122" panose="02010601030101010101" pitchFamily="2" typeface="iekie jianyuanti"/>
              </a:rPr>
              <a:t>燃烧</a:t>
            </a:r>
          </a:p>
        </p:txBody>
      </p:sp>
      <p:sp>
        <p:nvSpPr>
          <p:cNvPr id="27651" name="Rectangle 3"/>
          <p:cNvSpPr txBox="1">
            <a:spLocks noChangeArrowheads="1"/>
          </p:cNvSpPr>
          <p:nvPr/>
        </p:nvSpPr>
        <p:spPr bwMode="auto">
          <a:xfrm>
            <a:off x="1066932" y="1610044"/>
            <a:ext cx="3960813" cy="28082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0" hangingPunct="0">
              <a:lnSpc>
                <a:spcPct val="130000"/>
              </a:lnSpc>
              <a:spcBef>
                <a:spcPct val="20000"/>
              </a:spcBef>
            </a:pPr>
            <a:r>
              <a:rPr altLang="en-US" lang="zh-CN" sz="2000">
                <a:solidFill>
                  <a:srgbClr val="000000"/>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（1）明火</a:t>
            </a:r>
          </a:p>
          <a:p>
            <a:pPr eaLnBrk="0" hangingPunct="0">
              <a:lnSpc>
                <a:spcPct val="130000"/>
              </a:lnSpc>
              <a:spcBef>
                <a:spcPct val="20000"/>
              </a:spcBef>
            </a:pPr>
            <a:r>
              <a:rPr altLang="en-US" lang="zh-CN" sz="2000">
                <a:solidFill>
                  <a:srgbClr val="000000"/>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(2) 高热物及高温表面</a:t>
            </a:r>
          </a:p>
          <a:p>
            <a:pPr eaLnBrk="0" hangingPunct="0">
              <a:lnSpc>
                <a:spcPct val="130000"/>
              </a:lnSpc>
              <a:spcBef>
                <a:spcPct val="20000"/>
              </a:spcBef>
            </a:pPr>
            <a:r>
              <a:rPr altLang="en-US" lang="zh-CN" sz="2000">
                <a:solidFill>
                  <a:srgbClr val="000000"/>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(3) 电火花                        </a:t>
            </a:r>
          </a:p>
          <a:p>
            <a:pPr eaLnBrk="0" hangingPunct="0">
              <a:lnSpc>
                <a:spcPct val="130000"/>
              </a:lnSpc>
              <a:spcBef>
                <a:spcPct val="20000"/>
              </a:spcBef>
            </a:pPr>
            <a:r>
              <a:rPr altLang="en-US" lang="zh-CN" sz="2000">
                <a:solidFill>
                  <a:srgbClr val="000000"/>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(4) 静电、雷电</a:t>
            </a:r>
          </a:p>
          <a:p>
            <a:pPr eaLnBrk="0" hangingPunct="0">
              <a:lnSpc>
                <a:spcPct val="130000"/>
              </a:lnSpc>
              <a:spcBef>
                <a:spcPct val="20000"/>
              </a:spcBef>
            </a:pPr>
            <a:r>
              <a:rPr altLang="en-US" lang="zh-CN" sz="2000">
                <a:solidFill>
                  <a:srgbClr val="000000"/>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(5) 摩擦与撞击               </a:t>
            </a:r>
          </a:p>
          <a:p>
            <a:pPr eaLnBrk="0" hangingPunct="0">
              <a:lnSpc>
                <a:spcPct val="130000"/>
              </a:lnSpc>
              <a:spcBef>
                <a:spcPct val="20000"/>
              </a:spcBef>
            </a:pPr>
            <a:r>
              <a:rPr altLang="en-US" lang="zh-CN" sz="2000">
                <a:solidFill>
                  <a:srgbClr val="000000"/>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(6) 易燃物自行发热</a:t>
            </a:r>
          </a:p>
          <a:p>
            <a:pPr eaLnBrk="0" hangingPunct="0">
              <a:lnSpc>
                <a:spcPct val="130000"/>
              </a:lnSpc>
              <a:spcBef>
                <a:spcPct val="20000"/>
              </a:spcBef>
            </a:pPr>
            <a:r>
              <a:rPr altLang="en-US" lang="zh-CN" sz="2000">
                <a:solidFill>
                  <a:srgbClr val="000000"/>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(7) 绝热压缩             </a:t>
            </a:r>
          </a:p>
          <a:p>
            <a:pPr eaLnBrk="0" hangingPunct="0">
              <a:lnSpc>
                <a:spcPct val="130000"/>
              </a:lnSpc>
              <a:spcBef>
                <a:spcPct val="20000"/>
              </a:spcBef>
            </a:pPr>
            <a:r>
              <a:rPr altLang="en-US" lang="zh-CN" sz="2000">
                <a:solidFill>
                  <a:srgbClr val="000000"/>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(8) 化学反应热及光线和射线             </a:t>
            </a:r>
          </a:p>
        </p:txBody>
      </p:sp>
      <p:sp>
        <p:nvSpPr>
          <p:cNvPr id="27652" name="Rectangle 3"/>
          <p:cNvSpPr txBox="1">
            <a:spLocks noChangeArrowheads="1"/>
          </p:cNvSpPr>
          <p:nvPr/>
        </p:nvSpPr>
        <p:spPr bwMode="auto">
          <a:xfrm>
            <a:off x="8374286" y="2401412"/>
            <a:ext cx="2160588" cy="1225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defPPr>
              <a:defRPr lang="zh-CN"/>
            </a:defPPr>
            <a:lvl1pPr eaLnBrk="0" hangingPunct="0" indent="-342900" marL="342900">
              <a:lnSpc>
                <a:spcPct val="130000"/>
              </a:lnSpc>
              <a:spcBef>
                <a:spcPct val="20000"/>
              </a:spcBef>
              <a:defRPr sz="2000">
                <a:solidFill>
                  <a:srgbClr val="000000"/>
                </a:solidFill>
                <a:latin typeface="+mn-lt"/>
                <a:ea typeface="+mn-ea"/>
                <a:cs typeface="+mn-ea"/>
              </a:defRPr>
            </a:lvl1pPr>
            <a:lvl6pPr fontAlgn="base">
              <a:spcBef>
                <a:spcPct val="0"/>
              </a:spcBef>
              <a:spcAft>
                <a:spcPct val="0"/>
              </a:spcAft>
              <a:buFont charset="0" panose="020b0604020202020204" pitchFamily="34" typeface="Arial"/>
            </a:lvl6pPr>
            <a:lvl7pPr fontAlgn="base">
              <a:spcBef>
                <a:spcPct val="0"/>
              </a:spcBef>
              <a:spcAft>
                <a:spcPct val="0"/>
              </a:spcAft>
              <a:buFont charset="0" panose="020b0604020202020204" pitchFamily="34" typeface="Arial"/>
            </a:lvl7pPr>
            <a:lvl8pPr fontAlgn="base">
              <a:spcBef>
                <a:spcPct val="0"/>
              </a:spcBef>
              <a:spcAft>
                <a:spcPct val="0"/>
              </a:spcAft>
              <a:buFont charset="0" panose="020b0604020202020204" pitchFamily="34" typeface="Arial"/>
            </a:lvl8pPr>
            <a:lvl9pPr fontAlgn="base">
              <a:spcBef>
                <a:spcPct val="0"/>
              </a:spcBef>
              <a:spcAft>
                <a:spcPct val="0"/>
              </a:spcAft>
              <a:buFont charset="0" panose="020b0604020202020204" pitchFamily="34" typeface="Arial"/>
            </a:lvl9pPr>
          </a:lstStyle>
          <a:p>
            <a:r>
              <a:rPr altLang="zh-CN" lang="en-US">
                <a:latin charset="-122" panose="02010601030101010101" pitchFamily="2" typeface="iekie jianyuanti"/>
                <a:ea charset="-122" panose="02010601030101010101" pitchFamily="2" typeface="iekie jianyuanti"/>
                <a:sym charset="-122" panose="02010601030101010101" pitchFamily="2" typeface="iekie jianyuanti"/>
              </a:rPr>
              <a:t>⑴ 空气 </a:t>
            </a:r>
          </a:p>
          <a:p>
            <a:r>
              <a:rPr altLang="zh-CN" lang="en-US">
                <a:latin charset="-122" panose="02010601030101010101" pitchFamily="2" typeface="iekie jianyuanti"/>
                <a:ea charset="-122" panose="02010601030101010101" pitchFamily="2" typeface="iekie jianyuanti"/>
                <a:sym charset="-122" panose="02010601030101010101" pitchFamily="2" typeface="iekie jianyuanti"/>
              </a:rPr>
              <a:t>(2) 氧气</a:t>
            </a:r>
          </a:p>
          <a:p>
            <a:r>
              <a:rPr altLang="zh-CN" lang="en-US">
                <a:latin charset="-122" panose="02010601030101010101" pitchFamily="2" typeface="iekie jianyuanti"/>
                <a:ea charset="-122" panose="02010601030101010101" pitchFamily="2" typeface="iekie jianyuanti"/>
                <a:sym charset="-122" panose="02010601030101010101" pitchFamily="2" typeface="iekie jianyuanti"/>
              </a:rPr>
              <a:t>(3)氧化剂</a:t>
            </a:r>
          </a:p>
        </p:txBody>
      </p:sp>
      <p:sp>
        <p:nvSpPr>
          <p:cNvPr id="27653" name="Rectangle 3"/>
          <p:cNvSpPr txBox="1">
            <a:spLocks noChangeArrowheads="1"/>
          </p:cNvSpPr>
          <p:nvPr/>
        </p:nvSpPr>
        <p:spPr bwMode="auto">
          <a:xfrm>
            <a:off x="4727576" y="4941888"/>
            <a:ext cx="3960813" cy="16557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indent="-342900" marL="342900">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0" hangingPunct="0">
              <a:lnSpc>
                <a:spcPct val="130000"/>
              </a:lnSpc>
              <a:spcBef>
                <a:spcPct val="20000"/>
              </a:spcBef>
            </a:pPr>
            <a:endParaRPr altLang="en-US" lang="zh-CN" sz="1400">
              <a:solidFill>
                <a:srgbClr val="000000"/>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27654" name="Rectangle 3"/>
          <p:cNvSpPr txBox="1">
            <a:spLocks noChangeArrowheads="1"/>
          </p:cNvSpPr>
          <p:nvPr/>
        </p:nvSpPr>
        <p:spPr bwMode="auto">
          <a:xfrm>
            <a:off x="4727576" y="5455284"/>
            <a:ext cx="3581174" cy="935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defPPr>
              <a:defRPr lang="zh-CN"/>
            </a:defPPr>
            <a:lvl1pPr eaLnBrk="0" hangingPunct="0" indent="-342900" marL="342900">
              <a:lnSpc>
                <a:spcPct val="130000"/>
              </a:lnSpc>
              <a:spcBef>
                <a:spcPct val="20000"/>
              </a:spcBef>
              <a:defRPr sz="2000">
                <a:solidFill>
                  <a:srgbClr val="000000"/>
                </a:solidFill>
                <a:latin typeface="+mn-lt"/>
                <a:ea typeface="+mn-ea"/>
                <a:cs typeface="+mn-ea"/>
              </a:defRPr>
            </a:lvl1pPr>
            <a:lvl6pPr fontAlgn="base">
              <a:spcBef>
                <a:spcPct val="0"/>
              </a:spcBef>
              <a:spcAft>
                <a:spcPct val="0"/>
              </a:spcAft>
              <a:buFont charset="0" panose="020b0604020202020204" pitchFamily="34" typeface="Arial"/>
            </a:lvl6pPr>
            <a:lvl7pPr fontAlgn="base">
              <a:spcBef>
                <a:spcPct val="0"/>
              </a:spcBef>
              <a:spcAft>
                <a:spcPct val="0"/>
              </a:spcAft>
              <a:buFont charset="0" panose="020b0604020202020204" pitchFamily="34" typeface="Arial"/>
            </a:lvl7pPr>
            <a:lvl8pPr fontAlgn="base">
              <a:spcBef>
                <a:spcPct val="0"/>
              </a:spcBef>
              <a:spcAft>
                <a:spcPct val="0"/>
              </a:spcAft>
              <a:buFont charset="0" panose="020b0604020202020204" pitchFamily="34" typeface="Arial"/>
            </a:lvl8pPr>
            <a:lvl9pPr fontAlgn="base">
              <a:spcBef>
                <a:spcPct val="0"/>
              </a:spcBef>
              <a:spcAft>
                <a:spcPct val="0"/>
              </a:spcAft>
              <a:buFont charset="0" panose="020b0604020202020204" pitchFamily="34" typeface="Arial"/>
            </a:lvl9pPr>
          </a:lstStyle>
          <a:p>
            <a:r>
              <a:rPr altLang="en-US" lang="zh-CN" sz="2800">
                <a:gradFill>
                  <a:gsLst>
                    <a:gs pos="7000">
                      <a:schemeClr val="accent1">
                        <a:lumMod val="75000"/>
                      </a:schemeClr>
                    </a:gs>
                    <a:gs pos="100000">
                      <a:srgbClr val="0D63AA">
                        <a:tint val="23500"/>
                        <a:satMod val="160000"/>
                      </a:srgbClr>
                    </a:gs>
                  </a:gsLst>
                  <a:lin ang="18900000" scaled="1"/>
                </a:gradFill>
                <a:latin charset="-122" panose="02010601030101010101" pitchFamily="2" typeface="iekie jianyuanti"/>
                <a:ea charset="-122" panose="02010601030101010101" pitchFamily="2" typeface="iekie jianyuanti"/>
                <a:sym charset="-122" panose="02010601030101010101" pitchFamily="2" typeface="iekie jianyuanti"/>
              </a:rPr>
              <a:t>汽油、油漆、清洗剂</a:t>
            </a:r>
          </a:p>
        </p:txBody>
      </p:sp>
      <p:sp>
        <p:nvSpPr>
          <p:cNvPr id="27655" name="椭圆形标注 21511"/>
          <p:cNvSpPr>
            <a:spLocks noChangeArrowheads="1"/>
          </p:cNvSpPr>
          <p:nvPr/>
        </p:nvSpPr>
        <p:spPr bwMode="auto">
          <a:xfrm>
            <a:off x="4876800" y="598489"/>
            <a:ext cx="3124200" cy="609600"/>
          </a:xfrm>
          <a:prstGeom prst="wedgeEllipseCallout">
            <a:avLst>
              <a:gd fmla="val -28352" name="adj1"/>
              <a:gd fmla="val 77606" name="adj2"/>
            </a:avLst>
          </a:prstGeom>
          <a:solidFill>
            <a:schemeClr val="accent1"/>
          </a:solidFill>
          <a:ln w="9525">
            <a:solidFill>
              <a:schemeClr val="tx1"/>
            </a:solidFill>
            <a:miter lim="800000"/>
          </a:ln>
        </p:spPr>
        <p:txBody>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防火灾爆炸</a:t>
            </a:r>
          </a:p>
        </p:txBody>
      </p:sp>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7650"/>
                                        </p:tgtEl>
                                        <p:attrNameLst>
                                          <p:attrName>style.visibility</p:attrName>
                                        </p:attrNameLst>
                                      </p:cBhvr>
                                      <p:to>
                                        <p:strVal val="visible"/>
                                      </p:to>
                                    </p:set>
                                    <p:animEffect filter="fade" transition="in">
                                      <p:cBhvr>
                                        <p:cTn dur="500" id="7"/>
                                        <p:tgtEl>
                                          <p:spTgt spid="2765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27651"/>
                                        </p:tgtEl>
                                        <p:attrNameLst>
                                          <p:attrName>style.visibility</p:attrName>
                                        </p:attrNameLst>
                                      </p:cBhvr>
                                      <p:to>
                                        <p:strVal val="visible"/>
                                      </p:to>
                                    </p:set>
                                    <p:anim calcmode="lin" valueType="num">
                                      <p:cBhvr additive="base">
                                        <p:cTn dur="500" fill="hold" id="12"/>
                                        <p:tgtEl>
                                          <p:spTgt spid="27651"/>
                                        </p:tgtEl>
                                        <p:attrNameLst>
                                          <p:attrName>ppt_x</p:attrName>
                                        </p:attrNameLst>
                                      </p:cBhvr>
                                      <p:tavLst>
                                        <p:tav tm="0">
                                          <p:val>
                                            <p:strVal val="#ppt_x"/>
                                          </p:val>
                                        </p:tav>
                                        <p:tav tm="100000">
                                          <p:val>
                                            <p:strVal val="#ppt_x"/>
                                          </p:val>
                                        </p:tav>
                                      </p:tavLst>
                                    </p:anim>
                                    <p:anim calcmode="lin" valueType="num">
                                      <p:cBhvr additive="base">
                                        <p:cTn dur="500" fill="hold" id="13"/>
                                        <p:tgtEl>
                                          <p:spTgt spid="27651"/>
                                        </p:tgtEl>
                                        <p:attrNameLst>
                                          <p:attrName>ppt_y</p:attrName>
                                        </p:attrNameLst>
                                      </p:cBhvr>
                                      <p:tavLst>
                                        <p:tav tm="0">
                                          <p:val>
                                            <p:strVal val="1+#ppt_h/2"/>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 presetSubtype="4">
                                  <p:stCondLst>
                                    <p:cond delay="0"/>
                                  </p:stCondLst>
                                  <p:childTnLst>
                                    <p:set>
                                      <p:cBhvr>
                                        <p:cTn dur="1" fill="hold" id="17">
                                          <p:stCondLst>
                                            <p:cond delay="0"/>
                                          </p:stCondLst>
                                        </p:cTn>
                                        <p:tgtEl>
                                          <p:spTgt spid="27652"/>
                                        </p:tgtEl>
                                        <p:attrNameLst>
                                          <p:attrName>style.visibility</p:attrName>
                                        </p:attrNameLst>
                                      </p:cBhvr>
                                      <p:to>
                                        <p:strVal val="visible"/>
                                      </p:to>
                                    </p:set>
                                    <p:anim calcmode="lin" valueType="num">
                                      <p:cBhvr additive="base">
                                        <p:cTn dur="500" fill="hold" id="18"/>
                                        <p:tgtEl>
                                          <p:spTgt spid="27652"/>
                                        </p:tgtEl>
                                        <p:attrNameLst>
                                          <p:attrName>ppt_x</p:attrName>
                                        </p:attrNameLst>
                                      </p:cBhvr>
                                      <p:tavLst>
                                        <p:tav tm="0">
                                          <p:val>
                                            <p:strVal val="#ppt_x"/>
                                          </p:val>
                                        </p:tav>
                                        <p:tav tm="100000">
                                          <p:val>
                                            <p:strVal val="#ppt_x"/>
                                          </p:val>
                                        </p:tav>
                                      </p:tavLst>
                                    </p:anim>
                                    <p:anim calcmode="lin" valueType="num">
                                      <p:cBhvr additive="base">
                                        <p:cTn dur="500" fill="hold" id="19"/>
                                        <p:tgtEl>
                                          <p:spTgt spid="27652"/>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 presetSubtype="4">
                                  <p:stCondLst>
                                    <p:cond delay="0"/>
                                  </p:stCondLst>
                                  <p:childTnLst>
                                    <p:set>
                                      <p:cBhvr>
                                        <p:cTn dur="1" fill="hold" id="23">
                                          <p:stCondLst>
                                            <p:cond delay="0"/>
                                          </p:stCondLst>
                                        </p:cTn>
                                        <p:tgtEl>
                                          <p:spTgt spid="27654"/>
                                        </p:tgtEl>
                                        <p:attrNameLst>
                                          <p:attrName>style.visibility</p:attrName>
                                        </p:attrNameLst>
                                      </p:cBhvr>
                                      <p:to>
                                        <p:strVal val="visible"/>
                                      </p:to>
                                    </p:set>
                                    <p:anim calcmode="lin" valueType="num">
                                      <p:cBhvr additive="base">
                                        <p:cTn dur="500" fill="hold" id="24"/>
                                        <p:tgtEl>
                                          <p:spTgt spid="27654"/>
                                        </p:tgtEl>
                                        <p:attrNameLst>
                                          <p:attrName>ppt_x</p:attrName>
                                        </p:attrNameLst>
                                      </p:cBhvr>
                                      <p:tavLst>
                                        <p:tav tm="0">
                                          <p:val>
                                            <p:strVal val="#ppt_x"/>
                                          </p:val>
                                        </p:tav>
                                        <p:tav tm="100000">
                                          <p:val>
                                            <p:strVal val="#ppt_x"/>
                                          </p:val>
                                        </p:tav>
                                      </p:tavLst>
                                    </p:anim>
                                    <p:anim calcmode="lin" valueType="num">
                                      <p:cBhvr additive="base">
                                        <p:cTn dur="500" fill="hold" id="25"/>
                                        <p:tgtEl>
                                          <p:spTgt spid="27654"/>
                                        </p:tgtEl>
                                        <p:attrNameLst>
                                          <p:attrName>ppt_y</p:attrName>
                                        </p:attrNameLst>
                                      </p:cBhvr>
                                      <p:tavLst>
                                        <p:tav tm="0">
                                          <p:val>
                                            <p:strVal val="1+#ppt_h/2"/>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53" presetSubtype="0">
                                  <p:stCondLst>
                                    <p:cond delay="0"/>
                                  </p:stCondLst>
                                  <p:childTnLst>
                                    <p:set>
                                      <p:cBhvr>
                                        <p:cTn dur="1" fill="hold" id="29">
                                          <p:stCondLst>
                                            <p:cond delay="0"/>
                                          </p:stCondLst>
                                        </p:cTn>
                                        <p:tgtEl>
                                          <p:spTgt spid="27649"/>
                                        </p:tgtEl>
                                        <p:attrNameLst>
                                          <p:attrName>style.visibility</p:attrName>
                                        </p:attrNameLst>
                                      </p:cBhvr>
                                      <p:to>
                                        <p:strVal val="visible"/>
                                      </p:to>
                                    </p:set>
                                    <p:anim calcmode="lin" valueType="num">
                                      <p:cBhvr>
                                        <p:cTn dur="500" fill="hold" id="30"/>
                                        <p:tgtEl>
                                          <p:spTgt spid="27649"/>
                                        </p:tgtEl>
                                        <p:attrNameLst>
                                          <p:attrName>ppt_w</p:attrName>
                                        </p:attrNameLst>
                                      </p:cBhvr>
                                      <p:tavLst>
                                        <p:tav tm="0">
                                          <p:val>
                                            <p:fltVal val="0"/>
                                          </p:val>
                                        </p:tav>
                                        <p:tav tm="100000">
                                          <p:val>
                                            <p:strVal val="#ppt_w"/>
                                          </p:val>
                                        </p:tav>
                                      </p:tavLst>
                                    </p:anim>
                                    <p:anim calcmode="lin" valueType="num">
                                      <p:cBhvr>
                                        <p:cTn dur="500" fill="hold" id="31"/>
                                        <p:tgtEl>
                                          <p:spTgt spid="27649"/>
                                        </p:tgtEl>
                                        <p:attrNameLst>
                                          <p:attrName>ppt_h</p:attrName>
                                        </p:attrNameLst>
                                      </p:cBhvr>
                                      <p:tavLst>
                                        <p:tav tm="0">
                                          <p:val>
                                            <p:fltVal val="0"/>
                                          </p:val>
                                        </p:tav>
                                        <p:tav tm="100000">
                                          <p:val>
                                            <p:strVal val="#ppt_h"/>
                                          </p:val>
                                        </p:tav>
                                      </p:tavLst>
                                    </p:anim>
                                    <p:animEffect filter="fade" transition="in">
                                      <p:cBhvr>
                                        <p:cTn dur="500" id="32"/>
                                        <p:tgtEl>
                                          <p:spTgt spid="27649"/>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 presetSubtype="1">
                                  <p:stCondLst>
                                    <p:cond delay="0"/>
                                  </p:stCondLst>
                                  <p:childTnLst>
                                    <p:set>
                                      <p:cBhvr>
                                        <p:cTn dur="1" fill="hold" id="36">
                                          <p:stCondLst>
                                            <p:cond delay="0"/>
                                          </p:stCondLst>
                                        </p:cTn>
                                        <p:tgtEl>
                                          <p:spTgt spid="27655"/>
                                        </p:tgtEl>
                                        <p:attrNameLst>
                                          <p:attrName>style.visibility</p:attrName>
                                        </p:attrNameLst>
                                      </p:cBhvr>
                                      <p:to>
                                        <p:strVal val="visible"/>
                                      </p:to>
                                    </p:set>
                                    <p:anim calcmode="lin" valueType="num">
                                      <p:cBhvr additive="base">
                                        <p:cTn dur="500" fill="hold" id="37"/>
                                        <p:tgtEl>
                                          <p:spTgt spid="27655"/>
                                        </p:tgtEl>
                                        <p:attrNameLst>
                                          <p:attrName>ppt_x</p:attrName>
                                        </p:attrNameLst>
                                      </p:cBhvr>
                                      <p:tavLst>
                                        <p:tav tm="0">
                                          <p:val>
                                            <p:strVal val="#ppt_x"/>
                                          </p:val>
                                        </p:tav>
                                        <p:tav tm="100000">
                                          <p:val>
                                            <p:strVal val="#ppt_x"/>
                                          </p:val>
                                        </p:tav>
                                      </p:tavLst>
                                    </p:anim>
                                    <p:anim calcmode="lin" valueType="num">
                                      <p:cBhvr additive="base">
                                        <p:cTn dur="500" fill="hold" id="38"/>
                                        <p:tgtEl>
                                          <p:spTgt spid="276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650"/>
      <p:bldP grpId="0" spid="27651"/>
      <p:bldP grpId="0" spid="27652"/>
      <p:bldP grpId="0" spid="27654"/>
      <p:bldP grpId="0" spid="2765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3" name="矩形 9"/>
          <p:cNvSpPr>
            <a:spLocks noChangeArrowheads="1"/>
          </p:cNvSpPr>
          <p:nvPr/>
        </p:nvSpPr>
        <p:spPr bwMode="auto">
          <a:xfrm>
            <a:off x="949327" y="1492218"/>
            <a:ext cx="9323386"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zh-CN" lang="en-US" sz="2400">
                <a:latin charset="-122" panose="02010601030101010101" pitchFamily="2" typeface="iekie jianyuanti"/>
                <a:ea charset="-122" panose="02010601030101010101" pitchFamily="2" typeface="iekie jianyuanti"/>
                <a:cs typeface="+mn-ea"/>
                <a:sym charset="-122" panose="02010601030101010101" pitchFamily="2" typeface="iekie jianyuanti"/>
              </a:rPr>
              <a:t>       可燃液体挥发的蒸气与空气混合达到一定浓度遇明火发生一闪即逝的燃烧，或者将可燃固体加热到一定温度后，遇明火会发生一闪即灭的燃烧现象，叫闪燃。 </a:t>
            </a:r>
          </a:p>
          <a:p>
            <a:pPr>
              <a:lnSpc>
                <a:spcPct val="150000"/>
              </a:lnSpc>
            </a:pPr>
            <a:r>
              <a:rPr altLang="zh-CN" lang="en-US" sz="2400">
                <a:latin charset="-122" panose="02010601030101010101" pitchFamily="2" typeface="iekie jianyuanti"/>
                <a:ea charset="-122" panose="02010601030101010101" pitchFamily="2" typeface="iekie jianyuanti"/>
                <a:cs typeface="+mn-ea"/>
                <a:sym charset="-122" panose="02010601030101010101" pitchFamily="2" typeface="iekie jianyuanti"/>
              </a:rPr>
              <a:t>　　发生闪燃时的最低温度称为闪点。</a:t>
            </a:r>
          </a:p>
        </p:txBody>
      </p:sp>
      <p:sp>
        <p:nvSpPr>
          <p:cNvPr id="28674" name="矩形 10"/>
          <p:cNvSpPr>
            <a:spLocks noChangeArrowheads="1"/>
          </p:cNvSpPr>
          <p:nvPr/>
        </p:nvSpPr>
        <p:spPr bwMode="auto">
          <a:xfrm>
            <a:off x="877890" y="457200"/>
            <a:ext cx="8940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b="1" lang="zh-CN" sz="2800">
                <a:latin charset="-122" panose="02010601030101010101" pitchFamily="2" typeface="iekie jianyuanti"/>
                <a:ea charset="-122" panose="02010601030101010101" pitchFamily="2" typeface="iekie jianyuanti"/>
                <a:cs typeface="+mn-ea"/>
                <a:sym charset="-122" panose="02010601030101010101" pitchFamily="2" typeface="iekie jianyuanti"/>
              </a:rPr>
              <a:t>闪点</a:t>
            </a:r>
          </a:p>
        </p:txBody>
      </p:sp>
      <p:grpSp>
        <p:nvGrpSpPr>
          <p:cNvPr id="28676" name="组合 21"/>
          <p:cNvGrpSpPr/>
          <p:nvPr/>
        </p:nvGrpSpPr>
        <p:grpSpPr>
          <a:xfrm>
            <a:off x="897968" y="3924732"/>
            <a:ext cx="1800225" cy="1439863"/>
            <a:chOff x="166068" y="3780033"/>
            <a:chExt cx="1800250" cy="1440200"/>
          </a:xfrm>
        </p:grpSpPr>
        <p:sp>
          <p:nvSpPr>
            <p:cNvPr id="19" name="爆炸形 2 18"/>
            <p:cNvSpPr/>
            <p:nvPr/>
          </p:nvSpPr>
          <p:spPr>
            <a:xfrm>
              <a:off x="166068" y="3780033"/>
              <a:ext cx="1800250" cy="144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28678" name="矩形 20"/>
            <p:cNvSpPr>
              <a:spLocks noChangeArrowheads="1"/>
            </p:cNvSpPr>
            <p:nvPr/>
          </p:nvSpPr>
          <p:spPr bwMode="auto">
            <a:xfrm>
              <a:off x="562122" y="4305356"/>
              <a:ext cx="1008140" cy="457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lang="zh-CN" sz="2400">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闪燃</a:t>
              </a:r>
            </a:p>
          </p:txBody>
        </p:sp>
      </p:grpSp>
      <p:sp>
        <p:nvSpPr>
          <p:cNvPr id="23" name="右箭头 22"/>
          <p:cNvSpPr/>
          <p:nvPr/>
        </p:nvSpPr>
        <p:spPr>
          <a:xfrm rot="1461625">
            <a:off x="3193534" y="4793126"/>
            <a:ext cx="576263"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grpSp>
        <p:nvGrpSpPr>
          <p:cNvPr id="28680" name="组合 24"/>
          <p:cNvGrpSpPr/>
          <p:nvPr/>
        </p:nvGrpSpPr>
        <p:grpSpPr>
          <a:xfrm>
            <a:off x="8328025" y="2865401"/>
            <a:ext cx="1944688" cy="2046287"/>
            <a:chOff x="3491850" y="4149100"/>
            <a:chExt cx="1944270" cy="2045885"/>
          </a:xfrm>
        </p:grpSpPr>
        <p:pic>
          <p:nvPicPr>
            <p:cNvPr descr="C:\Documents and Settings\gengwei\Local Settings\Temporary Internet Files\Content.IE5\XPKT5WDA\MP900448748[1].jpg" id="28681" name="Picture 3"/>
            <p:cNvPicPr>
              <a:picLocks noChangeArrowheads="1" noChangeAspect="1"/>
            </p:cNvPicPr>
            <p:nvPr/>
          </p:nvPicPr>
          <p:blipFill>
            <a:blip r:embed="rId3">
              <a:extLst>
                <a:ext uri="{28A0092B-C50C-407E-A947-70E740481C1C}">
                  <a14:useLocalDpi val="0"/>
                </a:ext>
              </a:extLst>
            </a:blip>
            <a:stretch>
              <a:fillRect/>
            </a:stretch>
          </p:blipFill>
          <p:spPr bwMode="auto">
            <a:xfrm>
              <a:off x="3491850" y="4149100"/>
              <a:ext cx="1944270" cy="14582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8682" name="矩形 23"/>
            <p:cNvSpPr>
              <a:spLocks noChangeArrowheads="1"/>
            </p:cNvSpPr>
            <p:nvPr/>
          </p:nvSpPr>
          <p:spPr bwMode="auto">
            <a:xfrm>
              <a:off x="3995920" y="5733319"/>
              <a:ext cx="1008140" cy="457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lang="zh-CN" sz="2400">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火灾</a:t>
              </a:r>
            </a:p>
          </p:txBody>
        </p:sp>
      </p:grpSp>
      <p:sp>
        <p:nvSpPr>
          <p:cNvPr id="27" name="右箭头 26"/>
          <p:cNvSpPr/>
          <p:nvPr/>
        </p:nvSpPr>
        <p:spPr>
          <a:xfrm rot="19154820">
            <a:off x="7391401" y="4868863"/>
            <a:ext cx="576263"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grpSp>
        <p:nvGrpSpPr>
          <p:cNvPr id="28684" name="组合 28"/>
          <p:cNvGrpSpPr/>
          <p:nvPr/>
        </p:nvGrpSpPr>
        <p:grpSpPr>
          <a:xfrm>
            <a:off x="4711929" y="4325685"/>
            <a:ext cx="2451100" cy="2260600"/>
            <a:chOff x="3059790" y="4149100"/>
            <a:chExt cx="2449731" cy="2261915"/>
          </a:xfrm>
        </p:grpSpPr>
        <p:pic>
          <p:nvPicPr>
            <p:cNvPr descr="C:\Documents and Settings\gengwei\Local Settings\Temporary Internet Files\Content.IE5\VM1EY94D\MP900289934[1].jpg" id="28685" name="Picture 6"/>
            <p:cNvPicPr>
              <a:picLocks noChangeArrowheads="1" noChangeAspect="1"/>
            </p:cNvPicPr>
            <p:nvPr/>
          </p:nvPicPr>
          <p:blipFill>
            <a:blip r:embed="rId4">
              <a:extLst>
                <a:ext uri="{28A0092B-C50C-407E-A947-70E740481C1C}">
                  <a14:useLocalDpi val="0"/>
                </a:ext>
              </a:extLst>
            </a:blip>
            <a:stretch>
              <a:fillRect/>
            </a:stretch>
          </p:blipFill>
          <p:spPr bwMode="auto">
            <a:xfrm>
              <a:off x="3059790" y="4149100"/>
              <a:ext cx="2449731" cy="161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8686" name="矩形 27"/>
            <p:cNvSpPr>
              <a:spLocks noChangeArrowheads="1"/>
            </p:cNvSpPr>
            <p:nvPr/>
          </p:nvSpPr>
          <p:spPr bwMode="auto">
            <a:xfrm>
              <a:off x="3779890" y="5949350"/>
              <a:ext cx="1008140" cy="4574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lang="zh-CN" sz="2400">
                  <a:solidFill>
                    <a:schemeClr val="accent1"/>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爆燃</a:t>
              </a:r>
            </a:p>
          </p:txBody>
        </p:sp>
      </p:grpSp>
      <p:sp>
        <p:nvSpPr>
          <p:cNvPr id="28687" name="椭圆形标注 22543"/>
          <p:cNvSpPr>
            <a:spLocks noChangeArrowheads="1"/>
          </p:cNvSpPr>
          <p:nvPr/>
        </p:nvSpPr>
        <p:spPr bwMode="auto">
          <a:xfrm>
            <a:off x="8189910" y="540744"/>
            <a:ext cx="3124200" cy="609600"/>
          </a:xfrm>
          <a:prstGeom prst="wedgeEllipseCallout">
            <a:avLst>
              <a:gd fmla="val -29014" name="adj1"/>
              <a:gd fmla="val 95833" name="adj2"/>
            </a:avLst>
          </a:prstGeom>
          <a:solidFill>
            <a:schemeClr val="accent1"/>
          </a:solidFill>
          <a:ln w="9525">
            <a:solidFill>
              <a:schemeClr val="tx1"/>
            </a:solidFill>
            <a:miter lim="800000"/>
          </a:ln>
        </p:spPr>
        <p:txBody>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防火灾爆炸</a:t>
            </a:r>
          </a:p>
        </p:txBody>
      </p:sp>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8674"/>
                                        </p:tgtEl>
                                        <p:attrNameLst>
                                          <p:attrName>style.visibility</p:attrName>
                                        </p:attrNameLst>
                                      </p:cBhvr>
                                      <p:to>
                                        <p:strVal val="visible"/>
                                      </p:to>
                                    </p:set>
                                    <p:animEffect filter="fade" transition="in">
                                      <p:cBhvr>
                                        <p:cTn dur="500" id="7"/>
                                        <p:tgtEl>
                                          <p:spTgt spid="2867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28673"/>
                                        </p:tgtEl>
                                        <p:attrNameLst>
                                          <p:attrName>style.visibility</p:attrName>
                                        </p:attrNameLst>
                                      </p:cBhvr>
                                      <p:to>
                                        <p:strVal val="visible"/>
                                      </p:to>
                                    </p:set>
                                    <p:animEffect filter="fade" transition="in">
                                      <p:cBhvr>
                                        <p:cTn dur="1000" id="12"/>
                                        <p:tgtEl>
                                          <p:spTgt spid="28673"/>
                                        </p:tgtEl>
                                      </p:cBhvr>
                                    </p:animEffect>
                                    <p:anim calcmode="lin" valueType="num">
                                      <p:cBhvr>
                                        <p:cTn dur="1000" fill="hold" id="13"/>
                                        <p:tgtEl>
                                          <p:spTgt spid="28673"/>
                                        </p:tgtEl>
                                        <p:attrNameLst>
                                          <p:attrName>ppt_x</p:attrName>
                                        </p:attrNameLst>
                                      </p:cBhvr>
                                      <p:tavLst>
                                        <p:tav tm="0">
                                          <p:val>
                                            <p:strVal val="#ppt_x"/>
                                          </p:val>
                                        </p:tav>
                                        <p:tav tm="100000">
                                          <p:val>
                                            <p:strVal val="#ppt_x"/>
                                          </p:val>
                                        </p:tav>
                                      </p:tavLst>
                                    </p:anim>
                                    <p:anim calcmode="lin" valueType="num">
                                      <p:cBhvr>
                                        <p:cTn dur="1000" fill="hold" id="14"/>
                                        <p:tgtEl>
                                          <p:spTgt spid="28673"/>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6" presetSubtype="16">
                                  <p:stCondLst>
                                    <p:cond delay="0"/>
                                  </p:stCondLst>
                                  <p:childTnLst>
                                    <p:set>
                                      <p:cBhvr>
                                        <p:cTn dur="1" fill="hold" id="18">
                                          <p:stCondLst>
                                            <p:cond delay="0"/>
                                          </p:stCondLst>
                                        </p:cTn>
                                        <p:tgtEl>
                                          <p:spTgt spid="28676"/>
                                        </p:tgtEl>
                                        <p:attrNameLst>
                                          <p:attrName>style.visibility</p:attrName>
                                        </p:attrNameLst>
                                      </p:cBhvr>
                                      <p:to>
                                        <p:strVal val="visible"/>
                                      </p:to>
                                    </p:set>
                                    <p:animEffect filter="circle(in)" transition="in">
                                      <p:cBhvr>
                                        <p:cTn dur="2000" id="19"/>
                                        <p:tgtEl>
                                          <p:spTgt spid="28676"/>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4">
                                  <p:stCondLst>
                                    <p:cond delay="0"/>
                                  </p:stCondLst>
                                  <p:childTnLst>
                                    <p:set>
                                      <p:cBhvr>
                                        <p:cTn dur="1" fill="hold" id="23">
                                          <p:stCondLst>
                                            <p:cond delay="0"/>
                                          </p:stCondLst>
                                        </p:cTn>
                                        <p:tgtEl>
                                          <p:spTgt spid="23"/>
                                        </p:tgtEl>
                                        <p:attrNameLst>
                                          <p:attrName>style.visibility</p:attrName>
                                        </p:attrNameLst>
                                      </p:cBhvr>
                                      <p:to>
                                        <p:strVal val="visible"/>
                                      </p:to>
                                    </p:set>
                                    <p:animEffect filter="wipe(down)" transition="in">
                                      <p:cBhvr>
                                        <p:cTn dur="500" id="24"/>
                                        <p:tgtEl>
                                          <p:spTgt spid="23"/>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6" presetSubtype="16">
                                  <p:stCondLst>
                                    <p:cond delay="0"/>
                                  </p:stCondLst>
                                  <p:childTnLst>
                                    <p:set>
                                      <p:cBhvr>
                                        <p:cTn dur="1" fill="hold" id="28">
                                          <p:stCondLst>
                                            <p:cond delay="0"/>
                                          </p:stCondLst>
                                        </p:cTn>
                                        <p:tgtEl>
                                          <p:spTgt spid="28684"/>
                                        </p:tgtEl>
                                        <p:attrNameLst>
                                          <p:attrName>style.visibility</p:attrName>
                                        </p:attrNameLst>
                                      </p:cBhvr>
                                      <p:to>
                                        <p:strVal val="visible"/>
                                      </p:to>
                                    </p:set>
                                    <p:animEffect filter="circle(in)" transition="in">
                                      <p:cBhvr>
                                        <p:cTn dur="2000" id="29"/>
                                        <p:tgtEl>
                                          <p:spTgt spid="28684"/>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22" presetSubtype="4">
                                  <p:stCondLst>
                                    <p:cond delay="0"/>
                                  </p:stCondLst>
                                  <p:childTnLst>
                                    <p:set>
                                      <p:cBhvr>
                                        <p:cTn dur="1" fill="hold" id="33">
                                          <p:stCondLst>
                                            <p:cond delay="0"/>
                                          </p:stCondLst>
                                        </p:cTn>
                                        <p:tgtEl>
                                          <p:spTgt spid="27"/>
                                        </p:tgtEl>
                                        <p:attrNameLst>
                                          <p:attrName>style.visibility</p:attrName>
                                        </p:attrNameLst>
                                      </p:cBhvr>
                                      <p:to>
                                        <p:strVal val="visible"/>
                                      </p:to>
                                    </p:set>
                                    <p:animEffect filter="wipe(down)" transition="in">
                                      <p:cBhvr>
                                        <p:cTn dur="500" id="34"/>
                                        <p:tgtEl>
                                          <p:spTgt spid="27"/>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6" presetSubtype="16">
                                  <p:stCondLst>
                                    <p:cond delay="0"/>
                                  </p:stCondLst>
                                  <p:childTnLst>
                                    <p:set>
                                      <p:cBhvr>
                                        <p:cTn dur="1" fill="hold" id="38">
                                          <p:stCondLst>
                                            <p:cond delay="0"/>
                                          </p:stCondLst>
                                        </p:cTn>
                                        <p:tgtEl>
                                          <p:spTgt spid="28680"/>
                                        </p:tgtEl>
                                        <p:attrNameLst>
                                          <p:attrName>style.visibility</p:attrName>
                                        </p:attrNameLst>
                                      </p:cBhvr>
                                      <p:to>
                                        <p:strVal val="visible"/>
                                      </p:to>
                                    </p:set>
                                    <p:animEffect filter="circle(in)" transition="in">
                                      <p:cBhvr>
                                        <p:cTn dur="2000" id="39"/>
                                        <p:tgtEl>
                                          <p:spTgt spid="28680"/>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 presetSubtype="1">
                                  <p:stCondLst>
                                    <p:cond delay="0"/>
                                  </p:stCondLst>
                                  <p:childTnLst>
                                    <p:set>
                                      <p:cBhvr>
                                        <p:cTn dur="1" fill="hold" id="43">
                                          <p:stCondLst>
                                            <p:cond delay="0"/>
                                          </p:stCondLst>
                                        </p:cTn>
                                        <p:tgtEl>
                                          <p:spTgt spid="28687"/>
                                        </p:tgtEl>
                                        <p:attrNameLst>
                                          <p:attrName>style.visibility</p:attrName>
                                        </p:attrNameLst>
                                      </p:cBhvr>
                                      <p:to>
                                        <p:strVal val="visible"/>
                                      </p:to>
                                    </p:set>
                                    <p:anim calcmode="lin" valueType="num">
                                      <p:cBhvr additive="base">
                                        <p:cTn dur="500" fill="hold" id="44"/>
                                        <p:tgtEl>
                                          <p:spTgt spid="28687"/>
                                        </p:tgtEl>
                                        <p:attrNameLst>
                                          <p:attrName>ppt_x</p:attrName>
                                        </p:attrNameLst>
                                      </p:cBhvr>
                                      <p:tavLst>
                                        <p:tav tm="0">
                                          <p:val>
                                            <p:strVal val="#ppt_x"/>
                                          </p:val>
                                        </p:tav>
                                        <p:tav tm="100000">
                                          <p:val>
                                            <p:strVal val="#ppt_x"/>
                                          </p:val>
                                        </p:tav>
                                      </p:tavLst>
                                    </p:anim>
                                    <p:anim calcmode="lin" valueType="num">
                                      <p:cBhvr additive="base">
                                        <p:cTn dur="500" fill="hold" id="45"/>
                                        <p:tgtEl>
                                          <p:spTgt spid="286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673"/>
      <p:bldP grpId="0" spid="28674"/>
      <p:bldP grpId="0" spid="23"/>
      <p:bldP grpId="0" spid="27"/>
      <p:bldP grpId="0" spid="2868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793" name="矩形 3"/>
          <p:cNvSpPr>
            <a:spLocks noChangeArrowheads="1"/>
          </p:cNvSpPr>
          <p:nvPr/>
        </p:nvSpPr>
        <p:spPr bwMode="auto">
          <a:xfrm>
            <a:off x="950255" y="1888367"/>
            <a:ext cx="10362928"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当可燃气体、可燃液体的蒸气（或可燃粉尘）与空气混合并达到一定浓度时，遇到火源就会发生爆炸。这个能够发生爆炸的浓度范围，叫做爆炸极限。</a:t>
            </a:r>
          </a:p>
          <a:p>
            <a:pPr>
              <a:lnSpc>
                <a:spcPct val="150000"/>
              </a:lnSpc>
            </a:pPr>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通常用可燃气体、蒸气或粉尘在空气中的体积百分比来表示。</a:t>
            </a:r>
          </a:p>
        </p:txBody>
      </p:sp>
      <p:sp>
        <p:nvSpPr>
          <p:cNvPr id="33794" name="矩形 35"/>
          <p:cNvSpPr>
            <a:spLocks noChangeArrowheads="1"/>
          </p:cNvSpPr>
          <p:nvPr/>
        </p:nvSpPr>
        <p:spPr bwMode="auto">
          <a:xfrm>
            <a:off x="914536" y="682625"/>
            <a:ext cx="18084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lang="zh-CN" sz="3200">
                <a:latin charset="-122" panose="02010601030101010101" pitchFamily="2" typeface="iekie jianyuanti"/>
                <a:ea charset="-122" panose="02010601030101010101" pitchFamily="2" typeface="iekie jianyuanti"/>
                <a:cs typeface="+mn-ea"/>
                <a:sym charset="-122" panose="02010601030101010101" pitchFamily="2" typeface="iekie jianyuanti"/>
              </a:rPr>
              <a:t>爆炸极限</a:t>
            </a:r>
          </a:p>
        </p:txBody>
      </p:sp>
      <p:sp>
        <p:nvSpPr>
          <p:cNvPr id="33795" name="TextBox 37"/>
          <p:cNvSpPr txBox="1">
            <a:spLocks noChangeArrowheads="1"/>
          </p:cNvSpPr>
          <p:nvPr/>
        </p:nvSpPr>
        <p:spPr bwMode="auto">
          <a:xfrm>
            <a:off x="1524120" y="3886188"/>
            <a:ext cx="948055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乙炔        2.55%~80%       香蕉水     0.1%~10%      丙酮   2.5%~13.0%</a:t>
            </a:r>
          </a:p>
          <a:p>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氢气          4%~75%           稀料         0.8%12.0%</a:t>
            </a:r>
          </a:p>
          <a:p>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甲烷         49%~15%          松香水    1.4%~6.0%</a:t>
            </a:r>
          </a:p>
        </p:txBody>
      </p:sp>
      <p:sp>
        <p:nvSpPr>
          <p:cNvPr id="33796" name="矩形 38"/>
          <p:cNvSpPr>
            <a:spLocks noChangeArrowheads="1"/>
          </p:cNvSpPr>
          <p:nvPr/>
        </p:nvSpPr>
        <p:spPr bwMode="auto">
          <a:xfrm>
            <a:off x="2616254" y="5652155"/>
            <a:ext cx="703093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lang="en-US" sz="2800">
                <a:solidFill>
                  <a:schemeClr val="accent1"/>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 爆炸极限范围越宽，爆炸危险性越大。</a:t>
            </a:r>
          </a:p>
        </p:txBody>
      </p:sp>
      <p:sp>
        <p:nvSpPr>
          <p:cNvPr id="33797" name="椭圆形标注 27654"/>
          <p:cNvSpPr>
            <a:spLocks noChangeArrowheads="1"/>
          </p:cNvSpPr>
          <p:nvPr/>
        </p:nvSpPr>
        <p:spPr bwMode="auto">
          <a:xfrm>
            <a:off x="4876800" y="838200"/>
            <a:ext cx="3124200" cy="609600"/>
          </a:xfrm>
          <a:prstGeom prst="wedgeEllipseCallout">
            <a:avLst>
              <a:gd fmla="val -28352" name="adj1"/>
              <a:gd fmla="val 77606" name="adj2"/>
            </a:avLst>
          </a:prstGeom>
          <a:solidFill>
            <a:schemeClr val="accent1"/>
          </a:solidFill>
          <a:ln w="9525">
            <a:solidFill>
              <a:schemeClr val="tx1"/>
            </a:solidFill>
            <a:miter lim="800000"/>
          </a:ln>
        </p:spPr>
        <p:txBody>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防火灾爆炸</a:t>
            </a:r>
          </a:p>
        </p:txBody>
      </p:sp>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3794"/>
                                        </p:tgtEl>
                                        <p:attrNameLst>
                                          <p:attrName>style.visibility</p:attrName>
                                        </p:attrNameLst>
                                      </p:cBhvr>
                                      <p:to>
                                        <p:strVal val="visible"/>
                                      </p:to>
                                    </p:set>
                                    <p:animEffect filter="fade" transition="in">
                                      <p:cBhvr>
                                        <p:cTn dur="500" id="7"/>
                                        <p:tgtEl>
                                          <p:spTgt spid="3379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33793"/>
                                        </p:tgtEl>
                                        <p:attrNameLst>
                                          <p:attrName>style.visibility</p:attrName>
                                        </p:attrNameLst>
                                      </p:cBhvr>
                                      <p:to>
                                        <p:strVal val="visible"/>
                                      </p:to>
                                    </p:set>
                                    <p:animEffect filter="fade" transition="in">
                                      <p:cBhvr>
                                        <p:cTn dur="1000" id="12"/>
                                        <p:tgtEl>
                                          <p:spTgt spid="33793"/>
                                        </p:tgtEl>
                                      </p:cBhvr>
                                    </p:animEffect>
                                    <p:anim calcmode="lin" valueType="num">
                                      <p:cBhvr>
                                        <p:cTn dur="1000" fill="hold" id="13"/>
                                        <p:tgtEl>
                                          <p:spTgt spid="33793"/>
                                        </p:tgtEl>
                                        <p:attrNameLst>
                                          <p:attrName>ppt_x</p:attrName>
                                        </p:attrNameLst>
                                      </p:cBhvr>
                                      <p:tavLst>
                                        <p:tav tm="0">
                                          <p:val>
                                            <p:strVal val="#ppt_x"/>
                                          </p:val>
                                        </p:tav>
                                        <p:tav tm="100000">
                                          <p:val>
                                            <p:strVal val="#ppt_x"/>
                                          </p:val>
                                        </p:tav>
                                      </p:tavLst>
                                    </p:anim>
                                    <p:anim calcmode="lin" valueType="num">
                                      <p:cBhvr>
                                        <p:cTn dur="1000" fill="hold" id="14"/>
                                        <p:tgtEl>
                                          <p:spTgt spid="33793"/>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3795"/>
                                        </p:tgtEl>
                                        <p:attrNameLst>
                                          <p:attrName>style.visibility</p:attrName>
                                        </p:attrNameLst>
                                      </p:cBhvr>
                                      <p:to>
                                        <p:strVal val="visible"/>
                                      </p:to>
                                    </p:set>
                                    <p:animEffect filter="fade" transition="in">
                                      <p:cBhvr>
                                        <p:cTn dur="1000" id="19"/>
                                        <p:tgtEl>
                                          <p:spTgt spid="33795"/>
                                        </p:tgtEl>
                                      </p:cBhvr>
                                    </p:animEffect>
                                    <p:anim calcmode="lin" valueType="num">
                                      <p:cBhvr>
                                        <p:cTn dur="1000" fill="hold" id="20"/>
                                        <p:tgtEl>
                                          <p:spTgt spid="33795"/>
                                        </p:tgtEl>
                                        <p:attrNameLst>
                                          <p:attrName>ppt_x</p:attrName>
                                        </p:attrNameLst>
                                      </p:cBhvr>
                                      <p:tavLst>
                                        <p:tav tm="0">
                                          <p:val>
                                            <p:strVal val="#ppt_x"/>
                                          </p:val>
                                        </p:tav>
                                        <p:tav tm="100000">
                                          <p:val>
                                            <p:strVal val="#ppt_x"/>
                                          </p:val>
                                        </p:tav>
                                      </p:tavLst>
                                    </p:anim>
                                    <p:anim calcmode="lin" valueType="num">
                                      <p:cBhvr>
                                        <p:cTn dur="1000" fill="hold" id="21"/>
                                        <p:tgtEl>
                                          <p:spTgt spid="33795"/>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 presetSubtype="1">
                                  <p:stCondLst>
                                    <p:cond delay="0"/>
                                  </p:stCondLst>
                                  <p:childTnLst>
                                    <p:set>
                                      <p:cBhvr>
                                        <p:cTn dur="1" fill="hold" id="25">
                                          <p:stCondLst>
                                            <p:cond delay="0"/>
                                          </p:stCondLst>
                                        </p:cTn>
                                        <p:tgtEl>
                                          <p:spTgt spid="33797"/>
                                        </p:tgtEl>
                                        <p:attrNameLst>
                                          <p:attrName>style.visibility</p:attrName>
                                        </p:attrNameLst>
                                      </p:cBhvr>
                                      <p:to>
                                        <p:strVal val="visible"/>
                                      </p:to>
                                    </p:set>
                                    <p:anim calcmode="lin" valueType="num">
                                      <p:cBhvr additive="base">
                                        <p:cTn dur="500" fill="hold" id="26"/>
                                        <p:tgtEl>
                                          <p:spTgt spid="33797"/>
                                        </p:tgtEl>
                                        <p:attrNameLst>
                                          <p:attrName>ppt_x</p:attrName>
                                        </p:attrNameLst>
                                      </p:cBhvr>
                                      <p:tavLst>
                                        <p:tav tm="0">
                                          <p:val>
                                            <p:strVal val="#ppt_x"/>
                                          </p:val>
                                        </p:tav>
                                        <p:tav tm="100000">
                                          <p:val>
                                            <p:strVal val="#ppt_x"/>
                                          </p:val>
                                        </p:tav>
                                      </p:tavLst>
                                    </p:anim>
                                    <p:anim calcmode="lin" valueType="num">
                                      <p:cBhvr additive="base">
                                        <p:cTn dur="500" fill="hold" id="27"/>
                                        <p:tgtEl>
                                          <p:spTgt spid="33797"/>
                                        </p:tgtEl>
                                        <p:attrNameLst>
                                          <p:attrName>ppt_y</p:attrName>
                                        </p:attrNameLst>
                                      </p:cBhvr>
                                      <p:tavLst>
                                        <p:tav tm="0">
                                          <p:val>
                                            <p:strVal val="0-#ppt_h/2"/>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42" presetSubtype="0">
                                  <p:stCondLst>
                                    <p:cond delay="0"/>
                                  </p:stCondLst>
                                  <p:childTnLst>
                                    <p:set>
                                      <p:cBhvr>
                                        <p:cTn dur="1" fill="hold" id="31">
                                          <p:stCondLst>
                                            <p:cond delay="0"/>
                                          </p:stCondLst>
                                        </p:cTn>
                                        <p:tgtEl>
                                          <p:spTgt spid="33796"/>
                                        </p:tgtEl>
                                        <p:attrNameLst>
                                          <p:attrName>style.visibility</p:attrName>
                                        </p:attrNameLst>
                                      </p:cBhvr>
                                      <p:to>
                                        <p:strVal val="visible"/>
                                      </p:to>
                                    </p:set>
                                    <p:animEffect filter="fade" transition="in">
                                      <p:cBhvr>
                                        <p:cTn dur="1000" id="32"/>
                                        <p:tgtEl>
                                          <p:spTgt spid="33796"/>
                                        </p:tgtEl>
                                      </p:cBhvr>
                                    </p:animEffect>
                                    <p:anim calcmode="lin" valueType="num">
                                      <p:cBhvr>
                                        <p:cTn dur="1000" fill="hold" id="33"/>
                                        <p:tgtEl>
                                          <p:spTgt spid="33796"/>
                                        </p:tgtEl>
                                        <p:attrNameLst>
                                          <p:attrName>ppt_x</p:attrName>
                                        </p:attrNameLst>
                                      </p:cBhvr>
                                      <p:tavLst>
                                        <p:tav tm="0">
                                          <p:val>
                                            <p:strVal val="#ppt_x"/>
                                          </p:val>
                                        </p:tav>
                                        <p:tav tm="100000">
                                          <p:val>
                                            <p:strVal val="#ppt_x"/>
                                          </p:val>
                                        </p:tav>
                                      </p:tavLst>
                                    </p:anim>
                                    <p:anim calcmode="lin" valueType="num">
                                      <p:cBhvr>
                                        <p:cTn dur="1000" fill="hold" id="34"/>
                                        <p:tgtEl>
                                          <p:spTgt spid="3379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793"/>
      <p:bldP grpId="0" spid="33794"/>
      <p:bldP grpId="0" spid="33795"/>
      <p:bldP grpId="0" spid="33796"/>
      <p:bldP grpId="0" spid="3379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865" name="矩形 3"/>
          <p:cNvSpPr>
            <a:spLocks noChangeArrowheads="1"/>
          </p:cNvSpPr>
          <p:nvPr/>
        </p:nvSpPr>
        <p:spPr bwMode="auto">
          <a:xfrm>
            <a:off x="1592846" y="3234105"/>
            <a:ext cx="8485054"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lang="zh-CN" sz="2800">
                <a:latin charset="-122" panose="02010601030101010101" pitchFamily="2" typeface="iekie jianyuanti"/>
                <a:ea charset="-122" panose="02010601030101010101" pitchFamily="2" typeface="iekie jianyuanti"/>
                <a:cs typeface="+mn-ea"/>
                <a:sym charset="-122" panose="02010601030101010101" pitchFamily="2" typeface="iekie jianyuanti"/>
              </a:rPr>
              <a:t>除控制点火源外</a:t>
            </a:r>
          </a:p>
          <a:p>
            <a:pPr>
              <a:lnSpc>
                <a:spcPct val="150000"/>
              </a:lnSpc>
            </a:pPr>
            <a:r>
              <a:rPr altLang="en-US" lang="zh-CN" sz="2800">
                <a:latin charset="-122" panose="02010601030101010101" pitchFamily="2" typeface="iekie jianyuanti"/>
                <a:ea charset="-122" panose="02010601030101010101" pitchFamily="2" typeface="iekie jianyuanti"/>
                <a:cs typeface="+mn-ea"/>
                <a:sym charset="-122" panose="02010601030101010101" pitchFamily="2" typeface="iekie jianyuanti"/>
              </a:rPr>
              <a:t>保持通风，使可燃气体的浓度在爆炸极限范围之外。</a:t>
            </a:r>
          </a:p>
          <a:p>
            <a:pPr>
              <a:lnSpc>
                <a:spcPct val="150000"/>
              </a:lnSpc>
            </a:pPr>
            <a:r>
              <a:rPr altLang="en-US" lang="zh-CN" sz="2800">
                <a:latin charset="-122" panose="02010601030101010101" pitchFamily="2" typeface="iekie jianyuanti"/>
                <a:ea charset="-122" panose="02010601030101010101" pitchFamily="2" typeface="iekie jianyuanti"/>
                <a:cs typeface="+mn-ea"/>
                <a:sym charset="-122" panose="02010601030101010101" pitchFamily="2" typeface="iekie jianyuanti"/>
              </a:rPr>
              <a:t>未使用完的油漆稀料等装在有盖的桶内</a:t>
            </a:r>
          </a:p>
        </p:txBody>
      </p:sp>
      <p:sp>
        <p:nvSpPr>
          <p:cNvPr id="36866" name="TextBox 37"/>
          <p:cNvSpPr txBox="1">
            <a:spLocks noChangeArrowheads="1"/>
          </p:cNvSpPr>
          <p:nvPr/>
        </p:nvSpPr>
        <p:spPr bwMode="auto">
          <a:xfrm>
            <a:off x="1592846" y="1749355"/>
            <a:ext cx="8485054"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乙炔        2.55%~80%       香蕉水     0.1%~10%      丙酮   2.5%~13.0%</a:t>
            </a:r>
          </a:p>
          <a:p>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氢气          4%~75%           稀料         0.8%12.0%</a:t>
            </a:r>
          </a:p>
          <a:p>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甲烷         15%~49%          松香水    1.4%~6.0%</a:t>
            </a:r>
          </a:p>
        </p:txBody>
      </p:sp>
      <p:sp>
        <p:nvSpPr>
          <p:cNvPr id="36867" name="矩形 38"/>
          <p:cNvSpPr>
            <a:spLocks noChangeArrowheads="1"/>
          </p:cNvSpPr>
          <p:nvPr/>
        </p:nvSpPr>
        <p:spPr bwMode="auto">
          <a:xfrm>
            <a:off x="3002805" y="5526810"/>
            <a:ext cx="659830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b="1" lang="en-US" sz="2800">
                <a:gradFill>
                  <a:gsLst>
                    <a:gs pos="7000">
                      <a:schemeClr val="accent1">
                        <a:lumMod val="75000"/>
                      </a:schemeClr>
                    </a:gs>
                    <a:gs pos="100000">
                      <a:srgbClr val="0D63AA">
                        <a:tint val="23500"/>
                        <a:satMod val="160000"/>
                      </a:srgbClr>
                    </a:gs>
                  </a:gsLst>
                  <a:lin ang="18900000" scaled="1"/>
                </a:gradFill>
                <a:latin charset="-122" panose="02010601030101010101" pitchFamily="2" typeface="iekie jianyuanti"/>
                <a:ea charset="-122" panose="02010601030101010101" pitchFamily="2" typeface="iekie jianyuanti"/>
                <a:cs typeface="+mn-ea"/>
                <a:sym charset="-122" panose="02010601030101010101" pitchFamily="2" typeface="iekie jianyuanti"/>
              </a:rPr>
              <a:t> 爆炸极限范围越宽，爆炸危险性越大。</a:t>
            </a:r>
          </a:p>
        </p:txBody>
      </p:sp>
      <p:sp>
        <p:nvSpPr>
          <p:cNvPr id="36868" name="椭圆形标注 39941"/>
          <p:cNvSpPr>
            <a:spLocks noChangeArrowheads="1"/>
          </p:cNvSpPr>
          <p:nvPr/>
        </p:nvSpPr>
        <p:spPr bwMode="auto">
          <a:xfrm>
            <a:off x="4739856" y="822976"/>
            <a:ext cx="3124200" cy="609600"/>
          </a:xfrm>
          <a:prstGeom prst="wedgeEllipseCallout">
            <a:avLst>
              <a:gd fmla="val -28352" name="adj1"/>
              <a:gd fmla="val 77606" name="adj2"/>
            </a:avLst>
          </a:prstGeom>
          <a:solidFill>
            <a:schemeClr val="accent1"/>
          </a:solidFill>
          <a:ln w="9525">
            <a:solidFill>
              <a:schemeClr val="tx1"/>
            </a:solidFill>
            <a:miter lim="800000"/>
          </a:ln>
        </p:spPr>
        <p:txBody>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防闪燃爆炸</a:t>
            </a:r>
          </a:p>
        </p:txBody>
      </p:sp>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6865"/>
                                        </p:tgtEl>
                                        <p:attrNameLst>
                                          <p:attrName>style.visibility</p:attrName>
                                        </p:attrNameLst>
                                      </p:cBhvr>
                                      <p:to>
                                        <p:strVal val="visible"/>
                                      </p:to>
                                    </p:set>
                                    <p:animEffect filter="fade" transition="in">
                                      <p:cBhvr>
                                        <p:cTn dur="500" id="7"/>
                                        <p:tgtEl>
                                          <p:spTgt spid="3686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36866"/>
                                        </p:tgtEl>
                                        <p:attrNameLst>
                                          <p:attrName>style.visibility</p:attrName>
                                        </p:attrNameLst>
                                      </p:cBhvr>
                                      <p:to>
                                        <p:strVal val="visible"/>
                                      </p:to>
                                    </p:set>
                                    <p:animEffect filter="fade" transition="in">
                                      <p:cBhvr>
                                        <p:cTn dur="500" id="12"/>
                                        <p:tgtEl>
                                          <p:spTgt spid="3686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36867"/>
                                        </p:tgtEl>
                                        <p:attrNameLst>
                                          <p:attrName>style.visibility</p:attrName>
                                        </p:attrNameLst>
                                      </p:cBhvr>
                                      <p:to>
                                        <p:strVal val="visible"/>
                                      </p:to>
                                    </p:set>
                                    <p:anim calcmode="lin" valueType="num">
                                      <p:cBhvr additive="base">
                                        <p:cTn dur="500" fill="hold" id="17"/>
                                        <p:tgtEl>
                                          <p:spTgt spid="36867"/>
                                        </p:tgtEl>
                                        <p:attrNameLst>
                                          <p:attrName>ppt_x</p:attrName>
                                        </p:attrNameLst>
                                      </p:cBhvr>
                                      <p:tavLst>
                                        <p:tav tm="0">
                                          <p:val>
                                            <p:strVal val="#ppt_x"/>
                                          </p:val>
                                        </p:tav>
                                        <p:tav tm="100000">
                                          <p:val>
                                            <p:strVal val="#ppt_x"/>
                                          </p:val>
                                        </p:tav>
                                      </p:tavLst>
                                    </p:anim>
                                    <p:anim calcmode="lin" valueType="num">
                                      <p:cBhvr additive="base">
                                        <p:cTn dur="500" fill="hold" id="18"/>
                                        <p:tgtEl>
                                          <p:spTgt spid="36867"/>
                                        </p:tgtEl>
                                        <p:attrNameLst>
                                          <p:attrName>ppt_y</p:attrName>
                                        </p:attrNameLst>
                                      </p:cBhvr>
                                      <p:tavLst>
                                        <p:tav tm="0">
                                          <p:val>
                                            <p:strVal val="1+#ppt_h/2"/>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2" presetSubtype="1">
                                  <p:stCondLst>
                                    <p:cond delay="0"/>
                                  </p:stCondLst>
                                  <p:childTnLst>
                                    <p:set>
                                      <p:cBhvr>
                                        <p:cTn dur="1" fill="hold" id="22">
                                          <p:stCondLst>
                                            <p:cond delay="0"/>
                                          </p:stCondLst>
                                        </p:cTn>
                                        <p:tgtEl>
                                          <p:spTgt spid="36868"/>
                                        </p:tgtEl>
                                        <p:attrNameLst>
                                          <p:attrName>style.visibility</p:attrName>
                                        </p:attrNameLst>
                                      </p:cBhvr>
                                      <p:to>
                                        <p:strVal val="visible"/>
                                      </p:to>
                                    </p:set>
                                    <p:anim calcmode="lin" valueType="num">
                                      <p:cBhvr additive="base">
                                        <p:cTn dur="500" fill="hold" id="23"/>
                                        <p:tgtEl>
                                          <p:spTgt spid="36868"/>
                                        </p:tgtEl>
                                        <p:attrNameLst>
                                          <p:attrName>ppt_x</p:attrName>
                                        </p:attrNameLst>
                                      </p:cBhvr>
                                      <p:tavLst>
                                        <p:tav tm="0">
                                          <p:val>
                                            <p:strVal val="#ppt_x"/>
                                          </p:val>
                                        </p:tav>
                                        <p:tav tm="100000">
                                          <p:val>
                                            <p:strVal val="#ppt_x"/>
                                          </p:val>
                                        </p:tav>
                                      </p:tavLst>
                                    </p:anim>
                                    <p:anim calcmode="lin" valueType="num">
                                      <p:cBhvr additive="base">
                                        <p:cTn dur="500" fill="hold" id="24"/>
                                        <p:tgtEl>
                                          <p:spTgt spid="368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865"/>
      <p:bldP grpId="0" spid="36866"/>
      <p:bldP grpId="0" spid="36867"/>
      <p:bldP grpId="0" spid="3686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937" name="标题 43009"/>
          <p:cNvSpPr>
            <a:spLocks noChangeArrowheads="1" noGrp="1" noRot="1"/>
          </p:cNvSpPr>
          <p:nvPr>
            <p:ph idx="4294967295" type="title"/>
          </p:nvPr>
        </p:nvSpPr>
        <p:spPr>
          <a:xfrm>
            <a:off x="749300" y="500062"/>
            <a:ext cx="10515600" cy="1325563"/>
          </a:xfrm>
        </p:spPr>
        <p:txBody>
          <a:bodyPr/>
          <a:lstStyle/>
          <a:p>
            <a:r>
              <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rPr>
              <a:t>防中毒</a:t>
            </a:r>
          </a:p>
        </p:txBody>
      </p:sp>
      <p:sp>
        <p:nvSpPr>
          <p:cNvPr id="39938" name="文本占位符 43010"/>
          <p:cNvSpPr>
            <a:spLocks noChangeArrowheads="1" noGrp="1" noRot="1"/>
          </p:cNvSpPr>
          <p:nvPr>
            <p:ph idx="4294967295"/>
          </p:nvPr>
        </p:nvSpPr>
        <p:spPr>
          <a:xfrm>
            <a:off x="6147776" y="1872640"/>
            <a:ext cx="5486400" cy="4351338"/>
          </a:xfrm>
        </p:spPr>
        <p:txBody>
          <a:bodyPr>
            <a:normAutofit fontScale="90000" lnSpcReduction="10000"/>
          </a:bodyPr>
          <a:lstStyle/>
          <a:p>
            <a:pPr>
              <a:lnSpc>
                <a:spcPct val="150000"/>
              </a:lnSpc>
            </a:pPr>
            <a:r>
              <a:rPr altLang="en-US" b="1" lang="zh-CN" sz="2800">
                <a:latin charset="-122" panose="02010601030101010101" pitchFamily="2" typeface="iekie jianyuanti"/>
                <a:ea charset="-122" panose="02010601030101010101" pitchFamily="2" typeface="iekie jianyuanti"/>
                <a:cs typeface="+mn-ea"/>
                <a:sym charset="-122" panose="02010601030101010101" pitchFamily="2" typeface="iekie jianyuanti"/>
              </a:rPr>
              <a:t>避免误食：同一单位同一危化品分装容器必须保持一致，并有明显标识。</a:t>
            </a:r>
          </a:p>
          <a:p>
            <a:pPr>
              <a:lnSpc>
                <a:spcPct val="150000"/>
              </a:lnSpc>
            </a:pPr>
            <a:r>
              <a:rPr altLang="en-US" b="1" lang="zh-CN" sz="2800">
                <a:latin charset="-122" panose="02010601030101010101" pitchFamily="2" typeface="iekie jianyuanti"/>
                <a:ea charset="-122" panose="02010601030101010101" pitchFamily="2" typeface="iekie jianyuanti"/>
                <a:cs typeface="+mn-ea"/>
                <a:sym charset="-122" panose="02010601030101010101" pitchFamily="2" typeface="iekie jianyuanti"/>
              </a:rPr>
              <a:t>尽量避免长时间直接接触（铬酐）：佩戴手套、防护服、护目镜等保护用品。</a:t>
            </a:r>
          </a:p>
          <a:p>
            <a:pPr>
              <a:lnSpc>
                <a:spcPct val="150000"/>
              </a:lnSpc>
            </a:pPr>
            <a:r>
              <a:rPr altLang="en-US" b="1" lang="zh-CN" sz="2800">
                <a:latin charset="-122" panose="02010601030101010101" pitchFamily="2" typeface="iekie jianyuanti"/>
                <a:ea charset="-122" panose="02010601030101010101" pitchFamily="2" typeface="iekie jianyuanti"/>
                <a:cs typeface="+mn-ea"/>
                <a:sym charset="-122" panose="02010601030101010101" pitchFamily="2" typeface="iekie jianyuanti"/>
              </a:rPr>
              <a:t>避免大量吸入呼吸道：佩戴防毒面具，口罩等。</a:t>
            </a:r>
          </a:p>
        </p:txBody>
      </p:sp>
      <p:pic>
        <p:nvPicPr>
          <p:cNvPr id="3" name="图片 2">
            <a:extLst>
              <a:ext uri="{FF2B5EF4-FFF2-40B4-BE49-F238E27FC236}">
                <a16:creationId xmlns:a16="http://schemas.microsoft.com/office/drawing/2014/main" id="{BF84D1C0-2161-4C1D-A01E-FAA8ECE9A0F7}"/>
              </a:ext>
            </a:extLst>
          </p:cNvPr>
          <p:cNvPicPr>
            <a:picLocks noChangeAspect="1"/>
          </p:cNvPicPr>
          <p:nvPr/>
        </p:nvPicPr>
        <p:blipFill>
          <a:blip r:embed="rId3">
            <a:grayscl/>
            <a:extLst>
              <a:ext uri="{28A0092B-C50C-407E-A947-70E740481C1C}">
                <a14:useLocalDpi val="0"/>
              </a:ext>
            </a:extLst>
          </a:blip>
          <a:stretch>
            <a:fillRect/>
          </a:stretch>
        </p:blipFill>
        <p:spPr>
          <a:xfrm>
            <a:off x="557824" y="1931133"/>
            <a:ext cx="5220990" cy="4041711"/>
          </a:xfrm>
          <a:prstGeom prst="rect">
            <a:avLst/>
          </a:prstGeom>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9937"/>
                                        </p:tgtEl>
                                        <p:attrNameLst>
                                          <p:attrName>style.visibility</p:attrName>
                                        </p:attrNameLst>
                                      </p:cBhvr>
                                      <p:to>
                                        <p:strVal val="visible"/>
                                      </p:to>
                                    </p:set>
                                    <p:animEffect filter="fade" transition="in">
                                      <p:cBhvr>
                                        <p:cTn dur="500" id="7"/>
                                        <p:tgtEl>
                                          <p:spTgt spid="3993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39938">
                                            <p:txEl>
                                              <p:pRg end="0" st="0"/>
                                            </p:txEl>
                                          </p:spTgt>
                                        </p:tgtEl>
                                        <p:attrNameLst>
                                          <p:attrName>style.visibility</p:attrName>
                                        </p:attrNameLst>
                                      </p:cBhvr>
                                      <p:to>
                                        <p:strVal val="visible"/>
                                      </p:to>
                                    </p:set>
                                    <p:animEffect filter="fade" transition="in">
                                      <p:cBhvr>
                                        <p:cTn dur="1000" id="12"/>
                                        <p:tgtEl>
                                          <p:spTgt spid="39938">
                                            <p:txEl>
                                              <p:pRg end="0" st="0"/>
                                            </p:txEl>
                                          </p:spTgt>
                                        </p:tgtEl>
                                      </p:cBhvr>
                                    </p:animEffect>
                                    <p:anim calcmode="lin" valueType="num">
                                      <p:cBhvr>
                                        <p:cTn dur="1000" fill="hold" id="13"/>
                                        <p:tgtEl>
                                          <p:spTgt spid="39938">
                                            <p:txEl>
                                              <p:pRg end="0" st="0"/>
                                            </p:txEl>
                                          </p:spTgt>
                                        </p:tgtEl>
                                        <p:attrNameLst>
                                          <p:attrName>ppt_x</p:attrName>
                                        </p:attrNameLst>
                                      </p:cBhvr>
                                      <p:tavLst>
                                        <p:tav tm="0">
                                          <p:val>
                                            <p:strVal val="#ppt_x"/>
                                          </p:val>
                                        </p:tav>
                                        <p:tav tm="100000">
                                          <p:val>
                                            <p:strVal val="#ppt_x"/>
                                          </p:val>
                                        </p:tav>
                                      </p:tavLst>
                                    </p:anim>
                                    <p:anim calcmode="lin" valueType="num">
                                      <p:cBhvr>
                                        <p:cTn dur="1000" fill="hold" id="14"/>
                                        <p:tgtEl>
                                          <p:spTgt spid="39938">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9938">
                                            <p:txEl>
                                              <p:pRg end="1" st="1"/>
                                            </p:txEl>
                                          </p:spTgt>
                                        </p:tgtEl>
                                        <p:attrNameLst>
                                          <p:attrName>style.visibility</p:attrName>
                                        </p:attrNameLst>
                                      </p:cBhvr>
                                      <p:to>
                                        <p:strVal val="visible"/>
                                      </p:to>
                                    </p:set>
                                    <p:animEffect filter="fade" transition="in">
                                      <p:cBhvr>
                                        <p:cTn dur="1000" id="19"/>
                                        <p:tgtEl>
                                          <p:spTgt spid="39938">
                                            <p:txEl>
                                              <p:pRg end="1" st="1"/>
                                            </p:txEl>
                                          </p:spTgt>
                                        </p:tgtEl>
                                      </p:cBhvr>
                                    </p:animEffect>
                                    <p:anim calcmode="lin" valueType="num">
                                      <p:cBhvr>
                                        <p:cTn dur="1000" fill="hold" id="20"/>
                                        <p:tgtEl>
                                          <p:spTgt spid="39938">
                                            <p:txEl>
                                              <p:pRg end="1" st="1"/>
                                            </p:txEl>
                                          </p:spTgt>
                                        </p:tgtEl>
                                        <p:attrNameLst>
                                          <p:attrName>ppt_x</p:attrName>
                                        </p:attrNameLst>
                                      </p:cBhvr>
                                      <p:tavLst>
                                        <p:tav tm="0">
                                          <p:val>
                                            <p:strVal val="#ppt_x"/>
                                          </p:val>
                                        </p:tav>
                                        <p:tav tm="100000">
                                          <p:val>
                                            <p:strVal val="#ppt_x"/>
                                          </p:val>
                                        </p:tav>
                                      </p:tavLst>
                                    </p:anim>
                                    <p:anim calcmode="lin" valueType="num">
                                      <p:cBhvr>
                                        <p:cTn dur="1000" fill="hold" id="21"/>
                                        <p:tgtEl>
                                          <p:spTgt spid="39938">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39938">
                                            <p:txEl>
                                              <p:pRg end="2" st="2"/>
                                            </p:txEl>
                                          </p:spTgt>
                                        </p:tgtEl>
                                        <p:attrNameLst>
                                          <p:attrName>style.visibility</p:attrName>
                                        </p:attrNameLst>
                                      </p:cBhvr>
                                      <p:to>
                                        <p:strVal val="visible"/>
                                      </p:to>
                                    </p:set>
                                    <p:animEffect filter="fade" transition="in">
                                      <p:cBhvr>
                                        <p:cTn dur="1000" id="26"/>
                                        <p:tgtEl>
                                          <p:spTgt spid="39938">
                                            <p:txEl>
                                              <p:pRg end="2" st="2"/>
                                            </p:txEl>
                                          </p:spTgt>
                                        </p:tgtEl>
                                      </p:cBhvr>
                                    </p:animEffect>
                                    <p:anim calcmode="lin" valueType="num">
                                      <p:cBhvr>
                                        <p:cTn dur="1000" fill="hold" id="27"/>
                                        <p:tgtEl>
                                          <p:spTgt spid="39938">
                                            <p:txEl>
                                              <p:pRg end="2" st="2"/>
                                            </p:txEl>
                                          </p:spTgt>
                                        </p:tgtEl>
                                        <p:attrNameLst>
                                          <p:attrName>ppt_x</p:attrName>
                                        </p:attrNameLst>
                                      </p:cBhvr>
                                      <p:tavLst>
                                        <p:tav tm="0">
                                          <p:val>
                                            <p:strVal val="#ppt_x"/>
                                          </p:val>
                                        </p:tav>
                                        <p:tav tm="100000">
                                          <p:val>
                                            <p:strVal val="#ppt_x"/>
                                          </p:val>
                                        </p:tav>
                                      </p:tavLst>
                                    </p:anim>
                                    <p:anim calcmode="lin" valueType="num">
                                      <p:cBhvr>
                                        <p:cTn dur="1000" fill="hold" id="28"/>
                                        <p:tgtEl>
                                          <p:spTgt spid="39938">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42" presetSubtype="0">
                                  <p:stCondLst>
                                    <p:cond delay="0"/>
                                  </p:stCondLst>
                                  <p:childTnLst>
                                    <p:set>
                                      <p:cBhvr>
                                        <p:cTn dur="1" fill="hold" id="32">
                                          <p:stCondLst>
                                            <p:cond delay="0"/>
                                          </p:stCondLst>
                                        </p:cTn>
                                        <p:tgtEl>
                                          <p:spTgt spid="3"/>
                                        </p:tgtEl>
                                        <p:attrNameLst>
                                          <p:attrName>style.visibility</p:attrName>
                                        </p:attrNameLst>
                                      </p:cBhvr>
                                      <p:to>
                                        <p:strVal val="visible"/>
                                      </p:to>
                                    </p:set>
                                    <p:animEffect filter="fade" transition="in">
                                      <p:cBhvr>
                                        <p:cTn dur="1000" id="33"/>
                                        <p:tgtEl>
                                          <p:spTgt spid="3"/>
                                        </p:tgtEl>
                                      </p:cBhvr>
                                    </p:animEffect>
                                    <p:anim calcmode="lin" valueType="num">
                                      <p:cBhvr>
                                        <p:cTn dur="1000" fill="hold" id="34"/>
                                        <p:tgtEl>
                                          <p:spTgt spid="3"/>
                                        </p:tgtEl>
                                        <p:attrNameLst>
                                          <p:attrName>ppt_x</p:attrName>
                                        </p:attrNameLst>
                                      </p:cBhvr>
                                      <p:tavLst>
                                        <p:tav tm="0">
                                          <p:val>
                                            <p:strVal val="#ppt_x"/>
                                          </p:val>
                                        </p:tav>
                                        <p:tav tm="100000">
                                          <p:val>
                                            <p:strVal val="#ppt_x"/>
                                          </p:val>
                                        </p:tav>
                                      </p:tavLst>
                                    </p:anim>
                                    <p:anim calcmode="lin" valueType="num">
                                      <p:cBhvr>
                                        <p:cTn dur="1000" fill="hold" id="35"/>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937"/>
      <p:bldP build="p" grpId="0" spid="39938" uiExpand="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61" name="标题 44033"/>
          <p:cNvSpPr>
            <a:spLocks noChangeArrowheads="1" noGrp="1" noRot="1"/>
          </p:cNvSpPr>
          <p:nvPr>
            <p:ph idx="4294967295" type="title"/>
          </p:nvPr>
        </p:nvSpPr>
        <p:spPr>
          <a:xfrm>
            <a:off x="838200" y="582961"/>
            <a:ext cx="10515600" cy="1325563"/>
          </a:xfrm>
        </p:spPr>
        <p:txBody>
          <a:bodyPr/>
          <a:lstStyle/>
          <a:p>
            <a:r>
              <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rPr>
              <a:t>防污染环境</a:t>
            </a:r>
          </a:p>
        </p:txBody>
      </p:sp>
      <p:sp>
        <p:nvSpPr>
          <p:cNvPr id="40962" name="文本占位符 44034"/>
          <p:cNvSpPr>
            <a:spLocks noChangeArrowheads="1" noGrp="1" noRot="1"/>
          </p:cNvSpPr>
          <p:nvPr>
            <p:ph idx="4294967295"/>
          </p:nvPr>
        </p:nvSpPr>
        <p:spPr>
          <a:xfrm>
            <a:off x="4991847" y="2199036"/>
            <a:ext cx="5486400" cy="3559175"/>
          </a:xfrm>
        </p:spPr>
        <p:txBody>
          <a:bodyPr>
            <a:normAutofit lnSpcReduction="10000"/>
          </a:bodyPr>
          <a:lstStyle/>
          <a:p>
            <a:pPr>
              <a:lnSpc>
                <a:spcPct val="150000"/>
              </a:lnSpc>
            </a:pPr>
            <a:r>
              <a:rPr altLang="en-US" b="1" lang="zh-CN" sz="2800">
                <a:latin charset="-122" panose="02010601030101010101" pitchFamily="2" typeface="iekie jianyuanti"/>
                <a:ea charset="-122" panose="02010601030101010101" pitchFamily="2" typeface="iekie jianyuanti"/>
                <a:cs typeface="+mn-ea"/>
                <a:sym charset="-122" panose="02010601030101010101" pitchFamily="2" typeface="iekie jianyuanti"/>
              </a:rPr>
              <a:t>残渣、残液不能乱倒、乱丢，按规定进入指定场所</a:t>
            </a:r>
          </a:p>
          <a:p>
            <a:pPr>
              <a:lnSpc>
                <a:spcPct val="150000"/>
              </a:lnSpc>
            </a:pPr>
            <a:r>
              <a:rPr altLang="en-US" b="1" lang="zh-CN" sz="2800">
                <a:latin charset="-122" panose="02010601030101010101" pitchFamily="2" typeface="iekie jianyuanti"/>
                <a:ea charset="-122" panose="02010601030101010101" pitchFamily="2" typeface="iekie jianyuanti"/>
                <a:cs typeface="+mn-ea"/>
                <a:sym charset="-122" panose="02010601030101010101" pitchFamily="2" typeface="iekie jianyuanti"/>
              </a:rPr>
              <a:t>危险废弃物按规定回收</a:t>
            </a:r>
          </a:p>
          <a:p>
            <a:pPr>
              <a:lnSpc>
                <a:spcPct val="150000"/>
              </a:lnSpc>
            </a:pPr>
            <a:r>
              <a:rPr altLang="en-US" b="1" lang="zh-CN" sz="2800">
                <a:latin charset="-122" panose="02010601030101010101" pitchFamily="2" typeface="iekie jianyuanti"/>
                <a:ea charset="-122" panose="02010601030101010101" pitchFamily="2" typeface="iekie jianyuanti"/>
                <a:cs typeface="+mn-ea"/>
                <a:sym charset="-122" panose="02010601030101010101" pitchFamily="2" typeface="iekie jianyuanti"/>
              </a:rPr>
              <a:t>未使用完的危化品密封存储</a:t>
            </a:r>
          </a:p>
          <a:p>
            <a:pPr>
              <a:lnSpc>
                <a:spcPct val="150000"/>
              </a:lnSpc>
            </a:pPr>
            <a:r>
              <a:rPr altLang="en-US" b="1" lang="zh-CN" sz="2800">
                <a:latin charset="-122" panose="02010601030101010101" pitchFamily="2" typeface="iekie jianyuanti"/>
                <a:ea charset="-122" panose="02010601030101010101" pitchFamily="2" typeface="iekie jianyuanti"/>
                <a:cs typeface="+mn-ea"/>
                <a:sym charset="-122" panose="02010601030101010101" pitchFamily="2" typeface="iekie jianyuanti"/>
              </a:rPr>
              <a:t>防泄漏，保持包装完好状态</a:t>
            </a:r>
          </a:p>
        </p:txBody>
      </p:sp>
      <p:pic>
        <p:nvPicPr>
          <p:cNvPr id="3" name="图片 2">
            <a:extLst>
              <a:ext uri="{FF2B5EF4-FFF2-40B4-BE49-F238E27FC236}">
                <a16:creationId xmlns:a16="http://schemas.microsoft.com/office/drawing/2014/main" id="{E9892A67-1A7F-4F66-A647-40F968B54ED0}"/>
              </a:ext>
            </a:extLst>
          </p:cNvPr>
          <p:cNvPicPr>
            <a:picLocks noChangeAspect="1"/>
          </p:cNvPicPr>
          <p:nvPr/>
        </p:nvPicPr>
        <p:blipFill>
          <a:blip r:embed="rId3">
            <a:duotone>
              <a:prstClr val="black"/>
              <a:schemeClr val="accent6">
                <a:tint val="45000"/>
                <a:satMod val="400000"/>
              </a:schemeClr>
            </a:duotone>
            <a:extLst>
              <a:ext uri="{28A0092B-C50C-407E-A947-70E740481C1C}">
                <a14:useLocalDpi val="0"/>
              </a:ext>
            </a:extLst>
          </a:blip>
          <a:stretch>
            <a:fillRect/>
          </a:stretch>
        </p:blipFill>
        <p:spPr>
          <a:xfrm>
            <a:off x="-1226464" y="1568471"/>
            <a:ext cx="7120413" cy="5028428"/>
          </a:xfrm>
          <a:prstGeom prst="rect">
            <a:avLst/>
          </a:prstGeom>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0961"/>
                                        </p:tgtEl>
                                        <p:attrNameLst>
                                          <p:attrName>style.visibility</p:attrName>
                                        </p:attrNameLst>
                                      </p:cBhvr>
                                      <p:to>
                                        <p:strVal val="visible"/>
                                      </p:to>
                                    </p:set>
                                    <p:animEffect filter="fade" transition="in">
                                      <p:cBhvr>
                                        <p:cTn dur="500" id="7"/>
                                        <p:tgtEl>
                                          <p:spTgt spid="4096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40962">
                                            <p:txEl>
                                              <p:pRg end="0" st="0"/>
                                            </p:txEl>
                                          </p:spTgt>
                                        </p:tgtEl>
                                        <p:attrNameLst>
                                          <p:attrName>style.visibility</p:attrName>
                                        </p:attrNameLst>
                                      </p:cBhvr>
                                      <p:to>
                                        <p:strVal val="visible"/>
                                      </p:to>
                                    </p:set>
                                    <p:animEffect filter="fade" transition="in">
                                      <p:cBhvr>
                                        <p:cTn dur="1000" id="12"/>
                                        <p:tgtEl>
                                          <p:spTgt spid="40962">
                                            <p:txEl>
                                              <p:pRg end="0" st="0"/>
                                            </p:txEl>
                                          </p:spTgt>
                                        </p:tgtEl>
                                      </p:cBhvr>
                                    </p:animEffect>
                                    <p:anim calcmode="lin" valueType="num">
                                      <p:cBhvr>
                                        <p:cTn dur="1000" fill="hold" id="13"/>
                                        <p:tgtEl>
                                          <p:spTgt spid="40962">
                                            <p:txEl>
                                              <p:pRg end="0" st="0"/>
                                            </p:txEl>
                                          </p:spTgt>
                                        </p:tgtEl>
                                        <p:attrNameLst>
                                          <p:attrName>ppt_x</p:attrName>
                                        </p:attrNameLst>
                                      </p:cBhvr>
                                      <p:tavLst>
                                        <p:tav tm="0">
                                          <p:val>
                                            <p:strVal val="#ppt_x"/>
                                          </p:val>
                                        </p:tav>
                                        <p:tav tm="100000">
                                          <p:val>
                                            <p:strVal val="#ppt_x"/>
                                          </p:val>
                                        </p:tav>
                                      </p:tavLst>
                                    </p:anim>
                                    <p:anim calcmode="lin" valueType="num">
                                      <p:cBhvr>
                                        <p:cTn dur="1000" fill="hold" id="14"/>
                                        <p:tgtEl>
                                          <p:spTgt spid="40962">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40962">
                                            <p:txEl>
                                              <p:pRg end="1" st="1"/>
                                            </p:txEl>
                                          </p:spTgt>
                                        </p:tgtEl>
                                        <p:attrNameLst>
                                          <p:attrName>style.visibility</p:attrName>
                                        </p:attrNameLst>
                                      </p:cBhvr>
                                      <p:to>
                                        <p:strVal val="visible"/>
                                      </p:to>
                                    </p:set>
                                    <p:animEffect filter="fade" transition="in">
                                      <p:cBhvr>
                                        <p:cTn dur="1000" id="19"/>
                                        <p:tgtEl>
                                          <p:spTgt spid="40962">
                                            <p:txEl>
                                              <p:pRg end="1" st="1"/>
                                            </p:txEl>
                                          </p:spTgt>
                                        </p:tgtEl>
                                      </p:cBhvr>
                                    </p:animEffect>
                                    <p:anim calcmode="lin" valueType="num">
                                      <p:cBhvr>
                                        <p:cTn dur="1000" fill="hold" id="20"/>
                                        <p:tgtEl>
                                          <p:spTgt spid="40962">
                                            <p:txEl>
                                              <p:pRg end="1" st="1"/>
                                            </p:txEl>
                                          </p:spTgt>
                                        </p:tgtEl>
                                        <p:attrNameLst>
                                          <p:attrName>ppt_x</p:attrName>
                                        </p:attrNameLst>
                                      </p:cBhvr>
                                      <p:tavLst>
                                        <p:tav tm="0">
                                          <p:val>
                                            <p:strVal val="#ppt_x"/>
                                          </p:val>
                                        </p:tav>
                                        <p:tav tm="100000">
                                          <p:val>
                                            <p:strVal val="#ppt_x"/>
                                          </p:val>
                                        </p:tav>
                                      </p:tavLst>
                                    </p:anim>
                                    <p:anim calcmode="lin" valueType="num">
                                      <p:cBhvr>
                                        <p:cTn dur="1000" fill="hold" id="21"/>
                                        <p:tgtEl>
                                          <p:spTgt spid="40962">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40962">
                                            <p:txEl>
                                              <p:pRg end="2" st="2"/>
                                            </p:txEl>
                                          </p:spTgt>
                                        </p:tgtEl>
                                        <p:attrNameLst>
                                          <p:attrName>style.visibility</p:attrName>
                                        </p:attrNameLst>
                                      </p:cBhvr>
                                      <p:to>
                                        <p:strVal val="visible"/>
                                      </p:to>
                                    </p:set>
                                    <p:animEffect filter="fade" transition="in">
                                      <p:cBhvr>
                                        <p:cTn dur="1000" id="26"/>
                                        <p:tgtEl>
                                          <p:spTgt spid="40962">
                                            <p:txEl>
                                              <p:pRg end="2" st="2"/>
                                            </p:txEl>
                                          </p:spTgt>
                                        </p:tgtEl>
                                      </p:cBhvr>
                                    </p:animEffect>
                                    <p:anim calcmode="lin" valueType="num">
                                      <p:cBhvr>
                                        <p:cTn dur="1000" fill="hold" id="27"/>
                                        <p:tgtEl>
                                          <p:spTgt spid="40962">
                                            <p:txEl>
                                              <p:pRg end="2" st="2"/>
                                            </p:txEl>
                                          </p:spTgt>
                                        </p:tgtEl>
                                        <p:attrNameLst>
                                          <p:attrName>ppt_x</p:attrName>
                                        </p:attrNameLst>
                                      </p:cBhvr>
                                      <p:tavLst>
                                        <p:tav tm="0">
                                          <p:val>
                                            <p:strVal val="#ppt_x"/>
                                          </p:val>
                                        </p:tav>
                                        <p:tav tm="100000">
                                          <p:val>
                                            <p:strVal val="#ppt_x"/>
                                          </p:val>
                                        </p:tav>
                                      </p:tavLst>
                                    </p:anim>
                                    <p:anim calcmode="lin" valueType="num">
                                      <p:cBhvr>
                                        <p:cTn dur="1000" fill="hold" id="28"/>
                                        <p:tgtEl>
                                          <p:spTgt spid="40962">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42" presetSubtype="0">
                                  <p:stCondLst>
                                    <p:cond delay="0"/>
                                  </p:stCondLst>
                                  <p:childTnLst>
                                    <p:set>
                                      <p:cBhvr>
                                        <p:cTn dur="1" fill="hold" id="32">
                                          <p:stCondLst>
                                            <p:cond delay="0"/>
                                          </p:stCondLst>
                                        </p:cTn>
                                        <p:tgtEl>
                                          <p:spTgt spid="40962">
                                            <p:txEl>
                                              <p:pRg end="3" st="3"/>
                                            </p:txEl>
                                          </p:spTgt>
                                        </p:tgtEl>
                                        <p:attrNameLst>
                                          <p:attrName>style.visibility</p:attrName>
                                        </p:attrNameLst>
                                      </p:cBhvr>
                                      <p:to>
                                        <p:strVal val="visible"/>
                                      </p:to>
                                    </p:set>
                                    <p:animEffect filter="fade" transition="in">
                                      <p:cBhvr>
                                        <p:cTn dur="1000" id="33"/>
                                        <p:tgtEl>
                                          <p:spTgt spid="40962">
                                            <p:txEl>
                                              <p:pRg end="3" st="3"/>
                                            </p:txEl>
                                          </p:spTgt>
                                        </p:tgtEl>
                                      </p:cBhvr>
                                    </p:animEffect>
                                    <p:anim calcmode="lin" valueType="num">
                                      <p:cBhvr>
                                        <p:cTn dur="1000" fill="hold" id="34"/>
                                        <p:tgtEl>
                                          <p:spTgt spid="40962">
                                            <p:txEl>
                                              <p:pRg end="3" st="3"/>
                                            </p:txEl>
                                          </p:spTgt>
                                        </p:tgtEl>
                                        <p:attrNameLst>
                                          <p:attrName>ppt_x</p:attrName>
                                        </p:attrNameLst>
                                      </p:cBhvr>
                                      <p:tavLst>
                                        <p:tav tm="0">
                                          <p:val>
                                            <p:strVal val="#ppt_x"/>
                                          </p:val>
                                        </p:tav>
                                        <p:tav tm="100000">
                                          <p:val>
                                            <p:strVal val="#ppt_x"/>
                                          </p:val>
                                        </p:tav>
                                      </p:tavLst>
                                    </p:anim>
                                    <p:anim calcmode="lin" valueType="num">
                                      <p:cBhvr>
                                        <p:cTn dur="1000" fill="hold" id="35"/>
                                        <p:tgtEl>
                                          <p:spTgt spid="40962">
                                            <p:txEl>
                                              <p:pRg end="3" st="3"/>
                                            </p:txEl>
                                          </p:spTgt>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42" presetSubtype="0">
                                  <p:stCondLst>
                                    <p:cond delay="0"/>
                                  </p:stCondLst>
                                  <p:childTnLst>
                                    <p:set>
                                      <p:cBhvr>
                                        <p:cTn dur="1" fill="hold" id="39">
                                          <p:stCondLst>
                                            <p:cond delay="0"/>
                                          </p:stCondLst>
                                        </p:cTn>
                                        <p:tgtEl>
                                          <p:spTgt spid="3"/>
                                        </p:tgtEl>
                                        <p:attrNameLst>
                                          <p:attrName>style.visibility</p:attrName>
                                        </p:attrNameLst>
                                      </p:cBhvr>
                                      <p:to>
                                        <p:strVal val="visible"/>
                                      </p:to>
                                    </p:set>
                                    <p:animEffect filter="fade" transition="in">
                                      <p:cBhvr>
                                        <p:cTn dur="1000" id="40"/>
                                        <p:tgtEl>
                                          <p:spTgt spid="3"/>
                                        </p:tgtEl>
                                      </p:cBhvr>
                                    </p:animEffect>
                                    <p:anim calcmode="lin" valueType="num">
                                      <p:cBhvr>
                                        <p:cTn dur="1000" fill="hold" id="41"/>
                                        <p:tgtEl>
                                          <p:spTgt spid="3"/>
                                        </p:tgtEl>
                                        <p:attrNameLst>
                                          <p:attrName>ppt_x</p:attrName>
                                        </p:attrNameLst>
                                      </p:cBhvr>
                                      <p:tavLst>
                                        <p:tav tm="0">
                                          <p:val>
                                            <p:strVal val="#ppt_x"/>
                                          </p:val>
                                        </p:tav>
                                        <p:tav tm="100000">
                                          <p:val>
                                            <p:strVal val="#ppt_x"/>
                                          </p:val>
                                        </p:tav>
                                      </p:tavLst>
                                    </p:anim>
                                    <p:anim calcmode="lin" valueType="num">
                                      <p:cBhvr>
                                        <p:cTn dur="1000" fill="hold" id="42"/>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1"/>
      <p:bldP build="p" grpId="0" spid="40962" uiExpand="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SMS2" id="46081" name="Picture 10"/>
          <p:cNvPicPr>
            <a:picLocks noChangeArrowheads="1" noChangeAspect="1"/>
          </p:cNvPicPr>
          <p:nvPr/>
        </p:nvPicPr>
        <p:blipFill>
          <a:blip r:embed="rId3">
            <a:extLst>
              <a:ext uri="{28A0092B-C50C-407E-A947-70E740481C1C}">
                <a14:useLocalDpi val="0"/>
              </a:ext>
            </a:extLst>
          </a:blip>
          <a:stretch>
            <a:fillRect/>
          </a:stretch>
        </p:blipFill>
        <p:spPr bwMode="auto">
          <a:xfrm>
            <a:off x="4595806" y="3556207"/>
            <a:ext cx="1770063" cy="1023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6082" name="Text Box 12"/>
          <p:cNvSpPr txBox="1">
            <a:spLocks noChangeArrowheads="1"/>
          </p:cNvSpPr>
          <p:nvPr/>
        </p:nvSpPr>
        <p:spPr bwMode="auto">
          <a:xfrm>
            <a:off x="4608505" y="3500644"/>
            <a:ext cx="182880" cy="3767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04000"/>
              </a:lnSpc>
            </a:pPr>
            <a:endPar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083" name="Text Box 13"/>
          <p:cNvSpPr txBox="1">
            <a:spLocks noChangeArrowheads="1"/>
          </p:cNvSpPr>
          <p:nvPr/>
        </p:nvSpPr>
        <p:spPr bwMode="auto">
          <a:xfrm>
            <a:off x="3156578" y="1468644"/>
            <a:ext cx="1325880" cy="6620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1. 化学品</a:t>
            </a:r>
          </a:p>
          <a:p>
            <a:pPr algn="ct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及企业标识</a:t>
            </a:r>
          </a:p>
        </p:txBody>
      </p:sp>
      <p:sp>
        <p:nvSpPr>
          <p:cNvPr id="46084" name="Text Box 14"/>
          <p:cNvSpPr txBox="1">
            <a:spLocks noChangeArrowheads="1"/>
          </p:cNvSpPr>
          <p:nvPr/>
        </p:nvSpPr>
        <p:spPr bwMode="auto">
          <a:xfrm>
            <a:off x="5051419" y="2338593"/>
            <a:ext cx="1552575" cy="799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04000"/>
              </a:lnSpc>
              <a:spcBef>
                <a:spcPct val="50000"/>
              </a:spcBef>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2. 成分</a:t>
            </a:r>
          </a:p>
          <a:p>
            <a:pPr>
              <a:lnSpc>
                <a:spcPct val="104000"/>
              </a:lnSpc>
              <a:spcBef>
                <a:spcPct val="50000"/>
              </a:spcBef>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组成信息</a:t>
            </a:r>
          </a:p>
        </p:txBody>
      </p:sp>
      <p:sp>
        <p:nvSpPr>
          <p:cNvPr id="46085" name="Text Box 15"/>
          <p:cNvSpPr txBox="1">
            <a:spLocks noChangeArrowheads="1"/>
          </p:cNvSpPr>
          <p:nvPr/>
        </p:nvSpPr>
        <p:spPr bwMode="auto">
          <a:xfrm>
            <a:off x="6324594" y="1540082"/>
            <a:ext cx="1668780" cy="3767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3. 危险性概述</a:t>
            </a:r>
          </a:p>
        </p:txBody>
      </p:sp>
      <p:sp>
        <p:nvSpPr>
          <p:cNvPr id="46086" name="Text Box 16"/>
          <p:cNvSpPr txBox="1">
            <a:spLocks noChangeArrowheads="1"/>
          </p:cNvSpPr>
          <p:nvPr/>
        </p:nvSpPr>
        <p:spPr bwMode="auto">
          <a:xfrm>
            <a:off x="2995605" y="2427494"/>
            <a:ext cx="1325880" cy="3767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4.急救措施</a:t>
            </a:r>
          </a:p>
        </p:txBody>
      </p:sp>
      <p:sp>
        <p:nvSpPr>
          <p:cNvPr id="46087" name="Text Box 17"/>
          <p:cNvSpPr txBox="1">
            <a:spLocks noChangeArrowheads="1"/>
          </p:cNvSpPr>
          <p:nvPr/>
        </p:nvSpPr>
        <p:spPr bwMode="auto">
          <a:xfrm>
            <a:off x="2995605" y="3226007"/>
            <a:ext cx="1325880" cy="3767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5.消防措施</a:t>
            </a:r>
          </a:p>
        </p:txBody>
      </p:sp>
      <p:sp>
        <p:nvSpPr>
          <p:cNvPr id="46088" name="Text Box 18"/>
          <p:cNvSpPr txBox="1">
            <a:spLocks noChangeArrowheads="1"/>
          </p:cNvSpPr>
          <p:nvPr/>
        </p:nvSpPr>
        <p:spPr bwMode="auto">
          <a:xfrm>
            <a:off x="2598730" y="3492707"/>
            <a:ext cx="1783080" cy="3767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6.泄漏应急处理</a:t>
            </a:r>
          </a:p>
        </p:txBody>
      </p:sp>
      <p:sp>
        <p:nvSpPr>
          <p:cNvPr id="46089" name="Text Box 19"/>
          <p:cNvSpPr txBox="1">
            <a:spLocks noChangeArrowheads="1"/>
          </p:cNvSpPr>
          <p:nvPr/>
        </p:nvSpPr>
        <p:spPr bwMode="auto">
          <a:xfrm>
            <a:off x="2859080" y="4845257"/>
            <a:ext cx="2011680" cy="3767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7.操作处置与储存</a:t>
            </a:r>
          </a:p>
        </p:txBody>
      </p:sp>
      <p:sp>
        <p:nvSpPr>
          <p:cNvPr id="46090" name="Text Box 20"/>
          <p:cNvSpPr txBox="1">
            <a:spLocks noChangeArrowheads="1"/>
          </p:cNvSpPr>
          <p:nvPr/>
        </p:nvSpPr>
        <p:spPr bwMode="auto">
          <a:xfrm>
            <a:off x="3065455" y="5419932"/>
            <a:ext cx="1325880" cy="6620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8.接触控制</a:t>
            </a:r>
          </a:p>
          <a:p>
            <a:pP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 个体防护</a:t>
            </a:r>
          </a:p>
        </p:txBody>
      </p:sp>
      <p:sp>
        <p:nvSpPr>
          <p:cNvPr id="46092" name="Text Box 22"/>
          <p:cNvSpPr txBox="1">
            <a:spLocks noChangeArrowheads="1"/>
          </p:cNvSpPr>
          <p:nvPr/>
        </p:nvSpPr>
        <p:spPr bwMode="auto">
          <a:xfrm>
            <a:off x="6755439" y="2098882"/>
            <a:ext cx="1325880" cy="6620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10.稳定性</a:t>
            </a:r>
          </a:p>
          <a:p>
            <a:pPr algn="ct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和反应活性</a:t>
            </a:r>
          </a:p>
        </p:txBody>
      </p:sp>
      <p:sp>
        <p:nvSpPr>
          <p:cNvPr id="46093" name="Text Box 23"/>
          <p:cNvSpPr txBox="1">
            <a:spLocks noChangeArrowheads="1"/>
          </p:cNvSpPr>
          <p:nvPr/>
        </p:nvSpPr>
        <p:spPr bwMode="auto">
          <a:xfrm>
            <a:off x="6692893" y="2960894"/>
            <a:ext cx="1668780" cy="3767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11.毒理学资料</a:t>
            </a:r>
          </a:p>
        </p:txBody>
      </p:sp>
      <p:sp>
        <p:nvSpPr>
          <p:cNvPr id="46094" name="Text Box 24"/>
          <p:cNvSpPr txBox="1">
            <a:spLocks noChangeArrowheads="1"/>
          </p:cNvSpPr>
          <p:nvPr/>
        </p:nvSpPr>
        <p:spPr bwMode="auto">
          <a:xfrm>
            <a:off x="6691306" y="3627644"/>
            <a:ext cx="1668780" cy="3767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12.生态学资料</a:t>
            </a:r>
          </a:p>
        </p:txBody>
      </p:sp>
      <p:sp>
        <p:nvSpPr>
          <p:cNvPr id="46095" name="Text Box 25"/>
          <p:cNvSpPr txBox="1">
            <a:spLocks noChangeArrowheads="1"/>
          </p:cNvSpPr>
          <p:nvPr/>
        </p:nvSpPr>
        <p:spPr bwMode="auto">
          <a:xfrm>
            <a:off x="6761156" y="4445207"/>
            <a:ext cx="1440180" cy="3767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13.废弃处置</a:t>
            </a:r>
          </a:p>
        </p:txBody>
      </p:sp>
      <p:sp>
        <p:nvSpPr>
          <p:cNvPr id="46096" name="Text Box 26"/>
          <p:cNvSpPr txBox="1">
            <a:spLocks noChangeArrowheads="1"/>
          </p:cNvSpPr>
          <p:nvPr/>
        </p:nvSpPr>
        <p:spPr bwMode="auto">
          <a:xfrm>
            <a:off x="6831006" y="5442157"/>
            <a:ext cx="1440180" cy="3767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14.运输信息</a:t>
            </a:r>
          </a:p>
        </p:txBody>
      </p:sp>
      <p:sp>
        <p:nvSpPr>
          <p:cNvPr id="46097" name="Text Box 27"/>
          <p:cNvSpPr txBox="1">
            <a:spLocks noChangeArrowheads="1"/>
          </p:cNvSpPr>
          <p:nvPr/>
        </p:nvSpPr>
        <p:spPr bwMode="auto">
          <a:xfrm>
            <a:off x="6669081" y="5993019"/>
            <a:ext cx="1440180" cy="3767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15.法规信息</a:t>
            </a:r>
          </a:p>
        </p:txBody>
      </p:sp>
      <p:sp>
        <p:nvSpPr>
          <p:cNvPr id="46098" name="Text Box 28"/>
          <p:cNvSpPr txBox="1">
            <a:spLocks noChangeArrowheads="1"/>
          </p:cNvSpPr>
          <p:nvPr/>
        </p:nvSpPr>
        <p:spPr bwMode="auto">
          <a:xfrm>
            <a:off x="4913306" y="5688219"/>
            <a:ext cx="1440180" cy="3767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04000"/>
              </a:lnSpc>
            </a:pPr>
            <a:r>
              <a:rPr altLang="zh-CN"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16.其他信息</a:t>
            </a:r>
          </a:p>
        </p:txBody>
      </p:sp>
      <p:sp>
        <p:nvSpPr>
          <p:cNvPr id="46099" name="Line 29"/>
          <p:cNvSpPr>
            <a:spLocks noChangeShapeType="1"/>
          </p:cNvSpPr>
          <p:nvPr/>
        </p:nvSpPr>
        <p:spPr bwMode="auto">
          <a:xfrm flipH="1">
            <a:off x="5597518" y="4797632"/>
            <a:ext cx="0" cy="865187"/>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00" name="Line 30"/>
          <p:cNvSpPr>
            <a:spLocks noChangeShapeType="1"/>
          </p:cNvSpPr>
          <p:nvPr/>
        </p:nvSpPr>
        <p:spPr bwMode="auto">
          <a:xfrm>
            <a:off x="5734044" y="4732544"/>
            <a:ext cx="935037" cy="1336675"/>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01" name="Line 31"/>
          <p:cNvSpPr>
            <a:spLocks noChangeShapeType="1"/>
          </p:cNvSpPr>
          <p:nvPr/>
        </p:nvSpPr>
        <p:spPr bwMode="auto">
          <a:xfrm flipH="1">
            <a:off x="4459281" y="4732544"/>
            <a:ext cx="1000125" cy="1565275"/>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02" name="Line 32"/>
          <p:cNvSpPr>
            <a:spLocks noChangeShapeType="1"/>
          </p:cNvSpPr>
          <p:nvPr/>
        </p:nvSpPr>
        <p:spPr bwMode="auto">
          <a:xfrm>
            <a:off x="5870568" y="4664281"/>
            <a:ext cx="957262" cy="931862"/>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03" name="Line 33"/>
          <p:cNvSpPr>
            <a:spLocks noChangeShapeType="1"/>
          </p:cNvSpPr>
          <p:nvPr/>
        </p:nvSpPr>
        <p:spPr bwMode="auto">
          <a:xfrm flipH="1">
            <a:off x="4297355" y="4599194"/>
            <a:ext cx="1093788" cy="1128713"/>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04" name="Line 34"/>
          <p:cNvSpPr>
            <a:spLocks noChangeShapeType="1"/>
          </p:cNvSpPr>
          <p:nvPr/>
        </p:nvSpPr>
        <p:spPr bwMode="auto">
          <a:xfrm flipH="1">
            <a:off x="4227505" y="4532518"/>
            <a:ext cx="615950" cy="331788"/>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05" name="Line 35"/>
          <p:cNvSpPr>
            <a:spLocks noChangeShapeType="1"/>
          </p:cNvSpPr>
          <p:nvPr/>
        </p:nvSpPr>
        <p:spPr bwMode="auto">
          <a:xfrm flipH="1">
            <a:off x="4306880" y="4164218"/>
            <a:ext cx="273050" cy="0"/>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06" name="Line 36"/>
          <p:cNvSpPr>
            <a:spLocks noChangeShapeType="1"/>
          </p:cNvSpPr>
          <p:nvPr/>
        </p:nvSpPr>
        <p:spPr bwMode="auto">
          <a:xfrm>
            <a:off x="6418256" y="4465843"/>
            <a:ext cx="341313" cy="133350"/>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07" name="Line 37"/>
          <p:cNvSpPr>
            <a:spLocks noChangeShapeType="1"/>
          </p:cNvSpPr>
          <p:nvPr/>
        </p:nvSpPr>
        <p:spPr bwMode="auto">
          <a:xfrm flipV="1">
            <a:off x="6288080" y="3867356"/>
            <a:ext cx="471488" cy="144462"/>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08" name="Line 38"/>
          <p:cNvSpPr>
            <a:spLocks noChangeShapeType="1"/>
          </p:cNvSpPr>
          <p:nvPr/>
        </p:nvSpPr>
        <p:spPr bwMode="auto">
          <a:xfrm>
            <a:off x="4297356" y="3402218"/>
            <a:ext cx="390525" cy="304800"/>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09" name="Line 39"/>
          <p:cNvSpPr>
            <a:spLocks noChangeShapeType="1"/>
          </p:cNvSpPr>
          <p:nvPr/>
        </p:nvSpPr>
        <p:spPr bwMode="auto">
          <a:xfrm flipH="1">
            <a:off x="6211880" y="3268868"/>
            <a:ext cx="547688" cy="514350"/>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10" name="Line 40"/>
          <p:cNvSpPr>
            <a:spLocks noChangeShapeType="1"/>
          </p:cNvSpPr>
          <p:nvPr/>
        </p:nvSpPr>
        <p:spPr bwMode="auto">
          <a:xfrm flipH="1">
            <a:off x="6059480" y="2640218"/>
            <a:ext cx="762000" cy="990600"/>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11" name="Line 41"/>
          <p:cNvSpPr>
            <a:spLocks noChangeShapeType="1"/>
          </p:cNvSpPr>
          <p:nvPr/>
        </p:nvSpPr>
        <p:spPr bwMode="auto">
          <a:xfrm>
            <a:off x="4365618" y="2670382"/>
            <a:ext cx="474662" cy="884237"/>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12" name="Line 42"/>
          <p:cNvSpPr>
            <a:spLocks noChangeShapeType="1"/>
          </p:cNvSpPr>
          <p:nvPr/>
        </p:nvSpPr>
        <p:spPr bwMode="auto">
          <a:xfrm>
            <a:off x="4297356" y="1938544"/>
            <a:ext cx="771525" cy="1539875"/>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13" name="Line 43"/>
          <p:cNvSpPr>
            <a:spLocks noChangeShapeType="1"/>
          </p:cNvSpPr>
          <p:nvPr/>
        </p:nvSpPr>
        <p:spPr bwMode="auto">
          <a:xfrm flipH="1">
            <a:off x="5907080" y="1873456"/>
            <a:ext cx="852488" cy="1681162"/>
          </a:xfrm>
          <a:prstGeom prst="line">
            <a:avLst/>
          </a:prstGeom>
          <a:noFill/>
          <a:ln w="19050">
            <a:solidFill>
              <a:schemeClr val="accent1"/>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14" name="Line 44"/>
          <p:cNvSpPr>
            <a:spLocks noChangeShapeType="1"/>
          </p:cNvSpPr>
          <p:nvPr/>
        </p:nvSpPr>
        <p:spPr bwMode="auto">
          <a:xfrm flipH="1">
            <a:off x="5526080" y="3173619"/>
            <a:ext cx="0" cy="341313"/>
          </a:xfrm>
          <a:prstGeom prst="line">
            <a:avLst/>
          </a:prstGeom>
          <a:noFill/>
          <a:ln w="19050">
            <a:solidFill>
              <a:srgbClr val="993300"/>
            </a:solidFill>
            <a:round/>
          </a:ln>
          <a:extLst>
            <a:ext uri="{909E8E84-426E-40DD-AFC4-6F175D3DCCD1}">
              <a14:hiddenFill>
                <a:noFill/>
              </a14:hiddenFill>
            </a:ext>
          </a:extLst>
        </p:spPr>
        <p:txBody>
          <a:bodyPr/>
          <a:lstStyle/>
          <a:p>
            <a:endParaRPr altLang="en-US" lang="zh-CN">
              <a:solidFill>
                <a:schemeClr val="accent2"/>
              </a:solidFill>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6115" name="Rectangle 2"/>
          <p:cNvSpPr>
            <a:spLocks noChangeArrowheads="1" noRot="1"/>
          </p:cNvSpPr>
          <p:nvPr/>
        </p:nvSpPr>
        <p:spPr bwMode="auto">
          <a:xfrm>
            <a:off x="328372" y="396876"/>
            <a:ext cx="8540750" cy="1087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0" hangingPunct="0"/>
            <a:r>
              <a:rPr altLang="zh-CN" b="1" lang="en-US" sz="3200">
                <a:latin charset="-122" panose="02010601030101010101" pitchFamily="2" typeface="iekie jianyuanti"/>
                <a:ea charset="-122" panose="02010601030101010101" pitchFamily="2" typeface="iekie jianyuanti"/>
                <a:cs typeface="+mn-ea"/>
                <a:sym charset="-122" panose="02010601030101010101" pitchFamily="2" typeface="iekie jianyuanti"/>
              </a:rPr>
              <a:t>  认识安全技术说明书MSDS</a:t>
            </a:r>
            <a:br>
              <a:rPr altLang="zh-CN" b="1" lang="en-US" sz="3200">
                <a:latin charset="-122" panose="02010601030101010101" pitchFamily="2" typeface="iekie jianyuanti"/>
                <a:ea charset="-122" panose="02010601030101010101" pitchFamily="2" typeface="iekie jianyuanti"/>
                <a:cs typeface="+mn-ea"/>
                <a:sym charset="-122" panose="02010601030101010101" pitchFamily="2" typeface="iekie jianyuanti"/>
              </a:rPr>
            </a:br>
          </a:p>
        </p:txBody>
      </p:sp>
      <p:sp>
        <p:nvSpPr>
          <p:cNvPr id="46116" name="椭圆形标注 49188"/>
          <p:cNvSpPr>
            <a:spLocks noChangeArrowheads="1"/>
          </p:cNvSpPr>
          <p:nvPr/>
        </p:nvSpPr>
        <p:spPr bwMode="auto">
          <a:xfrm rot="1068283">
            <a:off x="8282519" y="1044018"/>
            <a:ext cx="2133600" cy="1066800"/>
          </a:xfrm>
          <a:prstGeom prst="wedgeEllipseCallout">
            <a:avLst>
              <a:gd fmla="val -43750" name="adj1"/>
              <a:gd fmla="val 70000" name="adj2"/>
            </a:avLst>
          </a:prstGeom>
          <a:solidFill>
            <a:schemeClr val="accent1"/>
          </a:solidFill>
          <a:ln w="9525">
            <a:solidFill>
              <a:schemeClr val="tx1"/>
            </a:solidFill>
            <a:miter lim="800000"/>
          </a:ln>
        </p:spPr>
        <p:txBody>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zh-CN" lang="en-US" sz="1600">
                <a:latin charset="-122" panose="02010601030101010101" pitchFamily="2" typeface="iekie jianyuanti"/>
                <a:ea charset="-122" panose="02010601030101010101" pitchFamily="2" typeface="iekie jianyuanti"/>
                <a:cs typeface="+mn-ea"/>
                <a:sym charset="-122" panose="02010601030101010101" pitchFamily="2" typeface="iekie jianyuanti"/>
              </a:rPr>
              <a:t>MSDS由采购部业务员向供货厂家索取</a:t>
            </a:r>
          </a:p>
        </p:txBody>
      </p:sp>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6115"/>
                                        </p:tgtEl>
                                        <p:attrNameLst>
                                          <p:attrName>style.visibility</p:attrName>
                                        </p:attrNameLst>
                                      </p:cBhvr>
                                      <p:to>
                                        <p:strVal val="visible"/>
                                      </p:to>
                                    </p:set>
                                    <p:animEffect filter="fade" transition="in">
                                      <p:cBhvr>
                                        <p:cTn dur="500" id="7"/>
                                        <p:tgtEl>
                                          <p:spTgt spid="4611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46081"/>
                                        </p:tgtEl>
                                        <p:attrNameLst>
                                          <p:attrName>style.visibility</p:attrName>
                                        </p:attrNameLst>
                                      </p:cBhvr>
                                      <p:to>
                                        <p:strVal val="visible"/>
                                      </p:to>
                                    </p:set>
                                    <p:anim calcmode="lin" valueType="num">
                                      <p:cBhvr additive="base">
                                        <p:cTn dur="500" fill="hold" id="12"/>
                                        <p:tgtEl>
                                          <p:spTgt spid="46081"/>
                                        </p:tgtEl>
                                        <p:attrNameLst>
                                          <p:attrName>ppt_x</p:attrName>
                                        </p:attrNameLst>
                                      </p:cBhvr>
                                      <p:tavLst>
                                        <p:tav tm="0">
                                          <p:val>
                                            <p:strVal val="#ppt_x"/>
                                          </p:val>
                                        </p:tav>
                                        <p:tav tm="100000">
                                          <p:val>
                                            <p:strVal val="#ppt_x"/>
                                          </p:val>
                                        </p:tav>
                                      </p:tavLst>
                                    </p:anim>
                                    <p:anim calcmode="lin" valueType="num">
                                      <p:cBhvr additive="base">
                                        <p:cTn dur="500" fill="hold" id="13"/>
                                        <p:tgtEl>
                                          <p:spTgt spid="46081"/>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0"/>
                                  </p:stCondLst>
                                  <p:childTnLst>
                                    <p:set>
                                      <p:cBhvr>
                                        <p:cTn dur="1" fill="hold" id="15">
                                          <p:stCondLst>
                                            <p:cond delay="0"/>
                                          </p:stCondLst>
                                        </p:cTn>
                                        <p:tgtEl>
                                          <p:spTgt spid="46082"/>
                                        </p:tgtEl>
                                        <p:attrNameLst>
                                          <p:attrName>style.visibility</p:attrName>
                                        </p:attrNameLst>
                                      </p:cBhvr>
                                      <p:to>
                                        <p:strVal val="visible"/>
                                      </p:to>
                                    </p:set>
                                    <p:anim calcmode="lin" valueType="num">
                                      <p:cBhvr additive="base">
                                        <p:cTn dur="500" fill="hold" id="16"/>
                                        <p:tgtEl>
                                          <p:spTgt spid="46082"/>
                                        </p:tgtEl>
                                        <p:attrNameLst>
                                          <p:attrName>ppt_x</p:attrName>
                                        </p:attrNameLst>
                                      </p:cBhvr>
                                      <p:tavLst>
                                        <p:tav tm="0">
                                          <p:val>
                                            <p:strVal val="#ppt_x"/>
                                          </p:val>
                                        </p:tav>
                                        <p:tav tm="100000">
                                          <p:val>
                                            <p:strVal val="#ppt_x"/>
                                          </p:val>
                                        </p:tav>
                                      </p:tavLst>
                                    </p:anim>
                                    <p:anim calcmode="lin" valueType="num">
                                      <p:cBhvr additive="base">
                                        <p:cTn dur="500" fill="hold" id="17"/>
                                        <p:tgtEl>
                                          <p:spTgt spid="46082"/>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46083"/>
                                        </p:tgtEl>
                                        <p:attrNameLst>
                                          <p:attrName>style.visibility</p:attrName>
                                        </p:attrNameLst>
                                      </p:cBhvr>
                                      <p:to>
                                        <p:strVal val="visible"/>
                                      </p:to>
                                    </p:set>
                                    <p:anim calcmode="lin" valueType="num">
                                      <p:cBhvr additive="base">
                                        <p:cTn dur="500" fill="hold" id="20"/>
                                        <p:tgtEl>
                                          <p:spTgt spid="46083"/>
                                        </p:tgtEl>
                                        <p:attrNameLst>
                                          <p:attrName>ppt_x</p:attrName>
                                        </p:attrNameLst>
                                      </p:cBhvr>
                                      <p:tavLst>
                                        <p:tav tm="0">
                                          <p:val>
                                            <p:strVal val="#ppt_x"/>
                                          </p:val>
                                        </p:tav>
                                        <p:tav tm="100000">
                                          <p:val>
                                            <p:strVal val="#ppt_x"/>
                                          </p:val>
                                        </p:tav>
                                      </p:tavLst>
                                    </p:anim>
                                    <p:anim calcmode="lin" valueType="num">
                                      <p:cBhvr additive="base">
                                        <p:cTn dur="500" fill="hold" id="21"/>
                                        <p:tgtEl>
                                          <p:spTgt spid="46083"/>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4">
                                  <p:stCondLst>
                                    <p:cond delay="0"/>
                                  </p:stCondLst>
                                  <p:childTnLst>
                                    <p:set>
                                      <p:cBhvr>
                                        <p:cTn dur="1" fill="hold" id="23">
                                          <p:stCondLst>
                                            <p:cond delay="0"/>
                                          </p:stCondLst>
                                        </p:cTn>
                                        <p:tgtEl>
                                          <p:spTgt spid="46084"/>
                                        </p:tgtEl>
                                        <p:attrNameLst>
                                          <p:attrName>style.visibility</p:attrName>
                                        </p:attrNameLst>
                                      </p:cBhvr>
                                      <p:to>
                                        <p:strVal val="visible"/>
                                      </p:to>
                                    </p:set>
                                    <p:anim calcmode="lin" valueType="num">
                                      <p:cBhvr additive="base">
                                        <p:cTn dur="500" fill="hold" id="24"/>
                                        <p:tgtEl>
                                          <p:spTgt spid="46084"/>
                                        </p:tgtEl>
                                        <p:attrNameLst>
                                          <p:attrName>ppt_x</p:attrName>
                                        </p:attrNameLst>
                                      </p:cBhvr>
                                      <p:tavLst>
                                        <p:tav tm="0">
                                          <p:val>
                                            <p:strVal val="#ppt_x"/>
                                          </p:val>
                                        </p:tav>
                                        <p:tav tm="100000">
                                          <p:val>
                                            <p:strVal val="#ppt_x"/>
                                          </p:val>
                                        </p:tav>
                                      </p:tavLst>
                                    </p:anim>
                                    <p:anim calcmode="lin" valueType="num">
                                      <p:cBhvr additive="base">
                                        <p:cTn dur="500" fill="hold" id="25"/>
                                        <p:tgtEl>
                                          <p:spTgt spid="46084"/>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46085"/>
                                        </p:tgtEl>
                                        <p:attrNameLst>
                                          <p:attrName>style.visibility</p:attrName>
                                        </p:attrNameLst>
                                      </p:cBhvr>
                                      <p:to>
                                        <p:strVal val="visible"/>
                                      </p:to>
                                    </p:set>
                                    <p:anim calcmode="lin" valueType="num">
                                      <p:cBhvr additive="base">
                                        <p:cTn dur="500" fill="hold" id="28"/>
                                        <p:tgtEl>
                                          <p:spTgt spid="46085"/>
                                        </p:tgtEl>
                                        <p:attrNameLst>
                                          <p:attrName>ppt_x</p:attrName>
                                        </p:attrNameLst>
                                      </p:cBhvr>
                                      <p:tavLst>
                                        <p:tav tm="0">
                                          <p:val>
                                            <p:strVal val="#ppt_x"/>
                                          </p:val>
                                        </p:tav>
                                        <p:tav tm="100000">
                                          <p:val>
                                            <p:strVal val="#ppt_x"/>
                                          </p:val>
                                        </p:tav>
                                      </p:tavLst>
                                    </p:anim>
                                    <p:anim calcmode="lin" valueType="num">
                                      <p:cBhvr additive="base">
                                        <p:cTn dur="500" fill="hold" id="29"/>
                                        <p:tgtEl>
                                          <p:spTgt spid="46085"/>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46086"/>
                                        </p:tgtEl>
                                        <p:attrNameLst>
                                          <p:attrName>style.visibility</p:attrName>
                                        </p:attrNameLst>
                                      </p:cBhvr>
                                      <p:to>
                                        <p:strVal val="visible"/>
                                      </p:to>
                                    </p:set>
                                    <p:anim calcmode="lin" valueType="num">
                                      <p:cBhvr additive="base">
                                        <p:cTn dur="500" fill="hold" id="32"/>
                                        <p:tgtEl>
                                          <p:spTgt spid="46086"/>
                                        </p:tgtEl>
                                        <p:attrNameLst>
                                          <p:attrName>ppt_x</p:attrName>
                                        </p:attrNameLst>
                                      </p:cBhvr>
                                      <p:tavLst>
                                        <p:tav tm="0">
                                          <p:val>
                                            <p:strVal val="#ppt_x"/>
                                          </p:val>
                                        </p:tav>
                                        <p:tav tm="100000">
                                          <p:val>
                                            <p:strVal val="#ppt_x"/>
                                          </p:val>
                                        </p:tav>
                                      </p:tavLst>
                                    </p:anim>
                                    <p:anim calcmode="lin" valueType="num">
                                      <p:cBhvr additive="base">
                                        <p:cTn dur="500" fill="hold" id="33"/>
                                        <p:tgtEl>
                                          <p:spTgt spid="46086"/>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46087"/>
                                        </p:tgtEl>
                                        <p:attrNameLst>
                                          <p:attrName>style.visibility</p:attrName>
                                        </p:attrNameLst>
                                      </p:cBhvr>
                                      <p:to>
                                        <p:strVal val="visible"/>
                                      </p:to>
                                    </p:set>
                                    <p:anim calcmode="lin" valueType="num">
                                      <p:cBhvr additive="base">
                                        <p:cTn dur="500" fill="hold" id="36"/>
                                        <p:tgtEl>
                                          <p:spTgt spid="46087"/>
                                        </p:tgtEl>
                                        <p:attrNameLst>
                                          <p:attrName>ppt_x</p:attrName>
                                        </p:attrNameLst>
                                      </p:cBhvr>
                                      <p:tavLst>
                                        <p:tav tm="0">
                                          <p:val>
                                            <p:strVal val="#ppt_x"/>
                                          </p:val>
                                        </p:tav>
                                        <p:tav tm="100000">
                                          <p:val>
                                            <p:strVal val="#ppt_x"/>
                                          </p:val>
                                        </p:tav>
                                      </p:tavLst>
                                    </p:anim>
                                    <p:anim calcmode="lin" valueType="num">
                                      <p:cBhvr additive="base">
                                        <p:cTn dur="500" fill="hold" id="37"/>
                                        <p:tgtEl>
                                          <p:spTgt spid="46087"/>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46088"/>
                                        </p:tgtEl>
                                        <p:attrNameLst>
                                          <p:attrName>style.visibility</p:attrName>
                                        </p:attrNameLst>
                                      </p:cBhvr>
                                      <p:to>
                                        <p:strVal val="visible"/>
                                      </p:to>
                                    </p:set>
                                    <p:anim calcmode="lin" valueType="num">
                                      <p:cBhvr additive="base">
                                        <p:cTn dur="500" fill="hold" id="40"/>
                                        <p:tgtEl>
                                          <p:spTgt spid="46088"/>
                                        </p:tgtEl>
                                        <p:attrNameLst>
                                          <p:attrName>ppt_x</p:attrName>
                                        </p:attrNameLst>
                                      </p:cBhvr>
                                      <p:tavLst>
                                        <p:tav tm="0">
                                          <p:val>
                                            <p:strVal val="#ppt_x"/>
                                          </p:val>
                                        </p:tav>
                                        <p:tav tm="100000">
                                          <p:val>
                                            <p:strVal val="#ppt_x"/>
                                          </p:val>
                                        </p:tav>
                                      </p:tavLst>
                                    </p:anim>
                                    <p:anim calcmode="lin" valueType="num">
                                      <p:cBhvr additive="base">
                                        <p:cTn dur="500" fill="hold" id="41"/>
                                        <p:tgtEl>
                                          <p:spTgt spid="46088"/>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46089"/>
                                        </p:tgtEl>
                                        <p:attrNameLst>
                                          <p:attrName>style.visibility</p:attrName>
                                        </p:attrNameLst>
                                      </p:cBhvr>
                                      <p:to>
                                        <p:strVal val="visible"/>
                                      </p:to>
                                    </p:set>
                                    <p:anim calcmode="lin" valueType="num">
                                      <p:cBhvr additive="base">
                                        <p:cTn dur="500" fill="hold" id="44"/>
                                        <p:tgtEl>
                                          <p:spTgt spid="46089"/>
                                        </p:tgtEl>
                                        <p:attrNameLst>
                                          <p:attrName>ppt_x</p:attrName>
                                        </p:attrNameLst>
                                      </p:cBhvr>
                                      <p:tavLst>
                                        <p:tav tm="0">
                                          <p:val>
                                            <p:strVal val="#ppt_x"/>
                                          </p:val>
                                        </p:tav>
                                        <p:tav tm="100000">
                                          <p:val>
                                            <p:strVal val="#ppt_x"/>
                                          </p:val>
                                        </p:tav>
                                      </p:tavLst>
                                    </p:anim>
                                    <p:anim calcmode="lin" valueType="num">
                                      <p:cBhvr additive="base">
                                        <p:cTn dur="500" fill="hold" id="45"/>
                                        <p:tgtEl>
                                          <p:spTgt spid="46089"/>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46090"/>
                                        </p:tgtEl>
                                        <p:attrNameLst>
                                          <p:attrName>style.visibility</p:attrName>
                                        </p:attrNameLst>
                                      </p:cBhvr>
                                      <p:to>
                                        <p:strVal val="visible"/>
                                      </p:to>
                                    </p:set>
                                    <p:anim calcmode="lin" valueType="num">
                                      <p:cBhvr additive="base">
                                        <p:cTn dur="500" fill="hold" id="48"/>
                                        <p:tgtEl>
                                          <p:spTgt spid="46090"/>
                                        </p:tgtEl>
                                        <p:attrNameLst>
                                          <p:attrName>ppt_x</p:attrName>
                                        </p:attrNameLst>
                                      </p:cBhvr>
                                      <p:tavLst>
                                        <p:tav tm="0">
                                          <p:val>
                                            <p:strVal val="#ppt_x"/>
                                          </p:val>
                                        </p:tav>
                                        <p:tav tm="100000">
                                          <p:val>
                                            <p:strVal val="#ppt_x"/>
                                          </p:val>
                                        </p:tav>
                                      </p:tavLst>
                                    </p:anim>
                                    <p:anim calcmode="lin" valueType="num">
                                      <p:cBhvr additive="base">
                                        <p:cTn dur="500" fill="hold" id="49"/>
                                        <p:tgtEl>
                                          <p:spTgt spid="46090"/>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0"/>
                                  </p:stCondLst>
                                  <p:childTnLst>
                                    <p:set>
                                      <p:cBhvr>
                                        <p:cTn dur="1" fill="hold" id="51">
                                          <p:stCondLst>
                                            <p:cond delay="0"/>
                                          </p:stCondLst>
                                        </p:cTn>
                                        <p:tgtEl>
                                          <p:spTgt spid="46092"/>
                                        </p:tgtEl>
                                        <p:attrNameLst>
                                          <p:attrName>style.visibility</p:attrName>
                                        </p:attrNameLst>
                                      </p:cBhvr>
                                      <p:to>
                                        <p:strVal val="visible"/>
                                      </p:to>
                                    </p:set>
                                    <p:anim calcmode="lin" valueType="num">
                                      <p:cBhvr additive="base">
                                        <p:cTn dur="500" fill="hold" id="52"/>
                                        <p:tgtEl>
                                          <p:spTgt spid="46092"/>
                                        </p:tgtEl>
                                        <p:attrNameLst>
                                          <p:attrName>ppt_x</p:attrName>
                                        </p:attrNameLst>
                                      </p:cBhvr>
                                      <p:tavLst>
                                        <p:tav tm="0">
                                          <p:val>
                                            <p:strVal val="#ppt_x"/>
                                          </p:val>
                                        </p:tav>
                                        <p:tav tm="100000">
                                          <p:val>
                                            <p:strVal val="#ppt_x"/>
                                          </p:val>
                                        </p:tav>
                                      </p:tavLst>
                                    </p:anim>
                                    <p:anim calcmode="lin" valueType="num">
                                      <p:cBhvr additive="base">
                                        <p:cTn dur="500" fill="hold" id="53"/>
                                        <p:tgtEl>
                                          <p:spTgt spid="46092"/>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46093"/>
                                        </p:tgtEl>
                                        <p:attrNameLst>
                                          <p:attrName>style.visibility</p:attrName>
                                        </p:attrNameLst>
                                      </p:cBhvr>
                                      <p:to>
                                        <p:strVal val="visible"/>
                                      </p:to>
                                    </p:set>
                                    <p:anim calcmode="lin" valueType="num">
                                      <p:cBhvr additive="base">
                                        <p:cTn dur="500" fill="hold" id="56"/>
                                        <p:tgtEl>
                                          <p:spTgt spid="46093"/>
                                        </p:tgtEl>
                                        <p:attrNameLst>
                                          <p:attrName>ppt_x</p:attrName>
                                        </p:attrNameLst>
                                      </p:cBhvr>
                                      <p:tavLst>
                                        <p:tav tm="0">
                                          <p:val>
                                            <p:strVal val="#ppt_x"/>
                                          </p:val>
                                        </p:tav>
                                        <p:tav tm="100000">
                                          <p:val>
                                            <p:strVal val="#ppt_x"/>
                                          </p:val>
                                        </p:tav>
                                      </p:tavLst>
                                    </p:anim>
                                    <p:anim calcmode="lin" valueType="num">
                                      <p:cBhvr additive="base">
                                        <p:cTn dur="500" fill="hold" id="57"/>
                                        <p:tgtEl>
                                          <p:spTgt spid="46093"/>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46094"/>
                                        </p:tgtEl>
                                        <p:attrNameLst>
                                          <p:attrName>style.visibility</p:attrName>
                                        </p:attrNameLst>
                                      </p:cBhvr>
                                      <p:to>
                                        <p:strVal val="visible"/>
                                      </p:to>
                                    </p:set>
                                    <p:anim calcmode="lin" valueType="num">
                                      <p:cBhvr additive="base">
                                        <p:cTn dur="500" fill="hold" id="60"/>
                                        <p:tgtEl>
                                          <p:spTgt spid="46094"/>
                                        </p:tgtEl>
                                        <p:attrNameLst>
                                          <p:attrName>ppt_x</p:attrName>
                                        </p:attrNameLst>
                                      </p:cBhvr>
                                      <p:tavLst>
                                        <p:tav tm="0">
                                          <p:val>
                                            <p:strVal val="#ppt_x"/>
                                          </p:val>
                                        </p:tav>
                                        <p:tav tm="100000">
                                          <p:val>
                                            <p:strVal val="#ppt_x"/>
                                          </p:val>
                                        </p:tav>
                                      </p:tavLst>
                                    </p:anim>
                                    <p:anim calcmode="lin" valueType="num">
                                      <p:cBhvr additive="base">
                                        <p:cTn dur="500" fill="hold" id="61"/>
                                        <p:tgtEl>
                                          <p:spTgt spid="46094"/>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0"/>
                                  </p:stCondLst>
                                  <p:childTnLst>
                                    <p:set>
                                      <p:cBhvr>
                                        <p:cTn dur="1" fill="hold" id="63">
                                          <p:stCondLst>
                                            <p:cond delay="0"/>
                                          </p:stCondLst>
                                        </p:cTn>
                                        <p:tgtEl>
                                          <p:spTgt spid="46095"/>
                                        </p:tgtEl>
                                        <p:attrNameLst>
                                          <p:attrName>style.visibility</p:attrName>
                                        </p:attrNameLst>
                                      </p:cBhvr>
                                      <p:to>
                                        <p:strVal val="visible"/>
                                      </p:to>
                                    </p:set>
                                    <p:anim calcmode="lin" valueType="num">
                                      <p:cBhvr additive="base">
                                        <p:cTn dur="500" fill="hold" id="64"/>
                                        <p:tgtEl>
                                          <p:spTgt spid="46095"/>
                                        </p:tgtEl>
                                        <p:attrNameLst>
                                          <p:attrName>ppt_x</p:attrName>
                                        </p:attrNameLst>
                                      </p:cBhvr>
                                      <p:tavLst>
                                        <p:tav tm="0">
                                          <p:val>
                                            <p:strVal val="#ppt_x"/>
                                          </p:val>
                                        </p:tav>
                                        <p:tav tm="100000">
                                          <p:val>
                                            <p:strVal val="#ppt_x"/>
                                          </p:val>
                                        </p:tav>
                                      </p:tavLst>
                                    </p:anim>
                                    <p:anim calcmode="lin" valueType="num">
                                      <p:cBhvr additive="base">
                                        <p:cTn dur="500" fill="hold" id="65"/>
                                        <p:tgtEl>
                                          <p:spTgt spid="46095"/>
                                        </p:tgtEl>
                                        <p:attrNameLst>
                                          <p:attrName>ppt_y</p:attrName>
                                        </p:attrNameLst>
                                      </p:cBhvr>
                                      <p:tavLst>
                                        <p:tav tm="0">
                                          <p:val>
                                            <p:strVal val="1+#ppt_h/2"/>
                                          </p:val>
                                        </p:tav>
                                        <p:tav tm="100000">
                                          <p:val>
                                            <p:strVal val="#ppt_y"/>
                                          </p:val>
                                        </p:tav>
                                      </p:tavLst>
                                    </p:anim>
                                  </p:childTnLst>
                                </p:cTn>
                              </p:par>
                              <p:par>
                                <p:cTn fill="hold" grpId="0" id="66" nodeType="withEffect" presetClass="entr" presetID="2" presetSubtype="4">
                                  <p:stCondLst>
                                    <p:cond delay="0"/>
                                  </p:stCondLst>
                                  <p:childTnLst>
                                    <p:set>
                                      <p:cBhvr>
                                        <p:cTn dur="1" fill="hold" id="67">
                                          <p:stCondLst>
                                            <p:cond delay="0"/>
                                          </p:stCondLst>
                                        </p:cTn>
                                        <p:tgtEl>
                                          <p:spTgt spid="46096"/>
                                        </p:tgtEl>
                                        <p:attrNameLst>
                                          <p:attrName>style.visibility</p:attrName>
                                        </p:attrNameLst>
                                      </p:cBhvr>
                                      <p:to>
                                        <p:strVal val="visible"/>
                                      </p:to>
                                    </p:set>
                                    <p:anim calcmode="lin" valueType="num">
                                      <p:cBhvr additive="base">
                                        <p:cTn dur="500" fill="hold" id="68"/>
                                        <p:tgtEl>
                                          <p:spTgt spid="46096"/>
                                        </p:tgtEl>
                                        <p:attrNameLst>
                                          <p:attrName>ppt_x</p:attrName>
                                        </p:attrNameLst>
                                      </p:cBhvr>
                                      <p:tavLst>
                                        <p:tav tm="0">
                                          <p:val>
                                            <p:strVal val="#ppt_x"/>
                                          </p:val>
                                        </p:tav>
                                        <p:tav tm="100000">
                                          <p:val>
                                            <p:strVal val="#ppt_x"/>
                                          </p:val>
                                        </p:tav>
                                      </p:tavLst>
                                    </p:anim>
                                    <p:anim calcmode="lin" valueType="num">
                                      <p:cBhvr additive="base">
                                        <p:cTn dur="500" fill="hold" id="69"/>
                                        <p:tgtEl>
                                          <p:spTgt spid="46096"/>
                                        </p:tgtEl>
                                        <p:attrNameLst>
                                          <p:attrName>ppt_y</p:attrName>
                                        </p:attrNameLst>
                                      </p:cBhvr>
                                      <p:tavLst>
                                        <p:tav tm="0">
                                          <p:val>
                                            <p:strVal val="1+#ppt_h/2"/>
                                          </p:val>
                                        </p:tav>
                                        <p:tav tm="100000">
                                          <p:val>
                                            <p:strVal val="#ppt_y"/>
                                          </p:val>
                                        </p:tav>
                                      </p:tavLst>
                                    </p:anim>
                                  </p:childTnLst>
                                </p:cTn>
                              </p:par>
                              <p:par>
                                <p:cTn fill="hold" grpId="0" id="70" nodeType="withEffect" presetClass="entr" presetID="2" presetSubtype="4">
                                  <p:stCondLst>
                                    <p:cond delay="0"/>
                                  </p:stCondLst>
                                  <p:childTnLst>
                                    <p:set>
                                      <p:cBhvr>
                                        <p:cTn dur="1" fill="hold" id="71">
                                          <p:stCondLst>
                                            <p:cond delay="0"/>
                                          </p:stCondLst>
                                        </p:cTn>
                                        <p:tgtEl>
                                          <p:spTgt spid="46097"/>
                                        </p:tgtEl>
                                        <p:attrNameLst>
                                          <p:attrName>style.visibility</p:attrName>
                                        </p:attrNameLst>
                                      </p:cBhvr>
                                      <p:to>
                                        <p:strVal val="visible"/>
                                      </p:to>
                                    </p:set>
                                    <p:anim calcmode="lin" valueType="num">
                                      <p:cBhvr additive="base">
                                        <p:cTn dur="500" fill="hold" id="72"/>
                                        <p:tgtEl>
                                          <p:spTgt spid="46097"/>
                                        </p:tgtEl>
                                        <p:attrNameLst>
                                          <p:attrName>ppt_x</p:attrName>
                                        </p:attrNameLst>
                                      </p:cBhvr>
                                      <p:tavLst>
                                        <p:tav tm="0">
                                          <p:val>
                                            <p:strVal val="#ppt_x"/>
                                          </p:val>
                                        </p:tav>
                                        <p:tav tm="100000">
                                          <p:val>
                                            <p:strVal val="#ppt_x"/>
                                          </p:val>
                                        </p:tav>
                                      </p:tavLst>
                                    </p:anim>
                                    <p:anim calcmode="lin" valueType="num">
                                      <p:cBhvr additive="base">
                                        <p:cTn dur="500" fill="hold" id="73"/>
                                        <p:tgtEl>
                                          <p:spTgt spid="46097"/>
                                        </p:tgtEl>
                                        <p:attrNameLst>
                                          <p:attrName>ppt_y</p:attrName>
                                        </p:attrNameLst>
                                      </p:cBhvr>
                                      <p:tavLst>
                                        <p:tav tm="0">
                                          <p:val>
                                            <p:strVal val="1+#ppt_h/2"/>
                                          </p:val>
                                        </p:tav>
                                        <p:tav tm="100000">
                                          <p:val>
                                            <p:strVal val="#ppt_y"/>
                                          </p:val>
                                        </p:tav>
                                      </p:tavLst>
                                    </p:anim>
                                  </p:childTnLst>
                                </p:cTn>
                              </p:par>
                              <p:par>
                                <p:cTn fill="hold" grpId="0" id="74" nodeType="withEffect" presetClass="entr" presetID="2" presetSubtype="4">
                                  <p:stCondLst>
                                    <p:cond delay="0"/>
                                  </p:stCondLst>
                                  <p:childTnLst>
                                    <p:set>
                                      <p:cBhvr>
                                        <p:cTn dur="1" fill="hold" id="75">
                                          <p:stCondLst>
                                            <p:cond delay="0"/>
                                          </p:stCondLst>
                                        </p:cTn>
                                        <p:tgtEl>
                                          <p:spTgt spid="46098"/>
                                        </p:tgtEl>
                                        <p:attrNameLst>
                                          <p:attrName>style.visibility</p:attrName>
                                        </p:attrNameLst>
                                      </p:cBhvr>
                                      <p:to>
                                        <p:strVal val="visible"/>
                                      </p:to>
                                    </p:set>
                                    <p:anim calcmode="lin" valueType="num">
                                      <p:cBhvr additive="base">
                                        <p:cTn dur="500" fill="hold" id="76"/>
                                        <p:tgtEl>
                                          <p:spTgt spid="46098"/>
                                        </p:tgtEl>
                                        <p:attrNameLst>
                                          <p:attrName>ppt_x</p:attrName>
                                        </p:attrNameLst>
                                      </p:cBhvr>
                                      <p:tavLst>
                                        <p:tav tm="0">
                                          <p:val>
                                            <p:strVal val="#ppt_x"/>
                                          </p:val>
                                        </p:tav>
                                        <p:tav tm="100000">
                                          <p:val>
                                            <p:strVal val="#ppt_x"/>
                                          </p:val>
                                        </p:tav>
                                      </p:tavLst>
                                    </p:anim>
                                    <p:anim calcmode="lin" valueType="num">
                                      <p:cBhvr additive="base">
                                        <p:cTn dur="500" fill="hold" id="77"/>
                                        <p:tgtEl>
                                          <p:spTgt spid="46098"/>
                                        </p:tgtEl>
                                        <p:attrNameLst>
                                          <p:attrName>ppt_y</p:attrName>
                                        </p:attrNameLst>
                                      </p:cBhvr>
                                      <p:tavLst>
                                        <p:tav tm="0">
                                          <p:val>
                                            <p:strVal val="1+#ppt_h/2"/>
                                          </p:val>
                                        </p:tav>
                                        <p:tav tm="100000">
                                          <p:val>
                                            <p:strVal val="#ppt_y"/>
                                          </p:val>
                                        </p:tav>
                                      </p:tavLst>
                                    </p:anim>
                                  </p:childTnLst>
                                </p:cTn>
                              </p:par>
                              <p:par>
                                <p:cTn fill="hold" grpId="0" id="78" nodeType="withEffect" presetClass="entr" presetID="2" presetSubtype="4">
                                  <p:stCondLst>
                                    <p:cond delay="0"/>
                                  </p:stCondLst>
                                  <p:childTnLst>
                                    <p:set>
                                      <p:cBhvr>
                                        <p:cTn dur="1" fill="hold" id="79">
                                          <p:stCondLst>
                                            <p:cond delay="0"/>
                                          </p:stCondLst>
                                        </p:cTn>
                                        <p:tgtEl>
                                          <p:spTgt spid="46099"/>
                                        </p:tgtEl>
                                        <p:attrNameLst>
                                          <p:attrName>style.visibility</p:attrName>
                                        </p:attrNameLst>
                                      </p:cBhvr>
                                      <p:to>
                                        <p:strVal val="visible"/>
                                      </p:to>
                                    </p:set>
                                    <p:anim calcmode="lin" valueType="num">
                                      <p:cBhvr additive="base">
                                        <p:cTn dur="500" fill="hold" id="80"/>
                                        <p:tgtEl>
                                          <p:spTgt spid="46099"/>
                                        </p:tgtEl>
                                        <p:attrNameLst>
                                          <p:attrName>ppt_x</p:attrName>
                                        </p:attrNameLst>
                                      </p:cBhvr>
                                      <p:tavLst>
                                        <p:tav tm="0">
                                          <p:val>
                                            <p:strVal val="#ppt_x"/>
                                          </p:val>
                                        </p:tav>
                                        <p:tav tm="100000">
                                          <p:val>
                                            <p:strVal val="#ppt_x"/>
                                          </p:val>
                                        </p:tav>
                                      </p:tavLst>
                                    </p:anim>
                                    <p:anim calcmode="lin" valueType="num">
                                      <p:cBhvr additive="base">
                                        <p:cTn dur="500" fill="hold" id="81"/>
                                        <p:tgtEl>
                                          <p:spTgt spid="46099"/>
                                        </p:tgtEl>
                                        <p:attrNameLst>
                                          <p:attrName>ppt_y</p:attrName>
                                        </p:attrNameLst>
                                      </p:cBhvr>
                                      <p:tavLst>
                                        <p:tav tm="0">
                                          <p:val>
                                            <p:strVal val="1+#ppt_h/2"/>
                                          </p:val>
                                        </p:tav>
                                        <p:tav tm="100000">
                                          <p:val>
                                            <p:strVal val="#ppt_y"/>
                                          </p:val>
                                        </p:tav>
                                      </p:tavLst>
                                    </p:anim>
                                  </p:childTnLst>
                                </p:cTn>
                              </p:par>
                              <p:par>
                                <p:cTn fill="hold" grpId="0" id="82" nodeType="withEffect" presetClass="entr" presetID="2" presetSubtype="4">
                                  <p:stCondLst>
                                    <p:cond delay="0"/>
                                  </p:stCondLst>
                                  <p:childTnLst>
                                    <p:set>
                                      <p:cBhvr>
                                        <p:cTn dur="1" fill="hold" id="83">
                                          <p:stCondLst>
                                            <p:cond delay="0"/>
                                          </p:stCondLst>
                                        </p:cTn>
                                        <p:tgtEl>
                                          <p:spTgt spid="46100"/>
                                        </p:tgtEl>
                                        <p:attrNameLst>
                                          <p:attrName>style.visibility</p:attrName>
                                        </p:attrNameLst>
                                      </p:cBhvr>
                                      <p:to>
                                        <p:strVal val="visible"/>
                                      </p:to>
                                    </p:set>
                                    <p:anim calcmode="lin" valueType="num">
                                      <p:cBhvr additive="base">
                                        <p:cTn dur="500" fill="hold" id="84"/>
                                        <p:tgtEl>
                                          <p:spTgt spid="46100"/>
                                        </p:tgtEl>
                                        <p:attrNameLst>
                                          <p:attrName>ppt_x</p:attrName>
                                        </p:attrNameLst>
                                      </p:cBhvr>
                                      <p:tavLst>
                                        <p:tav tm="0">
                                          <p:val>
                                            <p:strVal val="#ppt_x"/>
                                          </p:val>
                                        </p:tav>
                                        <p:tav tm="100000">
                                          <p:val>
                                            <p:strVal val="#ppt_x"/>
                                          </p:val>
                                        </p:tav>
                                      </p:tavLst>
                                    </p:anim>
                                    <p:anim calcmode="lin" valueType="num">
                                      <p:cBhvr additive="base">
                                        <p:cTn dur="500" fill="hold" id="85"/>
                                        <p:tgtEl>
                                          <p:spTgt spid="46100"/>
                                        </p:tgtEl>
                                        <p:attrNameLst>
                                          <p:attrName>ppt_y</p:attrName>
                                        </p:attrNameLst>
                                      </p:cBhvr>
                                      <p:tavLst>
                                        <p:tav tm="0">
                                          <p:val>
                                            <p:strVal val="1+#ppt_h/2"/>
                                          </p:val>
                                        </p:tav>
                                        <p:tav tm="100000">
                                          <p:val>
                                            <p:strVal val="#ppt_y"/>
                                          </p:val>
                                        </p:tav>
                                      </p:tavLst>
                                    </p:anim>
                                  </p:childTnLst>
                                </p:cTn>
                              </p:par>
                              <p:par>
                                <p:cTn fill="hold" grpId="0" id="86" nodeType="withEffect" presetClass="entr" presetID="2" presetSubtype="4">
                                  <p:stCondLst>
                                    <p:cond delay="0"/>
                                  </p:stCondLst>
                                  <p:childTnLst>
                                    <p:set>
                                      <p:cBhvr>
                                        <p:cTn dur="1" fill="hold" id="87">
                                          <p:stCondLst>
                                            <p:cond delay="0"/>
                                          </p:stCondLst>
                                        </p:cTn>
                                        <p:tgtEl>
                                          <p:spTgt spid="46101"/>
                                        </p:tgtEl>
                                        <p:attrNameLst>
                                          <p:attrName>style.visibility</p:attrName>
                                        </p:attrNameLst>
                                      </p:cBhvr>
                                      <p:to>
                                        <p:strVal val="visible"/>
                                      </p:to>
                                    </p:set>
                                    <p:anim calcmode="lin" valueType="num">
                                      <p:cBhvr additive="base">
                                        <p:cTn dur="500" fill="hold" id="88"/>
                                        <p:tgtEl>
                                          <p:spTgt spid="46101"/>
                                        </p:tgtEl>
                                        <p:attrNameLst>
                                          <p:attrName>ppt_x</p:attrName>
                                        </p:attrNameLst>
                                      </p:cBhvr>
                                      <p:tavLst>
                                        <p:tav tm="0">
                                          <p:val>
                                            <p:strVal val="#ppt_x"/>
                                          </p:val>
                                        </p:tav>
                                        <p:tav tm="100000">
                                          <p:val>
                                            <p:strVal val="#ppt_x"/>
                                          </p:val>
                                        </p:tav>
                                      </p:tavLst>
                                    </p:anim>
                                    <p:anim calcmode="lin" valueType="num">
                                      <p:cBhvr additive="base">
                                        <p:cTn dur="500" fill="hold" id="89"/>
                                        <p:tgtEl>
                                          <p:spTgt spid="46101"/>
                                        </p:tgtEl>
                                        <p:attrNameLst>
                                          <p:attrName>ppt_y</p:attrName>
                                        </p:attrNameLst>
                                      </p:cBhvr>
                                      <p:tavLst>
                                        <p:tav tm="0">
                                          <p:val>
                                            <p:strVal val="1+#ppt_h/2"/>
                                          </p:val>
                                        </p:tav>
                                        <p:tav tm="100000">
                                          <p:val>
                                            <p:strVal val="#ppt_y"/>
                                          </p:val>
                                        </p:tav>
                                      </p:tavLst>
                                    </p:anim>
                                  </p:childTnLst>
                                </p:cTn>
                              </p:par>
                              <p:par>
                                <p:cTn fill="hold" grpId="0" id="90" nodeType="withEffect" presetClass="entr" presetID="2" presetSubtype="4">
                                  <p:stCondLst>
                                    <p:cond delay="0"/>
                                  </p:stCondLst>
                                  <p:childTnLst>
                                    <p:set>
                                      <p:cBhvr>
                                        <p:cTn dur="1" fill="hold" id="91">
                                          <p:stCondLst>
                                            <p:cond delay="0"/>
                                          </p:stCondLst>
                                        </p:cTn>
                                        <p:tgtEl>
                                          <p:spTgt spid="46102"/>
                                        </p:tgtEl>
                                        <p:attrNameLst>
                                          <p:attrName>style.visibility</p:attrName>
                                        </p:attrNameLst>
                                      </p:cBhvr>
                                      <p:to>
                                        <p:strVal val="visible"/>
                                      </p:to>
                                    </p:set>
                                    <p:anim calcmode="lin" valueType="num">
                                      <p:cBhvr additive="base">
                                        <p:cTn dur="500" fill="hold" id="92"/>
                                        <p:tgtEl>
                                          <p:spTgt spid="46102"/>
                                        </p:tgtEl>
                                        <p:attrNameLst>
                                          <p:attrName>ppt_x</p:attrName>
                                        </p:attrNameLst>
                                      </p:cBhvr>
                                      <p:tavLst>
                                        <p:tav tm="0">
                                          <p:val>
                                            <p:strVal val="#ppt_x"/>
                                          </p:val>
                                        </p:tav>
                                        <p:tav tm="100000">
                                          <p:val>
                                            <p:strVal val="#ppt_x"/>
                                          </p:val>
                                        </p:tav>
                                      </p:tavLst>
                                    </p:anim>
                                    <p:anim calcmode="lin" valueType="num">
                                      <p:cBhvr additive="base">
                                        <p:cTn dur="500" fill="hold" id="93"/>
                                        <p:tgtEl>
                                          <p:spTgt spid="46102"/>
                                        </p:tgtEl>
                                        <p:attrNameLst>
                                          <p:attrName>ppt_y</p:attrName>
                                        </p:attrNameLst>
                                      </p:cBhvr>
                                      <p:tavLst>
                                        <p:tav tm="0">
                                          <p:val>
                                            <p:strVal val="1+#ppt_h/2"/>
                                          </p:val>
                                        </p:tav>
                                        <p:tav tm="100000">
                                          <p:val>
                                            <p:strVal val="#ppt_y"/>
                                          </p:val>
                                        </p:tav>
                                      </p:tavLst>
                                    </p:anim>
                                  </p:childTnLst>
                                </p:cTn>
                              </p:par>
                              <p:par>
                                <p:cTn fill="hold" grpId="0" id="94" nodeType="withEffect" presetClass="entr" presetID="2" presetSubtype="4">
                                  <p:stCondLst>
                                    <p:cond delay="0"/>
                                  </p:stCondLst>
                                  <p:childTnLst>
                                    <p:set>
                                      <p:cBhvr>
                                        <p:cTn dur="1" fill="hold" id="95">
                                          <p:stCondLst>
                                            <p:cond delay="0"/>
                                          </p:stCondLst>
                                        </p:cTn>
                                        <p:tgtEl>
                                          <p:spTgt spid="46103"/>
                                        </p:tgtEl>
                                        <p:attrNameLst>
                                          <p:attrName>style.visibility</p:attrName>
                                        </p:attrNameLst>
                                      </p:cBhvr>
                                      <p:to>
                                        <p:strVal val="visible"/>
                                      </p:to>
                                    </p:set>
                                    <p:anim calcmode="lin" valueType="num">
                                      <p:cBhvr additive="base">
                                        <p:cTn dur="500" fill="hold" id="96"/>
                                        <p:tgtEl>
                                          <p:spTgt spid="46103"/>
                                        </p:tgtEl>
                                        <p:attrNameLst>
                                          <p:attrName>ppt_x</p:attrName>
                                        </p:attrNameLst>
                                      </p:cBhvr>
                                      <p:tavLst>
                                        <p:tav tm="0">
                                          <p:val>
                                            <p:strVal val="#ppt_x"/>
                                          </p:val>
                                        </p:tav>
                                        <p:tav tm="100000">
                                          <p:val>
                                            <p:strVal val="#ppt_x"/>
                                          </p:val>
                                        </p:tav>
                                      </p:tavLst>
                                    </p:anim>
                                    <p:anim calcmode="lin" valueType="num">
                                      <p:cBhvr additive="base">
                                        <p:cTn dur="500" fill="hold" id="97"/>
                                        <p:tgtEl>
                                          <p:spTgt spid="46103"/>
                                        </p:tgtEl>
                                        <p:attrNameLst>
                                          <p:attrName>ppt_y</p:attrName>
                                        </p:attrNameLst>
                                      </p:cBhvr>
                                      <p:tavLst>
                                        <p:tav tm="0">
                                          <p:val>
                                            <p:strVal val="1+#ppt_h/2"/>
                                          </p:val>
                                        </p:tav>
                                        <p:tav tm="100000">
                                          <p:val>
                                            <p:strVal val="#ppt_y"/>
                                          </p:val>
                                        </p:tav>
                                      </p:tavLst>
                                    </p:anim>
                                  </p:childTnLst>
                                </p:cTn>
                              </p:par>
                              <p:par>
                                <p:cTn fill="hold" grpId="0" id="98" nodeType="withEffect" presetClass="entr" presetID="2" presetSubtype="4">
                                  <p:stCondLst>
                                    <p:cond delay="0"/>
                                  </p:stCondLst>
                                  <p:childTnLst>
                                    <p:set>
                                      <p:cBhvr>
                                        <p:cTn dur="1" fill="hold" id="99">
                                          <p:stCondLst>
                                            <p:cond delay="0"/>
                                          </p:stCondLst>
                                        </p:cTn>
                                        <p:tgtEl>
                                          <p:spTgt spid="46104"/>
                                        </p:tgtEl>
                                        <p:attrNameLst>
                                          <p:attrName>style.visibility</p:attrName>
                                        </p:attrNameLst>
                                      </p:cBhvr>
                                      <p:to>
                                        <p:strVal val="visible"/>
                                      </p:to>
                                    </p:set>
                                    <p:anim calcmode="lin" valueType="num">
                                      <p:cBhvr additive="base">
                                        <p:cTn dur="500" fill="hold" id="100"/>
                                        <p:tgtEl>
                                          <p:spTgt spid="46104"/>
                                        </p:tgtEl>
                                        <p:attrNameLst>
                                          <p:attrName>ppt_x</p:attrName>
                                        </p:attrNameLst>
                                      </p:cBhvr>
                                      <p:tavLst>
                                        <p:tav tm="0">
                                          <p:val>
                                            <p:strVal val="#ppt_x"/>
                                          </p:val>
                                        </p:tav>
                                        <p:tav tm="100000">
                                          <p:val>
                                            <p:strVal val="#ppt_x"/>
                                          </p:val>
                                        </p:tav>
                                      </p:tavLst>
                                    </p:anim>
                                    <p:anim calcmode="lin" valueType="num">
                                      <p:cBhvr additive="base">
                                        <p:cTn dur="500" fill="hold" id="101"/>
                                        <p:tgtEl>
                                          <p:spTgt spid="46104"/>
                                        </p:tgtEl>
                                        <p:attrNameLst>
                                          <p:attrName>ppt_y</p:attrName>
                                        </p:attrNameLst>
                                      </p:cBhvr>
                                      <p:tavLst>
                                        <p:tav tm="0">
                                          <p:val>
                                            <p:strVal val="1+#ppt_h/2"/>
                                          </p:val>
                                        </p:tav>
                                        <p:tav tm="100000">
                                          <p:val>
                                            <p:strVal val="#ppt_y"/>
                                          </p:val>
                                        </p:tav>
                                      </p:tavLst>
                                    </p:anim>
                                  </p:childTnLst>
                                </p:cTn>
                              </p:par>
                              <p:par>
                                <p:cTn fill="hold" grpId="0" id="102" nodeType="withEffect" presetClass="entr" presetID="2" presetSubtype="4">
                                  <p:stCondLst>
                                    <p:cond delay="0"/>
                                  </p:stCondLst>
                                  <p:childTnLst>
                                    <p:set>
                                      <p:cBhvr>
                                        <p:cTn dur="1" fill="hold" id="103">
                                          <p:stCondLst>
                                            <p:cond delay="0"/>
                                          </p:stCondLst>
                                        </p:cTn>
                                        <p:tgtEl>
                                          <p:spTgt spid="46105"/>
                                        </p:tgtEl>
                                        <p:attrNameLst>
                                          <p:attrName>style.visibility</p:attrName>
                                        </p:attrNameLst>
                                      </p:cBhvr>
                                      <p:to>
                                        <p:strVal val="visible"/>
                                      </p:to>
                                    </p:set>
                                    <p:anim calcmode="lin" valueType="num">
                                      <p:cBhvr additive="base">
                                        <p:cTn dur="500" fill="hold" id="104"/>
                                        <p:tgtEl>
                                          <p:spTgt spid="46105"/>
                                        </p:tgtEl>
                                        <p:attrNameLst>
                                          <p:attrName>ppt_x</p:attrName>
                                        </p:attrNameLst>
                                      </p:cBhvr>
                                      <p:tavLst>
                                        <p:tav tm="0">
                                          <p:val>
                                            <p:strVal val="#ppt_x"/>
                                          </p:val>
                                        </p:tav>
                                        <p:tav tm="100000">
                                          <p:val>
                                            <p:strVal val="#ppt_x"/>
                                          </p:val>
                                        </p:tav>
                                      </p:tavLst>
                                    </p:anim>
                                    <p:anim calcmode="lin" valueType="num">
                                      <p:cBhvr additive="base">
                                        <p:cTn dur="500" fill="hold" id="105"/>
                                        <p:tgtEl>
                                          <p:spTgt spid="46105"/>
                                        </p:tgtEl>
                                        <p:attrNameLst>
                                          <p:attrName>ppt_y</p:attrName>
                                        </p:attrNameLst>
                                      </p:cBhvr>
                                      <p:tavLst>
                                        <p:tav tm="0">
                                          <p:val>
                                            <p:strVal val="1+#ppt_h/2"/>
                                          </p:val>
                                        </p:tav>
                                        <p:tav tm="100000">
                                          <p:val>
                                            <p:strVal val="#ppt_y"/>
                                          </p:val>
                                        </p:tav>
                                      </p:tavLst>
                                    </p:anim>
                                  </p:childTnLst>
                                </p:cTn>
                              </p:par>
                              <p:par>
                                <p:cTn fill="hold" grpId="0" id="106" nodeType="withEffect" presetClass="entr" presetID="2" presetSubtype="4">
                                  <p:stCondLst>
                                    <p:cond delay="0"/>
                                  </p:stCondLst>
                                  <p:childTnLst>
                                    <p:set>
                                      <p:cBhvr>
                                        <p:cTn dur="1" fill="hold" id="107">
                                          <p:stCondLst>
                                            <p:cond delay="0"/>
                                          </p:stCondLst>
                                        </p:cTn>
                                        <p:tgtEl>
                                          <p:spTgt spid="46106"/>
                                        </p:tgtEl>
                                        <p:attrNameLst>
                                          <p:attrName>style.visibility</p:attrName>
                                        </p:attrNameLst>
                                      </p:cBhvr>
                                      <p:to>
                                        <p:strVal val="visible"/>
                                      </p:to>
                                    </p:set>
                                    <p:anim calcmode="lin" valueType="num">
                                      <p:cBhvr additive="base">
                                        <p:cTn dur="500" fill="hold" id="108"/>
                                        <p:tgtEl>
                                          <p:spTgt spid="46106"/>
                                        </p:tgtEl>
                                        <p:attrNameLst>
                                          <p:attrName>ppt_x</p:attrName>
                                        </p:attrNameLst>
                                      </p:cBhvr>
                                      <p:tavLst>
                                        <p:tav tm="0">
                                          <p:val>
                                            <p:strVal val="#ppt_x"/>
                                          </p:val>
                                        </p:tav>
                                        <p:tav tm="100000">
                                          <p:val>
                                            <p:strVal val="#ppt_x"/>
                                          </p:val>
                                        </p:tav>
                                      </p:tavLst>
                                    </p:anim>
                                    <p:anim calcmode="lin" valueType="num">
                                      <p:cBhvr additive="base">
                                        <p:cTn dur="500" fill="hold" id="109"/>
                                        <p:tgtEl>
                                          <p:spTgt spid="46106"/>
                                        </p:tgtEl>
                                        <p:attrNameLst>
                                          <p:attrName>ppt_y</p:attrName>
                                        </p:attrNameLst>
                                      </p:cBhvr>
                                      <p:tavLst>
                                        <p:tav tm="0">
                                          <p:val>
                                            <p:strVal val="1+#ppt_h/2"/>
                                          </p:val>
                                        </p:tav>
                                        <p:tav tm="100000">
                                          <p:val>
                                            <p:strVal val="#ppt_y"/>
                                          </p:val>
                                        </p:tav>
                                      </p:tavLst>
                                    </p:anim>
                                  </p:childTnLst>
                                </p:cTn>
                              </p:par>
                              <p:par>
                                <p:cTn fill="hold" grpId="0" id="110" nodeType="withEffect" presetClass="entr" presetID="2" presetSubtype="4">
                                  <p:stCondLst>
                                    <p:cond delay="0"/>
                                  </p:stCondLst>
                                  <p:childTnLst>
                                    <p:set>
                                      <p:cBhvr>
                                        <p:cTn dur="1" fill="hold" id="111">
                                          <p:stCondLst>
                                            <p:cond delay="0"/>
                                          </p:stCondLst>
                                        </p:cTn>
                                        <p:tgtEl>
                                          <p:spTgt spid="46107"/>
                                        </p:tgtEl>
                                        <p:attrNameLst>
                                          <p:attrName>style.visibility</p:attrName>
                                        </p:attrNameLst>
                                      </p:cBhvr>
                                      <p:to>
                                        <p:strVal val="visible"/>
                                      </p:to>
                                    </p:set>
                                    <p:anim calcmode="lin" valueType="num">
                                      <p:cBhvr additive="base">
                                        <p:cTn dur="500" fill="hold" id="112"/>
                                        <p:tgtEl>
                                          <p:spTgt spid="46107"/>
                                        </p:tgtEl>
                                        <p:attrNameLst>
                                          <p:attrName>ppt_x</p:attrName>
                                        </p:attrNameLst>
                                      </p:cBhvr>
                                      <p:tavLst>
                                        <p:tav tm="0">
                                          <p:val>
                                            <p:strVal val="#ppt_x"/>
                                          </p:val>
                                        </p:tav>
                                        <p:tav tm="100000">
                                          <p:val>
                                            <p:strVal val="#ppt_x"/>
                                          </p:val>
                                        </p:tav>
                                      </p:tavLst>
                                    </p:anim>
                                    <p:anim calcmode="lin" valueType="num">
                                      <p:cBhvr additive="base">
                                        <p:cTn dur="500" fill="hold" id="113"/>
                                        <p:tgtEl>
                                          <p:spTgt spid="46107"/>
                                        </p:tgtEl>
                                        <p:attrNameLst>
                                          <p:attrName>ppt_y</p:attrName>
                                        </p:attrNameLst>
                                      </p:cBhvr>
                                      <p:tavLst>
                                        <p:tav tm="0">
                                          <p:val>
                                            <p:strVal val="1+#ppt_h/2"/>
                                          </p:val>
                                        </p:tav>
                                        <p:tav tm="100000">
                                          <p:val>
                                            <p:strVal val="#ppt_y"/>
                                          </p:val>
                                        </p:tav>
                                      </p:tavLst>
                                    </p:anim>
                                  </p:childTnLst>
                                </p:cTn>
                              </p:par>
                              <p:par>
                                <p:cTn fill="hold" grpId="0" id="114" nodeType="withEffect" presetClass="entr" presetID="2" presetSubtype="4">
                                  <p:stCondLst>
                                    <p:cond delay="0"/>
                                  </p:stCondLst>
                                  <p:childTnLst>
                                    <p:set>
                                      <p:cBhvr>
                                        <p:cTn dur="1" fill="hold" id="115">
                                          <p:stCondLst>
                                            <p:cond delay="0"/>
                                          </p:stCondLst>
                                        </p:cTn>
                                        <p:tgtEl>
                                          <p:spTgt spid="46108"/>
                                        </p:tgtEl>
                                        <p:attrNameLst>
                                          <p:attrName>style.visibility</p:attrName>
                                        </p:attrNameLst>
                                      </p:cBhvr>
                                      <p:to>
                                        <p:strVal val="visible"/>
                                      </p:to>
                                    </p:set>
                                    <p:anim calcmode="lin" valueType="num">
                                      <p:cBhvr additive="base">
                                        <p:cTn dur="500" fill="hold" id="116"/>
                                        <p:tgtEl>
                                          <p:spTgt spid="46108"/>
                                        </p:tgtEl>
                                        <p:attrNameLst>
                                          <p:attrName>ppt_x</p:attrName>
                                        </p:attrNameLst>
                                      </p:cBhvr>
                                      <p:tavLst>
                                        <p:tav tm="0">
                                          <p:val>
                                            <p:strVal val="#ppt_x"/>
                                          </p:val>
                                        </p:tav>
                                        <p:tav tm="100000">
                                          <p:val>
                                            <p:strVal val="#ppt_x"/>
                                          </p:val>
                                        </p:tav>
                                      </p:tavLst>
                                    </p:anim>
                                    <p:anim calcmode="lin" valueType="num">
                                      <p:cBhvr additive="base">
                                        <p:cTn dur="500" fill="hold" id="117"/>
                                        <p:tgtEl>
                                          <p:spTgt spid="46108"/>
                                        </p:tgtEl>
                                        <p:attrNameLst>
                                          <p:attrName>ppt_y</p:attrName>
                                        </p:attrNameLst>
                                      </p:cBhvr>
                                      <p:tavLst>
                                        <p:tav tm="0">
                                          <p:val>
                                            <p:strVal val="1+#ppt_h/2"/>
                                          </p:val>
                                        </p:tav>
                                        <p:tav tm="100000">
                                          <p:val>
                                            <p:strVal val="#ppt_y"/>
                                          </p:val>
                                        </p:tav>
                                      </p:tavLst>
                                    </p:anim>
                                  </p:childTnLst>
                                </p:cTn>
                              </p:par>
                              <p:par>
                                <p:cTn fill="hold" grpId="0" id="118" nodeType="withEffect" presetClass="entr" presetID="2" presetSubtype="4">
                                  <p:stCondLst>
                                    <p:cond delay="0"/>
                                  </p:stCondLst>
                                  <p:childTnLst>
                                    <p:set>
                                      <p:cBhvr>
                                        <p:cTn dur="1" fill="hold" id="119">
                                          <p:stCondLst>
                                            <p:cond delay="0"/>
                                          </p:stCondLst>
                                        </p:cTn>
                                        <p:tgtEl>
                                          <p:spTgt spid="46109"/>
                                        </p:tgtEl>
                                        <p:attrNameLst>
                                          <p:attrName>style.visibility</p:attrName>
                                        </p:attrNameLst>
                                      </p:cBhvr>
                                      <p:to>
                                        <p:strVal val="visible"/>
                                      </p:to>
                                    </p:set>
                                    <p:anim calcmode="lin" valueType="num">
                                      <p:cBhvr additive="base">
                                        <p:cTn dur="500" fill="hold" id="120"/>
                                        <p:tgtEl>
                                          <p:spTgt spid="46109"/>
                                        </p:tgtEl>
                                        <p:attrNameLst>
                                          <p:attrName>ppt_x</p:attrName>
                                        </p:attrNameLst>
                                      </p:cBhvr>
                                      <p:tavLst>
                                        <p:tav tm="0">
                                          <p:val>
                                            <p:strVal val="#ppt_x"/>
                                          </p:val>
                                        </p:tav>
                                        <p:tav tm="100000">
                                          <p:val>
                                            <p:strVal val="#ppt_x"/>
                                          </p:val>
                                        </p:tav>
                                      </p:tavLst>
                                    </p:anim>
                                    <p:anim calcmode="lin" valueType="num">
                                      <p:cBhvr additive="base">
                                        <p:cTn dur="500" fill="hold" id="121"/>
                                        <p:tgtEl>
                                          <p:spTgt spid="46109"/>
                                        </p:tgtEl>
                                        <p:attrNameLst>
                                          <p:attrName>ppt_y</p:attrName>
                                        </p:attrNameLst>
                                      </p:cBhvr>
                                      <p:tavLst>
                                        <p:tav tm="0">
                                          <p:val>
                                            <p:strVal val="1+#ppt_h/2"/>
                                          </p:val>
                                        </p:tav>
                                        <p:tav tm="100000">
                                          <p:val>
                                            <p:strVal val="#ppt_y"/>
                                          </p:val>
                                        </p:tav>
                                      </p:tavLst>
                                    </p:anim>
                                  </p:childTnLst>
                                </p:cTn>
                              </p:par>
                              <p:par>
                                <p:cTn fill="hold" grpId="0" id="122" nodeType="withEffect" presetClass="entr" presetID="2" presetSubtype="4">
                                  <p:stCondLst>
                                    <p:cond delay="0"/>
                                  </p:stCondLst>
                                  <p:childTnLst>
                                    <p:set>
                                      <p:cBhvr>
                                        <p:cTn dur="1" fill="hold" id="123">
                                          <p:stCondLst>
                                            <p:cond delay="0"/>
                                          </p:stCondLst>
                                        </p:cTn>
                                        <p:tgtEl>
                                          <p:spTgt spid="46110"/>
                                        </p:tgtEl>
                                        <p:attrNameLst>
                                          <p:attrName>style.visibility</p:attrName>
                                        </p:attrNameLst>
                                      </p:cBhvr>
                                      <p:to>
                                        <p:strVal val="visible"/>
                                      </p:to>
                                    </p:set>
                                    <p:anim calcmode="lin" valueType="num">
                                      <p:cBhvr additive="base">
                                        <p:cTn dur="500" fill="hold" id="124"/>
                                        <p:tgtEl>
                                          <p:spTgt spid="46110"/>
                                        </p:tgtEl>
                                        <p:attrNameLst>
                                          <p:attrName>ppt_x</p:attrName>
                                        </p:attrNameLst>
                                      </p:cBhvr>
                                      <p:tavLst>
                                        <p:tav tm="0">
                                          <p:val>
                                            <p:strVal val="#ppt_x"/>
                                          </p:val>
                                        </p:tav>
                                        <p:tav tm="100000">
                                          <p:val>
                                            <p:strVal val="#ppt_x"/>
                                          </p:val>
                                        </p:tav>
                                      </p:tavLst>
                                    </p:anim>
                                    <p:anim calcmode="lin" valueType="num">
                                      <p:cBhvr additive="base">
                                        <p:cTn dur="500" fill="hold" id="125"/>
                                        <p:tgtEl>
                                          <p:spTgt spid="46110"/>
                                        </p:tgtEl>
                                        <p:attrNameLst>
                                          <p:attrName>ppt_y</p:attrName>
                                        </p:attrNameLst>
                                      </p:cBhvr>
                                      <p:tavLst>
                                        <p:tav tm="0">
                                          <p:val>
                                            <p:strVal val="1+#ppt_h/2"/>
                                          </p:val>
                                        </p:tav>
                                        <p:tav tm="100000">
                                          <p:val>
                                            <p:strVal val="#ppt_y"/>
                                          </p:val>
                                        </p:tav>
                                      </p:tavLst>
                                    </p:anim>
                                  </p:childTnLst>
                                </p:cTn>
                              </p:par>
                              <p:par>
                                <p:cTn fill="hold" grpId="0" id="126" nodeType="withEffect" presetClass="entr" presetID="2" presetSubtype="4">
                                  <p:stCondLst>
                                    <p:cond delay="0"/>
                                  </p:stCondLst>
                                  <p:childTnLst>
                                    <p:set>
                                      <p:cBhvr>
                                        <p:cTn dur="1" fill="hold" id="127">
                                          <p:stCondLst>
                                            <p:cond delay="0"/>
                                          </p:stCondLst>
                                        </p:cTn>
                                        <p:tgtEl>
                                          <p:spTgt spid="46111"/>
                                        </p:tgtEl>
                                        <p:attrNameLst>
                                          <p:attrName>style.visibility</p:attrName>
                                        </p:attrNameLst>
                                      </p:cBhvr>
                                      <p:to>
                                        <p:strVal val="visible"/>
                                      </p:to>
                                    </p:set>
                                    <p:anim calcmode="lin" valueType="num">
                                      <p:cBhvr additive="base">
                                        <p:cTn dur="500" fill="hold" id="128"/>
                                        <p:tgtEl>
                                          <p:spTgt spid="46111"/>
                                        </p:tgtEl>
                                        <p:attrNameLst>
                                          <p:attrName>ppt_x</p:attrName>
                                        </p:attrNameLst>
                                      </p:cBhvr>
                                      <p:tavLst>
                                        <p:tav tm="0">
                                          <p:val>
                                            <p:strVal val="#ppt_x"/>
                                          </p:val>
                                        </p:tav>
                                        <p:tav tm="100000">
                                          <p:val>
                                            <p:strVal val="#ppt_x"/>
                                          </p:val>
                                        </p:tav>
                                      </p:tavLst>
                                    </p:anim>
                                    <p:anim calcmode="lin" valueType="num">
                                      <p:cBhvr additive="base">
                                        <p:cTn dur="500" fill="hold" id="129"/>
                                        <p:tgtEl>
                                          <p:spTgt spid="46111"/>
                                        </p:tgtEl>
                                        <p:attrNameLst>
                                          <p:attrName>ppt_y</p:attrName>
                                        </p:attrNameLst>
                                      </p:cBhvr>
                                      <p:tavLst>
                                        <p:tav tm="0">
                                          <p:val>
                                            <p:strVal val="1+#ppt_h/2"/>
                                          </p:val>
                                        </p:tav>
                                        <p:tav tm="100000">
                                          <p:val>
                                            <p:strVal val="#ppt_y"/>
                                          </p:val>
                                        </p:tav>
                                      </p:tavLst>
                                    </p:anim>
                                  </p:childTnLst>
                                </p:cTn>
                              </p:par>
                              <p:par>
                                <p:cTn fill="hold" grpId="0" id="130" nodeType="withEffect" presetClass="entr" presetID="2" presetSubtype="4">
                                  <p:stCondLst>
                                    <p:cond delay="0"/>
                                  </p:stCondLst>
                                  <p:childTnLst>
                                    <p:set>
                                      <p:cBhvr>
                                        <p:cTn dur="1" fill="hold" id="131">
                                          <p:stCondLst>
                                            <p:cond delay="0"/>
                                          </p:stCondLst>
                                        </p:cTn>
                                        <p:tgtEl>
                                          <p:spTgt spid="46112"/>
                                        </p:tgtEl>
                                        <p:attrNameLst>
                                          <p:attrName>style.visibility</p:attrName>
                                        </p:attrNameLst>
                                      </p:cBhvr>
                                      <p:to>
                                        <p:strVal val="visible"/>
                                      </p:to>
                                    </p:set>
                                    <p:anim calcmode="lin" valueType="num">
                                      <p:cBhvr additive="base">
                                        <p:cTn dur="500" fill="hold" id="132"/>
                                        <p:tgtEl>
                                          <p:spTgt spid="46112"/>
                                        </p:tgtEl>
                                        <p:attrNameLst>
                                          <p:attrName>ppt_x</p:attrName>
                                        </p:attrNameLst>
                                      </p:cBhvr>
                                      <p:tavLst>
                                        <p:tav tm="0">
                                          <p:val>
                                            <p:strVal val="#ppt_x"/>
                                          </p:val>
                                        </p:tav>
                                        <p:tav tm="100000">
                                          <p:val>
                                            <p:strVal val="#ppt_x"/>
                                          </p:val>
                                        </p:tav>
                                      </p:tavLst>
                                    </p:anim>
                                    <p:anim calcmode="lin" valueType="num">
                                      <p:cBhvr additive="base">
                                        <p:cTn dur="500" fill="hold" id="133"/>
                                        <p:tgtEl>
                                          <p:spTgt spid="46112"/>
                                        </p:tgtEl>
                                        <p:attrNameLst>
                                          <p:attrName>ppt_y</p:attrName>
                                        </p:attrNameLst>
                                      </p:cBhvr>
                                      <p:tavLst>
                                        <p:tav tm="0">
                                          <p:val>
                                            <p:strVal val="1+#ppt_h/2"/>
                                          </p:val>
                                        </p:tav>
                                        <p:tav tm="100000">
                                          <p:val>
                                            <p:strVal val="#ppt_y"/>
                                          </p:val>
                                        </p:tav>
                                      </p:tavLst>
                                    </p:anim>
                                  </p:childTnLst>
                                </p:cTn>
                              </p:par>
                              <p:par>
                                <p:cTn fill="hold" grpId="0" id="134" nodeType="withEffect" presetClass="entr" presetID="2" presetSubtype="4">
                                  <p:stCondLst>
                                    <p:cond delay="0"/>
                                  </p:stCondLst>
                                  <p:childTnLst>
                                    <p:set>
                                      <p:cBhvr>
                                        <p:cTn dur="1" fill="hold" id="135">
                                          <p:stCondLst>
                                            <p:cond delay="0"/>
                                          </p:stCondLst>
                                        </p:cTn>
                                        <p:tgtEl>
                                          <p:spTgt spid="46113"/>
                                        </p:tgtEl>
                                        <p:attrNameLst>
                                          <p:attrName>style.visibility</p:attrName>
                                        </p:attrNameLst>
                                      </p:cBhvr>
                                      <p:to>
                                        <p:strVal val="visible"/>
                                      </p:to>
                                    </p:set>
                                    <p:anim calcmode="lin" valueType="num">
                                      <p:cBhvr additive="base">
                                        <p:cTn dur="500" fill="hold" id="136"/>
                                        <p:tgtEl>
                                          <p:spTgt spid="46113"/>
                                        </p:tgtEl>
                                        <p:attrNameLst>
                                          <p:attrName>ppt_x</p:attrName>
                                        </p:attrNameLst>
                                      </p:cBhvr>
                                      <p:tavLst>
                                        <p:tav tm="0">
                                          <p:val>
                                            <p:strVal val="#ppt_x"/>
                                          </p:val>
                                        </p:tav>
                                        <p:tav tm="100000">
                                          <p:val>
                                            <p:strVal val="#ppt_x"/>
                                          </p:val>
                                        </p:tav>
                                      </p:tavLst>
                                    </p:anim>
                                    <p:anim calcmode="lin" valueType="num">
                                      <p:cBhvr additive="base">
                                        <p:cTn dur="500" fill="hold" id="137"/>
                                        <p:tgtEl>
                                          <p:spTgt spid="46113"/>
                                        </p:tgtEl>
                                        <p:attrNameLst>
                                          <p:attrName>ppt_y</p:attrName>
                                        </p:attrNameLst>
                                      </p:cBhvr>
                                      <p:tavLst>
                                        <p:tav tm="0">
                                          <p:val>
                                            <p:strVal val="1+#ppt_h/2"/>
                                          </p:val>
                                        </p:tav>
                                        <p:tav tm="100000">
                                          <p:val>
                                            <p:strVal val="#ppt_y"/>
                                          </p:val>
                                        </p:tav>
                                      </p:tavLst>
                                    </p:anim>
                                  </p:childTnLst>
                                </p:cTn>
                              </p:par>
                              <p:par>
                                <p:cTn fill="hold" grpId="0" id="138" nodeType="withEffect" presetClass="entr" presetID="2" presetSubtype="4">
                                  <p:stCondLst>
                                    <p:cond delay="0"/>
                                  </p:stCondLst>
                                  <p:childTnLst>
                                    <p:set>
                                      <p:cBhvr>
                                        <p:cTn dur="1" fill="hold" id="139">
                                          <p:stCondLst>
                                            <p:cond delay="0"/>
                                          </p:stCondLst>
                                        </p:cTn>
                                        <p:tgtEl>
                                          <p:spTgt spid="46114"/>
                                        </p:tgtEl>
                                        <p:attrNameLst>
                                          <p:attrName>style.visibility</p:attrName>
                                        </p:attrNameLst>
                                      </p:cBhvr>
                                      <p:to>
                                        <p:strVal val="visible"/>
                                      </p:to>
                                    </p:set>
                                    <p:anim calcmode="lin" valueType="num">
                                      <p:cBhvr additive="base">
                                        <p:cTn dur="500" fill="hold" id="140"/>
                                        <p:tgtEl>
                                          <p:spTgt spid="46114"/>
                                        </p:tgtEl>
                                        <p:attrNameLst>
                                          <p:attrName>ppt_x</p:attrName>
                                        </p:attrNameLst>
                                      </p:cBhvr>
                                      <p:tavLst>
                                        <p:tav tm="0">
                                          <p:val>
                                            <p:strVal val="#ppt_x"/>
                                          </p:val>
                                        </p:tav>
                                        <p:tav tm="100000">
                                          <p:val>
                                            <p:strVal val="#ppt_x"/>
                                          </p:val>
                                        </p:tav>
                                      </p:tavLst>
                                    </p:anim>
                                    <p:anim calcmode="lin" valueType="num">
                                      <p:cBhvr additive="base">
                                        <p:cTn dur="500" fill="hold" id="141"/>
                                        <p:tgtEl>
                                          <p:spTgt spid="46114"/>
                                        </p:tgtEl>
                                        <p:attrNameLst>
                                          <p:attrName>ppt_y</p:attrName>
                                        </p:attrNameLst>
                                      </p:cBhvr>
                                      <p:tavLst>
                                        <p:tav tm="0">
                                          <p:val>
                                            <p:strVal val="1+#ppt_h/2"/>
                                          </p:val>
                                        </p:tav>
                                        <p:tav tm="100000">
                                          <p:val>
                                            <p:strVal val="#ppt_y"/>
                                          </p:val>
                                        </p:tav>
                                      </p:tavLst>
                                    </p:anim>
                                  </p:childTnLst>
                                </p:cTn>
                              </p:par>
                            </p:childTnLst>
                          </p:cTn>
                        </p:par>
                      </p:childTnLst>
                    </p:cTn>
                  </p:par>
                  <p:par>
                    <p:cTn fill="hold" id="142" nodeType="clickPar">
                      <p:stCondLst>
                        <p:cond delay="indefinite"/>
                      </p:stCondLst>
                      <p:childTnLst>
                        <p:par>
                          <p:cTn fill="hold" id="143" nodeType="afterGroup">
                            <p:stCondLst>
                              <p:cond delay="0"/>
                            </p:stCondLst>
                            <p:childTnLst>
                              <p:par>
                                <p:cTn fill="hold" grpId="0" id="144" nodeType="clickEffect" presetClass="entr" presetID="2" presetSubtype="4">
                                  <p:stCondLst>
                                    <p:cond delay="0"/>
                                  </p:stCondLst>
                                  <p:childTnLst>
                                    <p:set>
                                      <p:cBhvr>
                                        <p:cTn dur="1" fill="hold" id="145">
                                          <p:stCondLst>
                                            <p:cond delay="0"/>
                                          </p:stCondLst>
                                        </p:cTn>
                                        <p:tgtEl>
                                          <p:spTgt spid="46116"/>
                                        </p:tgtEl>
                                        <p:attrNameLst>
                                          <p:attrName>style.visibility</p:attrName>
                                        </p:attrNameLst>
                                      </p:cBhvr>
                                      <p:to>
                                        <p:strVal val="visible"/>
                                      </p:to>
                                    </p:set>
                                    <p:anim calcmode="lin" valueType="num">
                                      <p:cBhvr additive="base">
                                        <p:cTn dur="500" fill="hold" id="146"/>
                                        <p:tgtEl>
                                          <p:spTgt spid="46116"/>
                                        </p:tgtEl>
                                        <p:attrNameLst>
                                          <p:attrName>ppt_x</p:attrName>
                                        </p:attrNameLst>
                                      </p:cBhvr>
                                      <p:tavLst>
                                        <p:tav tm="0">
                                          <p:val>
                                            <p:strVal val="#ppt_x"/>
                                          </p:val>
                                        </p:tav>
                                        <p:tav tm="100000">
                                          <p:val>
                                            <p:strVal val="#ppt_x"/>
                                          </p:val>
                                        </p:tav>
                                      </p:tavLst>
                                    </p:anim>
                                    <p:anim calcmode="lin" valueType="num">
                                      <p:cBhvr additive="base">
                                        <p:cTn dur="500" fill="hold" id="147"/>
                                        <p:tgtEl>
                                          <p:spTgt spid="46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082"/>
      <p:bldP grpId="0" spid="46083"/>
      <p:bldP grpId="0" spid="46084"/>
      <p:bldP grpId="0" spid="46085"/>
      <p:bldP grpId="0" spid="46086"/>
      <p:bldP grpId="0" spid="46087"/>
      <p:bldP grpId="0" spid="46088"/>
      <p:bldP grpId="0" spid="46089"/>
      <p:bldP grpId="0" spid="46090"/>
      <p:bldP grpId="0" spid="46092"/>
      <p:bldP grpId="0" spid="46093"/>
      <p:bldP grpId="0" spid="46094"/>
      <p:bldP grpId="0" spid="46095"/>
      <p:bldP grpId="0" spid="46096"/>
      <p:bldP grpId="0" spid="46097"/>
      <p:bldP grpId="0" spid="46098"/>
      <p:bldP grpId="0" spid="46099"/>
      <p:bldP grpId="0" spid="46100"/>
      <p:bldP grpId="0" spid="46101"/>
      <p:bldP grpId="0" spid="46102"/>
      <p:bldP grpId="0" spid="46103"/>
      <p:bldP grpId="0" spid="46104"/>
      <p:bldP grpId="0" spid="46105"/>
      <p:bldP grpId="0" spid="46106"/>
      <p:bldP grpId="0" spid="46107"/>
      <p:bldP grpId="0" spid="46108"/>
      <p:bldP grpId="0" spid="46109"/>
      <p:bldP grpId="0" spid="46110"/>
      <p:bldP grpId="0" spid="46111"/>
      <p:bldP grpId="0" spid="46112"/>
      <p:bldP grpId="0" spid="46113"/>
      <p:bldP grpId="0" spid="46114"/>
      <p:bldP grpId="0" spid="46115"/>
      <p:bldP grpId="0" spid="4611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Freeform: Shape 24">
            <a:extLst>
              <a:ext uri="{FF2B5EF4-FFF2-40B4-BE49-F238E27FC236}">
                <a16:creationId xmlns:a16="http://schemas.microsoft.com/office/drawing/2014/main" id="{5E1887C6-A1FA-482B-A409-E51242E800AE}"/>
              </a:ext>
            </a:extLst>
          </p:cNvPr>
          <p:cNvSpPr/>
          <p:nvPr/>
        </p:nvSpPr>
        <p:spPr>
          <a:xfrm>
            <a:off x="1727462" y="1882639"/>
            <a:ext cx="3037006" cy="1188720"/>
          </a:xfrm>
          <a:prstGeom prst="roundRect">
            <a:avLst/>
          </a:prstGeom>
          <a:solidFill>
            <a:srgbClr val="FFDB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125"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nvGrpSpPr>
          <p:cNvPr id="9" name="Group 65">
            <a:extLst>
              <a:ext uri="{FF2B5EF4-FFF2-40B4-BE49-F238E27FC236}">
                <a16:creationId xmlns:a16="http://schemas.microsoft.com/office/drawing/2014/main" id="{4B3EAA2D-5F85-4758-B211-B62CA13423A0}"/>
              </a:ext>
            </a:extLst>
          </p:cNvPr>
          <p:cNvGrpSpPr/>
          <p:nvPr/>
        </p:nvGrpSpPr>
        <p:grpSpPr>
          <a:xfrm>
            <a:off x="2083678" y="2154332"/>
            <a:ext cx="768618" cy="768618"/>
            <a:chOff x="10045068" y="3777498"/>
            <a:chExt cx="1229788" cy="1229788"/>
          </a:xfrm>
        </p:grpSpPr>
        <p:sp>
          <p:nvSpPr>
            <p:cNvPr id="10" name="Oval 22">
              <a:extLst>
                <a:ext uri="{FF2B5EF4-FFF2-40B4-BE49-F238E27FC236}">
                  <a16:creationId xmlns:a16="http://schemas.microsoft.com/office/drawing/2014/main" id="{8F9E488B-719E-4ECB-892F-4B76D9591426}"/>
                </a:ext>
              </a:extLst>
            </p:cNvPr>
            <p:cNvSpPr/>
            <p:nvPr/>
          </p:nvSpPr>
          <p:spPr>
            <a:xfrm>
              <a:off x="10045068" y="3777498"/>
              <a:ext cx="1229788" cy="1229788"/>
            </a:xfrm>
            <a:prstGeom prst="ellipse">
              <a:avLst/>
            </a:prstGeom>
            <a:solidFill>
              <a:schemeClr val="bg1"/>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0" kumimoji="0" lang="id-ID" noProof="0" normalizeH="0" spc="0" strike="noStrike" sz="1125" u="none">
                <a:ln>
                  <a:noFill/>
                </a:ln>
                <a:solidFill>
                  <a:srgbClr val="FFFFFF"/>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nvGrpSpPr>
            <p:cNvPr id="11" name="Group 57">
              <a:extLst>
                <a:ext uri="{FF2B5EF4-FFF2-40B4-BE49-F238E27FC236}">
                  <a16:creationId xmlns:a16="http://schemas.microsoft.com/office/drawing/2014/main" id="{3CD4FCD3-B122-4218-B632-A6D544B2A809}"/>
                </a:ext>
              </a:extLst>
            </p:cNvPr>
            <p:cNvGrpSpPr/>
            <p:nvPr/>
          </p:nvGrpSpPr>
          <p:grpSpPr>
            <a:xfrm>
              <a:off x="10481752" y="4154508"/>
              <a:ext cx="356420" cy="475768"/>
              <a:chOff x="2639219" y="3510757"/>
              <a:chExt cx="348456" cy="465138"/>
            </a:xfrm>
            <a:solidFill>
              <a:srgbClr val="FFFFFF"/>
            </a:solidFill>
          </p:grpSpPr>
          <p:sp>
            <p:nvSpPr>
              <p:cNvPr id="12" name="AutoShape 115">
                <a:extLst>
                  <a:ext uri="{FF2B5EF4-FFF2-40B4-BE49-F238E27FC236}">
                    <a16:creationId xmlns:a16="http://schemas.microsoft.com/office/drawing/2014/main" id="{DC42A497-D9E0-4FFE-B03A-A1F403BBE41C}"/>
                  </a:ext>
                </a:extLst>
              </p:cNvPr>
              <p:cNvSpPr/>
              <p:nvPr/>
            </p:nvSpPr>
            <p:spPr bwMode="auto">
              <a:xfrm>
                <a:off x="2639219" y="3510757"/>
                <a:ext cx="348456"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21" lIns="19021" rIns="19021" tIns="19021"/>
              <a:lstStyle/>
              <a:p>
                <a:pPr algn="ctr" defTabSz="228243" eaLnBrk="1" fontAlgn="base" hangingPunct="0" indent="0" latinLnBrk="0" lvl="0" marL="0" marR="0" rtl="0">
                  <a:lnSpc>
                    <a:spcPct val="100000"/>
                  </a:lnSpc>
                  <a:spcBef>
                    <a:spcPct val="0"/>
                  </a:spcBef>
                  <a:spcAft>
                    <a:spcPct val="0"/>
                  </a:spcAft>
                  <a:buClrTx/>
                  <a:buSzTx/>
                  <a:buFontTx/>
                  <a:buNone/>
                  <a:defRPr/>
                </a:pPr>
                <a:endParaRPr b="0" baseline="0" cap="none" i="0" kern="0" kumimoji="0" lang="en-US" noProof="0" normalizeH="0" spc="0" strike="noStrike" sz="1498" u="none">
                  <a:ln>
                    <a:noFill/>
                  </a:ln>
                  <a:solidFill>
                    <a:srgbClr val="FFFFFF"/>
                  </a:solidFill>
                  <a:effectLst>
                    <a:outerShdw algn="tl" blurRad="38100" dir="2700000" dist="38100">
                      <a:srgbClr val="000000"/>
                    </a:outerShdw>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13" name="AutoShape 116">
                <a:extLst>
                  <a:ext uri="{FF2B5EF4-FFF2-40B4-BE49-F238E27FC236}">
                    <a16:creationId xmlns:a16="http://schemas.microsoft.com/office/drawing/2014/main" id="{CBA64052-81E8-4B96-B451-9FE070BA0478}"/>
                  </a:ext>
                </a:extLst>
              </p:cNvPr>
              <p:cNvSpPr/>
              <p:nvPr/>
            </p:nvSpPr>
            <p:spPr bwMode="auto">
              <a:xfrm>
                <a:off x="2784475" y="3786982"/>
                <a:ext cx="57944"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21" lIns="19021" rIns="19021" tIns="19021"/>
              <a:lstStyle/>
              <a:p>
                <a:pPr algn="ctr" defTabSz="228243" eaLnBrk="1" fontAlgn="base" hangingPunct="0" indent="0" latinLnBrk="0" lvl="0" marL="0" marR="0" rtl="0">
                  <a:lnSpc>
                    <a:spcPct val="100000"/>
                  </a:lnSpc>
                  <a:spcBef>
                    <a:spcPct val="0"/>
                  </a:spcBef>
                  <a:spcAft>
                    <a:spcPct val="0"/>
                  </a:spcAft>
                  <a:buClrTx/>
                  <a:buSzTx/>
                  <a:buFontTx/>
                  <a:buNone/>
                  <a:defRPr/>
                </a:pPr>
                <a:endParaRPr b="0" baseline="0" cap="none" i="0" kern="0" kumimoji="0" lang="en-US" noProof="0" normalizeH="0" spc="0" strike="noStrike" sz="1498" u="none">
                  <a:ln>
                    <a:noFill/>
                  </a:ln>
                  <a:solidFill>
                    <a:srgbClr val="FFFFFF"/>
                  </a:solidFill>
                  <a:effectLst>
                    <a:outerShdw algn="tl" blurRad="38100" dir="2700000" dist="38100">
                      <a:srgbClr val="000000"/>
                    </a:outerShdw>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grpSp>
      <p:sp>
        <p:nvSpPr>
          <p:cNvPr id="14" name="TextBox 35">
            <a:extLst>
              <a:ext uri="{FF2B5EF4-FFF2-40B4-BE49-F238E27FC236}">
                <a16:creationId xmlns:a16="http://schemas.microsoft.com/office/drawing/2014/main" id="{6A395818-103E-4700-B609-1B6EC012CDD9}"/>
              </a:ext>
            </a:extLst>
          </p:cNvPr>
          <p:cNvSpPr txBox="1"/>
          <p:nvPr/>
        </p:nvSpPr>
        <p:spPr>
          <a:xfrm>
            <a:off x="3125224" y="2514193"/>
            <a:ext cx="1965496" cy="342900"/>
          </a:xfrm>
          <a:prstGeom prst="rect">
            <a:avLst/>
          </a:prstGeom>
          <a:noFill/>
        </p:spPr>
        <p:txBody>
          <a:bodyPr rtlCol="0" wrap="square">
            <a:spAutoFit/>
          </a:bodyPr>
          <a:lstStyle/>
          <a:p>
            <a:pPr algn="l" defTabSz="457200" eaLnBrk="1" fontAlgn="auto" hangingPunct="1" indent="0" latinLnBrk="0" lvl="0" marL="0" marR="0" rtl="0">
              <a:lnSpc>
                <a:spcPct val="150000"/>
              </a:lnSpc>
              <a:spcBef>
                <a:spcPct val="0"/>
              </a:spcBef>
              <a:spcAft>
                <a:spcPct val="0"/>
              </a:spcAft>
              <a:buClrTx/>
              <a:buSzTx/>
              <a:buFontTx/>
              <a:buNone/>
              <a:defRPr/>
            </a:pPr>
            <a:r>
              <a:rPr b="0" baseline="0" cap="none" i="0" kern="1200" kumimoji="0" lang="id-ID" noProof="0" normalizeH="0" spc="300" strike="noStrike" sz="1100" u="none">
                <a:ln>
                  <a:noFill/>
                </a:ln>
                <a:solidFill>
                  <a:schemeClr val="accent2"/>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MANAGER</a:t>
            </a:r>
          </a:p>
        </p:txBody>
      </p:sp>
      <p:sp>
        <p:nvSpPr>
          <p:cNvPr id="15" name="TextBox 36">
            <a:extLst>
              <a:ext uri="{FF2B5EF4-FFF2-40B4-BE49-F238E27FC236}">
                <a16:creationId xmlns:a16="http://schemas.microsoft.com/office/drawing/2014/main" id="{04FCC22C-52E6-4043-BD30-F72E99620FFF}"/>
              </a:ext>
            </a:extLst>
          </p:cNvPr>
          <p:cNvSpPr txBox="1"/>
          <p:nvPr/>
        </p:nvSpPr>
        <p:spPr>
          <a:xfrm>
            <a:off x="3141591" y="2083306"/>
            <a:ext cx="1965496" cy="457200"/>
          </a:xfrm>
          <a:prstGeom prst="rect">
            <a:avLst/>
          </a:prstGeom>
          <a:noFill/>
        </p:spPr>
        <p:txBody>
          <a:bodyPr rtlCol="0" wrap="square">
            <a:spAutoFit/>
          </a:bodyPr>
          <a:lstStyle/>
          <a:p>
            <a:pPr algn="l" defTabSz="457200" eaLnBrk="1" fontAlgn="auto" hangingPunct="1" indent="0" latinLnBrk="0" lvl="0" marL="0" marR="0" rtl="0">
              <a:lnSpc>
                <a:spcPct val="150000"/>
              </a:lnSpc>
              <a:spcBef>
                <a:spcPct val="0"/>
              </a:spcBef>
              <a:spcAft>
                <a:spcPct val="0"/>
              </a:spcAft>
              <a:buClrTx/>
              <a:buSzTx/>
              <a:buFontTx/>
              <a:buNone/>
              <a:defRPr/>
            </a:pPr>
            <a:r>
              <a:rPr b="1" baseline="0" cap="none" i="0" kern="1200" kumimoji="0" lang="en-US" noProof="0" normalizeH="0" spc="300" strike="noStrike" sz="1600" u="none">
                <a:ln>
                  <a:noFill/>
                </a:ln>
                <a:solidFill>
                  <a:schemeClr val="accent2"/>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PART 01</a:t>
            </a:r>
          </a:p>
        </p:txBody>
      </p:sp>
      <p:sp>
        <p:nvSpPr>
          <p:cNvPr id="16" name="Freeform: Shape 24">
            <a:extLst>
              <a:ext uri="{FF2B5EF4-FFF2-40B4-BE49-F238E27FC236}">
                <a16:creationId xmlns:a16="http://schemas.microsoft.com/office/drawing/2014/main" id="{D6D0B63E-D854-4F89-A5A8-62A9FF9B3E01}"/>
              </a:ext>
            </a:extLst>
          </p:cNvPr>
          <p:cNvSpPr/>
          <p:nvPr/>
        </p:nvSpPr>
        <p:spPr>
          <a:xfrm>
            <a:off x="5189180" y="1919833"/>
            <a:ext cx="3037006" cy="118872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125"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nvGrpSpPr>
          <p:cNvPr id="17" name="Group 65">
            <a:extLst>
              <a:ext uri="{FF2B5EF4-FFF2-40B4-BE49-F238E27FC236}">
                <a16:creationId xmlns:a16="http://schemas.microsoft.com/office/drawing/2014/main" id="{E36BD157-3890-4FB8-A4A5-2268145B5D49}"/>
              </a:ext>
            </a:extLst>
          </p:cNvPr>
          <p:cNvGrpSpPr/>
          <p:nvPr/>
        </p:nvGrpSpPr>
        <p:grpSpPr>
          <a:xfrm>
            <a:off x="5545396" y="2154332"/>
            <a:ext cx="768618" cy="768618"/>
            <a:chOff x="10045068" y="3777498"/>
            <a:chExt cx="1229788" cy="1229788"/>
          </a:xfrm>
        </p:grpSpPr>
        <p:sp>
          <p:nvSpPr>
            <p:cNvPr id="18" name="Oval 22">
              <a:extLst>
                <a:ext uri="{FF2B5EF4-FFF2-40B4-BE49-F238E27FC236}">
                  <a16:creationId xmlns:a16="http://schemas.microsoft.com/office/drawing/2014/main" id="{CB05FA52-60DA-40B1-B998-3905CE7BD4EE}"/>
                </a:ext>
              </a:extLst>
            </p:cNvPr>
            <p:cNvSpPr/>
            <p:nvPr/>
          </p:nvSpPr>
          <p:spPr>
            <a:xfrm>
              <a:off x="10045068" y="3777498"/>
              <a:ext cx="1229788" cy="1229788"/>
            </a:xfrm>
            <a:prstGeom prst="ellipse">
              <a:avLst/>
            </a:prstGeom>
            <a:solidFill>
              <a:schemeClr val="bg1"/>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0" kumimoji="0" lang="id-ID" noProof="0" normalizeH="0" spc="0" strike="noStrike" sz="1125" u="none">
                <a:ln>
                  <a:noFill/>
                </a:ln>
                <a:solidFill>
                  <a:srgbClr val="FFFFFF"/>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nvGrpSpPr>
            <p:cNvPr id="19" name="Group 57">
              <a:extLst>
                <a:ext uri="{FF2B5EF4-FFF2-40B4-BE49-F238E27FC236}">
                  <a16:creationId xmlns:a16="http://schemas.microsoft.com/office/drawing/2014/main" id="{3574D0F8-AA26-4D83-A0BA-92968CDBAB40}"/>
                </a:ext>
              </a:extLst>
            </p:cNvPr>
            <p:cNvGrpSpPr/>
            <p:nvPr/>
          </p:nvGrpSpPr>
          <p:grpSpPr>
            <a:xfrm>
              <a:off x="10481752" y="4154508"/>
              <a:ext cx="356420" cy="475768"/>
              <a:chOff x="2639219" y="3510757"/>
              <a:chExt cx="348456" cy="465138"/>
            </a:xfrm>
            <a:solidFill>
              <a:srgbClr val="FFFFFF"/>
            </a:solidFill>
          </p:grpSpPr>
          <p:sp>
            <p:nvSpPr>
              <p:cNvPr id="20" name="AutoShape 115">
                <a:extLst>
                  <a:ext uri="{FF2B5EF4-FFF2-40B4-BE49-F238E27FC236}">
                    <a16:creationId xmlns:a16="http://schemas.microsoft.com/office/drawing/2014/main" id="{A77DD259-68B8-4BEC-85B4-717B5CCE8FF2}"/>
                  </a:ext>
                </a:extLst>
              </p:cNvPr>
              <p:cNvSpPr/>
              <p:nvPr/>
            </p:nvSpPr>
            <p:spPr bwMode="auto">
              <a:xfrm>
                <a:off x="2639219" y="3510757"/>
                <a:ext cx="348456"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21" lIns="19021" rIns="19021" tIns="19021"/>
              <a:lstStyle/>
              <a:p>
                <a:pPr algn="ctr" defTabSz="228243" eaLnBrk="1" fontAlgn="base" hangingPunct="0" indent="0" latinLnBrk="0" lvl="0" marL="0" marR="0" rtl="0">
                  <a:lnSpc>
                    <a:spcPct val="100000"/>
                  </a:lnSpc>
                  <a:spcBef>
                    <a:spcPct val="0"/>
                  </a:spcBef>
                  <a:spcAft>
                    <a:spcPct val="0"/>
                  </a:spcAft>
                  <a:buClrTx/>
                  <a:buSzTx/>
                  <a:buFontTx/>
                  <a:buNone/>
                  <a:defRPr/>
                </a:pPr>
                <a:endParaRPr b="0" baseline="0" cap="none" i="0" kern="0" kumimoji="0" lang="en-US" noProof="0" normalizeH="0" spc="0" strike="noStrike" sz="1498" u="none">
                  <a:ln>
                    <a:noFill/>
                  </a:ln>
                  <a:solidFill>
                    <a:srgbClr val="FFFFFF"/>
                  </a:solidFill>
                  <a:effectLst>
                    <a:outerShdw algn="tl" blurRad="38100" dir="2700000" dist="38100">
                      <a:srgbClr val="000000"/>
                    </a:outerShdw>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21" name="AutoShape 116">
                <a:extLst>
                  <a:ext uri="{FF2B5EF4-FFF2-40B4-BE49-F238E27FC236}">
                    <a16:creationId xmlns:a16="http://schemas.microsoft.com/office/drawing/2014/main" id="{808B3412-E91E-4231-90B1-00AC7B72452D}"/>
                  </a:ext>
                </a:extLst>
              </p:cNvPr>
              <p:cNvSpPr/>
              <p:nvPr/>
            </p:nvSpPr>
            <p:spPr bwMode="auto">
              <a:xfrm>
                <a:off x="2784475" y="3786982"/>
                <a:ext cx="57944"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21" lIns="19021" rIns="19021" tIns="19021"/>
              <a:lstStyle/>
              <a:p>
                <a:pPr algn="ctr" defTabSz="228243" eaLnBrk="1" fontAlgn="base" hangingPunct="0" indent="0" latinLnBrk="0" lvl="0" marL="0" marR="0" rtl="0">
                  <a:lnSpc>
                    <a:spcPct val="100000"/>
                  </a:lnSpc>
                  <a:spcBef>
                    <a:spcPct val="0"/>
                  </a:spcBef>
                  <a:spcAft>
                    <a:spcPct val="0"/>
                  </a:spcAft>
                  <a:buClrTx/>
                  <a:buSzTx/>
                  <a:buFontTx/>
                  <a:buNone/>
                  <a:defRPr/>
                </a:pPr>
                <a:endParaRPr b="0" baseline="0" cap="none" i="0" kern="0" kumimoji="0" lang="en-US" noProof="0" normalizeH="0" spc="0" strike="noStrike" sz="1498" u="none">
                  <a:ln>
                    <a:noFill/>
                  </a:ln>
                  <a:solidFill>
                    <a:srgbClr val="FFFFFF"/>
                  </a:solidFill>
                  <a:effectLst>
                    <a:outerShdw algn="tl" blurRad="38100" dir="2700000" dist="38100">
                      <a:srgbClr val="000000"/>
                    </a:outerShdw>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grpSp>
      <p:sp>
        <p:nvSpPr>
          <p:cNvPr id="22" name="TextBox 35">
            <a:extLst>
              <a:ext uri="{FF2B5EF4-FFF2-40B4-BE49-F238E27FC236}">
                <a16:creationId xmlns:a16="http://schemas.microsoft.com/office/drawing/2014/main" id="{17F9721D-697E-4ACE-B4AA-ABBA569C76C8}"/>
              </a:ext>
            </a:extLst>
          </p:cNvPr>
          <p:cNvSpPr txBox="1"/>
          <p:nvPr/>
        </p:nvSpPr>
        <p:spPr>
          <a:xfrm>
            <a:off x="6586941" y="2514193"/>
            <a:ext cx="1965496" cy="342900"/>
          </a:xfrm>
          <a:prstGeom prst="rect">
            <a:avLst/>
          </a:prstGeom>
          <a:noFill/>
        </p:spPr>
        <p:txBody>
          <a:bodyPr rtlCol="0" wrap="square">
            <a:spAutoFit/>
          </a:bodyPr>
          <a:lstStyle/>
          <a:p>
            <a:pPr algn="l" defTabSz="457200" eaLnBrk="1" fontAlgn="auto" hangingPunct="1" indent="0" latinLnBrk="0" lvl="0" marL="0" marR="0" rtl="0">
              <a:lnSpc>
                <a:spcPct val="150000"/>
              </a:lnSpc>
              <a:spcBef>
                <a:spcPct val="0"/>
              </a:spcBef>
              <a:spcAft>
                <a:spcPct val="0"/>
              </a:spcAft>
              <a:buClrTx/>
              <a:buSzTx/>
              <a:buFontTx/>
              <a:buNone/>
              <a:defRPr/>
            </a:pPr>
            <a:r>
              <a:rPr b="0" baseline="0" cap="none" i="0" kern="1200" kumimoji="0" lang="id-ID" noProof="0" normalizeH="0" spc="300" strike="noStrike" sz="11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MANAGER</a:t>
            </a:r>
          </a:p>
        </p:txBody>
      </p:sp>
      <p:sp>
        <p:nvSpPr>
          <p:cNvPr id="23" name="TextBox 36">
            <a:extLst>
              <a:ext uri="{FF2B5EF4-FFF2-40B4-BE49-F238E27FC236}">
                <a16:creationId xmlns:a16="http://schemas.microsoft.com/office/drawing/2014/main" id="{27E922AF-E416-4812-8623-AA6A9F7F5525}"/>
              </a:ext>
            </a:extLst>
          </p:cNvPr>
          <p:cNvSpPr txBox="1"/>
          <p:nvPr/>
        </p:nvSpPr>
        <p:spPr>
          <a:xfrm>
            <a:off x="6603310" y="2083306"/>
            <a:ext cx="1965496" cy="457200"/>
          </a:xfrm>
          <a:prstGeom prst="rect">
            <a:avLst/>
          </a:prstGeom>
          <a:noFill/>
        </p:spPr>
        <p:txBody>
          <a:bodyPr rtlCol="0" wrap="square">
            <a:spAutoFit/>
          </a:bodyPr>
          <a:lstStyle/>
          <a:p>
            <a:pPr algn="l" defTabSz="457200" eaLnBrk="1" fontAlgn="auto" hangingPunct="1" indent="0" latinLnBrk="0" lvl="0" marL="0" marR="0" rtl="0">
              <a:lnSpc>
                <a:spcPct val="150000"/>
              </a:lnSpc>
              <a:spcBef>
                <a:spcPct val="0"/>
              </a:spcBef>
              <a:spcAft>
                <a:spcPct val="0"/>
              </a:spcAft>
              <a:buClrTx/>
              <a:buSzTx/>
              <a:buFontTx/>
              <a:buNone/>
              <a:defRPr/>
            </a:pPr>
            <a:r>
              <a:rPr b="1" baseline="0" cap="none" i="0" kern="1200" kumimoji="0" lang="en-US" noProof="0" normalizeH="0" spc="300" strike="noStrike" sz="16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PART 02</a:t>
            </a:r>
          </a:p>
        </p:txBody>
      </p:sp>
      <p:sp>
        <p:nvSpPr>
          <p:cNvPr id="24" name="Freeform: Shape 24">
            <a:extLst>
              <a:ext uri="{FF2B5EF4-FFF2-40B4-BE49-F238E27FC236}">
                <a16:creationId xmlns:a16="http://schemas.microsoft.com/office/drawing/2014/main" id="{07CD6793-157E-4D03-869F-311BD33590DE}"/>
              </a:ext>
            </a:extLst>
          </p:cNvPr>
          <p:cNvSpPr/>
          <p:nvPr/>
        </p:nvSpPr>
        <p:spPr>
          <a:xfrm>
            <a:off x="1711095" y="3717689"/>
            <a:ext cx="3037006" cy="118872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125"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nvGrpSpPr>
          <p:cNvPr id="25" name="Group 65">
            <a:extLst>
              <a:ext uri="{FF2B5EF4-FFF2-40B4-BE49-F238E27FC236}">
                <a16:creationId xmlns:a16="http://schemas.microsoft.com/office/drawing/2014/main" id="{005A25CA-0DFD-489D-AA64-7CFA1E9CE76A}"/>
              </a:ext>
            </a:extLst>
          </p:cNvPr>
          <p:cNvGrpSpPr/>
          <p:nvPr/>
        </p:nvGrpSpPr>
        <p:grpSpPr>
          <a:xfrm>
            <a:off x="2067311" y="3952188"/>
            <a:ext cx="768618" cy="768618"/>
            <a:chOff x="10045068" y="3777498"/>
            <a:chExt cx="1229788" cy="1229788"/>
          </a:xfrm>
        </p:grpSpPr>
        <p:sp>
          <p:nvSpPr>
            <p:cNvPr id="26" name="Oval 22">
              <a:extLst>
                <a:ext uri="{FF2B5EF4-FFF2-40B4-BE49-F238E27FC236}">
                  <a16:creationId xmlns:a16="http://schemas.microsoft.com/office/drawing/2014/main" id="{55E25F7F-D04E-4535-A0BF-74FB4121DB3C}"/>
                </a:ext>
              </a:extLst>
            </p:cNvPr>
            <p:cNvSpPr/>
            <p:nvPr/>
          </p:nvSpPr>
          <p:spPr>
            <a:xfrm>
              <a:off x="10045068" y="3777498"/>
              <a:ext cx="1229788" cy="1229788"/>
            </a:xfrm>
            <a:prstGeom prst="ellipse">
              <a:avLst/>
            </a:prstGeom>
            <a:solidFill>
              <a:schemeClr val="bg1"/>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0" kumimoji="0" lang="id-ID" noProof="0" normalizeH="0" spc="0" strike="noStrike" sz="1125" u="none">
                <a:ln>
                  <a:noFill/>
                </a:ln>
                <a:solidFill>
                  <a:srgbClr val="FFFFFF"/>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nvGrpSpPr>
            <p:cNvPr id="27" name="Group 57">
              <a:extLst>
                <a:ext uri="{FF2B5EF4-FFF2-40B4-BE49-F238E27FC236}">
                  <a16:creationId xmlns:a16="http://schemas.microsoft.com/office/drawing/2014/main" id="{981C8C3D-9498-401F-9C34-0B6DE8546FE5}"/>
                </a:ext>
              </a:extLst>
            </p:cNvPr>
            <p:cNvGrpSpPr/>
            <p:nvPr/>
          </p:nvGrpSpPr>
          <p:grpSpPr>
            <a:xfrm>
              <a:off x="10481752" y="4154508"/>
              <a:ext cx="356420" cy="475768"/>
              <a:chOff x="2639219" y="3510757"/>
              <a:chExt cx="348456" cy="465138"/>
            </a:xfrm>
            <a:solidFill>
              <a:srgbClr val="FFFFFF"/>
            </a:solidFill>
          </p:grpSpPr>
          <p:sp>
            <p:nvSpPr>
              <p:cNvPr id="28" name="AutoShape 115">
                <a:extLst>
                  <a:ext uri="{FF2B5EF4-FFF2-40B4-BE49-F238E27FC236}">
                    <a16:creationId xmlns:a16="http://schemas.microsoft.com/office/drawing/2014/main" id="{A15A6470-7E9A-4EB5-BE87-03F33B9362C0}"/>
                  </a:ext>
                </a:extLst>
              </p:cNvPr>
              <p:cNvSpPr/>
              <p:nvPr/>
            </p:nvSpPr>
            <p:spPr bwMode="auto">
              <a:xfrm>
                <a:off x="2639219" y="3510757"/>
                <a:ext cx="348456"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21" lIns="19021" rIns="19021" tIns="19021"/>
              <a:lstStyle/>
              <a:p>
                <a:pPr algn="ctr" defTabSz="228243" eaLnBrk="1" fontAlgn="base" hangingPunct="0" indent="0" latinLnBrk="0" lvl="0" marL="0" marR="0" rtl="0">
                  <a:lnSpc>
                    <a:spcPct val="100000"/>
                  </a:lnSpc>
                  <a:spcBef>
                    <a:spcPct val="0"/>
                  </a:spcBef>
                  <a:spcAft>
                    <a:spcPct val="0"/>
                  </a:spcAft>
                  <a:buClrTx/>
                  <a:buSzTx/>
                  <a:buFontTx/>
                  <a:buNone/>
                  <a:defRPr/>
                </a:pPr>
                <a:endParaRPr b="0" baseline="0" cap="none" i="0" kern="0" kumimoji="0" lang="en-US" noProof="0" normalizeH="0" spc="0" strike="noStrike" sz="1498" u="none">
                  <a:ln>
                    <a:noFill/>
                  </a:ln>
                  <a:solidFill>
                    <a:srgbClr val="FFFFFF"/>
                  </a:solidFill>
                  <a:effectLst>
                    <a:outerShdw algn="tl" blurRad="38100" dir="2700000" dist="38100">
                      <a:srgbClr val="000000"/>
                    </a:outerShdw>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29" name="AutoShape 116">
                <a:extLst>
                  <a:ext uri="{FF2B5EF4-FFF2-40B4-BE49-F238E27FC236}">
                    <a16:creationId xmlns:a16="http://schemas.microsoft.com/office/drawing/2014/main" id="{1E171717-D935-46CA-B959-1BCEAB1CD3CF}"/>
                  </a:ext>
                </a:extLst>
              </p:cNvPr>
              <p:cNvSpPr/>
              <p:nvPr/>
            </p:nvSpPr>
            <p:spPr bwMode="auto">
              <a:xfrm>
                <a:off x="2784475" y="3786982"/>
                <a:ext cx="57944"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21" lIns="19021" rIns="19021" tIns="19021"/>
              <a:lstStyle/>
              <a:p>
                <a:pPr algn="ctr" defTabSz="228243" eaLnBrk="1" fontAlgn="base" hangingPunct="0" indent="0" latinLnBrk="0" lvl="0" marL="0" marR="0" rtl="0">
                  <a:lnSpc>
                    <a:spcPct val="100000"/>
                  </a:lnSpc>
                  <a:spcBef>
                    <a:spcPct val="0"/>
                  </a:spcBef>
                  <a:spcAft>
                    <a:spcPct val="0"/>
                  </a:spcAft>
                  <a:buClrTx/>
                  <a:buSzTx/>
                  <a:buFontTx/>
                  <a:buNone/>
                  <a:defRPr/>
                </a:pPr>
                <a:endParaRPr b="0" baseline="0" cap="none" i="0" kern="0" kumimoji="0" lang="en-US" noProof="0" normalizeH="0" spc="0" strike="noStrike" sz="1498" u="none">
                  <a:ln>
                    <a:noFill/>
                  </a:ln>
                  <a:solidFill>
                    <a:srgbClr val="FFFFFF"/>
                  </a:solidFill>
                  <a:effectLst>
                    <a:outerShdw algn="tl" blurRad="38100" dir="2700000" dist="38100">
                      <a:srgbClr val="000000"/>
                    </a:outerShdw>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grpSp>
      <p:sp>
        <p:nvSpPr>
          <p:cNvPr id="30" name="TextBox 35">
            <a:extLst>
              <a:ext uri="{FF2B5EF4-FFF2-40B4-BE49-F238E27FC236}">
                <a16:creationId xmlns:a16="http://schemas.microsoft.com/office/drawing/2014/main" id="{44C7A79B-431B-4230-BFAD-E52FE223EF14}"/>
              </a:ext>
            </a:extLst>
          </p:cNvPr>
          <p:cNvSpPr txBox="1"/>
          <p:nvPr/>
        </p:nvSpPr>
        <p:spPr>
          <a:xfrm>
            <a:off x="3108857" y="4312049"/>
            <a:ext cx="1965496" cy="342900"/>
          </a:xfrm>
          <a:prstGeom prst="rect">
            <a:avLst/>
          </a:prstGeom>
          <a:noFill/>
        </p:spPr>
        <p:txBody>
          <a:bodyPr rtlCol="0" wrap="square">
            <a:spAutoFit/>
          </a:bodyPr>
          <a:lstStyle/>
          <a:p>
            <a:pPr algn="l" defTabSz="457200" eaLnBrk="1" fontAlgn="auto" hangingPunct="1" indent="0" latinLnBrk="0" lvl="0" marL="0" marR="0" rtl="0">
              <a:lnSpc>
                <a:spcPct val="150000"/>
              </a:lnSpc>
              <a:spcBef>
                <a:spcPct val="0"/>
              </a:spcBef>
              <a:spcAft>
                <a:spcPct val="0"/>
              </a:spcAft>
              <a:buClrTx/>
              <a:buSzTx/>
              <a:buFontTx/>
              <a:buNone/>
              <a:defRPr/>
            </a:pPr>
            <a:r>
              <a:rPr b="0" baseline="0" cap="none" i="0" kern="1200" kumimoji="0" lang="id-ID" noProof="0" normalizeH="0" spc="300" strike="noStrike" sz="11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MANAGER</a:t>
            </a:r>
          </a:p>
        </p:txBody>
      </p:sp>
      <p:sp>
        <p:nvSpPr>
          <p:cNvPr id="31" name="TextBox 36">
            <a:extLst>
              <a:ext uri="{FF2B5EF4-FFF2-40B4-BE49-F238E27FC236}">
                <a16:creationId xmlns:a16="http://schemas.microsoft.com/office/drawing/2014/main" id="{36DFE8B4-7556-4A12-B270-D4AA157672AC}"/>
              </a:ext>
            </a:extLst>
          </p:cNvPr>
          <p:cNvSpPr txBox="1"/>
          <p:nvPr/>
        </p:nvSpPr>
        <p:spPr>
          <a:xfrm>
            <a:off x="3108857" y="3881162"/>
            <a:ext cx="1965496" cy="457200"/>
          </a:xfrm>
          <a:prstGeom prst="rect">
            <a:avLst/>
          </a:prstGeom>
          <a:noFill/>
        </p:spPr>
        <p:txBody>
          <a:bodyPr rtlCol="0" wrap="square">
            <a:spAutoFit/>
          </a:bodyPr>
          <a:lstStyle/>
          <a:p>
            <a:pPr algn="l" defTabSz="457200" eaLnBrk="1" fontAlgn="auto" hangingPunct="1" indent="0" latinLnBrk="0" lvl="0" marL="0" marR="0" rtl="0">
              <a:lnSpc>
                <a:spcPct val="150000"/>
              </a:lnSpc>
              <a:spcBef>
                <a:spcPct val="0"/>
              </a:spcBef>
              <a:spcAft>
                <a:spcPct val="0"/>
              </a:spcAft>
              <a:buClrTx/>
              <a:buSzTx/>
              <a:buFontTx/>
              <a:buNone/>
              <a:defRPr/>
            </a:pPr>
            <a:r>
              <a:rPr b="1" baseline="0" cap="none" i="0" kern="1200" kumimoji="0" lang="en-US" noProof="0" normalizeH="0" spc="300" strike="noStrike" sz="16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PART 03</a:t>
            </a:r>
          </a:p>
        </p:txBody>
      </p:sp>
      <p:sp>
        <p:nvSpPr>
          <p:cNvPr id="32" name="Freeform: Shape 24">
            <a:extLst>
              <a:ext uri="{FF2B5EF4-FFF2-40B4-BE49-F238E27FC236}">
                <a16:creationId xmlns:a16="http://schemas.microsoft.com/office/drawing/2014/main" id="{18C19190-B4F3-4C09-B94F-8DF1D263A644}"/>
              </a:ext>
            </a:extLst>
          </p:cNvPr>
          <p:cNvSpPr/>
          <p:nvPr/>
        </p:nvSpPr>
        <p:spPr>
          <a:xfrm>
            <a:off x="5189180" y="3717689"/>
            <a:ext cx="3037006" cy="1188720"/>
          </a:xfrm>
          <a:prstGeom prst="roundRect">
            <a:avLst/>
          </a:prstGeom>
          <a:solidFill>
            <a:srgbClr val="FFDB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125"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nvGrpSpPr>
          <p:cNvPr id="33" name="Group 65">
            <a:extLst>
              <a:ext uri="{FF2B5EF4-FFF2-40B4-BE49-F238E27FC236}">
                <a16:creationId xmlns:a16="http://schemas.microsoft.com/office/drawing/2014/main" id="{7049D8D6-AB14-4063-84FA-1106B82F38B2}"/>
              </a:ext>
            </a:extLst>
          </p:cNvPr>
          <p:cNvGrpSpPr/>
          <p:nvPr/>
        </p:nvGrpSpPr>
        <p:grpSpPr>
          <a:xfrm>
            <a:off x="5529029" y="3952188"/>
            <a:ext cx="768618" cy="768618"/>
            <a:chOff x="10045068" y="3777498"/>
            <a:chExt cx="1229788" cy="1229788"/>
          </a:xfrm>
        </p:grpSpPr>
        <p:sp>
          <p:nvSpPr>
            <p:cNvPr id="34" name="Oval 22">
              <a:extLst>
                <a:ext uri="{FF2B5EF4-FFF2-40B4-BE49-F238E27FC236}">
                  <a16:creationId xmlns:a16="http://schemas.microsoft.com/office/drawing/2014/main" id="{97AD9688-D424-440F-9984-59B579D2F430}"/>
                </a:ext>
              </a:extLst>
            </p:cNvPr>
            <p:cNvSpPr/>
            <p:nvPr/>
          </p:nvSpPr>
          <p:spPr>
            <a:xfrm>
              <a:off x="10045068" y="3777498"/>
              <a:ext cx="1229788" cy="1229788"/>
            </a:xfrm>
            <a:prstGeom prst="ellipse">
              <a:avLst/>
            </a:prstGeom>
            <a:solidFill>
              <a:schemeClr val="bg1"/>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0" kumimoji="0" lang="id-ID" noProof="0" normalizeH="0" spc="0" strike="noStrike" sz="1125" u="none">
                <a:ln>
                  <a:noFill/>
                </a:ln>
                <a:solidFill>
                  <a:srgbClr val="FFFFFF"/>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nvGrpSpPr>
            <p:cNvPr id="35" name="Group 57">
              <a:extLst>
                <a:ext uri="{FF2B5EF4-FFF2-40B4-BE49-F238E27FC236}">
                  <a16:creationId xmlns:a16="http://schemas.microsoft.com/office/drawing/2014/main" id="{55408E24-D5E9-4018-AAF1-B921D561070E}"/>
                </a:ext>
              </a:extLst>
            </p:cNvPr>
            <p:cNvGrpSpPr/>
            <p:nvPr/>
          </p:nvGrpSpPr>
          <p:grpSpPr>
            <a:xfrm>
              <a:off x="10481752" y="4154508"/>
              <a:ext cx="356420" cy="475768"/>
              <a:chOff x="2639219" y="3510757"/>
              <a:chExt cx="348456" cy="465138"/>
            </a:xfrm>
            <a:solidFill>
              <a:srgbClr val="FFFFFF"/>
            </a:solidFill>
          </p:grpSpPr>
          <p:sp>
            <p:nvSpPr>
              <p:cNvPr id="36" name="AutoShape 115">
                <a:extLst>
                  <a:ext uri="{FF2B5EF4-FFF2-40B4-BE49-F238E27FC236}">
                    <a16:creationId xmlns:a16="http://schemas.microsoft.com/office/drawing/2014/main" id="{8DE83DB9-7B6D-43F1-945A-69D0CF492132}"/>
                  </a:ext>
                </a:extLst>
              </p:cNvPr>
              <p:cNvSpPr/>
              <p:nvPr/>
            </p:nvSpPr>
            <p:spPr bwMode="auto">
              <a:xfrm>
                <a:off x="2639219" y="3510757"/>
                <a:ext cx="348456"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21" lIns="19021" rIns="19021" tIns="19021"/>
              <a:lstStyle/>
              <a:p>
                <a:pPr algn="ctr" defTabSz="228243" eaLnBrk="1" fontAlgn="base" hangingPunct="0" indent="0" latinLnBrk="0" lvl="0" marL="0" marR="0" rtl="0">
                  <a:lnSpc>
                    <a:spcPct val="100000"/>
                  </a:lnSpc>
                  <a:spcBef>
                    <a:spcPct val="0"/>
                  </a:spcBef>
                  <a:spcAft>
                    <a:spcPct val="0"/>
                  </a:spcAft>
                  <a:buClrTx/>
                  <a:buSzTx/>
                  <a:buFontTx/>
                  <a:buNone/>
                  <a:defRPr/>
                </a:pPr>
                <a:endParaRPr b="0" baseline="0" cap="none" i="0" kern="0" kumimoji="0" lang="en-US" noProof="0" normalizeH="0" spc="0" strike="noStrike" sz="1498" u="none">
                  <a:ln>
                    <a:noFill/>
                  </a:ln>
                  <a:solidFill>
                    <a:srgbClr val="FFFFFF"/>
                  </a:solidFill>
                  <a:effectLst>
                    <a:outerShdw algn="tl" blurRad="38100" dir="2700000" dist="38100">
                      <a:srgbClr val="000000"/>
                    </a:outerShdw>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37" name="AutoShape 116">
                <a:extLst>
                  <a:ext uri="{FF2B5EF4-FFF2-40B4-BE49-F238E27FC236}">
                    <a16:creationId xmlns:a16="http://schemas.microsoft.com/office/drawing/2014/main" id="{4EBB6F58-70A0-4550-B972-945AD6375464}"/>
                  </a:ext>
                </a:extLst>
              </p:cNvPr>
              <p:cNvSpPr/>
              <p:nvPr/>
            </p:nvSpPr>
            <p:spPr bwMode="auto">
              <a:xfrm>
                <a:off x="2784475" y="3786982"/>
                <a:ext cx="57944"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21" lIns="19021" rIns="19021" tIns="19021"/>
              <a:lstStyle/>
              <a:p>
                <a:pPr algn="ctr" defTabSz="228243" eaLnBrk="1" fontAlgn="base" hangingPunct="0" indent="0" latinLnBrk="0" lvl="0" marL="0" marR="0" rtl="0">
                  <a:lnSpc>
                    <a:spcPct val="100000"/>
                  </a:lnSpc>
                  <a:spcBef>
                    <a:spcPct val="0"/>
                  </a:spcBef>
                  <a:spcAft>
                    <a:spcPct val="0"/>
                  </a:spcAft>
                  <a:buClrTx/>
                  <a:buSzTx/>
                  <a:buFontTx/>
                  <a:buNone/>
                  <a:defRPr/>
                </a:pPr>
                <a:endParaRPr b="0" baseline="0" cap="none" i="0" kern="0" kumimoji="0" lang="en-US" noProof="0" normalizeH="0" spc="0" strike="noStrike" sz="1498" u="none">
                  <a:ln>
                    <a:noFill/>
                  </a:ln>
                  <a:solidFill>
                    <a:srgbClr val="FFFFFF"/>
                  </a:solidFill>
                  <a:effectLst>
                    <a:outerShdw algn="tl" blurRad="38100" dir="2700000" dist="38100">
                      <a:srgbClr val="000000"/>
                    </a:outerShdw>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grpSp>
      <p:sp>
        <p:nvSpPr>
          <p:cNvPr id="38" name="TextBox 35">
            <a:extLst>
              <a:ext uri="{FF2B5EF4-FFF2-40B4-BE49-F238E27FC236}">
                <a16:creationId xmlns:a16="http://schemas.microsoft.com/office/drawing/2014/main" id="{42870219-D945-4B29-86EB-CA09EC9645EC}"/>
              </a:ext>
            </a:extLst>
          </p:cNvPr>
          <p:cNvSpPr txBox="1"/>
          <p:nvPr/>
        </p:nvSpPr>
        <p:spPr>
          <a:xfrm>
            <a:off x="6570576" y="4312049"/>
            <a:ext cx="1965496" cy="342900"/>
          </a:xfrm>
          <a:prstGeom prst="rect">
            <a:avLst/>
          </a:prstGeom>
          <a:noFill/>
        </p:spPr>
        <p:txBody>
          <a:bodyPr rtlCol="0" wrap="square">
            <a:spAutoFit/>
          </a:bodyPr>
          <a:lstStyle/>
          <a:p>
            <a:pPr algn="l" defTabSz="457200" eaLnBrk="1" fontAlgn="auto" hangingPunct="1" indent="0" latinLnBrk="0" lvl="0" marL="0" marR="0" rtl="0">
              <a:lnSpc>
                <a:spcPct val="150000"/>
              </a:lnSpc>
              <a:spcBef>
                <a:spcPct val="0"/>
              </a:spcBef>
              <a:spcAft>
                <a:spcPct val="0"/>
              </a:spcAft>
              <a:buClrTx/>
              <a:buSzTx/>
              <a:buFontTx/>
              <a:buNone/>
              <a:defRPr/>
            </a:pPr>
            <a:r>
              <a:rPr b="0" baseline="0" cap="none" i="0" kern="1200" kumimoji="0" lang="id-ID" noProof="0" normalizeH="0" spc="300" strike="noStrike" sz="1100" u="none">
                <a:ln>
                  <a:noFill/>
                </a:ln>
                <a:solidFill>
                  <a:schemeClr val="accent2"/>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MANAGER</a:t>
            </a:r>
          </a:p>
        </p:txBody>
      </p:sp>
      <p:sp>
        <p:nvSpPr>
          <p:cNvPr id="39" name="TextBox 36">
            <a:extLst>
              <a:ext uri="{FF2B5EF4-FFF2-40B4-BE49-F238E27FC236}">
                <a16:creationId xmlns:a16="http://schemas.microsoft.com/office/drawing/2014/main" id="{ABACDA6D-BD13-4E7C-9586-95FD3125F7AA}"/>
              </a:ext>
            </a:extLst>
          </p:cNvPr>
          <p:cNvSpPr txBox="1"/>
          <p:nvPr/>
        </p:nvSpPr>
        <p:spPr>
          <a:xfrm>
            <a:off x="6586941" y="3881162"/>
            <a:ext cx="1965496" cy="457200"/>
          </a:xfrm>
          <a:prstGeom prst="rect">
            <a:avLst/>
          </a:prstGeom>
          <a:noFill/>
        </p:spPr>
        <p:txBody>
          <a:bodyPr rtlCol="0" wrap="square">
            <a:spAutoFit/>
          </a:bodyPr>
          <a:lstStyle/>
          <a:p>
            <a:pPr algn="l" defTabSz="457200" eaLnBrk="1" fontAlgn="auto" hangingPunct="1" indent="0" latinLnBrk="0" lvl="0" marL="0" marR="0" rtl="0">
              <a:lnSpc>
                <a:spcPct val="150000"/>
              </a:lnSpc>
              <a:spcBef>
                <a:spcPct val="0"/>
              </a:spcBef>
              <a:spcAft>
                <a:spcPct val="0"/>
              </a:spcAft>
              <a:buClrTx/>
              <a:buSzTx/>
              <a:buFontTx/>
              <a:buNone/>
              <a:defRPr/>
            </a:pPr>
            <a:r>
              <a:rPr b="1" baseline="0" cap="none" i="0" kern="1200" kumimoji="0" lang="en-US" noProof="0" normalizeH="0" spc="300" strike="noStrike" sz="1600" u="none">
                <a:ln>
                  <a:noFill/>
                </a:ln>
                <a:solidFill>
                  <a:schemeClr val="accent2"/>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PART 04</a:t>
            </a:r>
          </a:p>
        </p:txBody>
      </p:sp>
      <p:sp>
        <p:nvSpPr>
          <p:cNvPr id="41" name="文本框 40">
            <a:extLst>
              <a:ext uri="{FF2B5EF4-FFF2-40B4-BE49-F238E27FC236}">
                <a16:creationId xmlns:a16="http://schemas.microsoft.com/office/drawing/2014/main" id="{FCF32BE7-5981-44A9-BA1A-051F13C95F1C}"/>
              </a:ext>
            </a:extLst>
          </p:cNvPr>
          <p:cNvSpPr txBox="1"/>
          <p:nvPr/>
        </p:nvSpPr>
        <p:spPr>
          <a:xfrm rot="5400000">
            <a:off x="6974398" y="2773681"/>
            <a:ext cx="4869317" cy="1310640"/>
          </a:xfrm>
          <a:prstGeom prst="rect">
            <a:avLst/>
          </a:prstGeom>
          <a:noFill/>
        </p:spPr>
        <p:txBody>
          <a:bodyPr rtlCol="0" wrap="square">
            <a:spAutoFit/>
          </a:bodyPr>
          <a:lstStyle/>
          <a:p>
            <a:pPr algn="dist" defTabSz="457200" eaLnBrk="1" fontAlgn="auto" hangingPunct="1" indent="0" latinLnBrk="0" lvl="0" marL="0" marR="0" rtl="0">
              <a:lnSpc>
                <a:spcPct val="100000"/>
              </a:lnSpc>
              <a:spcBef>
                <a:spcPct val="0"/>
              </a:spcBef>
              <a:spcAft>
                <a:spcPct val="0"/>
              </a:spcAft>
              <a:buClrTx/>
              <a:buSzTx/>
              <a:buFontTx/>
              <a:buNone/>
              <a:defRPr/>
            </a:pPr>
            <a:r>
              <a:rPr altLang="zh-CN" lang="en-US" sz="8000">
                <a:solidFill>
                  <a:schemeClr val="accent1"/>
                </a:solidFill>
                <a:latin charset="-122" panose="02010601030101010101" pitchFamily="2" typeface="iekie jianyuanti"/>
                <a:ea charset="-122" panose="02010601030101010101" pitchFamily="2" typeface="iekie jianyuanti"/>
                <a:sym charset="-122" panose="02010601030101010101" pitchFamily="2" typeface="iekie jianyuanti"/>
              </a:rPr>
              <a:t>CONTENT</a:t>
            </a:r>
          </a:p>
        </p:txBody>
      </p:sp>
      <p:pic>
        <p:nvPicPr>
          <p:cNvPr id="42" name="图形 41">
            <a:extLst>
              <a:ext uri="{FF2B5EF4-FFF2-40B4-BE49-F238E27FC236}">
                <a16:creationId xmlns:a16="http://schemas.microsoft.com/office/drawing/2014/main" id="{E5204D7E-D4CB-4DA2-9209-1E6030ABFF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86080">
            <a:off x="10103611" y="3033612"/>
            <a:ext cx="1039704" cy="856899"/>
          </a:xfrm>
          <a:prstGeom prst="rect">
            <a:avLst/>
          </a:prstGeom>
        </p:spPr>
      </p:pic>
      <p:sp>
        <p:nvSpPr>
          <p:cNvPr id="43" name="矩形: 圆角 42">
            <a:extLst>
              <a:ext uri="{FF2B5EF4-FFF2-40B4-BE49-F238E27FC236}">
                <a16:creationId xmlns:a16="http://schemas.microsoft.com/office/drawing/2014/main" id="{D8F6CCDF-E83A-43B6-A895-794BB8D177FA}"/>
              </a:ext>
            </a:extLst>
          </p:cNvPr>
          <p:cNvSpPr/>
          <p:nvPr/>
        </p:nvSpPr>
        <p:spPr>
          <a:xfrm>
            <a:off x="754743" y="406399"/>
            <a:ext cx="10682514" cy="6139543"/>
          </a:xfrm>
          <a:prstGeom prst="roundRect">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iekie jianyuanti"/>
              <a:ea charset="-122" panose="02010601030101010101" pitchFamily="2" typeface="iekie jianyuanti"/>
              <a:sym charset="-122" panose="02010601030101010101" pitchFamily="2" typeface="iekie jianyuanti"/>
            </a:endParaRPr>
          </a:p>
        </p:txBody>
      </p:sp>
      <p:pic>
        <p:nvPicPr>
          <p:cNvPr id="44" name="图形 43">
            <a:extLst>
              <a:ext uri="{FF2B5EF4-FFF2-40B4-BE49-F238E27FC236}">
                <a16:creationId xmlns:a16="http://schemas.microsoft.com/office/drawing/2014/main" id="{6377887C-E163-4476-8F43-09EA91FFED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85418" y="5353929"/>
            <a:ext cx="895035" cy="800267"/>
          </a:xfrm>
          <a:prstGeom prst="rect">
            <a:avLst/>
          </a:prstGeom>
        </p:spPr>
      </p:pic>
      <p:pic>
        <p:nvPicPr>
          <p:cNvPr id="45" name="图形 44">
            <a:extLst>
              <a:ext uri="{FF2B5EF4-FFF2-40B4-BE49-F238E27FC236}">
                <a16:creationId xmlns:a16="http://schemas.microsoft.com/office/drawing/2014/main" id="{657F2CCA-EBC2-41BF-B6DA-CE303D3DDC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94200" y="889090"/>
            <a:ext cx="733425" cy="876300"/>
          </a:xfrm>
          <a:prstGeom prst="rect">
            <a:avLst/>
          </a:prstGeom>
        </p:spPr>
      </p:pic>
    </p:spTree>
    <p:extLst>
      <p:ext uri="{BB962C8B-B14F-4D97-AF65-F5344CB8AC3E}">
        <p14:creationId val="3339518818"/>
      </p:ext>
    </p:extLst>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1000" id="13"/>
                                        <p:tgtEl>
                                          <p:spTgt spid="8"/>
                                        </p:tgtEl>
                                      </p:cBhvr>
                                    </p:animEffect>
                                    <p:anim calcmode="lin" valueType="num">
                                      <p:cBhvr>
                                        <p:cTn dur="1000" fill="hold" id="14"/>
                                        <p:tgtEl>
                                          <p:spTgt spid="8"/>
                                        </p:tgtEl>
                                        <p:attrNameLst>
                                          <p:attrName>ppt_x</p:attrName>
                                        </p:attrNameLst>
                                      </p:cBhvr>
                                      <p:tavLst>
                                        <p:tav tm="0">
                                          <p:val>
                                            <p:strVal val="#ppt_x"/>
                                          </p:val>
                                        </p:tav>
                                        <p:tav tm="100000">
                                          <p:val>
                                            <p:strVal val="#ppt_x"/>
                                          </p:val>
                                        </p:tav>
                                      </p:tavLst>
                                    </p:anim>
                                    <p:anim calcmode="lin" valueType="num">
                                      <p:cBhvr>
                                        <p:cTn dur="1000" fill="hold" id="15"/>
                                        <p:tgtEl>
                                          <p:spTgt spid="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1000" id="19"/>
                                        <p:tgtEl>
                                          <p:spTgt spid="14"/>
                                        </p:tgtEl>
                                      </p:cBhvr>
                                    </p:animEffect>
                                    <p:anim calcmode="lin" valueType="num">
                                      <p:cBhvr>
                                        <p:cTn dur="1000" fill="hold" id="20"/>
                                        <p:tgtEl>
                                          <p:spTgt spid="14"/>
                                        </p:tgtEl>
                                        <p:attrNameLst>
                                          <p:attrName>ppt_x</p:attrName>
                                        </p:attrNameLst>
                                      </p:cBhvr>
                                      <p:tavLst>
                                        <p:tav tm="0">
                                          <p:val>
                                            <p:strVal val="#ppt_x"/>
                                          </p:val>
                                        </p:tav>
                                        <p:tav tm="100000">
                                          <p:val>
                                            <p:strVal val="#ppt_x"/>
                                          </p:val>
                                        </p:tav>
                                      </p:tavLst>
                                    </p:anim>
                                    <p:anim calcmode="lin" valueType="num">
                                      <p:cBhvr>
                                        <p:cTn dur="1000" fill="hold" id="21"/>
                                        <p:tgtEl>
                                          <p:spTgt spid="1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42" presetSubtype="0">
                                  <p:stCondLst>
                                    <p:cond delay="0"/>
                                  </p:stCondLst>
                                  <p:childTnLst>
                                    <p:set>
                                      <p:cBhvr>
                                        <p:cTn dur="1" fill="hold" id="24">
                                          <p:stCondLst>
                                            <p:cond delay="0"/>
                                          </p:stCondLst>
                                        </p:cTn>
                                        <p:tgtEl>
                                          <p:spTgt spid="15"/>
                                        </p:tgtEl>
                                        <p:attrNameLst>
                                          <p:attrName>style.visibility</p:attrName>
                                        </p:attrNameLst>
                                      </p:cBhvr>
                                      <p:to>
                                        <p:strVal val="visible"/>
                                      </p:to>
                                    </p:set>
                                    <p:animEffect filter="fade" transition="in">
                                      <p:cBhvr>
                                        <p:cTn dur="1000" id="25"/>
                                        <p:tgtEl>
                                          <p:spTgt spid="15"/>
                                        </p:tgtEl>
                                      </p:cBhvr>
                                    </p:animEffect>
                                    <p:anim calcmode="lin" valueType="num">
                                      <p:cBhvr>
                                        <p:cTn dur="1000" fill="hold" id="26"/>
                                        <p:tgtEl>
                                          <p:spTgt spid="15"/>
                                        </p:tgtEl>
                                        <p:attrNameLst>
                                          <p:attrName>ppt_x</p:attrName>
                                        </p:attrNameLst>
                                      </p:cBhvr>
                                      <p:tavLst>
                                        <p:tav tm="0">
                                          <p:val>
                                            <p:strVal val="#ppt_x"/>
                                          </p:val>
                                        </p:tav>
                                        <p:tav tm="100000">
                                          <p:val>
                                            <p:strVal val="#ppt_x"/>
                                          </p:val>
                                        </p:tav>
                                      </p:tavLst>
                                    </p:anim>
                                    <p:anim calcmode="lin" valueType="num">
                                      <p:cBhvr>
                                        <p:cTn dur="1000" fill="hold" id="27"/>
                                        <p:tgtEl>
                                          <p:spTgt spid="15"/>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42" presetSubtype="0">
                                  <p:stCondLst>
                                    <p:cond delay="0"/>
                                  </p:stCondLst>
                                  <p:childTnLst>
                                    <p:set>
                                      <p:cBhvr>
                                        <p:cTn dur="1" fill="hold" id="30">
                                          <p:stCondLst>
                                            <p:cond delay="0"/>
                                          </p:stCondLst>
                                        </p:cTn>
                                        <p:tgtEl>
                                          <p:spTgt spid="17"/>
                                        </p:tgtEl>
                                        <p:attrNameLst>
                                          <p:attrName>style.visibility</p:attrName>
                                        </p:attrNameLst>
                                      </p:cBhvr>
                                      <p:to>
                                        <p:strVal val="visible"/>
                                      </p:to>
                                    </p:set>
                                    <p:animEffect filter="fade" transition="in">
                                      <p:cBhvr>
                                        <p:cTn dur="1000" id="31"/>
                                        <p:tgtEl>
                                          <p:spTgt spid="17"/>
                                        </p:tgtEl>
                                      </p:cBhvr>
                                    </p:animEffect>
                                    <p:anim calcmode="lin" valueType="num">
                                      <p:cBhvr>
                                        <p:cTn dur="1000" fill="hold" id="32"/>
                                        <p:tgtEl>
                                          <p:spTgt spid="17"/>
                                        </p:tgtEl>
                                        <p:attrNameLst>
                                          <p:attrName>ppt_x</p:attrName>
                                        </p:attrNameLst>
                                      </p:cBhvr>
                                      <p:tavLst>
                                        <p:tav tm="0">
                                          <p:val>
                                            <p:strVal val="#ppt_x"/>
                                          </p:val>
                                        </p:tav>
                                        <p:tav tm="100000">
                                          <p:val>
                                            <p:strVal val="#ppt_x"/>
                                          </p:val>
                                        </p:tav>
                                      </p:tavLst>
                                    </p:anim>
                                    <p:anim calcmode="lin" valueType="num">
                                      <p:cBhvr>
                                        <p:cTn dur="1000" fill="hold" id="33"/>
                                        <p:tgtEl>
                                          <p:spTgt spid="17"/>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grpId="0" id="35" nodeType="afterEffect" presetClass="entr" presetID="42" presetSubtype="0">
                                  <p:stCondLst>
                                    <p:cond delay="0"/>
                                  </p:stCondLst>
                                  <p:childTnLst>
                                    <p:set>
                                      <p:cBhvr>
                                        <p:cTn dur="1" fill="hold" id="36">
                                          <p:stCondLst>
                                            <p:cond delay="0"/>
                                          </p:stCondLst>
                                        </p:cTn>
                                        <p:tgtEl>
                                          <p:spTgt spid="16"/>
                                        </p:tgtEl>
                                        <p:attrNameLst>
                                          <p:attrName>style.visibility</p:attrName>
                                        </p:attrNameLst>
                                      </p:cBhvr>
                                      <p:to>
                                        <p:strVal val="visible"/>
                                      </p:to>
                                    </p:set>
                                    <p:animEffect filter="fade" transition="in">
                                      <p:cBhvr>
                                        <p:cTn dur="1000" id="37"/>
                                        <p:tgtEl>
                                          <p:spTgt spid="16"/>
                                        </p:tgtEl>
                                      </p:cBhvr>
                                    </p:animEffect>
                                    <p:anim calcmode="lin" valueType="num">
                                      <p:cBhvr>
                                        <p:cTn dur="1000" fill="hold" id="38"/>
                                        <p:tgtEl>
                                          <p:spTgt spid="16"/>
                                        </p:tgtEl>
                                        <p:attrNameLst>
                                          <p:attrName>ppt_x</p:attrName>
                                        </p:attrNameLst>
                                      </p:cBhvr>
                                      <p:tavLst>
                                        <p:tav tm="0">
                                          <p:val>
                                            <p:strVal val="#ppt_x"/>
                                          </p:val>
                                        </p:tav>
                                        <p:tav tm="100000">
                                          <p:val>
                                            <p:strVal val="#ppt_x"/>
                                          </p:val>
                                        </p:tav>
                                      </p:tavLst>
                                    </p:anim>
                                    <p:anim calcmode="lin" valueType="num">
                                      <p:cBhvr>
                                        <p:cTn dur="1000" fill="hold" id="39"/>
                                        <p:tgtEl>
                                          <p:spTgt spid="16"/>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6000"/>
                            </p:stCondLst>
                            <p:childTnLst>
                              <p:par>
                                <p:cTn fill="hold" grpId="0" id="41" nodeType="afterEffect" presetClass="entr" presetID="42" presetSubtype="0">
                                  <p:stCondLst>
                                    <p:cond delay="0"/>
                                  </p:stCondLst>
                                  <p:childTnLst>
                                    <p:set>
                                      <p:cBhvr>
                                        <p:cTn dur="1" fill="hold" id="42">
                                          <p:stCondLst>
                                            <p:cond delay="0"/>
                                          </p:stCondLst>
                                        </p:cTn>
                                        <p:tgtEl>
                                          <p:spTgt spid="22"/>
                                        </p:tgtEl>
                                        <p:attrNameLst>
                                          <p:attrName>style.visibility</p:attrName>
                                        </p:attrNameLst>
                                      </p:cBhvr>
                                      <p:to>
                                        <p:strVal val="visible"/>
                                      </p:to>
                                    </p:set>
                                    <p:animEffect filter="fade" transition="in">
                                      <p:cBhvr>
                                        <p:cTn dur="1000" id="43"/>
                                        <p:tgtEl>
                                          <p:spTgt spid="22"/>
                                        </p:tgtEl>
                                      </p:cBhvr>
                                    </p:animEffect>
                                    <p:anim calcmode="lin" valueType="num">
                                      <p:cBhvr>
                                        <p:cTn dur="1000" fill="hold" id="44"/>
                                        <p:tgtEl>
                                          <p:spTgt spid="22"/>
                                        </p:tgtEl>
                                        <p:attrNameLst>
                                          <p:attrName>ppt_x</p:attrName>
                                        </p:attrNameLst>
                                      </p:cBhvr>
                                      <p:tavLst>
                                        <p:tav tm="0">
                                          <p:val>
                                            <p:strVal val="#ppt_x"/>
                                          </p:val>
                                        </p:tav>
                                        <p:tav tm="100000">
                                          <p:val>
                                            <p:strVal val="#ppt_x"/>
                                          </p:val>
                                        </p:tav>
                                      </p:tavLst>
                                    </p:anim>
                                    <p:anim calcmode="lin" valueType="num">
                                      <p:cBhvr>
                                        <p:cTn dur="1000" fill="hold" id="45"/>
                                        <p:tgtEl>
                                          <p:spTgt spid="22"/>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7000"/>
                            </p:stCondLst>
                            <p:childTnLst>
                              <p:par>
                                <p:cTn fill="hold" grpId="0" id="47" nodeType="afterEffect" presetClass="entr" presetID="42" presetSubtype="0">
                                  <p:stCondLst>
                                    <p:cond delay="0"/>
                                  </p:stCondLst>
                                  <p:childTnLst>
                                    <p:set>
                                      <p:cBhvr>
                                        <p:cTn dur="1" fill="hold" id="48">
                                          <p:stCondLst>
                                            <p:cond delay="0"/>
                                          </p:stCondLst>
                                        </p:cTn>
                                        <p:tgtEl>
                                          <p:spTgt spid="23"/>
                                        </p:tgtEl>
                                        <p:attrNameLst>
                                          <p:attrName>style.visibility</p:attrName>
                                        </p:attrNameLst>
                                      </p:cBhvr>
                                      <p:to>
                                        <p:strVal val="visible"/>
                                      </p:to>
                                    </p:set>
                                    <p:animEffect filter="fade" transition="in">
                                      <p:cBhvr>
                                        <p:cTn dur="1000" id="49"/>
                                        <p:tgtEl>
                                          <p:spTgt spid="23"/>
                                        </p:tgtEl>
                                      </p:cBhvr>
                                    </p:animEffect>
                                    <p:anim calcmode="lin" valueType="num">
                                      <p:cBhvr>
                                        <p:cTn dur="1000" fill="hold" id="50"/>
                                        <p:tgtEl>
                                          <p:spTgt spid="23"/>
                                        </p:tgtEl>
                                        <p:attrNameLst>
                                          <p:attrName>ppt_x</p:attrName>
                                        </p:attrNameLst>
                                      </p:cBhvr>
                                      <p:tavLst>
                                        <p:tav tm="0">
                                          <p:val>
                                            <p:strVal val="#ppt_x"/>
                                          </p:val>
                                        </p:tav>
                                        <p:tav tm="100000">
                                          <p:val>
                                            <p:strVal val="#ppt_x"/>
                                          </p:val>
                                        </p:tav>
                                      </p:tavLst>
                                    </p:anim>
                                    <p:anim calcmode="lin" valueType="num">
                                      <p:cBhvr>
                                        <p:cTn dur="1000" fill="hold" id="51"/>
                                        <p:tgtEl>
                                          <p:spTgt spid="23"/>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8000"/>
                            </p:stCondLst>
                            <p:childTnLst>
                              <p:par>
                                <p:cTn fill="hold" id="53" nodeType="afterEffect" presetClass="entr" presetID="42" presetSubtype="0">
                                  <p:stCondLst>
                                    <p:cond delay="0"/>
                                  </p:stCondLst>
                                  <p:childTnLst>
                                    <p:set>
                                      <p:cBhvr>
                                        <p:cTn dur="1" fill="hold" id="54">
                                          <p:stCondLst>
                                            <p:cond delay="0"/>
                                          </p:stCondLst>
                                        </p:cTn>
                                        <p:tgtEl>
                                          <p:spTgt spid="25"/>
                                        </p:tgtEl>
                                        <p:attrNameLst>
                                          <p:attrName>style.visibility</p:attrName>
                                        </p:attrNameLst>
                                      </p:cBhvr>
                                      <p:to>
                                        <p:strVal val="visible"/>
                                      </p:to>
                                    </p:set>
                                    <p:animEffect filter="fade" transition="in">
                                      <p:cBhvr>
                                        <p:cTn dur="1000" id="55"/>
                                        <p:tgtEl>
                                          <p:spTgt spid="25"/>
                                        </p:tgtEl>
                                      </p:cBhvr>
                                    </p:animEffect>
                                    <p:anim calcmode="lin" valueType="num">
                                      <p:cBhvr>
                                        <p:cTn dur="1000" fill="hold" id="56"/>
                                        <p:tgtEl>
                                          <p:spTgt spid="25"/>
                                        </p:tgtEl>
                                        <p:attrNameLst>
                                          <p:attrName>ppt_x</p:attrName>
                                        </p:attrNameLst>
                                      </p:cBhvr>
                                      <p:tavLst>
                                        <p:tav tm="0">
                                          <p:val>
                                            <p:strVal val="#ppt_x"/>
                                          </p:val>
                                        </p:tav>
                                        <p:tav tm="100000">
                                          <p:val>
                                            <p:strVal val="#ppt_x"/>
                                          </p:val>
                                        </p:tav>
                                      </p:tavLst>
                                    </p:anim>
                                    <p:anim calcmode="lin" valueType="num">
                                      <p:cBhvr>
                                        <p:cTn dur="1000" fill="hold" id="57"/>
                                        <p:tgtEl>
                                          <p:spTgt spid="25"/>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9000"/>
                            </p:stCondLst>
                            <p:childTnLst>
                              <p:par>
                                <p:cTn fill="hold" grpId="0" id="59" nodeType="afterEffect" presetClass="entr" presetID="42" presetSubtype="0">
                                  <p:stCondLst>
                                    <p:cond delay="0"/>
                                  </p:stCondLst>
                                  <p:childTnLst>
                                    <p:set>
                                      <p:cBhvr>
                                        <p:cTn dur="1" fill="hold" id="60">
                                          <p:stCondLst>
                                            <p:cond delay="0"/>
                                          </p:stCondLst>
                                        </p:cTn>
                                        <p:tgtEl>
                                          <p:spTgt spid="24"/>
                                        </p:tgtEl>
                                        <p:attrNameLst>
                                          <p:attrName>style.visibility</p:attrName>
                                        </p:attrNameLst>
                                      </p:cBhvr>
                                      <p:to>
                                        <p:strVal val="visible"/>
                                      </p:to>
                                    </p:set>
                                    <p:animEffect filter="fade" transition="in">
                                      <p:cBhvr>
                                        <p:cTn dur="1000" id="61"/>
                                        <p:tgtEl>
                                          <p:spTgt spid="24"/>
                                        </p:tgtEl>
                                      </p:cBhvr>
                                    </p:animEffect>
                                    <p:anim calcmode="lin" valueType="num">
                                      <p:cBhvr>
                                        <p:cTn dur="1000" fill="hold" id="62"/>
                                        <p:tgtEl>
                                          <p:spTgt spid="24"/>
                                        </p:tgtEl>
                                        <p:attrNameLst>
                                          <p:attrName>ppt_x</p:attrName>
                                        </p:attrNameLst>
                                      </p:cBhvr>
                                      <p:tavLst>
                                        <p:tav tm="0">
                                          <p:val>
                                            <p:strVal val="#ppt_x"/>
                                          </p:val>
                                        </p:tav>
                                        <p:tav tm="100000">
                                          <p:val>
                                            <p:strVal val="#ppt_x"/>
                                          </p:val>
                                        </p:tav>
                                      </p:tavLst>
                                    </p:anim>
                                    <p:anim calcmode="lin" valueType="num">
                                      <p:cBhvr>
                                        <p:cTn dur="1000" fill="hold" id="63"/>
                                        <p:tgtEl>
                                          <p:spTgt spid="24"/>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10000"/>
                            </p:stCondLst>
                            <p:childTnLst>
                              <p:par>
                                <p:cTn fill="hold" grpId="0" id="65" nodeType="afterEffect" presetClass="entr" presetID="42" presetSubtype="0">
                                  <p:stCondLst>
                                    <p:cond delay="0"/>
                                  </p:stCondLst>
                                  <p:childTnLst>
                                    <p:set>
                                      <p:cBhvr>
                                        <p:cTn dur="1" fill="hold" id="66">
                                          <p:stCondLst>
                                            <p:cond delay="0"/>
                                          </p:stCondLst>
                                        </p:cTn>
                                        <p:tgtEl>
                                          <p:spTgt spid="30"/>
                                        </p:tgtEl>
                                        <p:attrNameLst>
                                          <p:attrName>style.visibility</p:attrName>
                                        </p:attrNameLst>
                                      </p:cBhvr>
                                      <p:to>
                                        <p:strVal val="visible"/>
                                      </p:to>
                                    </p:set>
                                    <p:animEffect filter="fade" transition="in">
                                      <p:cBhvr>
                                        <p:cTn dur="1000" id="67"/>
                                        <p:tgtEl>
                                          <p:spTgt spid="30"/>
                                        </p:tgtEl>
                                      </p:cBhvr>
                                    </p:animEffect>
                                    <p:anim calcmode="lin" valueType="num">
                                      <p:cBhvr>
                                        <p:cTn dur="1000" fill="hold" id="68"/>
                                        <p:tgtEl>
                                          <p:spTgt spid="30"/>
                                        </p:tgtEl>
                                        <p:attrNameLst>
                                          <p:attrName>ppt_x</p:attrName>
                                        </p:attrNameLst>
                                      </p:cBhvr>
                                      <p:tavLst>
                                        <p:tav tm="0">
                                          <p:val>
                                            <p:strVal val="#ppt_x"/>
                                          </p:val>
                                        </p:tav>
                                        <p:tav tm="100000">
                                          <p:val>
                                            <p:strVal val="#ppt_x"/>
                                          </p:val>
                                        </p:tav>
                                      </p:tavLst>
                                    </p:anim>
                                    <p:anim calcmode="lin" valueType="num">
                                      <p:cBhvr>
                                        <p:cTn dur="1000" fill="hold" id="69"/>
                                        <p:tgtEl>
                                          <p:spTgt spid="30"/>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11000"/>
                            </p:stCondLst>
                            <p:childTnLst>
                              <p:par>
                                <p:cTn fill="hold" grpId="0" id="71" nodeType="afterEffect" presetClass="entr" presetID="42" presetSubtype="0">
                                  <p:stCondLst>
                                    <p:cond delay="0"/>
                                  </p:stCondLst>
                                  <p:childTnLst>
                                    <p:set>
                                      <p:cBhvr>
                                        <p:cTn dur="1" fill="hold" id="72">
                                          <p:stCondLst>
                                            <p:cond delay="0"/>
                                          </p:stCondLst>
                                        </p:cTn>
                                        <p:tgtEl>
                                          <p:spTgt spid="31"/>
                                        </p:tgtEl>
                                        <p:attrNameLst>
                                          <p:attrName>style.visibility</p:attrName>
                                        </p:attrNameLst>
                                      </p:cBhvr>
                                      <p:to>
                                        <p:strVal val="visible"/>
                                      </p:to>
                                    </p:set>
                                    <p:animEffect filter="fade" transition="in">
                                      <p:cBhvr>
                                        <p:cTn dur="1000" id="73"/>
                                        <p:tgtEl>
                                          <p:spTgt spid="31"/>
                                        </p:tgtEl>
                                      </p:cBhvr>
                                    </p:animEffect>
                                    <p:anim calcmode="lin" valueType="num">
                                      <p:cBhvr>
                                        <p:cTn dur="1000" fill="hold" id="74"/>
                                        <p:tgtEl>
                                          <p:spTgt spid="31"/>
                                        </p:tgtEl>
                                        <p:attrNameLst>
                                          <p:attrName>ppt_x</p:attrName>
                                        </p:attrNameLst>
                                      </p:cBhvr>
                                      <p:tavLst>
                                        <p:tav tm="0">
                                          <p:val>
                                            <p:strVal val="#ppt_x"/>
                                          </p:val>
                                        </p:tav>
                                        <p:tav tm="100000">
                                          <p:val>
                                            <p:strVal val="#ppt_x"/>
                                          </p:val>
                                        </p:tav>
                                      </p:tavLst>
                                    </p:anim>
                                    <p:anim calcmode="lin" valueType="num">
                                      <p:cBhvr>
                                        <p:cTn dur="1000" fill="hold" id="75"/>
                                        <p:tgtEl>
                                          <p:spTgt spid="31"/>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12000"/>
                            </p:stCondLst>
                            <p:childTnLst>
                              <p:par>
                                <p:cTn fill="hold" id="77" nodeType="afterEffect" presetClass="entr" presetID="42" presetSubtype="0">
                                  <p:stCondLst>
                                    <p:cond delay="0"/>
                                  </p:stCondLst>
                                  <p:childTnLst>
                                    <p:set>
                                      <p:cBhvr>
                                        <p:cTn dur="1" fill="hold" id="78">
                                          <p:stCondLst>
                                            <p:cond delay="0"/>
                                          </p:stCondLst>
                                        </p:cTn>
                                        <p:tgtEl>
                                          <p:spTgt spid="33"/>
                                        </p:tgtEl>
                                        <p:attrNameLst>
                                          <p:attrName>style.visibility</p:attrName>
                                        </p:attrNameLst>
                                      </p:cBhvr>
                                      <p:to>
                                        <p:strVal val="visible"/>
                                      </p:to>
                                    </p:set>
                                    <p:animEffect filter="fade" transition="in">
                                      <p:cBhvr>
                                        <p:cTn dur="1000" id="79"/>
                                        <p:tgtEl>
                                          <p:spTgt spid="33"/>
                                        </p:tgtEl>
                                      </p:cBhvr>
                                    </p:animEffect>
                                    <p:anim calcmode="lin" valueType="num">
                                      <p:cBhvr>
                                        <p:cTn dur="1000" fill="hold" id="80"/>
                                        <p:tgtEl>
                                          <p:spTgt spid="33"/>
                                        </p:tgtEl>
                                        <p:attrNameLst>
                                          <p:attrName>ppt_x</p:attrName>
                                        </p:attrNameLst>
                                      </p:cBhvr>
                                      <p:tavLst>
                                        <p:tav tm="0">
                                          <p:val>
                                            <p:strVal val="#ppt_x"/>
                                          </p:val>
                                        </p:tav>
                                        <p:tav tm="100000">
                                          <p:val>
                                            <p:strVal val="#ppt_x"/>
                                          </p:val>
                                        </p:tav>
                                      </p:tavLst>
                                    </p:anim>
                                    <p:anim calcmode="lin" valueType="num">
                                      <p:cBhvr>
                                        <p:cTn dur="1000" fill="hold" id="81"/>
                                        <p:tgtEl>
                                          <p:spTgt spid="33"/>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13000"/>
                            </p:stCondLst>
                            <p:childTnLst>
                              <p:par>
                                <p:cTn fill="hold" grpId="0" id="83" nodeType="afterEffect" presetClass="entr" presetID="42" presetSubtype="0">
                                  <p:stCondLst>
                                    <p:cond delay="0"/>
                                  </p:stCondLst>
                                  <p:childTnLst>
                                    <p:set>
                                      <p:cBhvr>
                                        <p:cTn dur="1" fill="hold" id="84">
                                          <p:stCondLst>
                                            <p:cond delay="0"/>
                                          </p:stCondLst>
                                        </p:cTn>
                                        <p:tgtEl>
                                          <p:spTgt spid="32"/>
                                        </p:tgtEl>
                                        <p:attrNameLst>
                                          <p:attrName>style.visibility</p:attrName>
                                        </p:attrNameLst>
                                      </p:cBhvr>
                                      <p:to>
                                        <p:strVal val="visible"/>
                                      </p:to>
                                    </p:set>
                                    <p:animEffect filter="fade" transition="in">
                                      <p:cBhvr>
                                        <p:cTn dur="1000" id="85"/>
                                        <p:tgtEl>
                                          <p:spTgt spid="32"/>
                                        </p:tgtEl>
                                      </p:cBhvr>
                                    </p:animEffect>
                                    <p:anim calcmode="lin" valueType="num">
                                      <p:cBhvr>
                                        <p:cTn dur="1000" fill="hold" id="86"/>
                                        <p:tgtEl>
                                          <p:spTgt spid="32"/>
                                        </p:tgtEl>
                                        <p:attrNameLst>
                                          <p:attrName>ppt_x</p:attrName>
                                        </p:attrNameLst>
                                      </p:cBhvr>
                                      <p:tavLst>
                                        <p:tav tm="0">
                                          <p:val>
                                            <p:strVal val="#ppt_x"/>
                                          </p:val>
                                        </p:tav>
                                        <p:tav tm="100000">
                                          <p:val>
                                            <p:strVal val="#ppt_x"/>
                                          </p:val>
                                        </p:tav>
                                      </p:tavLst>
                                    </p:anim>
                                    <p:anim calcmode="lin" valueType="num">
                                      <p:cBhvr>
                                        <p:cTn dur="1000" fill="hold" id="87"/>
                                        <p:tgtEl>
                                          <p:spTgt spid="32"/>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14000"/>
                            </p:stCondLst>
                            <p:childTnLst>
                              <p:par>
                                <p:cTn fill="hold" grpId="0" id="89" nodeType="afterEffect" presetClass="entr" presetID="42" presetSubtype="0">
                                  <p:stCondLst>
                                    <p:cond delay="0"/>
                                  </p:stCondLst>
                                  <p:childTnLst>
                                    <p:set>
                                      <p:cBhvr>
                                        <p:cTn dur="1" fill="hold" id="90">
                                          <p:stCondLst>
                                            <p:cond delay="0"/>
                                          </p:stCondLst>
                                        </p:cTn>
                                        <p:tgtEl>
                                          <p:spTgt spid="38"/>
                                        </p:tgtEl>
                                        <p:attrNameLst>
                                          <p:attrName>style.visibility</p:attrName>
                                        </p:attrNameLst>
                                      </p:cBhvr>
                                      <p:to>
                                        <p:strVal val="visible"/>
                                      </p:to>
                                    </p:set>
                                    <p:animEffect filter="fade" transition="in">
                                      <p:cBhvr>
                                        <p:cTn dur="1000" id="91"/>
                                        <p:tgtEl>
                                          <p:spTgt spid="38"/>
                                        </p:tgtEl>
                                      </p:cBhvr>
                                    </p:animEffect>
                                    <p:anim calcmode="lin" valueType="num">
                                      <p:cBhvr>
                                        <p:cTn dur="1000" fill="hold" id="92"/>
                                        <p:tgtEl>
                                          <p:spTgt spid="38"/>
                                        </p:tgtEl>
                                        <p:attrNameLst>
                                          <p:attrName>ppt_x</p:attrName>
                                        </p:attrNameLst>
                                      </p:cBhvr>
                                      <p:tavLst>
                                        <p:tav tm="0">
                                          <p:val>
                                            <p:strVal val="#ppt_x"/>
                                          </p:val>
                                        </p:tav>
                                        <p:tav tm="100000">
                                          <p:val>
                                            <p:strVal val="#ppt_x"/>
                                          </p:val>
                                        </p:tav>
                                      </p:tavLst>
                                    </p:anim>
                                    <p:anim calcmode="lin" valueType="num">
                                      <p:cBhvr>
                                        <p:cTn dur="1000" fill="hold" id="93"/>
                                        <p:tgtEl>
                                          <p:spTgt spid="38"/>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15000"/>
                            </p:stCondLst>
                            <p:childTnLst>
                              <p:par>
                                <p:cTn fill="hold" grpId="0" id="95" nodeType="afterEffect" presetClass="entr" presetID="42" presetSubtype="0">
                                  <p:stCondLst>
                                    <p:cond delay="0"/>
                                  </p:stCondLst>
                                  <p:childTnLst>
                                    <p:set>
                                      <p:cBhvr>
                                        <p:cTn dur="1" fill="hold" id="96">
                                          <p:stCondLst>
                                            <p:cond delay="0"/>
                                          </p:stCondLst>
                                        </p:cTn>
                                        <p:tgtEl>
                                          <p:spTgt spid="39"/>
                                        </p:tgtEl>
                                        <p:attrNameLst>
                                          <p:attrName>style.visibility</p:attrName>
                                        </p:attrNameLst>
                                      </p:cBhvr>
                                      <p:to>
                                        <p:strVal val="visible"/>
                                      </p:to>
                                    </p:set>
                                    <p:animEffect filter="fade" transition="in">
                                      <p:cBhvr>
                                        <p:cTn dur="1000" id="97"/>
                                        <p:tgtEl>
                                          <p:spTgt spid="39"/>
                                        </p:tgtEl>
                                      </p:cBhvr>
                                    </p:animEffect>
                                    <p:anim calcmode="lin" valueType="num">
                                      <p:cBhvr>
                                        <p:cTn dur="1000" fill="hold" id="98"/>
                                        <p:tgtEl>
                                          <p:spTgt spid="39"/>
                                        </p:tgtEl>
                                        <p:attrNameLst>
                                          <p:attrName>ppt_x</p:attrName>
                                        </p:attrNameLst>
                                      </p:cBhvr>
                                      <p:tavLst>
                                        <p:tav tm="0">
                                          <p:val>
                                            <p:strVal val="#ppt_x"/>
                                          </p:val>
                                        </p:tav>
                                        <p:tav tm="100000">
                                          <p:val>
                                            <p:strVal val="#ppt_x"/>
                                          </p:val>
                                        </p:tav>
                                      </p:tavLst>
                                    </p:anim>
                                    <p:anim calcmode="lin" valueType="num">
                                      <p:cBhvr>
                                        <p:cTn dur="1000" fill="hold" id="99"/>
                                        <p:tgtEl>
                                          <p:spTgt spid="39"/>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16000"/>
                            </p:stCondLst>
                            <p:childTnLst>
                              <p:par>
                                <p:cTn fill="hold" grpId="0" id="101" nodeType="afterEffect" presetClass="entr" presetID="31" presetSubtype="0">
                                  <p:stCondLst>
                                    <p:cond delay="0"/>
                                  </p:stCondLst>
                                  <p:childTnLst>
                                    <p:set>
                                      <p:cBhvr>
                                        <p:cTn dur="1" fill="hold" id="102">
                                          <p:stCondLst>
                                            <p:cond delay="0"/>
                                          </p:stCondLst>
                                        </p:cTn>
                                        <p:tgtEl>
                                          <p:spTgt spid="41"/>
                                        </p:tgtEl>
                                        <p:attrNameLst>
                                          <p:attrName>style.visibility</p:attrName>
                                        </p:attrNameLst>
                                      </p:cBhvr>
                                      <p:to>
                                        <p:strVal val="visible"/>
                                      </p:to>
                                    </p:set>
                                    <p:anim calcmode="lin" valueType="num">
                                      <p:cBhvr>
                                        <p:cTn dur="1000" fill="hold" id="103"/>
                                        <p:tgtEl>
                                          <p:spTgt spid="41"/>
                                        </p:tgtEl>
                                        <p:attrNameLst>
                                          <p:attrName>ppt_w</p:attrName>
                                        </p:attrNameLst>
                                      </p:cBhvr>
                                      <p:tavLst>
                                        <p:tav tm="0">
                                          <p:val>
                                            <p:fltVal val="0"/>
                                          </p:val>
                                        </p:tav>
                                        <p:tav tm="100000">
                                          <p:val>
                                            <p:strVal val="#ppt_w"/>
                                          </p:val>
                                        </p:tav>
                                      </p:tavLst>
                                    </p:anim>
                                    <p:anim calcmode="lin" valueType="num">
                                      <p:cBhvr>
                                        <p:cTn dur="1000" fill="hold" id="104"/>
                                        <p:tgtEl>
                                          <p:spTgt spid="41"/>
                                        </p:tgtEl>
                                        <p:attrNameLst>
                                          <p:attrName>ppt_h</p:attrName>
                                        </p:attrNameLst>
                                      </p:cBhvr>
                                      <p:tavLst>
                                        <p:tav tm="0">
                                          <p:val>
                                            <p:fltVal val="0"/>
                                          </p:val>
                                        </p:tav>
                                        <p:tav tm="100000">
                                          <p:val>
                                            <p:strVal val="#ppt_h"/>
                                          </p:val>
                                        </p:tav>
                                      </p:tavLst>
                                    </p:anim>
                                    <p:anim calcmode="lin" valueType="num">
                                      <p:cBhvr>
                                        <p:cTn dur="1000" fill="hold" id="105"/>
                                        <p:tgtEl>
                                          <p:spTgt spid="41"/>
                                        </p:tgtEl>
                                        <p:attrNameLst>
                                          <p:attrName>style.rotation</p:attrName>
                                        </p:attrNameLst>
                                      </p:cBhvr>
                                      <p:tavLst>
                                        <p:tav tm="0">
                                          <p:val>
                                            <p:fltVal val="90"/>
                                          </p:val>
                                        </p:tav>
                                        <p:tav tm="100000">
                                          <p:val>
                                            <p:fltVal val="0"/>
                                          </p:val>
                                        </p:tav>
                                      </p:tavLst>
                                    </p:anim>
                                    <p:animEffect filter="fade" transition="in">
                                      <p:cBhvr>
                                        <p:cTn dur="1000" id="106"/>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4"/>
      <p:bldP grpId="0" spid="15"/>
      <p:bldP grpId="0" spid="16"/>
      <p:bldP grpId="0" spid="22"/>
      <p:bldP grpId="0" spid="23"/>
      <p:bldP grpId="0" spid="24"/>
      <p:bldP grpId="0" spid="30"/>
      <p:bldP grpId="0" spid="31"/>
      <p:bldP grpId="0" spid="32"/>
      <p:bldP grpId="0" spid="38"/>
      <p:bldP grpId="0" spid="39"/>
      <p:bldP grpId="0" spid="4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圆角 15">
            <a:extLst>
              <a:ext uri="{FF2B5EF4-FFF2-40B4-BE49-F238E27FC236}">
                <a16:creationId xmlns:a16="http://schemas.microsoft.com/office/drawing/2014/main" id="{E0D86EC9-15CE-4A96-91D5-776B4615DBE5}"/>
              </a:ext>
            </a:extLst>
          </p:cNvPr>
          <p:cNvSpPr/>
          <p:nvPr/>
        </p:nvSpPr>
        <p:spPr>
          <a:xfrm>
            <a:off x="754743" y="406399"/>
            <a:ext cx="10682514" cy="6139543"/>
          </a:xfrm>
          <a:prstGeom prst="roundRect">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nvGrpSpPr>
          <p:cNvPr id="15" name="组合 14">
            <a:extLst>
              <a:ext uri="{FF2B5EF4-FFF2-40B4-BE49-F238E27FC236}">
                <a16:creationId xmlns:a16="http://schemas.microsoft.com/office/drawing/2014/main" id="{8DE059D0-E0B6-45F0-8650-406F8F14AAFC}"/>
              </a:ext>
            </a:extLst>
          </p:cNvPr>
          <p:cNvGrpSpPr/>
          <p:nvPr/>
        </p:nvGrpSpPr>
        <p:grpSpPr>
          <a:xfrm>
            <a:off x="2721718" y="1370423"/>
            <a:ext cx="6476882" cy="1970475"/>
            <a:chOff x="3898741" y="1524965"/>
            <a:chExt cx="7590092" cy="2309149"/>
          </a:xfrm>
        </p:grpSpPr>
        <p:sp>
          <p:nvSpPr>
            <p:cNvPr id="3" name="椭圆 2">
              <a:extLst>
                <a:ext uri="{FF2B5EF4-FFF2-40B4-BE49-F238E27FC236}">
                  <a16:creationId xmlns:a16="http://schemas.microsoft.com/office/drawing/2014/main" id="{DF0D64E7-B280-40F4-805F-C79047D9C435}"/>
                </a:ext>
              </a:extLst>
            </p:cNvPr>
            <p:cNvSpPr/>
            <p:nvPr/>
          </p:nvSpPr>
          <p:spPr>
            <a:xfrm>
              <a:off x="4892233" y="2092126"/>
              <a:ext cx="1323371" cy="13233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4" name="椭圆 3">
              <a:extLst>
                <a:ext uri="{FF2B5EF4-FFF2-40B4-BE49-F238E27FC236}">
                  <a16:creationId xmlns:a16="http://schemas.microsoft.com/office/drawing/2014/main" id="{A9AC4BD7-FAE7-4077-BFA0-CA94605E311A}"/>
                </a:ext>
              </a:extLst>
            </p:cNvPr>
            <p:cNvSpPr/>
            <p:nvPr/>
          </p:nvSpPr>
          <p:spPr>
            <a:xfrm>
              <a:off x="6591781" y="1524965"/>
              <a:ext cx="2309149" cy="2309149"/>
            </a:xfrm>
            <a:prstGeom prst="ellipse">
              <a:avLst/>
            </a:prstGeom>
            <a:solidFill>
              <a:srgbClr val="FFDB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5" name="椭圆 4">
              <a:extLst>
                <a:ext uri="{FF2B5EF4-FFF2-40B4-BE49-F238E27FC236}">
                  <a16:creationId xmlns:a16="http://schemas.microsoft.com/office/drawing/2014/main" id="{2374DA23-F813-423E-96E0-73575CA3F097}"/>
                </a:ext>
              </a:extLst>
            </p:cNvPr>
            <p:cNvSpPr/>
            <p:nvPr/>
          </p:nvSpPr>
          <p:spPr>
            <a:xfrm>
              <a:off x="9277107" y="2092125"/>
              <a:ext cx="1323371" cy="13233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6" name="椭圆 5">
              <a:extLst>
                <a:ext uri="{FF2B5EF4-FFF2-40B4-BE49-F238E27FC236}">
                  <a16:creationId xmlns:a16="http://schemas.microsoft.com/office/drawing/2014/main" id="{8BC6A547-FF31-4F8A-92B1-488FBE59501D}"/>
                </a:ext>
              </a:extLst>
            </p:cNvPr>
            <p:cNvSpPr/>
            <p:nvPr/>
          </p:nvSpPr>
          <p:spPr>
            <a:xfrm>
              <a:off x="3898741" y="2520389"/>
              <a:ext cx="512178" cy="512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7" name="椭圆 6">
              <a:extLst>
                <a:ext uri="{FF2B5EF4-FFF2-40B4-BE49-F238E27FC236}">
                  <a16:creationId xmlns:a16="http://schemas.microsoft.com/office/drawing/2014/main" id="{08F9890B-11B3-4D9D-830C-98CD4D1CC83D}"/>
                </a:ext>
              </a:extLst>
            </p:cNvPr>
            <p:cNvSpPr/>
            <p:nvPr/>
          </p:nvSpPr>
          <p:spPr>
            <a:xfrm>
              <a:off x="10976655" y="2520389"/>
              <a:ext cx="512178" cy="512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8" name="文本框 7">
              <a:extLst>
                <a:ext uri="{FF2B5EF4-FFF2-40B4-BE49-F238E27FC236}">
                  <a16:creationId xmlns:a16="http://schemas.microsoft.com/office/drawing/2014/main" id="{0610E1F2-77BC-4328-8ABB-03898ABD54A9}"/>
                </a:ext>
              </a:extLst>
            </p:cNvPr>
            <p:cNvSpPr txBox="1"/>
            <p:nvPr/>
          </p:nvSpPr>
          <p:spPr>
            <a:xfrm>
              <a:off x="5091894" y="2305037"/>
              <a:ext cx="868102" cy="964406"/>
            </a:xfrm>
            <a:prstGeom prst="rect">
              <a:avLst/>
            </a:prstGeom>
            <a:noFill/>
          </p:spPr>
          <p:txBody>
            <a:bodyPr rtlCol="0" wrap="squar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48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第</a:t>
              </a:r>
            </a:p>
          </p:txBody>
        </p:sp>
        <p:sp>
          <p:nvSpPr>
            <p:cNvPr id="11" name="文本框 10">
              <a:extLst>
                <a:ext uri="{FF2B5EF4-FFF2-40B4-BE49-F238E27FC236}">
                  <a16:creationId xmlns:a16="http://schemas.microsoft.com/office/drawing/2014/main" id="{D8DF608F-C274-410E-A4F0-EB2C77DEE6E9}"/>
                </a:ext>
              </a:extLst>
            </p:cNvPr>
            <p:cNvSpPr txBox="1"/>
            <p:nvPr/>
          </p:nvSpPr>
          <p:spPr>
            <a:xfrm>
              <a:off x="9517277" y="2313711"/>
              <a:ext cx="868102" cy="964406"/>
            </a:xfrm>
            <a:prstGeom prst="rect">
              <a:avLst/>
            </a:prstGeom>
            <a:noFill/>
          </p:spPr>
          <p:txBody>
            <a:bodyPr rtlCol="0" wrap="squar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48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章</a:t>
              </a:r>
            </a:p>
          </p:txBody>
        </p:sp>
        <p:sp>
          <p:nvSpPr>
            <p:cNvPr id="12" name="文本框 11">
              <a:extLst>
                <a:ext uri="{FF2B5EF4-FFF2-40B4-BE49-F238E27FC236}">
                  <a16:creationId xmlns:a16="http://schemas.microsoft.com/office/drawing/2014/main" id="{78847824-1C75-4E54-B13F-8E3368DEFDB3}"/>
                </a:ext>
              </a:extLst>
            </p:cNvPr>
            <p:cNvSpPr txBox="1"/>
            <p:nvPr/>
          </p:nvSpPr>
          <p:spPr>
            <a:xfrm>
              <a:off x="6947222" y="1890518"/>
              <a:ext cx="1598268" cy="1678780"/>
            </a:xfrm>
            <a:prstGeom prst="rect">
              <a:avLst/>
            </a:prstGeom>
            <a:noFill/>
          </p:spPr>
          <p:txBody>
            <a:bodyPr rtlCol="0" wrap="squar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8800" u="none">
                  <a:ln>
                    <a:noFill/>
                  </a:ln>
                  <a:solidFill>
                    <a:schemeClr val="accent2"/>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三</a:t>
              </a:r>
            </a:p>
          </p:txBody>
        </p:sp>
      </p:grpSp>
      <p:sp>
        <p:nvSpPr>
          <p:cNvPr id="13" name="TextBox 12">
            <a:extLst>
              <a:ext uri="{FF2B5EF4-FFF2-40B4-BE49-F238E27FC236}">
                <a16:creationId xmlns:a16="http://schemas.microsoft.com/office/drawing/2014/main" id="{28E22761-C2E0-4E05-BE5E-D707BCA1D07D}"/>
              </a:ext>
            </a:extLst>
          </p:cNvPr>
          <p:cNvSpPr txBox="1"/>
          <p:nvPr/>
        </p:nvSpPr>
        <p:spPr>
          <a:xfrm>
            <a:off x="1715565" y="4802618"/>
            <a:ext cx="8489189" cy="811530"/>
          </a:xfrm>
          <a:prstGeom prst="rect">
            <a:avLst/>
          </a:prstGeom>
          <a:noFill/>
        </p:spPr>
        <p:txBody>
          <a:bodyPr rtlCol="0" wrap="square">
            <a:spAutoFit/>
          </a:bodyPr>
          <a:lstStyle/>
          <a:p>
            <a:pPr algn="ctr" defTabSz="457200" eaLnBrk="1" fontAlgn="auto" hangingPunct="1" indent="0" latinLnBrk="0" lvl="0" marL="0" marR="0" rtl="0">
              <a:lnSpc>
                <a:spcPct val="150000"/>
              </a:lnSpc>
              <a:spcBef>
                <a:spcPct val="0"/>
              </a:spcBef>
              <a:spcAft>
                <a:spcPct val="0"/>
              </a:spcAft>
              <a:buClrTx/>
              <a:buSzTx/>
              <a:buFontTx/>
              <a:buNone/>
              <a:defRPr/>
            </a:pPr>
            <a:r>
              <a:rPr baseline="0" cap="none" i="0" kern="1200" kumimoji="0" lang="id-ID" noProof="0" normalizeH="0" spc="0" strike="noStrike" sz="1050" u="none">
                <a:ln>
                  <a:noFill/>
                </a:ln>
                <a:solidFill>
                  <a:prstClr val="black">
                    <a:lumMod val="75000"/>
                    <a:lumOff val="25000"/>
                  </a:prstClr>
                </a:solidFill>
                <a:effectLst/>
                <a:uLnTx/>
                <a:uFillTx/>
                <a:latin charset="-122" panose="02010601030101010101" pitchFamily="2" typeface="iekie jianyuanti"/>
                <a:ea charset="-122" panose="02010601030101010101" pitchFamily="2" typeface="iekie jianyuanti"/>
                <a:cs charset="0" panose="020f0502020204030203" pitchFamily="34" typeface="Lato"/>
                <a:sym charset="-122" panose="02010601030101010101" pitchFamily="2" typeface="iekie jianyuanti"/>
              </a:rPr>
              <a:t>Lorem ipsum dolor sit amet, consectetur adipiscing elit, sed do eiusmod tempor incididunt ut labore et dolore magna aliqua. Ut enim ad minim veniam, quis nostrud exercitation ullamco laboris nisi ut aliquip. ex ea commodo consequat. Duis aute irure dolor in reprehenderit. </a:t>
            </a:r>
          </a:p>
        </p:txBody>
      </p:sp>
      <p:sp>
        <p:nvSpPr>
          <p:cNvPr id="17" name="文本框 16">
            <a:extLst>
              <a:ext uri="{FF2B5EF4-FFF2-40B4-BE49-F238E27FC236}">
                <a16:creationId xmlns:a16="http://schemas.microsoft.com/office/drawing/2014/main" id="{2FA1D8AA-45B5-4F83-BF65-D490A08322B6}"/>
              </a:ext>
            </a:extLst>
          </p:cNvPr>
          <p:cNvSpPr txBox="1"/>
          <p:nvPr/>
        </p:nvSpPr>
        <p:spPr>
          <a:xfrm>
            <a:off x="4027346" y="3731057"/>
            <a:ext cx="4607481" cy="762000"/>
          </a:xfrm>
          <a:prstGeom prst="rect">
            <a:avLst/>
          </a:prstGeom>
          <a:noFill/>
        </p:spPr>
        <p:txBody>
          <a:bodyPr rtlCol="0" wrap="square">
            <a:spAutoFit/>
          </a:bodyPr>
          <a:lstStyle/>
          <a:p>
            <a:pPr algn="ctr" defTabSz="457200" lvl="0">
              <a:defRPr/>
            </a:pPr>
            <a:r>
              <a:rPr altLang="en-US" lang="zh-CN" sz="4400">
                <a:solidFill>
                  <a:schemeClr val="accent2"/>
                </a:solidFill>
                <a:latin charset="-122" panose="02010601030101010101" pitchFamily="2" typeface="iekie jianyuanti"/>
                <a:ea charset="-122" panose="02010601030101010101" pitchFamily="2" typeface="iekie jianyuanti"/>
                <a:sym charset="-122" panose="02010601030101010101" pitchFamily="2" typeface="iekie jianyuanti"/>
              </a:rPr>
              <a:t>危化品管理&amp;使用</a:t>
            </a:r>
          </a:p>
        </p:txBody>
      </p:sp>
      <p:pic>
        <p:nvPicPr>
          <p:cNvPr id="18" name="图形 17">
            <a:extLst>
              <a:ext uri="{FF2B5EF4-FFF2-40B4-BE49-F238E27FC236}">
                <a16:creationId xmlns:a16="http://schemas.microsoft.com/office/drawing/2014/main" id="{73CFF740-20DF-4A15-BF2C-70E291726F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75093" y="3264705"/>
            <a:ext cx="864783" cy="1193181"/>
          </a:xfrm>
          <a:prstGeom prst="rect">
            <a:avLst/>
          </a:prstGeom>
        </p:spPr>
      </p:pic>
      <p:pic>
        <p:nvPicPr>
          <p:cNvPr id="19" name="图形 18">
            <a:extLst>
              <a:ext uri="{FF2B5EF4-FFF2-40B4-BE49-F238E27FC236}">
                <a16:creationId xmlns:a16="http://schemas.microsoft.com/office/drawing/2014/main" id="{55A271DB-A949-4410-8548-6E357EA275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6205" y="5443412"/>
            <a:ext cx="552718" cy="643463"/>
          </a:xfrm>
          <a:prstGeom prst="rect">
            <a:avLst/>
          </a:prstGeom>
        </p:spPr>
      </p:pic>
      <p:pic>
        <p:nvPicPr>
          <p:cNvPr id="20" name="图形 19">
            <a:extLst>
              <a:ext uri="{FF2B5EF4-FFF2-40B4-BE49-F238E27FC236}">
                <a16:creationId xmlns:a16="http://schemas.microsoft.com/office/drawing/2014/main" id="{85B4E013-9151-4397-A789-8B6160720F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36908" y="1270957"/>
            <a:ext cx="978921" cy="1002797"/>
          </a:xfrm>
          <a:prstGeom prst="rect">
            <a:avLst/>
          </a:prstGeom>
        </p:spPr>
      </p:pic>
      <p:pic>
        <p:nvPicPr>
          <p:cNvPr id="21" name="图形 20">
            <a:extLst>
              <a:ext uri="{FF2B5EF4-FFF2-40B4-BE49-F238E27FC236}">
                <a16:creationId xmlns:a16="http://schemas.microsoft.com/office/drawing/2014/main" id="{A11F600D-2CBD-4697-ABFD-AD8EDEDD1D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22297" y="2862141"/>
            <a:ext cx="1282457" cy="1253638"/>
          </a:xfrm>
          <a:prstGeom prst="rect">
            <a:avLst/>
          </a:prstGeom>
        </p:spPr>
      </p:pic>
    </p:spTree>
    <p:extLst>
      <p:ext uri="{BB962C8B-B14F-4D97-AF65-F5344CB8AC3E}">
        <p14:creationId val="3146124439"/>
      </p:ext>
    </p:extLst>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15"/>
                                        </p:tgtEl>
                                        <p:attrNameLst>
                                          <p:attrName>style.visibility</p:attrName>
                                        </p:attrNameLst>
                                      </p:cBhvr>
                                      <p:to>
                                        <p:strVal val="visible"/>
                                      </p:to>
                                    </p:set>
                                    <p:animEffect filter="randombar(horizontal)"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13"/>
                                        </p:tgtEl>
                                        <p:attrNameLst>
                                          <p:attrName>style.visibility</p:attrName>
                                        </p:attrNameLst>
                                      </p:cBhvr>
                                      <p:to>
                                        <p:strVal val="visible"/>
                                      </p:to>
                                    </p:set>
                                    <p:animEffect filter="randombar(horizontal)"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17"/>
                                        </p:tgtEl>
                                        <p:attrNameLst>
                                          <p:attrName>style.visibility</p:attrName>
                                        </p:attrNameLst>
                                      </p:cBhvr>
                                      <p:to>
                                        <p:strVal val="visible"/>
                                      </p:to>
                                    </p:set>
                                    <p:animEffect filter="randombar(horizontal)" transition="in">
                                      <p:cBhvr>
                                        <p:cTn dur="500" id="1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8129" name="AutoShape 10"/>
          <p:cNvSpPr>
            <a:spLocks noChangeArrowheads="1"/>
          </p:cNvSpPr>
          <p:nvPr/>
        </p:nvSpPr>
        <p:spPr bwMode="auto">
          <a:xfrm>
            <a:off x="7758362" y="927345"/>
            <a:ext cx="2423292" cy="492902"/>
          </a:xfrm>
          <a:prstGeom prst="wedgeRoundRectCallout">
            <a:avLst>
              <a:gd fmla="val -33014" name="adj1"/>
              <a:gd fmla="val 142120" name="adj2"/>
              <a:gd fmla="val 16667" name="adj3"/>
            </a:avLst>
          </a:prstGeom>
          <a:solidFill>
            <a:schemeClr val="accent1"/>
          </a:solidFill>
          <a:ln>
            <a:noFill/>
          </a:ln>
          <a:effectLst>
            <a:prstShdw dir="2700000" dist="17961" prst="shdw17">
              <a:srgbClr val="997A5C"/>
            </a:prstShdw>
          </a:effectLst>
        </p:spPr>
        <p:txBody>
          <a:bodyPr anchor="ctr" bIns="48331" lIns="96661" rIns="96661" tIns="48331">
            <a:spAutoFit/>
          </a:bodyPr>
          <a:lstStyle>
            <a:lvl1pPr defTabSz="966788">
              <a:defRPr>
                <a:solidFill>
                  <a:schemeClr val="tx1"/>
                </a:solidFill>
                <a:latin charset="0" panose="020b0604020202020204" pitchFamily="34" typeface="Arial"/>
                <a:ea charset="-122" panose="02010600030101010101" pitchFamily="2" typeface="宋体"/>
              </a:defRPr>
            </a:lvl1pPr>
            <a:lvl2pPr defTabSz="966788">
              <a:defRPr>
                <a:solidFill>
                  <a:schemeClr val="tx1"/>
                </a:solidFill>
                <a:latin charset="0" panose="020b0604020202020204" pitchFamily="34" typeface="Arial"/>
                <a:ea charset="-122" panose="02010600030101010101" pitchFamily="2" typeface="宋体"/>
              </a:defRPr>
            </a:lvl2pPr>
            <a:lvl3pPr defTabSz="966788">
              <a:defRPr>
                <a:solidFill>
                  <a:schemeClr val="tx1"/>
                </a:solidFill>
                <a:latin charset="0" panose="020b0604020202020204" pitchFamily="34" typeface="Arial"/>
                <a:ea charset="-122" panose="02010600030101010101" pitchFamily="2" typeface="宋体"/>
              </a:defRPr>
            </a:lvl3pPr>
            <a:lvl4pPr defTabSz="966788">
              <a:defRPr>
                <a:solidFill>
                  <a:schemeClr val="tx1"/>
                </a:solidFill>
                <a:latin charset="0" panose="020b0604020202020204" pitchFamily="34" typeface="Arial"/>
                <a:ea charset="-122" panose="02010600030101010101" pitchFamily="2" typeface="宋体"/>
              </a:defRPr>
            </a:lvl4pPr>
            <a:lvl5pPr defTabSz="966788">
              <a:defRPr>
                <a:solidFill>
                  <a:schemeClr val="tx1"/>
                </a:solidFill>
                <a:latin charset="0" panose="020b0604020202020204" pitchFamily="34" typeface="Arial"/>
                <a:ea charset="-122" panose="02010600030101010101" pitchFamily="2" typeface="宋体"/>
              </a:defRPr>
            </a:lvl5pPr>
            <a:lvl6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lnSpc>
                <a:spcPct val="104000"/>
              </a:lnSpc>
            </a:pPr>
            <a:r>
              <a:rPr altLang="en-US" lang="zh-CN" sz="2500">
                <a:latin charset="-122" panose="02010601030101010101" pitchFamily="2" typeface="iekie jianyuanti"/>
                <a:ea charset="-122" panose="02010601030101010101" pitchFamily="2" typeface="iekie jianyuanti"/>
                <a:cs typeface="+mn-ea"/>
                <a:sym charset="-122" panose="02010601030101010101" pitchFamily="2" typeface="iekie jianyuanti"/>
              </a:rPr>
              <a:t>标 签 内 容</a:t>
            </a:r>
          </a:p>
        </p:txBody>
      </p:sp>
      <p:pic>
        <p:nvPicPr>
          <p:cNvPr descr="TU41" id="48130" name="Picture 11"/>
          <p:cNvPicPr>
            <a:picLocks noChangeArrowheads="1" noChangeAspect="1"/>
          </p:cNvPicPr>
          <p:nvPr/>
        </p:nvPicPr>
        <p:blipFill>
          <a:blip r:embed="rId3">
            <a:extLst>
              <a:ext uri="{28A0092B-C50C-407E-A947-70E740481C1C}">
                <a14:useLocalDpi val="0"/>
              </a:ext>
            </a:extLst>
          </a:blip>
          <a:stretch>
            <a:fillRect/>
          </a:stretch>
        </p:blipFill>
        <p:spPr bwMode="auto">
          <a:xfrm>
            <a:off x="3146425" y="1981200"/>
            <a:ext cx="5715000" cy="3676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8131" name="Text Box 12"/>
          <p:cNvSpPr txBox="1">
            <a:spLocks noChangeArrowheads="1"/>
          </p:cNvSpPr>
          <p:nvPr/>
        </p:nvSpPr>
        <p:spPr bwMode="auto">
          <a:xfrm>
            <a:off x="2286177" y="2505075"/>
            <a:ext cx="1272822" cy="355742"/>
          </a:xfrm>
          <a:prstGeom prst="rect">
            <a:avLst/>
          </a:prstGeom>
          <a:solidFill>
            <a:schemeClr val="accent1"/>
          </a:solidFill>
          <a:ln>
            <a:noFill/>
          </a:ln>
        </p:spPr>
        <p:txBody>
          <a:bodyPr bIns="48331" lIns="96661" rIns="96661" tIns="48331" wrap="none">
            <a:spAutoFit/>
          </a:bodyPr>
          <a:lstStyle>
            <a:lvl1pPr defTabSz="966788">
              <a:defRPr>
                <a:solidFill>
                  <a:schemeClr val="tx1"/>
                </a:solidFill>
                <a:latin charset="0" panose="020b0604020202020204" pitchFamily="34" typeface="Arial"/>
                <a:ea charset="-122" panose="02010600030101010101" pitchFamily="2" typeface="宋体"/>
              </a:defRPr>
            </a:lvl1pPr>
            <a:lvl2pPr defTabSz="966788">
              <a:defRPr>
                <a:solidFill>
                  <a:schemeClr val="tx1"/>
                </a:solidFill>
                <a:latin charset="0" panose="020b0604020202020204" pitchFamily="34" typeface="Arial"/>
                <a:ea charset="-122" panose="02010600030101010101" pitchFamily="2" typeface="宋体"/>
              </a:defRPr>
            </a:lvl2pPr>
            <a:lvl3pPr defTabSz="966788">
              <a:defRPr>
                <a:solidFill>
                  <a:schemeClr val="tx1"/>
                </a:solidFill>
                <a:latin charset="0" panose="020b0604020202020204" pitchFamily="34" typeface="Arial"/>
                <a:ea charset="-122" panose="02010600030101010101" pitchFamily="2" typeface="宋体"/>
              </a:defRPr>
            </a:lvl3pPr>
            <a:lvl4pPr defTabSz="966788">
              <a:defRPr>
                <a:solidFill>
                  <a:schemeClr val="tx1"/>
                </a:solidFill>
                <a:latin charset="0" panose="020b0604020202020204" pitchFamily="34" typeface="Arial"/>
                <a:ea charset="-122" panose="02010600030101010101" pitchFamily="2" typeface="宋体"/>
              </a:defRPr>
            </a:lvl4pPr>
            <a:lvl5pPr defTabSz="966788">
              <a:defRPr>
                <a:solidFill>
                  <a:schemeClr val="tx1"/>
                </a:solidFill>
                <a:latin charset="0" panose="020b0604020202020204" pitchFamily="34" typeface="Arial"/>
                <a:ea charset="-122" panose="02010600030101010101" pitchFamily="2" typeface="宋体"/>
              </a:defRPr>
            </a:lvl5pPr>
            <a:lvl6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sz="1700">
                <a:latin charset="-122" panose="02010601030101010101" pitchFamily="2" typeface="iekie jianyuanti"/>
                <a:ea charset="-122" panose="02010601030101010101" pitchFamily="2" typeface="iekie jianyuanti"/>
                <a:cs typeface="+mn-ea"/>
                <a:sym charset="-122" panose="02010601030101010101" pitchFamily="2" typeface="iekie jianyuanti"/>
              </a:rPr>
              <a:t>化学品标识</a:t>
            </a:r>
          </a:p>
        </p:txBody>
      </p:sp>
      <p:sp>
        <p:nvSpPr>
          <p:cNvPr id="48132" name="Text Box 13"/>
          <p:cNvSpPr txBox="1">
            <a:spLocks noChangeArrowheads="1"/>
          </p:cNvSpPr>
          <p:nvPr/>
        </p:nvSpPr>
        <p:spPr bwMode="auto">
          <a:xfrm>
            <a:off x="8610778" y="2641600"/>
            <a:ext cx="1272822" cy="355742"/>
          </a:xfrm>
          <a:prstGeom prst="rect">
            <a:avLst/>
          </a:prstGeom>
          <a:solidFill>
            <a:schemeClr val="accent1"/>
          </a:solidFill>
          <a:ln>
            <a:noFill/>
          </a:ln>
        </p:spPr>
        <p:txBody>
          <a:bodyPr bIns="48331" lIns="96661" rIns="96661" tIns="48331" wrap="none">
            <a:spAutoFit/>
          </a:bodyPr>
          <a:lstStyle>
            <a:lvl1pPr defTabSz="966788">
              <a:defRPr>
                <a:solidFill>
                  <a:schemeClr val="tx1"/>
                </a:solidFill>
                <a:latin charset="0" panose="020b0604020202020204" pitchFamily="34" typeface="Arial"/>
                <a:ea charset="-122" panose="02010600030101010101" pitchFamily="2" typeface="宋体"/>
              </a:defRPr>
            </a:lvl1pPr>
            <a:lvl2pPr defTabSz="966788">
              <a:defRPr>
                <a:solidFill>
                  <a:schemeClr val="tx1"/>
                </a:solidFill>
                <a:latin charset="0" panose="020b0604020202020204" pitchFamily="34" typeface="Arial"/>
                <a:ea charset="-122" panose="02010600030101010101" pitchFamily="2" typeface="宋体"/>
              </a:defRPr>
            </a:lvl2pPr>
            <a:lvl3pPr defTabSz="966788">
              <a:defRPr>
                <a:solidFill>
                  <a:schemeClr val="tx1"/>
                </a:solidFill>
                <a:latin charset="0" panose="020b0604020202020204" pitchFamily="34" typeface="Arial"/>
                <a:ea charset="-122" panose="02010600030101010101" pitchFamily="2" typeface="宋体"/>
              </a:defRPr>
            </a:lvl3pPr>
            <a:lvl4pPr defTabSz="966788">
              <a:defRPr>
                <a:solidFill>
                  <a:schemeClr val="tx1"/>
                </a:solidFill>
                <a:latin charset="0" panose="020b0604020202020204" pitchFamily="34" typeface="Arial"/>
                <a:ea charset="-122" panose="02010600030101010101" pitchFamily="2" typeface="宋体"/>
              </a:defRPr>
            </a:lvl4pPr>
            <a:lvl5pPr defTabSz="966788">
              <a:defRPr>
                <a:solidFill>
                  <a:schemeClr val="tx1"/>
                </a:solidFill>
                <a:latin charset="0" panose="020b0604020202020204" pitchFamily="34" typeface="Arial"/>
                <a:ea charset="-122" panose="02010600030101010101" pitchFamily="2" typeface="宋体"/>
              </a:defRPr>
            </a:lvl5pPr>
            <a:lvl6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sz="1700">
                <a:latin charset="-122" panose="02010601030101010101" pitchFamily="2" typeface="iekie jianyuanti"/>
                <a:ea charset="-122" panose="02010601030101010101" pitchFamily="2" typeface="iekie jianyuanti"/>
                <a:cs typeface="+mn-ea"/>
                <a:sym charset="-122" panose="02010601030101010101" pitchFamily="2" typeface="iekie jianyuanti"/>
              </a:rPr>
              <a:t>危险性标志</a:t>
            </a:r>
          </a:p>
        </p:txBody>
      </p:sp>
      <p:sp>
        <p:nvSpPr>
          <p:cNvPr id="48133" name="Text Box 14"/>
          <p:cNvSpPr txBox="1">
            <a:spLocks noChangeArrowheads="1"/>
          </p:cNvSpPr>
          <p:nvPr/>
        </p:nvSpPr>
        <p:spPr bwMode="auto">
          <a:xfrm>
            <a:off x="2436990" y="3511550"/>
            <a:ext cx="841022" cy="355742"/>
          </a:xfrm>
          <a:prstGeom prst="rect">
            <a:avLst/>
          </a:prstGeom>
          <a:solidFill>
            <a:schemeClr val="accent1"/>
          </a:solidFill>
          <a:ln>
            <a:noFill/>
          </a:ln>
        </p:spPr>
        <p:txBody>
          <a:bodyPr bIns="48331" lIns="96661" rIns="96661" tIns="48331" wrap="none">
            <a:spAutoFit/>
          </a:bodyPr>
          <a:lstStyle>
            <a:lvl1pPr defTabSz="966788">
              <a:defRPr>
                <a:solidFill>
                  <a:schemeClr val="tx1"/>
                </a:solidFill>
                <a:latin charset="0" panose="020b0604020202020204" pitchFamily="34" typeface="Arial"/>
                <a:ea charset="-122" panose="02010600030101010101" pitchFamily="2" typeface="宋体"/>
              </a:defRPr>
            </a:lvl1pPr>
            <a:lvl2pPr defTabSz="966788">
              <a:defRPr>
                <a:solidFill>
                  <a:schemeClr val="tx1"/>
                </a:solidFill>
                <a:latin charset="0" panose="020b0604020202020204" pitchFamily="34" typeface="Arial"/>
                <a:ea charset="-122" panose="02010600030101010101" pitchFamily="2" typeface="宋体"/>
              </a:defRPr>
            </a:lvl2pPr>
            <a:lvl3pPr defTabSz="966788">
              <a:defRPr>
                <a:solidFill>
                  <a:schemeClr val="tx1"/>
                </a:solidFill>
                <a:latin charset="0" panose="020b0604020202020204" pitchFamily="34" typeface="Arial"/>
                <a:ea charset="-122" panose="02010600030101010101" pitchFamily="2" typeface="宋体"/>
              </a:defRPr>
            </a:lvl3pPr>
            <a:lvl4pPr defTabSz="966788">
              <a:defRPr>
                <a:solidFill>
                  <a:schemeClr val="tx1"/>
                </a:solidFill>
                <a:latin charset="0" panose="020b0604020202020204" pitchFamily="34" typeface="Arial"/>
                <a:ea charset="-122" panose="02010600030101010101" pitchFamily="2" typeface="宋体"/>
              </a:defRPr>
            </a:lvl4pPr>
            <a:lvl5pPr defTabSz="966788">
              <a:defRPr>
                <a:solidFill>
                  <a:schemeClr val="tx1"/>
                </a:solidFill>
                <a:latin charset="0" panose="020b0604020202020204" pitchFamily="34" typeface="Arial"/>
                <a:ea charset="-122" panose="02010600030101010101" pitchFamily="2" typeface="宋体"/>
              </a:defRPr>
            </a:lvl5pPr>
            <a:lvl6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sz="1700">
                <a:latin charset="-122" panose="02010601030101010101" pitchFamily="2" typeface="iekie jianyuanti"/>
                <a:ea charset="-122" panose="02010601030101010101" pitchFamily="2" typeface="iekie jianyuanti"/>
                <a:cs typeface="+mn-ea"/>
                <a:sym charset="-122" panose="02010601030101010101" pitchFamily="2" typeface="iekie jianyuanti"/>
              </a:rPr>
              <a:t>警示词</a:t>
            </a:r>
          </a:p>
        </p:txBody>
      </p:sp>
      <p:sp>
        <p:nvSpPr>
          <p:cNvPr id="48134" name="Text Box 15"/>
          <p:cNvSpPr txBox="1">
            <a:spLocks noChangeArrowheads="1"/>
          </p:cNvSpPr>
          <p:nvPr/>
        </p:nvSpPr>
        <p:spPr bwMode="auto">
          <a:xfrm>
            <a:off x="8053565" y="3924300"/>
            <a:ext cx="1272822" cy="355742"/>
          </a:xfrm>
          <a:prstGeom prst="rect">
            <a:avLst/>
          </a:prstGeom>
          <a:solidFill>
            <a:schemeClr val="accent1"/>
          </a:solidFill>
          <a:ln>
            <a:noFill/>
          </a:ln>
        </p:spPr>
        <p:txBody>
          <a:bodyPr bIns="48331" lIns="96661" rIns="96661" tIns="48331" wrap="none">
            <a:spAutoFit/>
          </a:bodyPr>
          <a:lstStyle>
            <a:lvl1pPr defTabSz="966788">
              <a:defRPr>
                <a:solidFill>
                  <a:schemeClr val="tx1"/>
                </a:solidFill>
                <a:latin charset="0" panose="020b0604020202020204" pitchFamily="34" typeface="Arial"/>
                <a:ea charset="-122" panose="02010600030101010101" pitchFamily="2" typeface="宋体"/>
              </a:defRPr>
            </a:lvl1pPr>
            <a:lvl2pPr defTabSz="966788">
              <a:defRPr>
                <a:solidFill>
                  <a:schemeClr val="tx1"/>
                </a:solidFill>
                <a:latin charset="0" panose="020b0604020202020204" pitchFamily="34" typeface="Arial"/>
                <a:ea charset="-122" panose="02010600030101010101" pitchFamily="2" typeface="宋体"/>
              </a:defRPr>
            </a:lvl2pPr>
            <a:lvl3pPr defTabSz="966788">
              <a:defRPr>
                <a:solidFill>
                  <a:schemeClr val="tx1"/>
                </a:solidFill>
                <a:latin charset="0" panose="020b0604020202020204" pitchFamily="34" typeface="Arial"/>
                <a:ea charset="-122" panose="02010600030101010101" pitchFamily="2" typeface="宋体"/>
              </a:defRPr>
            </a:lvl3pPr>
            <a:lvl4pPr defTabSz="966788">
              <a:defRPr>
                <a:solidFill>
                  <a:schemeClr val="tx1"/>
                </a:solidFill>
                <a:latin charset="0" panose="020b0604020202020204" pitchFamily="34" typeface="Arial"/>
                <a:ea charset="-122" panose="02010600030101010101" pitchFamily="2" typeface="宋体"/>
              </a:defRPr>
            </a:lvl4pPr>
            <a:lvl5pPr defTabSz="966788">
              <a:defRPr>
                <a:solidFill>
                  <a:schemeClr val="tx1"/>
                </a:solidFill>
                <a:latin charset="0" panose="020b0604020202020204" pitchFamily="34" typeface="Arial"/>
                <a:ea charset="-122" panose="02010600030101010101" pitchFamily="2" typeface="宋体"/>
              </a:defRPr>
            </a:lvl5pPr>
            <a:lvl6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sz="1700">
                <a:latin charset="-122" panose="02010601030101010101" pitchFamily="2" typeface="iekie jianyuanti"/>
                <a:ea charset="-122" panose="02010601030101010101" pitchFamily="2" typeface="iekie jianyuanti"/>
                <a:cs typeface="+mn-ea"/>
                <a:sym charset="-122" panose="02010601030101010101" pitchFamily="2" typeface="iekie jianyuanti"/>
              </a:rPr>
              <a:t>危险性概述</a:t>
            </a:r>
          </a:p>
        </p:txBody>
      </p:sp>
      <p:sp>
        <p:nvSpPr>
          <p:cNvPr id="48135" name="Text Box 16"/>
          <p:cNvSpPr txBox="1">
            <a:spLocks noChangeArrowheads="1"/>
          </p:cNvSpPr>
          <p:nvPr/>
        </p:nvSpPr>
        <p:spPr bwMode="auto">
          <a:xfrm>
            <a:off x="2371902" y="4546600"/>
            <a:ext cx="1056922" cy="355742"/>
          </a:xfrm>
          <a:prstGeom prst="rect">
            <a:avLst/>
          </a:prstGeom>
          <a:solidFill>
            <a:schemeClr val="accent1"/>
          </a:solidFill>
          <a:ln>
            <a:noFill/>
          </a:ln>
        </p:spPr>
        <p:txBody>
          <a:bodyPr bIns="48331" lIns="96661" rIns="96661" tIns="48331" wrap="none">
            <a:spAutoFit/>
          </a:bodyPr>
          <a:lstStyle>
            <a:lvl1pPr defTabSz="966788">
              <a:defRPr>
                <a:solidFill>
                  <a:schemeClr val="tx1"/>
                </a:solidFill>
                <a:latin charset="0" panose="020b0604020202020204" pitchFamily="34" typeface="Arial"/>
                <a:ea charset="-122" panose="02010600030101010101" pitchFamily="2" typeface="宋体"/>
              </a:defRPr>
            </a:lvl1pPr>
            <a:lvl2pPr defTabSz="966788">
              <a:defRPr>
                <a:solidFill>
                  <a:schemeClr val="tx1"/>
                </a:solidFill>
                <a:latin charset="0" panose="020b0604020202020204" pitchFamily="34" typeface="Arial"/>
                <a:ea charset="-122" panose="02010600030101010101" pitchFamily="2" typeface="宋体"/>
              </a:defRPr>
            </a:lvl2pPr>
            <a:lvl3pPr defTabSz="966788">
              <a:defRPr>
                <a:solidFill>
                  <a:schemeClr val="tx1"/>
                </a:solidFill>
                <a:latin charset="0" panose="020b0604020202020204" pitchFamily="34" typeface="Arial"/>
                <a:ea charset="-122" panose="02010600030101010101" pitchFamily="2" typeface="宋体"/>
              </a:defRPr>
            </a:lvl3pPr>
            <a:lvl4pPr defTabSz="966788">
              <a:defRPr>
                <a:solidFill>
                  <a:schemeClr val="tx1"/>
                </a:solidFill>
                <a:latin charset="0" panose="020b0604020202020204" pitchFamily="34" typeface="Arial"/>
                <a:ea charset="-122" panose="02010600030101010101" pitchFamily="2" typeface="宋体"/>
              </a:defRPr>
            </a:lvl4pPr>
            <a:lvl5pPr defTabSz="966788">
              <a:defRPr>
                <a:solidFill>
                  <a:schemeClr val="tx1"/>
                </a:solidFill>
                <a:latin charset="0" panose="020b0604020202020204" pitchFamily="34" typeface="Arial"/>
                <a:ea charset="-122" panose="02010600030101010101" pitchFamily="2" typeface="宋体"/>
              </a:defRPr>
            </a:lvl5pPr>
            <a:lvl6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sz="1700">
                <a:latin charset="-122" panose="02010601030101010101" pitchFamily="2" typeface="iekie jianyuanti"/>
                <a:ea charset="-122" panose="02010601030101010101" pitchFamily="2" typeface="iekie jianyuanti"/>
                <a:cs typeface="+mn-ea"/>
                <a:sym charset="-122" panose="02010601030101010101" pitchFamily="2" typeface="iekie jianyuanti"/>
              </a:rPr>
              <a:t>安全措施</a:t>
            </a:r>
          </a:p>
        </p:txBody>
      </p:sp>
      <p:sp>
        <p:nvSpPr>
          <p:cNvPr id="48136" name="Text Box 17"/>
          <p:cNvSpPr txBox="1">
            <a:spLocks noChangeArrowheads="1"/>
          </p:cNvSpPr>
          <p:nvPr/>
        </p:nvSpPr>
        <p:spPr bwMode="auto">
          <a:xfrm>
            <a:off x="4670425" y="5791200"/>
            <a:ext cx="1676400" cy="511190"/>
          </a:xfrm>
          <a:prstGeom prst="rect">
            <a:avLst/>
          </a:prstGeom>
          <a:solidFill>
            <a:schemeClr val="accent1"/>
          </a:solidFill>
          <a:ln>
            <a:noFill/>
          </a:ln>
        </p:spPr>
        <p:txBody>
          <a:bodyPr bIns="48331" lIns="96661" rIns="96661" tIns="48331">
            <a:spAutoFit/>
          </a:bodyPr>
          <a:lstStyle>
            <a:lvl1pPr defTabSz="966788">
              <a:defRPr>
                <a:solidFill>
                  <a:schemeClr val="tx1"/>
                </a:solidFill>
                <a:latin charset="0" panose="020b0604020202020204" pitchFamily="34" typeface="Arial"/>
                <a:ea charset="-122" panose="02010600030101010101" pitchFamily="2" typeface="宋体"/>
              </a:defRPr>
            </a:lvl1pPr>
            <a:lvl2pPr defTabSz="966788">
              <a:defRPr>
                <a:solidFill>
                  <a:schemeClr val="tx1"/>
                </a:solidFill>
                <a:latin charset="0" panose="020b0604020202020204" pitchFamily="34" typeface="Arial"/>
                <a:ea charset="-122" panose="02010600030101010101" pitchFamily="2" typeface="宋体"/>
              </a:defRPr>
            </a:lvl2pPr>
            <a:lvl3pPr defTabSz="966788">
              <a:defRPr>
                <a:solidFill>
                  <a:schemeClr val="tx1"/>
                </a:solidFill>
                <a:latin charset="0" panose="020b0604020202020204" pitchFamily="34" typeface="Arial"/>
                <a:ea charset="-122" panose="02010600030101010101" pitchFamily="2" typeface="宋体"/>
              </a:defRPr>
            </a:lvl3pPr>
            <a:lvl4pPr defTabSz="966788">
              <a:defRPr>
                <a:solidFill>
                  <a:schemeClr val="tx1"/>
                </a:solidFill>
                <a:latin charset="0" panose="020b0604020202020204" pitchFamily="34" typeface="Arial"/>
                <a:ea charset="-122" panose="02010600030101010101" pitchFamily="2" typeface="宋体"/>
              </a:defRPr>
            </a:lvl4pPr>
            <a:lvl5pPr defTabSz="966788">
              <a:defRPr>
                <a:solidFill>
                  <a:schemeClr val="tx1"/>
                </a:solidFill>
                <a:latin charset="0" panose="020b0604020202020204" pitchFamily="34" typeface="Arial"/>
                <a:ea charset="-122" panose="02010600030101010101" pitchFamily="2" typeface="宋体"/>
              </a:defRPr>
            </a:lvl5pPr>
            <a:lvl6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lnSpc>
                <a:spcPct val="80000"/>
              </a:lnSpc>
            </a:pPr>
            <a:r>
              <a:rPr altLang="en-US" lang="zh-CN" sz="1700">
                <a:latin charset="-122" panose="02010601030101010101" pitchFamily="2" typeface="iekie jianyuanti"/>
                <a:ea charset="-122" panose="02010601030101010101" pitchFamily="2" typeface="iekie jianyuanti"/>
                <a:cs typeface="+mn-ea"/>
                <a:sym charset="-122" panose="02010601030101010101" pitchFamily="2" typeface="iekie jianyuanti"/>
              </a:rPr>
              <a:t>生产企业信息</a:t>
            </a:r>
          </a:p>
          <a:p>
            <a:pPr algn="ctr">
              <a:lnSpc>
                <a:spcPct val="80000"/>
              </a:lnSpc>
            </a:pPr>
            <a:r>
              <a:rPr altLang="en-US" lang="zh-CN" sz="1700">
                <a:latin charset="-122" panose="02010601030101010101" pitchFamily="2" typeface="iekie jianyuanti"/>
                <a:ea charset="-122" panose="02010601030101010101" pitchFamily="2" typeface="iekie jianyuanti"/>
                <a:cs typeface="+mn-ea"/>
                <a:sym charset="-122" panose="02010601030101010101" pitchFamily="2" typeface="iekie jianyuanti"/>
              </a:rPr>
              <a:t>（地址、电话、</a:t>
            </a:r>
          </a:p>
        </p:txBody>
      </p:sp>
      <p:sp>
        <p:nvSpPr>
          <p:cNvPr id="48137" name="Text Box 18"/>
          <p:cNvSpPr txBox="1">
            <a:spLocks noChangeArrowheads="1"/>
          </p:cNvSpPr>
          <p:nvPr/>
        </p:nvSpPr>
        <p:spPr bwMode="auto">
          <a:xfrm>
            <a:off x="8025783" y="4724400"/>
            <a:ext cx="1488722" cy="355742"/>
          </a:xfrm>
          <a:prstGeom prst="rect">
            <a:avLst/>
          </a:prstGeom>
          <a:solidFill>
            <a:schemeClr val="accent1"/>
          </a:solidFill>
          <a:ln>
            <a:noFill/>
          </a:ln>
        </p:spPr>
        <p:txBody>
          <a:bodyPr bIns="48331" lIns="96661" rIns="96661" tIns="48331" wrap="none">
            <a:spAutoFit/>
          </a:bodyPr>
          <a:lstStyle>
            <a:lvl1pPr defTabSz="966788">
              <a:defRPr>
                <a:solidFill>
                  <a:schemeClr val="tx1"/>
                </a:solidFill>
                <a:latin charset="0" panose="020b0604020202020204" pitchFamily="34" typeface="Arial"/>
                <a:ea charset="-122" panose="02010600030101010101" pitchFamily="2" typeface="宋体"/>
              </a:defRPr>
            </a:lvl1pPr>
            <a:lvl2pPr defTabSz="966788">
              <a:defRPr>
                <a:solidFill>
                  <a:schemeClr val="tx1"/>
                </a:solidFill>
                <a:latin charset="0" panose="020b0604020202020204" pitchFamily="34" typeface="Arial"/>
                <a:ea charset="-122" panose="02010600030101010101" pitchFamily="2" typeface="宋体"/>
              </a:defRPr>
            </a:lvl2pPr>
            <a:lvl3pPr defTabSz="966788">
              <a:defRPr>
                <a:solidFill>
                  <a:schemeClr val="tx1"/>
                </a:solidFill>
                <a:latin charset="0" panose="020b0604020202020204" pitchFamily="34" typeface="Arial"/>
                <a:ea charset="-122" panose="02010600030101010101" pitchFamily="2" typeface="宋体"/>
              </a:defRPr>
            </a:lvl3pPr>
            <a:lvl4pPr defTabSz="966788">
              <a:defRPr>
                <a:solidFill>
                  <a:schemeClr val="tx1"/>
                </a:solidFill>
                <a:latin charset="0" panose="020b0604020202020204" pitchFamily="34" typeface="Arial"/>
                <a:ea charset="-122" panose="02010600030101010101" pitchFamily="2" typeface="宋体"/>
              </a:defRPr>
            </a:lvl4pPr>
            <a:lvl5pPr defTabSz="966788">
              <a:defRPr>
                <a:solidFill>
                  <a:schemeClr val="tx1"/>
                </a:solidFill>
                <a:latin charset="0" panose="020b0604020202020204" pitchFamily="34" typeface="Arial"/>
                <a:ea charset="-122" panose="02010600030101010101" pitchFamily="2" typeface="宋体"/>
              </a:defRPr>
            </a:lvl5pPr>
            <a:lvl6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sz="1700">
                <a:latin charset="-122" panose="02010601030101010101" pitchFamily="2" typeface="iekie jianyuanti"/>
                <a:ea charset="-122" panose="02010601030101010101" pitchFamily="2" typeface="iekie jianyuanti"/>
                <a:cs typeface="+mn-ea"/>
                <a:sym charset="-122" panose="02010601030101010101" pitchFamily="2" typeface="iekie jianyuanti"/>
              </a:rPr>
              <a:t>提示参阅MSDS</a:t>
            </a:r>
          </a:p>
        </p:txBody>
      </p:sp>
      <p:sp>
        <p:nvSpPr>
          <p:cNvPr id="48138" name="Line 19"/>
          <p:cNvSpPr>
            <a:spLocks noChangeShapeType="1"/>
          </p:cNvSpPr>
          <p:nvPr/>
        </p:nvSpPr>
        <p:spPr bwMode="auto">
          <a:xfrm flipV="1">
            <a:off x="3371850" y="3322638"/>
            <a:ext cx="2268538" cy="342900"/>
          </a:xfrm>
          <a:prstGeom prst="line">
            <a:avLst/>
          </a:prstGeom>
          <a:noFill/>
          <a:ln w="25400">
            <a:solidFill>
              <a:schemeClr val="accent1"/>
            </a:solidFill>
            <a:round/>
            <a:headEnd len="med" type="diamond" w="med"/>
            <a:tailEnd len="med" type="triangle" w="med"/>
          </a:ln>
          <a:extLst>
            <a:ext uri="{909E8E84-426E-40DD-AFC4-6F175D3DCCD1}">
              <a14:hiddenFill>
                <a:noFill/>
              </a14:hiddenFill>
            </a:ext>
          </a:extLst>
        </p:spPr>
        <p:txBody>
          <a:bodyPr/>
          <a:lstStyle/>
          <a:p>
            <a:endPar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8139" name="Line 20"/>
          <p:cNvSpPr>
            <a:spLocks noChangeShapeType="1"/>
          </p:cNvSpPr>
          <p:nvPr/>
        </p:nvSpPr>
        <p:spPr bwMode="auto">
          <a:xfrm flipH="1">
            <a:off x="8007351" y="2863850"/>
            <a:ext cx="479425" cy="198438"/>
          </a:xfrm>
          <a:prstGeom prst="line">
            <a:avLst/>
          </a:prstGeom>
          <a:noFill/>
          <a:ln w="25400">
            <a:solidFill>
              <a:srgbClr val="FFCC00"/>
            </a:solidFill>
            <a:round/>
            <a:headEnd len="med" type="diamond" w="med"/>
            <a:tailEnd len="med" type="triangle" w="med"/>
          </a:ln>
          <a:extLst>
            <a:ext uri="{909E8E84-426E-40DD-AFC4-6F175D3DCCD1}">
              <a14:hiddenFill>
                <a:noFill/>
              </a14:hiddenFill>
            </a:ext>
          </a:extLst>
        </p:spPr>
        <p:txBody>
          <a:bodyPr/>
          <a:lstStyle/>
          <a:p>
            <a:endPar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8140" name="Line 21"/>
          <p:cNvSpPr>
            <a:spLocks noChangeShapeType="1"/>
          </p:cNvSpPr>
          <p:nvPr/>
        </p:nvSpPr>
        <p:spPr bwMode="auto">
          <a:xfrm flipH="1" flipV="1">
            <a:off x="6249989" y="3627439"/>
            <a:ext cx="1679575" cy="382587"/>
          </a:xfrm>
          <a:prstGeom prst="line">
            <a:avLst/>
          </a:prstGeom>
          <a:noFill/>
          <a:ln w="25400">
            <a:solidFill>
              <a:schemeClr val="accent1"/>
            </a:solidFill>
            <a:round/>
            <a:headEnd len="med" type="diamond" w="med"/>
            <a:tailEnd len="med" type="triangle" w="med"/>
          </a:ln>
          <a:extLst>
            <a:ext uri="{909E8E84-426E-40DD-AFC4-6F175D3DCCD1}">
              <a14:hiddenFill>
                <a:noFill/>
              </a14:hiddenFill>
            </a:ext>
          </a:extLst>
        </p:spPr>
        <p:txBody>
          <a:bodyPr/>
          <a:lstStyle/>
          <a:p>
            <a:endPar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8141" name="Line 22"/>
          <p:cNvSpPr>
            <a:spLocks noChangeShapeType="1"/>
          </p:cNvSpPr>
          <p:nvPr/>
        </p:nvSpPr>
        <p:spPr bwMode="auto">
          <a:xfrm flipV="1">
            <a:off x="3505200" y="4216400"/>
            <a:ext cx="1716088" cy="482600"/>
          </a:xfrm>
          <a:prstGeom prst="line">
            <a:avLst/>
          </a:prstGeom>
          <a:noFill/>
          <a:ln w="25400">
            <a:solidFill>
              <a:schemeClr val="accent1"/>
            </a:solidFill>
            <a:round/>
            <a:headEnd len="med" type="diamond" w="med"/>
            <a:tailEnd len="med" type="diamond" w="med"/>
          </a:ln>
          <a:extLst>
            <a:ext uri="{909E8E84-426E-40DD-AFC4-6F175D3DCCD1}">
              <a14:hiddenFill>
                <a:noFill/>
              </a14:hiddenFill>
            </a:ext>
          </a:extLst>
        </p:spPr>
        <p:txBody>
          <a:bodyPr/>
          <a:lstStyle/>
          <a:p>
            <a:endPar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8142" name="Line 23"/>
          <p:cNvSpPr>
            <a:spLocks noChangeShapeType="1"/>
          </p:cNvSpPr>
          <p:nvPr/>
        </p:nvSpPr>
        <p:spPr bwMode="auto">
          <a:xfrm flipH="1" flipV="1">
            <a:off x="5527676" y="5307014"/>
            <a:ext cx="42863" cy="390525"/>
          </a:xfrm>
          <a:prstGeom prst="line">
            <a:avLst/>
          </a:prstGeom>
          <a:noFill/>
          <a:ln w="25400">
            <a:solidFill>
              <a:schemeClr val="accent1"/>
            </a:solidFill>
            <a:round/>
            <a:headEnd len="med" type="diamond" w="med"/>
            <a:tailEnd len="med" type="triangle" w="med"/>
          </a:ln>
          <a:extLst>
            <a:ext uri="{909E8E84-426E-40DD-AFC4-6F175D3DCCD1}">
              <a14:hiddenFill>
                <a:noFill/>
              </a14:hiddenFill>
            </a:ext>
          </a:extLst>
        </p:spPr>
        <p:txBody>
          <a:bodyPr/>
          <a:lstStyle/>
          <a:p>
            <a:endPar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8143" name="Line 24"/>
          <p:cNvSpPr>
            <a:spLocks noChangeShapeType="1"/>
          </p:cNvSpPr>
          <p:nvPr/>
        </p:nvSpPr>
        <p:spPr bwMode="auto">
          <a:xfrm rot="16200000">
            <a:off x="7119938" y="4189413"/>
            <a:ext cx="66675" cy="1460500"/>
          </a:xfrm>
          <a:prstGeom prst="line">
            <a:avLst/>
          </a:prstGeom>
          <a:noFill/>
          <a:ln w="25400">
            <a:solidFill>
              <a:schemeClr val="accent1"/>
            </a:solidFill>
            <a:round/>
            <a:headEnd len="med" type="diamond" w="med"/>
            <a:tailEnd len="med" type="triangle" w="med"/>
          </a:ln>
          <a:extLst>
            <a:ext uri="{909E8E84-426E-40DD-AFC4-6F175D3DCCD1}">
              <a14:hiddenFill>
                <a:noFill/>
              </a14:hiddenFill>
            </a:ext>
          </a:extLst>
        </p:spPr>
        <p:txBody>
          <a:bodyPr/>
          <a:lstStyle/>
          <a:p>
            <a:endPar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8144" name="Line 25"/>
          <p:cNvSpPr>
            <a:spLocks noChangeShapeType="1"/>
          </p:cNvSpPr>
          <p:nvPr/>
        </p:nvSpPr>
        <p:spPr bwMode="auto">
          <a:xfrm>
            <a:off x="3679825" y="2590800"/>
            <a:ext cx="1557338" cy="20638"/>
          </a:xfrm>
          <a:prstGeom prst="line">
            <a:avLst/>
          </a:prstGeom>
          <a:noFill/>
          <a:ln w="25400">
            <a:solidFill>
              <a:schemeClr val="accent1"/>
            </a:solidFill>
            <a:round/>
            <a:headEnd len="med" type="diamond" w="med"/>
            <a:tailEnd len="med" type="triangle" w="med"/>
          </a:ln>
          <a:extLst>
            <a:ext uri="{909E8E84-426E-40DD-AFC4-6F175D3DCCD1}">
              <a14:hiddenFill>
                <a:noFill/>
              </a14:hiddenFill>
            </a:ext>
          </a:extLst>
        </p:spPr>
        <p:txBody>
          <a:bodyPr/>
          <a:lstStyle/>
          <a:p>
            <a:endPar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8145" name="Line 26"/>
          <p:cNvSpPr>
            <a:spLocks noChangeShapeType="1"/>
          </p:cNvSpPr>
          <p:nvPr/>
        </p:nvSpPr>
        <p:spPr bwMode="auto">
          <a:xfrm>
            <a:off x="7566025" y="5486400"/>
            <a:ext cx="152400" cy="381000"/>
          </a:xfrm>
          <a:prstGeom prst="line">
            <a:avLst/>
          </a:prstGeom>
          <a:noFill/>
          <a:ln w="9525">
            <a:solidFill>
              <a:schemeClr val="accent1"/>
            </a:solidFill>
            <a:round/>
            <a:tailEnd len="med" type="triangle" w="med"/>
          </a:ln>
          <a:extLst>
            <a:ext uri="{909E8E84-426E-40DD-AFC4-6F175D3DCCD1}">
              <a14:hiddenFill>
                <a:noFill/>
              </a14:hiddenFill>
            </a:ext>
          </a:extLst>
        </p:spPr>
        <p:txBody>
          <a:bodyPr/>
          <a:lstStyle/>
          <a:p>
            <a:endPar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48146" name="Text Box 27"/>
          <p:cNvSpPr txBox="1">
            <a:spLocks noChangeArrowheads="1"/>
          </p:cNvSpPr>
          <p:nvPr/>
        </p:nvSpPr>
        <p:spPr bwMode="auto">
          <a:xfrm>
            <a:off x="7108825" y="5867400"/>
            <a:ext cx="1295400" cy="511190"/>
          </a:xfrm>
          <a:prstGeom prst="rect">
            <a:avLst/>
          </a:prstGeom>
          <a:solidFill>
            <a:schemeClr val="accent1"/>
          </a:solidFill>
          <a:ln>
            <a:noFill/>
          </a:ln>
        </p:spPr>
        <p:txBody>
          <a:bodyPr bIns="48331" lIns="96661" rIns="96661" tIns="48331">
            <a:spAutoFit/>
          </a:bodyPr>
          <a:lstStyle>
            <a:lvl1pPr defTabSz="966788">
              <a:defRPr>
                <a:solidFill>
                  <a:schemeClr val="tx1"/>
                </a:solidFill>
                <a:latin charset="0" panose="020b0604020202020204" pitchFamily="34" typeface="Arial"/>
                <a:ea charset="-122" panose="02010600030101010101" pitchFamily="2" typeface="宋体"/>
              </a:defRPr>
            </a:lvl1pPr>
            <a:lvl2pPr defTabSz="966788">
              <a:defRPr>
                <a:solidFill>
                  <a:schemeClr val="tx1"/>
                </a:solidFill>
                <a:latin charset="0" panose="020b0604020202020204" pitchFamily="34" typeface="Arial"/>
                <a:ea charset="-122" panose="02010600030101010101" pitchFamily="2" typeface="宋体"/>
              </a:defRPr>
            </a:lvl2pPr>
            <a:lvl3pPr defTabSz="966788">
              <a:defRPr>
                <a:solidFill>
                  <a:schemeClr val="tx1"/>
                </a:solidFill>
                <a:latin charset="0" panose="020b0604020202020204" pitchFamily="34" typeface="Arial"/>
                <a:ea charset="-122" panose="02010600030101010101" pitchFamily="2" typeface="宋体"/>
              </a:defRPr>
            </a:lvl3pPr>
            <a:lvl4pPr defTabSz="966788">
              <a:defRPr>
                <a:solidFill>
                  <a:schemeClr val="tx1"/>
                </a:solidFill>
                <a:latin charset="0" panose="020b0604020202020204" pitchFamily="34" typeface="Arial"/>
                <a:ea charset="-122" panose="02010600030101010101" pitchFamily="2" typeface="宋体"/>
              </a:defRPr>
            </a:lvl4pPr>
            <a:lvl5pPr defTabSz="966788">
              <a:defRPr>
                <a:solidFill>
                  <a:schemeClr val="tx1"/>
                </a:solidFill>
                <a:latin charset="0" panose="020b0604020202020204" pitchFamily="34" typeface="Arial"/>
                <a:ea charset="-122" panose="02010600030101010101" pitchFamily="2" typeface="宋体"/>
              </a:defRPr>
            </a:lvl5pPr>
            <a:lvl6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lnSpc>
                <a:spcPct val="80000"/>
              </a:lnSpc>
            </a:pPr>
            <a:r>
              <a:rPr altLang="en-US" lang="zh-CN" sz="1700">
                <a:latin charset="-122" panose="02010601030101010101" pitchFamily="2" typeface="iekie jianyuanti"/>
                <a:ea charset="-122" panose="02010601030101010101" pitchFamily="2" typeface="iekie jianyuanti"/>
                <a:cs typeface="+mn-ea"/>
                <a:sym charset="-122" panose="02010601030101010101" pitchFamily="2" typeface="iekie jianyuanti"/>
              </a:rPr>
              <a:t>化学事故</a:t>
            </a:r>
          </a:p>
          <a:p>
            <a:pPr algn="ctr">
              <a:lnSpc>
                <a:spcPct val="80000"/>
              </a:lnSpc>
            </a:pPr>
            <a:r>
              <a:rPr altLang="en-US" lang="zh-CN" sz="1700">
                <a:latin charset="-122" panose="02010601030101010101" pitchFamily="2" typeface="iekie jianyuanti"/>
                <a:ea charset="-122" panose="02010601030101010101" pitchFamily="2" typeface="iekie jianyuanti"/>
                <a:cs typeface="+mn-ea"/>
                <a:sym charset="-122" panose="02010601030101010101" pitchFamily="2" typeface="iekie jianyuanti"/>
              </a:rPr>
              <a:t>应急电话</a:t>
            </a:r>
          </a:p>
        </p:txBody>
      </p:sp>
      <p:sp>
        <p:nvSpPr>
          <p:cNvPr id="48147" name="Text Box 28"/>
          <p:cNvSpPr txBox="1">
            <a:spLocks noChangeArrowheads="1"/>
          </p:cNvSpPr>
          <p:nvPr/>
        </p:nvSpPr>
        <p:spPr bwMode="auto">
          <a:xfrm>
            <a:off x="8598078" y="5245101"/>
            <a:ext cx="1564922" cy="370982"/>
          </a:xfrm>
          <a:prstGeom prst="rect">
            <a:avLst/>
          </a:prstGeom>
          <a:solidFill>
            <a:schemeClr val="accent1"/>
          </a:solidFill>
          <a:ln>
            <a:noFill/>
          </a:ln>
        </p:spPr>
        <p:txBody>
          <a:bodyPr bIns="48331" lIns="96661" rIns="96661" tIns="48331" wrap="none">
            <a:spAutoFit/>
          </a:bodyPr>
          <a:lstStyle>
            <a:lvl1pPr defTabSz="966788">
              <a:defRPr>
                <a:solidFill>
                  <a:schemeClr val="tx1"/>
                </a:solidFill>
                <a:latin charset="0" panose="020b0604020202020204" pitchFamily="34" typeface="Arial"/>
                <a:ea charset="-122" panose="02010600030101010101" pitchFamily="2" typeface="宋体"/>
              </a:defRPr>
            </a:lvl1pPr>
            <a:lvl2pPr defTabSz="966788">
              <a:defRPr>
                <a:solidFill>
                  <a:schemeClr val="tx1"/>
                </a:solidFill>
                <a:latin charset="0" panose="020b0604020202020204" pitchFamily="34" typeface="Arial"/>
                <a:ea charset="-122" panose="02010600030101010101" pitchFamily="2" typeface="宋体"/>
              </a:defRPr>
            </a:lvl2pPr>
            <a:lvl3pPr defTabSz="966788">
              <a:defRPr>
                <a:solidFill>
                  <a:schemeClr val="tx1"/>
                </a:solidFill>
                <a:latin charset="0" panose="020b0604020202020204" pitchFamily="34" typeface="Arial"/>
                <a:ea charset="-122" panose="02010600030101010101" pitchFamily="2" typeface="宋体"/>
              </a:defRPr>
            </a:lvl3pPr>
            <a:lvl4pPr defTabSz="966788">
              <a:defRPr>
                <a:solidFill>
                  <a:schemeClr val="tx1"/>
                </a:solidFill>
                <a:latin charset="0" panose="020b0604020202020204" pitchFamily="34" typeface="Arial"/>
                <a:ea charset="-122" panose="02010600030101010101" pitchFamily="2" typeface="宋体"/>
              </a:defRPr>
            </a:lvl4pPr>
            <a:lvl5pPr defTabSz="966788">
              <a:defRPr>
                <a:solidFill>
                  <a:schemeClr val="tx1"/>
                </a:solidFill>
                <a:latin charset="0" panose="020b0604020202020204" pitchFamily="34" typeface="Arial"/>
                <a:ea charset="-122" panose="02010600030101010101" pitchFamily="2" typeface="宋体"/>
              </a:defRPr>
            </a:lvl5pPr>
            <a:lvl6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966788"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rPr>
              <a:t>危规号与UN号</a:t>
            </a:r>
          </a:p>
        </p:txBody>
      </p:sp>
      <p:sp>
        <p:nvSpPr>
          <p:cNvPr id="48148" name="Line 29"/>
          <p:cNvSpPr>
            <a:spLocks noChangeShapeType="1"/>
          </p:cNvSpPr>
          <p:nvPr/>
        </p:nvSpPr>
        <p:spPr bwMode="auto">
          <a:xfrm>
            <a:off x="7870825" y="5181600"/>
            <a:ext cx="609600" cy="152400"/>
          </a:xfrm>
          <a:prstGeom prst="line">
            <a:avLst/>
          </a:prstGeom>
          <a:noFill/>
          <a:ln w="38100">
            <a:solidFill>
              <a:schemeClr val="accent1"/>
            </a:solidFill>
            <a:round/>
            <a:tailEnd len="med" type="triangle" w="med"/>
          </a:ln>
          <a:extLst>
            <a:ext uri="{909E8E84-426E-40DD-AFC4-6F175D3DCCD1}">
              <a14:hiddenFill>
                <a:noFill/>
              </a14:hiddenFill>
            </a:ext>
          </a:extLst>
        </p:spPr>
        <p:txBody>
          <a:bodyPr/>
          <a:lstStyle/>
          <a:p>
            <a:endParaRPr altLang="en-US" lang="zh-CN">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sp>
        <p:nvSpPr>
          <p:cNvPr id="22" name="Text Box 10"/>
          <p:cNvSpPr txBox="1">
            <a:spLocks noChangeArrowheads="1"/>
          </p:cNvSpPr>
          <p:nvPr/>
        </p:nvSpPr>
        <p:spPr bwMode="auto">
          <a:xfrm>
            <a:off x="974725" y="340985"/>
            <a:ext cx="50292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lang="en-US" sz="3600">
                <a:latin charset="-122" panose="02010601030101010101" pitchFamily="2" typeface="iekie jianyuanti"/>
                <a:ea charset="-122" panose="02010601030101010101" pitchFamily="2" typeface="iekie jianyuanti"/>
                <a:cs typeface="+mn-ea"/>
                <a:sym charset="-122" panose="02010601030101010101" pitchFamily="2" typeface="iekie jianyuanti"/>
              </a:rPr>
              <a:t>2.安全标签</a:t>
            </a:r>
          </a:p>
        </p:txBody>
      </p:sp>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48130"/>
                                        </p:tgtEl>
                                        <p:attrNameLst>
                                          <p:attrName>style.visibility</p:attrName>
                                        </p:attrNameLst>
                                      </p:cBhvr>
                                      <p:to>
                                        <p:strVal val="visible"/>
                                      </p:to>
                                    </p:set>
                                    <p:anim calcmode="lin" valueType="num">
                                      <p:cBhvr additive="base">
                                        <p:cTn dur="500" fill="hold" id="7"/>
                                        <p:tgtEl>
                                          <p:spTgt spid="48130"/>
                                        </p:tgtEl>
                                        <p:attrNameLst>
                                          <p:attrName>ppt_x</p:attrName>
                                        </p:attrNameLst>
                                      </p:cBhvr>
                                      <p:tavLst>
                                        <p:tav tm="0">
                                          <p:val>
                                            <p:strVal val="#ppt_x"/>
                                          </p:val>
                                        </p:tav>
                                        <p:tav tm="100000">
                                          <p:val>
                                            <p:strVal val="#ppt_x"/>
                                          </p:val>
                                        </p:tav>
                                      </p:tavLst>
                                    </p:anim>
                                    <p:anim calcmode="lin" valueType="num">
                                      <p:cBhvr additive="base">
                                        <p:cTn dur="500" fill="hold" id="8"/>
                                        <p:tgtEl>
                                          <p:spTgt spid="4813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8131"/>
                                        </p:tgtEl>
                                        <p:attrNameLst>
                                          <p:attrName>style.visibility</p:attrName>
                                        </p:attrNameLst>
                                      </p:cBhvr>
                                      <p:to>
                                        <p:strVal val="visible"/>
                                      </p:to>
                                    </p:set>
                                    <p:anim calcmode="lin" valueType="num">
                                      <p:cBhvr additive="base">
                                        <p:cTn dur="500" fill="hold" id="11"/>
                                        <p:tgtEl>
                                          <p:spTgt spid="48131"/>
                                        </p:tgtEl>
                                        <p:attrNameLst>
                                          <p:attrName>ppt_x</p:attrName>
                                        </p:attrNameLst>
                                      </p:cBhvr>
                                      <p:tavLst>
                                        <p:tav tm="0">
                                          <p:val>
                                            <p:strVal val="#ppt_x"/>
                                          </p:val>
                                        </p:tav>
                                        <p:tav tm="100000">
                                          <p:val>
                                            <p:strVal val="#ppt_x"/>
                                          </p:val>
                                        </p:tav>
                                      </p:tavLst>
                                    </p:anim>
                                    <p:anim calcmode="lin" valueType="num">
                                      <p:cBhvr additive="base">
                                        <p:cTn dur="500" fill="hold" id="12"/>
                                        <p:tgtEl>
                                          <p:spTgt spid="48131"/>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48132"/>
                                        </p:tgtEl>
                                        <p:attrNameLst>
                                          <p:attrName>style.visibility</p:attrName>
                                        </p:attrNameLst>
                                      </p:cBhvr>
                                      <p:to>
                                        <p:strVal val="visible"/>
                                      </p:to>
                                    </p:set>
                                    <p:anim calcmode="lin" valueType="num">
                                      <p:cBhvr additive="base">
                                        <p:cTn dur="500" fill="hold" id="15"/>
                                        <p:tgtEl>
                                          <p:spTgt spid="48132"/>
                                        </p:tgtEl>
                                        <p:attrNameLst>
                                          <p:attrName>ppt_x</p:attrName>
                                        </p:attrNameLst>
                                      </p:cBhvr>
                                      <p:tavLst>
                                        <p:tav tm="0">
                                          <p:val>
                                            <p:strVal val="#ppt_x"/>
                                          </p:val>
                                        </p:tav>
                                        <p:tav tm="100000">
                                          <p:val>
                                            <p:strVal val="#ppt_x"/>
                                          </p:val>
                                        </p:tav>
                                      </p:tavLst>
                                    </p:anim>
                                    <p:anim calcmode="lin" valueType="num">
                                      <p:cBhvr additive="base">
                                        <p:cTn dur="500" fill="hold" id="16"/>
                                        <p:tgtEl>
                                          <p:spTgt spid="48132"/>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48133"/>
                                        </p:tgtEl>
                                        <p:attrNameLst>
                                          <p:attrName>style.visibility</p:attrName>
                                        </p:attrNameLst>
                                      </p:cBhvr>
                                      <p:to>
                                        <p:strVal val="visible"/>
                                      </p:to>
                                    </p:set>
                                    <p:anim calcmode="lin" valueType="num">
                                      <p:cBhvr additive="base">
                                        <p:cTn dur="500" fill="hold" id="19"/>
                                        <p:tgtEl>
                                          <p:spTgt spid="48133"/>
                                        </p:tgtEl>
                                        <p:attrNameLst>
                                          <p:attrName>ppt_x</p:attrName>
                                        </p:attrNameLst>
                                      </p:cBhvr>
                                      <p:tavLst>
                                        <p:tav tm="0">
                                          <p:val>
                                            <p:strVal val="#ppt_x"/>
                                          </p:val>
                                        </p:tav>
                                        <p:tav tm="100000">
                                          <p:val>
                                            <p:strVal val="#ppt_x"/>
                                          </p:val>
                                        </p:tav>
                                      </p:tavLst>
                                    </p:anim>
                                    <p:anim calcmode="lin" valueType="num">
                                      <p:cBhvr additive="base">
                                        <p:cTn dur="500" fill="hold" id="20"/>
                                        <p:tgtEl>
                                          <p:spTgt spid="48133"/>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48134"/>
                                        </p:tgtEl>
                                        <p:attrNameLst>
                                          <p:attrName>style.visibility</p:attrName>
                                        </p:attrNameLst>
                                      </p:cBhvr>
                                      <p:to>
                                        <p:strVal val="visible"/>
                                      </p:to>
                                    </p:set>
                                    <p:anim calcmode="lin" valueType="num">
                                      <p:cBhvr additive="base">
                                        <p:cTn dur="500" fill="hold" id="23"/>
                                        <p:tgtEl>
                                          <p:spTgt spid="48134"/>
                                        </p:tgtEl>
                                        <p:attrNameLst>
                                          <p:attrName>ppt_x</p:attrName>
                                        </p:attrNameLst>
                                      </p:cBhvr>
                                      <p:tavLst>
                                        <p:tav tm="0">
                                          <p:val>
                                            <p:strVal val="#ppt_x"/>
                                          </p:val>
                                        </p:tav>
                                        <p:tav tm="100000">
                                          <p:val>
                                            <p:strVal val="#ppt_x"/>
                                          </p:val>
                                        </p:tav>
                                      </p:tavLst>
                                    </p:anim>
                                    <p:anim calcmode="lin" valueType="num">
                                      <p:cBhvr additive="base">
                                        <p:cTn dur="500" fill="hold" id="24"/>
                                        <p:tgtEl>
                                          <p:spTgt spid="48134"/>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48135"/>
                                        </p:tgtEl>
                                        <p:attrNameLst>
                                          <p:attrName>style.visibility</p:attrName>
                                        </p:attrNameLst>
                                      </p:cBhvr>
                                      <p:to>
                                        <p:strVal val="visible"/>
                                      </p:to>
                                    </p:set>
                                    <p:anim calcmode="lin" valueType="num">
                                      <p:cBhvr additive="base">
                                        <p:cTn dur="500" fill="hold" id="27"/>
                                        <p:tgtEl>
                                          <p:spTgt spid="48135"/>
                                        </p:tgtEl>
                                        <p:attrNameLst>
                                          <p:attrName>ppt_x</p:attrName>
                                        </p:attrNameLst>
                                      </p:cBhvr>
                                      <p:tavLst>
                                        <p:tav tm="0">
                                          <p:val>
                                            <p:strVal val="#ppt_x"/>
                                          </p:val>
                                        </p:tav>
                                        <p:tav tm="100000">
                                          <p:val>
                                            <p:strVal val="#ppt_x"/>
                                          </p:val>
                                        </p:tav>
                                      </p:tavLst>
                                    </p:anim>
                                    <p:anim calcmode="lin" valueType="num">
                                      <p:cBhvr additive="base">
                                        <p:cTn dur="500" fill="hold" id="28"/>
                                        <p:tgtEl>
                                          <p:spTgt spid="48135"/>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48136"/>
                                        </p:tgtEl>
                                        <p:attrNameLst>
                                          <p:attrName>style.visibility</p:attrName>
                                        </p:attrNameLst>
                                      </p:cBhvr>
                                      <p:to>
                                        <p:strVal val="visible"/>
                                      </p:to>
                                    </p:set>
                                    <p:anim calcmode="lin" valueType="num">
                                      <p:cBhvr additive="base">
                                        <p:cTn dur="500" fill="hold" id="31"/>
                                        <p:tgtEl>
                                          <p:spTgt spid="48136"/>
                                        </p:tgtEl>
                                        <p:attrNameLst>
                                          <p:attrName>ppt_x</p:attrName>
                                        </p:attrNameLst>
                                      </p:cBhvr>
                                      <p:tavLst>
                                        <p:tav tm="0">
                                          <p:val>
                                            <p:strVal val="#ppt_x"/>
                                          </p:val>
                                        </p:tav>
                                        <p:tav tm="100000">
                                          <p:val>
                                            <p:strVal val="#ppt_x"/>
                                          </p:val>
                                        </p:tav>
                                      </p:tavLst>
                                    </p:anim>
                                    <p:anim calcmode="lin" valueType="num">
                                      <p:cBhvr additive="base">
                                        <p:cTn dur="500" fill="hold" id="32"/>
                                        <p:tgtEl>
                                          <p:spTgt spid="48136"/>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48137"/>
                                        </p:tgtEl>
                                        <p:attrNameLst>
                                          <p:attrName>style.visibility</p:attrName>
                                        </p:attrNameLst>
                                      </p:cBhvr>
                                      <p:to>
                                        <p:strVal val="visible"/>
                                      </p:to>
                                    </p:set>
                                    <p:anim calcmode="lin" valueType="num">
                                      <p:cBhvr additive="base">
                                        <p:cTn dur="500" fill="hold" id="35"/>
                                        <p:tgtEl>
                                          <p:spTgt spid="48137"/>
                                        </p:tgtEl>
                                        <p:attrNameLst>
                                          <p:attrName>ppt_x</p:attrName>
                                        </p:attrNameLst>
                                      </p:cBhvr>
                                      <p:tavLst>
                                        <p:tav tm="0">
                                          <p:val>
                                            <p:strVal val="#ppt_x"/>
                                          </p:val>
                                        </p:tav>
                                        <p:tav tm="100000">
                                          <p:val>
                                            <p:strVal val="#ppt_x"/>
                                          </p:val>
                                        </p:tav>
                                      </p:tavLst>
                                    </p:anim>
                                    <p:anim calcmode="lin" valueType="num">
                                      <p:cBhvr additive="base">
                                        <p:cTn dur="500" fill="hold" id="36"/>
                                        <p:tgtEl>
                                          <p:spTgt spid="48137"/>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48138"/>
                                        </p:tgtEl>
                                        <p:attrNameLst>
                                          <p:attrName>style.visibility</p:attrName>
                                        </p:attrNameLst>
                                      </p:cBhvr>
                                      <p:to>
                                        <p:strVal val="visible"/>
                                      </p:to>
                                    </p:set>
                                    <p:anim calcmode="lin" valueType="num">
                                      <p:cBhvr additive="base">
                                        <p:cTn dur="500" fill="hold" id="39"/>
                                        <p:tgtEl>
                                          <p:spTgt spid="48138"/>
                                        </p:tgtEl>
                                        <p:attrNameLst>
                                          <p:attrName>ppt_x</p:attrName>
                                        </p:attrNameLst>
                                      </p:cBhvr>
                                      <p:tavLst>
                                        <p:tav tm="0">
                                          <p:val>
                                            <p:strVal val="#ppt_x"/>
                                          </p:val>
                                        </p:tav>
                                        <p:tav tm="100000">
                                          <p:val>
                                            <p:strVal val="#ppt_x"/>
                                          </p:val>
                                        </p:tav>
                                      </p:tavLst>
                                    </p:anim>
                                    <p:anim calcmode="lin" valueType="num">
                                      <p:cBhvr additive="base">
                                        <p:cTn dur="500" fill="hold" id="40"/>
                                        <p:tgtEl>
                                          <p:spTgt spid="48138"/>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48139"/>
                                        </p:tgtEl>
                                        <p:attrNameLst>
                                          <p:attrName>style.visibility</p:attrName>
                                        </p:attrNameLst>
                                      </p:cBhvr>
                                      <p:to>
                                        <p:strVal val="visible"/>
                                      </p:to>
                                    </p:set>
                                    <p:anim calcmode="lin" valueType="num">
                                      <p:cBhvr additive="base">
                                        <p:cTn dur="500" fill="hold" id="43"/>
                                        <p:tgtEl>
                                          <p:spTgt spid="48139"/>
                                        </p:tgtEl>
                                        <p:attrNameLst>
                                          <p:attrName>ppt_x</p:attrName>
                                        </p:attrNameLst>
                                      </p:cBhvr>
                                      <p:tavLst>
                                        <p:tav tm="0">
                                          <p:val>
                                            <p:strVal val="#ppt_x"/>
                                          </p:val>
                                        </p:tav>
                                        <p:tav tm="100000">
                                          <p:val>
                                            <p:strVal val="#ppt_x"/>
                                          </p:val>
                                        </p:tav>
                                      </p:tavLst>
                                    </p:anim>
                                    <p:anim calcmode="lin" valueType="num">
                                      <p:cBhvr additive="base">
                                        <p:cTn dur="500" fill="hold" id="44"/>
                                        <p:tgtEl>
                                          <p:spTgt spid="48139"/>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48140"/>
                                        </p:tgtEl>
                                        <p:attrNameLst>
                                          <p:attrName>style.visibility</p:attrName>
                                        </p:attrNameLst>
                                      </p:cBhvr>
                                      <p:to>
                                        <p:strVal val="visible"/>
                                      </p:to>
                                    </p:set>
                                    <p:anim calcmode="lin" valueType="num">
                                      <p:cBhvr additive="base">
                                        <p:cTn dur="500" fill="hold" id="47"/>
                                        <p:tgtEl>
                                          <p:spTgt spid="48140"/>
                                        </p:tgtEl>
                                        <p:attrNameLst>
                                          <p:attrName>ppt_x</p:attrName>
                                        </p:attrNameLst>
                                      </p:cBhvr>
                                      <p:tavLst>
                                        <p:tav tm="0">
                                          <p:val>
                                            <p:strVal val="#ppt_x"/>
                                          </p:val>
                                        </p:tav>
                                        <p:tav tm="100000">
                                          <p:val>
                                            <p:strVal val="#ppt_x"/>
                                          </p:val>
                                        </p:tav>
                                      </p:tavLst>
                                    </p:anim>
                                    <p:anim calcmode="lin" valueType="num">
                                      <p:cBhvr additive="base">
                                        <p:cTn dur="500" fill="hold" id="48"/>
                                        <p:tgtEl>
                                          <p:spTgt spid="48140"/>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48141"/>
                                        </p:tgtEl>
                                        <p:attrNameLst>
                                          <p:attrName>style.visibility</p:attrName>
                                        </p:attrNameLst>
                                      </p:cBhvr>
                                      <p:to>
                                        <p:strVal val="visible"/>
                                      </p:to>
                                    </p:set>
                                    <p:anim calcmode="lin" valueType="num">
                                      <p:cBhvr additive="base">
                                        <p:cTn dur="500" fill="hold" id="51"/>
                                        <p:tgtEl>
                                          <p:spTgt spid="48141"/>
                                        </p:tgtEl>
                                        <p:attrNameLst>
                                          <p:attrName>ppt_x</p:attrName>
                                        </p:attrNameLst>
                                      </p:cBhvr>
                                      <p:tavLst>
                                        <p:tav tm="0">
                                          <p:val>
                                            <p:strVal val="#ppt_x"/>
                                          </p:val>
                                        </p:tav>
                                        <p:tav tm="100000">
                                          <p:val>
                                            <p:strVal val="#ppt_x"/>
                                          </p:val>
                                        </p:tav>
                                      </p:tavLst>
                                    </p:anim>
                                    <p:anim calcmode="lin" valueType="num">
                                      <p:cBhvr additive="base">
                                        <p:cTn dur="500" fill="hold" id="52"/>
                                        <p:tgtEl>
                                          <p:spTgt spid="48141"/>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48142"/>
                                        </p:tgtEl>
                                        <p:attrNameLst>
                                          <p:attrName>style.visibility</p:attrName>
                                        </p:attrNameLst>
                                      </p:cBhvr>
                                      <p:to>
                                        <p:strVal val="visible"/>
                                      </p:to>
                                    </p:set>
                                    <p:anim calcmode="lin" valueType="num">
                                      <p:cBhvr additive="base">
                                        <p:cTn dur="500" fill="hold" id="55"/>
                                        <p:tgtEl>
                                          <p:spTgt spid="48142"/>
                                        </p:tgtEl>
                                        <p:attrNameLst>
                                          <p:attrName>ppt_x</p:attrName>
                                        </p:attrNameLst>
                                      </p:cBhvr>
                                      <p:tavLst>
                                        <p:tav tm="0">
                                          <p:val>
                                            <p:strVal val="#ppt_x"/>
                                          </p:val>
                                        </p:tav>
                                        <p:tav tm="100000">
                                          <p:val>
                                            <p:strVal val="#ppt_x"/>
                                          </p:val>
                                        </p:tav>
                                      </p:tavLst>
                                    </p:anim>
                                    <p:anim calcmode="lin" valueType="num">
                                      <p:cBhvr additive="base">
                                        <p:cTn dur="500" fill="hold" id="56"/>
                                        <p:tgtEl>
                                          <p:spTgt spid="48142"/>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48143"/>
                                        </p:tgtEl>
                                        <p:attrNameLst>
                                          <p:attrName>style.visibility</p:attrName>
                                        </p:attrNameLst>
                                      </p:cBhvr>
                                      <p:to>
                                        <p:strVal val="visible"/>
                                      </p:to>
                                    </p:set>
                                    <p:anim calcmode="lin" valueType="num">
                                      <p:cBhvr additive="base">
                                        <p:cTn dur="500" fill="hold" id="59"/>
                                        <p:tgtEl>
                                          <p:spTgt spid="48143"/>
                                        </p:tgtEl>
                                        <p:attrNameLst>
                                          <p:attrName>ppt_x</p:attrName>
                                        </p:attrNameLst>
                                      </p:cBhvr>
                                      <p:tavLst>
                                        <p:tav tm="0">
                                          <p:val>
                                            <p:strVal val="#ppt_x"/>
                                          </p:val>
                                        </p:tav>
                                        <p:tav tm="100000">
                                          <p:val>
                                            <p:strVal val="#ppt_x"/>
                                          </p:val>
                                        </p:tav>
                                      </p:tavLst>
                                    </p:anim>
                                    <p:anim calcmode="lin" valueType="num">
                                      <p:cBhvr additive="base">
                                        <p:cTn dur="500" fill="hold" id="60"/>
                                        <p:tgtEl>
                                          <p:spTgt spid="48143"/>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48144"/>
                                        </p:tgtEl>
                                        <p:attrNameLst>
                                          <p:attrName>style.visibility</p:attrName>
                                        </p:attrNameLst>
                                      </p:cBhvr>
                                      <p:to>
                                        <p:strVal val="visible"/>
                                      </p:to>
                                    </p:set>
                                    <p:anim calcmode="lin" valueType="num">
                                      <p:cBhvr additive="base">
                                        <p:cTn dur="500" fill="hold" id="63"/>
                                        <p:tgtEl>
                                          <p:spTgt spid="48144"/>
                                        </p:tgtEl>
                                        <p:attrNameLst>
                                          <p:attrName>ppt_x</p:attrName>
                                        </p:attrNameLst>
                                      </p:cBhvr>
                                      <p:tavLst>
                                        <p:tav tm="0">
                                          <p:val>
                                            <p:strVal val="#ppt_x"/>
                                          </p:val>
                                        </p:tav>
                                        <p:tav tm="100000">
                                          <p:val>
                                            <p:strVal val="#ppt_x"/>
                                          </p:val>
                                        </p:tav>
                                      </p:tavLst>
                                    </p:anim>
                                    <p:anim calcmode="lin" valueType="num">
                                      <p:cBhvr additive="base">
                                        <p:cTn dur="500" fill="hold" id="64"/>
                                        <p:tgtEl>
                                          <p:spTgt spid="48144"/>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48145"/>
                                        </p:tgtEl>
                                        <p:attrNameLst>
                                          <p:attrName>style.visibility</p:attrName>
                                        </p:attrNameLst>
                                      </p:cBhvr>
                                      <p:to>
                                        <p:strVal val="visible"/>
                                      </p:to>
                                    </p:set>
                                    <p:anim calcmode="lin" valueType="num">
                                      <p:cBhvr additive="base">
                                        <p:cTn dur="500" fill="hold" id="67"/>
                                        <p:tgtEl>
                                          <p:spTgt spid="48145"/>
                                        </p:tgtEl>
                                        <p:attrNameLst>
                                          <p:attrName>ppt_x</p:attrName>
                                        </p:attrNameLst>
                                      </p:cBhvr>
                                      <p:tavLst>
                                        <p:tav tm="0">
                                          <p:val>
                                            <p:strVal val="#ppt_x"/>
                                          </p:val>
                                        </p:tav>
                                        <p:tav tm="100000">
                                          <p:val>
                                            <p:strVal val="#ppt_x"/>
                                          </p:val>
                                        </p:tav>
                                      </p:tavLst>
                                    </p:anim>
                                    <p:anim calcmode="lin" valueType="num">
                                      <p:cBhvr additive="base">
                                        <p:cTn dur="500" fill="hold" id="68"/>
                                        <p:tgtEl>
                                          <p:spTgt spid="48145"/>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0"/>
                                  </p:stCondLst>
                                  <p:childTnLst>
                                    <p:set>
                                      <p:cBhvr>
                                        <p:cTn dur="1" fill="hold" id="70">
                                          <p:stCondLst>
                                            <p:cond delay="0"/>
                                          </p:stCondLst>
                                        </p:cTn>
                                        <p:tgtEl>
                                          <p:spTgt spid="48146"/>
                                        </p:tgtEl>
                                        <p:attrNameLst>
                                          <p:attrName>style.visibility</p:attrName>
                                        </p:attrNameLst>
                                      </p:cBhvr>
                                      <p:to>
                                        <p:strVal val="visible"/>
                                      </p:to>
                                    </p:set>
                                    <p:anim calcmode="lin" valueType="num">
                                      <p:cBhvr additive="base">
                                        <p:cTn dur="500" fill="hold" id="71"/>
                                        <p:tgtEl>
                                          <p:spTgt spid="48146"/>
                                        </p:tgtEl>
                                        <p:attrNameLst>
                                          <p:attrName>ppt_x</p:attrName>
                                        </p:attrNameLst>
                                      </p:cBhvr>
                                      <p:tavLst>
                                        <p:tav tm="0">
                                          <p:val>
                                            <p:strVal val="#ppt_x"/>
                                          </p:val>
                                        </p:tav>
                                        <p:tav tm="100000">
                                          <p:val>
                                            <p:strVal val="#ppt_x"/>
                                          </p:val>
                                        </p:tav>
                                      </p:tavLst>
                                    </p:anim>
                                    <p:anim calcmode="lin" valueType="num">
                                      <p:cBhvr additive="base">
                                        <p:cTn dur="500" fill="hold" id="72"/>
                                        <p:tgtEl>
                                          <p:spTgt spid="48146"/>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4">
                                  <p:stCondLst>
                                    <p:cond delay="0"/>
                                  </p:stCondLst>
                                  <p:childTnLst>
                                    <p:set>
                                      <p:cBhvr>
                                        <p:cTn dur="1" fill="hold" id="74">
                                          <p:stCondLst>
                                            <p:cond delay="0"/>
                                          </p:stCondLst>
                                        </p:cTn>
                                        <p:tgtEl>
                                          <p:spTgt spid="48147"/>
                                        </p:tgtEl>
                                        <p:attrNameLst>
                                          <p:attrName>style.visibility</p:attrName>
                                        </p:attrNameLst>
                                      </p:cBhvr>
                                      <p:to>
                                        <p:strVal val="visible"/>
                                      </p:to>
                                    </p:set>
                                    <p:anim calcmode="lin" valueType="num">
                                      <p:cBhvr additive="base">
                                        <p:cTn dur="500" fill="hold" id="75"/>
                                        <p:tgtEl>
                                          <p:spTgt spid="48147"/>
                                        </p:tgtEl>
                                        <p:attrNameLst>
                                          <p:attrName>ppt_x</p:attrName>
                                        </p:attrNameLst>
                                      </p:cBhvr>
                                      <p:tavLst>
                                        <p:tav tm="0">
                                          <p:val>
                                            <p:strVal val="#ppt_x"/>
                                          </p:val>
                                        </p:tav>
                                        <p:tav tm="100000">
                                          <p:val>
                                            <p:strVal val="#ppt_x"/>
                                          </p:val>
                                        </p:tav>
                                      </p:tavLst>
                                    </p:anim>
                                    <p:anim calcmode="lin" valueType="num">
                                      <p:cBhvr additive="base">
                                        <p:cTn dur="500" fill="hold" id="76"/>
                                        <p:tgtEl>
                                          <p:spTgt spid="48147"/>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0"/>
                                  </p:stCondLst>
                                  <p:childTnLst>
                                    <p:set>
                                      <p:cBhvr>
                                        <p:cTn dur="1" fill="hold" id="78">
                                          <p:stCondLst>
                                            <p:cond delay="0"/>
                                          </p:stCondLst>
                                        </p:cTn>
                                        <p:tgtEl>
                                          <p:spTgt spid="48148"/>
                                        </p:tgtEl>
                                        <p:attrNameLst>
                                          <p:attrName>style.visibility</p:attrName>
                                        </p:attrNameLst>
                                      </p:cBhvr>
                                      <p:to>
                                        <p:strVal val="visible"/>
                                      </p:to>
                                    </p:set>
                                    <p:anim calcmode="lin" valueType="num">
                                      <p:cBhvr additive="base">
                                        <p:cTn dur="500" fill="hold" id="79"/>
                                        <p:tgtEl>
                                          <p:spTgt spid="48148"/>
                                        </p:tgtEl>
                                        <p:attrNameLst>
                                          <p:attrName>ppt_x</p:attrName>
                                        </p:attrNameLst>
                                      </p:cBhvr>
                                      <p:tavLst>
                                        <p:tav tm="0">
                                          <p:val>
                                            <p:strVal val="#ppt_x"/>
                                          </p:val>
                                        </p:tav>
                                        <p:tav tm="100000">
                                          <p:val>
                                            <p:strVal val="#ppt_x"/>
                                          </p:val>
                                        </p:tav>
                                      </p:tavLst>
                                    </p:anim>
                                    <p:anim calcmode="lin" valueType="num">
                                      <p:cBhvr additive="base">
                                        <p:cTn dur="500" fill="hold" id="80"/>
                                        <p:tgtEl>
                                          <p:spTgt spid="48148"/>
                                        </p:tgtEl>
                                        <p:attrNameLst>
                                          <p:attrName>ppt_y</p:attrName>
                                        </p:attrNameLst>
                                      </p:cBhvr>
                                      <p:tavLst>
                                        <p:tav tm="0">
                                          <p:val>
                                            <p:strVal val="1+#ppt_h/2"/>
                                          </p:val>
                                        </p:tav>
                                        <p:tav tm="100000">
                                          <p:val>
                                            <p:strVal val="#ppt_y"/>
                                          </p:val>
                                        </p:tav>
                                      </p:tavLst>
                                    </p:anim>
                                  </p:childTnLst>
                                </p:cTn>
                              </p:par>
                            </p:childTnLst>
                          </p:cTn>
                        </p:par>
                      </p:childTnLst>
                    </p:cTn>
                  </p:par>
                  <p:par>
                    <p:cTn fill="hold" id="81" nodeType="clickPar">
                      <p:stCondLst>
                        <p:cond delay="indefinite"/>
                      </p:stCondLst>
                      <p:childTnLst>
                        <p:par>
                          <p:cTn fill="hold" id="82" nodeType="afterGroup">
                            <p:stCondLst>
                              <p:cond delay="0"/>
                            </p:stCondLst>
                            <p:childTnLst>
                              <p:par>
                                <p:cTn fill="hold" grpId="0" id="83" nodeType="clickEffect" presetClass="entr" presetID="6" presetSubtype="16">
                                  <p:stCondLst>
                                    <p:cond delay="0"/>
                                  </p:stCondLst>
                                  <p:childTnLst>
                                    <p:set>
                                      <p:cBhvr>
                                        <p:cTn dur="1" fill="hold" id="84">
                                          <p:stCondLst>
                                            <p:cond delay="0"/>
                                          </p:stCondLst>
                                        </p:cTn>
                                        <p:tgtEl>
                                          <p:spTgt spid="48129"/>
                                        </p:tgtEl>
                                        <p:attrNameLst>
                                          <p:attrName>style.visibility</p:attrName>
                                        </p:attrNameLst>
                                      </p:cBhvr>
                                      <p:to>
                                        <p:strVal val="visible"/>
                                      </p:to>
                                    </p:set>
                                    <p:animEffect filter="circle(in)" transition="in">
                                      <p:cBhvr>
                                        <p:cTn dur="2000" id="85"/>
                                        <p:tgtEl>
                                          <p:spTgt spid="481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129"/>
      <p:bldP grpId="0" spid="48131"/>
      <p:bldP grpId="0" spid="48132"/>
      <p:bldP grpId="0" spid="48133"/>
      <p:bldP grpId="0" spid="48134"/>
      <p:bldP grpId="0" spid="48135"/>
      <p:bldP grpId="0" spid="48136"/>
      <p:bldP grpId="0" spid="48137"/>
      <p:bldP grpId="0" spid="48138"/>
      <p:bldP grpId="0" spid="48139"/>
      <p:bldP grpId="0" spid="48140"/>
      <p:bldP grpId="0" spid="48141"/>
      <p:bldP grpId="0" spid="48142"/>
      <p:bldP grpId="0" spid="48143"/>
      <p:bldP grpId="0" spid="48144"/>
      <p:bldP grpId="0" spid="48145"/>
      <p:bldP grpId="0" spid="48146"/>
      <p:bldP grpId="0" spid="48147"/>
      <p:bldP grpId="0" spid="4814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154" name="TextBox 3"/>
          <p:cNvSpPr txBox="1">
            <a:spLocks noChangeArrowheads="1"/>
          </p:cNvSpPr>
          <p:nvPr/>
        </p:nvSpPr>
        <p:spPr bwMode="auto">
          <a:xfrm>
            <a:off x="2531268" y="5653817"/>
            <a:ext cx="71294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sz="2800">
                <a:latin charset="-122" panose="02010601030101010101" pitchFamily="2" typeface="iekie jianyuanti"/>
                <a:ea charset="-122" panose="02010601030101010101" pitchFamily="2" typeface="iekie jianyuanti"/>
                <a:cs typeface="+mn-ea"/>
                <a:sym charset="-122" panose="02010601030101010101" pitchFamily="2" typeface="iekie jianyuanti"/>
              </a:rPr>
              <a:t>仓库应悬挂MSDS，明显区域配置警示标志</a:t>
            </a:r>
          </a:p>
        </p:txBody>
      </p:sp>
      <p:sp>
        <p:nvSpPr>
          <p:cNvPr id="49156" name="矩形 12"/>
          <p:cNvSpPr>
            <a:spLocks noChangeArrowheads="1"/>
          </p:cNvSpPr>
          <p:nvPr/>
        </p:nvSpPr>
        <p:spPr bwMode="auto">
          <a:xfrm>
            <a:off x="639211" y="609674"/>
            <a:ext cx="561657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b="1" lang="en-US" sz="3200">
                <a:latin charset="-122" panose="02010601030101010101" pitchFamily="2" typeface="iekie jianyuanti"/>
                <a:ea charset="-122" panose="02010601030101010101" pitchFamily="2" typeface="iekie jianyuanti"/>
                <a:cs typeface="+mn-ea"/>
                <a:sym charset="-122" panose="02010601030101010101" pitchFamily="2" typeface="iekie jianyuanti"/>
              </a:rPr>
              <a:t>3、危险化学品库安全管理</a:t>
            </a:r>
          </a:p>
        </p:txBody>
      </p:sp>
      <p:pic>
        <p:nvPicPr>
          <p:cNvPr id="3" name="图片 2">
            <a:extLst>
              <a:ext uri="{FF2B5EF4-FFF2-40B4-BE49-F238E27FC236}">
                <a16:creationId xmlns:a16="http://schemas.microsoft.com/office/drawing/2014/main" id="{97AF3DA2-518E-4B8D-806E-05BDCB4EEAE9}"/>
              </a:ext>
            </a:extLst>
          </p:cNvPr>
          <p:cNvPicPr>
            <a:picLocks noChangeAspect="1"/>
          </p:cNvPicPr>
          <p:nvPr/>
        </p:nvPicPr>
        <p:blipFill>
          <a:blip r:embed="rId3">
            <a:extLst>
              <a:ext uri="{28A0092B-C50C-407E-A947-70E740481C1C}">
                <a14:useLocalDpi val="0"/>
              </a:ext>
            </a:extLst>
          </a:blip>
          <a:stretch>
            <a:fillRect/>
          </a:stretch>
        </p:blipFill>
        <p:spPr>
          <a:xfrm>
            <a:off x="6512170" y="1055077"/>
            <a:ext cx="3902890" cy="2159274"/>
          </a:xfrm>
          <a:prstGeom prst="rect">
            <a:avLst/>
          </a:prstGeom>
        </p:spPr>
      </p:pic>
      <p:pic>
        <p:nvPicPr>
          <p:cNvPr id="5" name="图片 4">
            <a:extLst>
              <a:ext uri="{FF2B5EF4-FFF2-40B4-BE49-F238E27FC236}">
                <a16:creationId xmlns:a16="http://schemas.microsoft.com/office/drawing/2014/main" id="{3F6CBD48-55AE-43B2-9F4C-47FC6775886E}"/>
              </a:ext>
            </a:extLst>
          </p:cNvPr>
          <p:cNvPicPr>
            <a:picLocks noChangeAspect="1"/>
          </p:cNvPicPr>
          <p:nvPr/>
        </p:nvPicPr>
        <p:blipFill>
          <a:blip r:embed="rId4">
            <a:extLst>
              <a:ext uri="{28A0092B-C50C-407E-A947-70E740481C1C}">
                <a14:useLocalDpi val="0"/>
              </a:ext>
            </a:extLst>
          </a:blip>
          <a:stretch>
            <a:fillRect/>
          </a:stretch>
        </p:blipFill>
        <p:spPr>
          <a:xfrm>
            <a:off x="1005254" y="2233246"/>
            <a:ext cx="4607169" cy="3071446"/>
          </a:xfrm>
          <a:prstGeom prst="rect">
            <a:avLst/>
          </a:prstGeom>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9156"/>
                                        </p:tgtEl>
                                        <p:attrNameLst>
                                          <p:attrName>style.visibility</p:attrName>
                                        </p:attrNameLst>
                                      </p:cBhvr>
                                      <p:to>
                                        <p:strVal val="visible"/>
                                      </p:to>
                                    </p:set>
                                    <p:animEffect filter="fade" transition="in">
                                      <p:cBhvr>
                                        <p:cTn dur="500" id="7"/>
                                        <p:tgtEl>
                                          <p:spTgt spid="4915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49154"/>
                                        </p:tgtEl>
                                        <p:attrNameLst>
                                          <p:attrName>style.visibility</p:attrName>
                                        </p:attrNameLst>
                                      </p:cBhvr>
                                      <p:to>
                                        <p:strVal val="visible"/>
                                      </p:to>
                                    </p:set>
                                    <p:anim calcmode="lin" valueType="num">
                                      <p:cBhvr additive="base">
                                        <p:cTn dur="500" fill="hold" id="12"/>
                                        <p:tgtEl>
                                          <p:spTgt spid="49154"/>
                                        </p:tgtEl>
                                        <p:attrNameLst>
                                          <p:attrName>ppt_x</p:attrName>
                                        </p:attrNameLst>
                                      </p:cBhvr>
                                      <p:tavLst>
                                        <p:tav tm="0">
                                          <p:val>
                                            <p:strVal val="#ppt_x"/>
                                          </p:val>
                                        </p:tav>
                                        <p:tav tm="100000">
                                          <p:val>
                                            <p:strVal val="#ppt_x"/>
                                          </p:val>
                                        </p:tav>
                                      </p:tavLst>
                                    </p:anim>
                                    <p:anim calcmode="lin" valueType="num">
                                      <p:cBhvr additive="base">
                                        <p:cTn dur="500" fill="hold" id="13"/>
                                        <p:tgtEl>
                                          <p:spTgt spid="49154"/>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500"/>
                            </p:stCondLst>
                            <p:childTnLst>
                              <p:par>
                                <p:cTn fill="hold" id="15" nodeType="afterEffect" presetClass="entr" presetID="16" presetSubtype="21">
                                  <p:stCondLst>
                                    <p:cond delay="0"/>
                                  </p:stCondLst>
                                  <p:childTnLst>
                                    <p:set>
                                      <p:cBhvr>
                                        <p:cTn dur="1" fill="hold" id="16">
                                          <p:stCondLst>
                                            <p:cond delay="0"/>
                                          </p:stCondLst>
                                        </p:cTn>
                                        <p:tgtEl>
                                          <p:spTgt spid="5"/>
                                        </p:tgtEl>
                                        <p:attrNameLst>
                                          <p:attrName>style.visibility</p:attrName>
                                        </p:attrNameLst>
                                      </p:cBhvr>
                                      <p:to>
                                        <p:strVal val="visible"/>
                                      </p:to>
                                    </p:set>
                                    <p:animEffect filter="barn(inVertical)" transition="in">
                                      <p:cBhvr>
                                        <p:cTn dur="500" id="17"/>
                                        <p:tgtEl>
                                          <p:spTgt spid="5"/>
                                        </p:tgtEl>
                                      </p:cBhvr>
                                    </p:animEffect>
                                  </p:childTnLst>
                                </p:cTn>
                              </p:par>
                            </p:childTnLst>
                          </p:cTn>
                        </p:par>
                        <p:par>
                          <p:cTn fill="hold" id="18" nodeType="afterGroup">
                            <p:stCondLst>
                              <p:cond delay="1000"/>
                            </p:stCondLst>
                            <p:childTnLst>
                              <p:par>
                                <p:cTn fill="hold" id="19" nodeType="afterEffect" presetClass="entr" presetID="16" presetSubtype="21">
                                  <p:stCondLst>
                                    <p:cond delay="0"/>
                                  </p:stCondLst>
                                  <p:childTnLst>
                                    <p:set>
                                      <p:cBhvr>
                                        <p:cTn dur="1" fill="hold" id="20">
                                          <p:stCondLst>
                                            <p:cond delay="0"/>
                                          </p:stCondLst>
                                        </p:cTn>
                                        <p:tgtEl>
                                          <p:spTgt spid="3"/>
                                        </p:tgtEl>
                                        <p:attrNameLst>
                                          <p:attrName>style.visibility</p:attrName>
                                        </p:attrNameLst>
                                      </p:cBhvr>
                                      <p:to>
                                        <p:strVal val="visible"/>
                                      </p:to>
                                    </p:set>
                                    <p:animEffect filter="barn(inVertical)" transition="in">
                                      <p:cBhvr>
                                        <p:cTn dur="500" id="2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154"/>
      <p:bldP grpId="0" spid="4915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8369" name="矩形 12"/>
          <p:cNvSpPr>
            <a:spLocks noChangeArrowheads="1"/>
          </p:cNvSpPr>
          <p:nvPr/>
        </p:nvSpPr>
        <p:spPr bwMode="auto">
          <a:xfrm>
            <a:off x="985838" y="651669"/>
            <a:ext cx="323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b="1" lang="zh-CN" sz="4000">
                <a:latin charset="-122" panose="02010601030101010101" pitchFamily="2" typeface="iekie jianyuanti"/>
                <a:ea charset="-122" panose="02010601030101010101" pitchFamily="2" typeface="iekie jianyuanti"/>
                <a:cs typeface="+mn-ea"/>
                <a:sym charset="-122" panose="02010601030101010101" pitchFamily="2" typeface="iekie jianyuanti"/>
              </a:rPr>
              <a:t>危险化学品库</a:t>
            </a:r>
          </a:p>
        </p:txBody>
      </p:sp>
      <p:sp>
        <p:nvSpPr>
          <p:cNvPr id="58370" name="TextBox 6"/>
          <p:cNvSpPr txBox="1">
            <a:spLocks noChangeArrowheads="1"/>
          </p:cNvSpPr>
          <p:nvPr/>
        </p:nvSpPr>
        <p:spPr bwMode="auto">
          <a:xfrm>
            <a:off x="849238" y="1655127"/>
            <a:ext cx="80660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b="1" lang="en-US" sz="2800">
                <a:latin charset="-122" panose="02010601030101010101" pitchFamily="2" typeface="iekie jianyuanti"/>
                <a:ea charset="-122" panose="02010601030101010101" pitchFamily="2" typeface="iekie jianyuanti"/>
                <a:cs typeface="+mn-ea"/>
                <a:sym charset="-122" panose="02010601030101010101" pitchFamily="2" typeface="iekie jianyuanti"/>
              </a:rPr>
              <a:t>7、库内有隔热、降温、通风等措施</a:t>
            </a:r>
          </a:p>
        </p:txBody>
      </p:sp>
      <p:sp>
        <p:nvSpPr>
          <p:cNvPr id="58371" name="矩形 11"/>
          <p:cNvSpPr>
            <a:spLocks noChangeArrowheads="1"/>
          </p:cNvSpPr>
          <p:nvPr/>
        </p:nvSpPr>
        <p:spPr bwMode="auto">
          <a:xfrm>
            <a:off x="849238" y="2384133"/>
            <a:ext cx="5410058" cy="2834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通风应以自然通风为主，机械通风为辅，保持通风良好。</a:t>
            </a:r>
          </a:p>
          <a:p>
            <a:pPr>
              <a:lnSpc>
                <a:spcPct val="150000"/>
              </a:lnSpc>
            </a:pPr>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有防阳光直射库内的隔热、降温等措施。</a:t>
            </a:r>
          </a:p>
          <a:p>
            <a:pPr>
              <a:lnSpc>
                <a:spcPct val="150000"/>
              </a:lnSpc>
            </a:pPr>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有毒物品应贮存在阴凉、通风干燥的场所，不要露天存放，不要接近酸类物质。</a:t>
            </a:r>
          </a:p>
        </p:txBody>
      </p:sp>
      <p:pic>
        <p:nvPicPr>
          <p:cNvPr id="3" name="图片 2">
            <a:extLst>
              <a:ext uri="{FF2B5EF4-FFF2-40B4-BE49-F238E27FC236}">
                <a16:creationId xmlns:a16="http://schemas.microsoft.com/office/drawing/2014/main" id="{55C63375-2E16-4EB9-95E4-4EFB51054DA1}"/>
              </a:ext>
            </a:extLst>
          </p:cNvPr>
          <p:cNvPicPr>
            <a:picLocks noChangeAspect="1"/>
          </p:cNvPicPr>
          <p:nvPr/>
        </p:nvPicPr>
        <p:blipFill>
          <a:blip r:embed="rId3">
            <a:extLst>
              <a:ext uri="{28A0092B-C50C-407E-A947-70E740481C1C}">
                <a14:useLocalDpi val="0"/>
              </a:ext>
            </a:extLst>
          </a:blip>
          <a:stretch>
            <a:fillRect/>
          </a:stretch>
        </p:blipFill>
        <p:spPr>
          <a:xfrm>
            <a:off x="6915561" y="1868317"/>
            <a:ext cx="4082652" cy="2811337"/>
          </a:xfrm>
          <a:prstGeom prst="rect">
            <a:avLst/>
          </a:prstGeom>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8369"/>
                                        </p:tgtEl>
                                        <p:attrNameLst>
                                          <p:attrName>style.visibility</p:attrName>
                                        </p:attrNameLst>
                                      </p:cBhvr>
                                      <p:to>
                                        <p:strVal val="visible"/>
                                      </p:to>
                                    </p:set>
                                    <p:anim calcmode="lin" valueType="num">
                                      <p:cBhvr additive="base">
                                        <p:cTn dur="500" fill="hold" id="7"/>
                                        <p:tgtEl>
                                          <p:spTgt spid="58369"/>
                                        </p:tgtEl>
                                        <p:attrNameLst>
                                          <p:attrName>ppt_x</p:attrName>
                                        </p:attrNameLst>
                                      </p:cBhvr>
                                      <p:tavLst>
                                        <p:tav tm="0">
                                          <p:val>
                                            <p:strVal val="#ppt_x"/>
                                          </p:val>
                                        </p:tav>
                                        <p:tav tm="100000">
                                          <p:val>
                                            <p:strVal val="#ppt_x"/>
                                          </p:val>
                                        </p:tav>
                                      </p:tavLst>
                                    </p:anim>
                                    <p:anim calcmode="lin" valueType="num">
                                      <p:cBhvr additive="base">
                                        <p:cTn dur="500" fill="hold" id="8"/>
                                        <p:tgtEl>
                                          <p:spTgt spid="58369"/>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58370"/>
                                        </p:tgtEl>
                                        <p:attrNameLst>
                                          <p:attrName>style.visibility</p:attrName>
                                        </p:attrNameLst>
                                      </p:cBhvr>
                                      <p:to>
                                        <p:strVal val="visible"/>
                                      </p:to>
                                    </p:set>
                                    <p:anim calcmode="lin" valueType="num">
                                      <p:cBhvr additive="base">
                                        <p:cTn dur="500" fill="hold" id="13"/>
                                        <p:tgtEl>
                                          <p:spTgt spid="58370"/>
                                        </p:tgtEl>
                                        <p:attrNameLst>
                                          <p:attrName>ppt_x</p:attrName>
                                        </p:attrNameLst>
                                      </p:cBhvr>
                                      <p:tavLst>
                                        <p:tav tm="0">
                                          <p:val>
                                            <p:strVal val="#ppt_x"/>
                                          </p:val>
                                        </p:tav>
                                        <p:tav tm="100000">
                                          <p:val>
                                            <p:strVal val="#ppt_x"/>
                                          </p:val>
                                        </p:tav>
                                      </p:tavLst>
                                    </p:anim>
                                    <p:anim calcmode="lin" valueType="num">
                                      <p:cBhvr additive="base">
                                        <p:cTn dur="500" fill="hold" id="14"/>
                                        <p:tgtEl>
                                          <p:spTgt spid="58370"/>
                                        </p:tgtEl>
                                        <p:attrNameLst>
                                          <p:attrName>ppt_y</p:attrName>
                                        </p:attrNameLst>
                                      </p:cBhvr>
                                      <p:tavLst>
                                        <p:tav tm="0">
                                          <p:val>
                                            <p:strVal val="1+#ppt_h/2"/>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58371"/>
                                        </p:tgtEl>
                                        <p:attrNameLst>
                                          <p:attrName>style.visibility</p:attrName>
                                        </p:attrNameLst>
                                      </p:cBhvr>
                                      <p:to>
                                        <p:strVal val="visible"/>
                                      </p:to>
                                    </p:set>
                                    <p:anim calcmode="lin" valueType="num">
                                      <p:cBhvr additive="base">
                                        <p:cTn dur="500" fill="hold" id="19"/>
                                        <p:tgtEl>
                                          <p:spTgt spid="58371"/>
                                        </p:tgtEl>
                                        <p:attrNameLst>
                                          <p:attrName>ppt_x</p:attrName>
                                        </p:attrNameLst>
                                      </p:cBhvr>
                                      <p:tavLst>
                                        <p:tav tm="0">
                                          <p:val>
                                            <p:strVal val="#ppt_x"/>
                                          </p:val>
                                        </p:tav>
                                        <p:tav tm="100000">
                                          <p:val>
                                            <p:strVal val="#ppt_x"/>
                                          </p:val>
                                        </p:tav>
                                      </p:tavLst>
                                    </p:anim>
                                    <p:anim calcmode="lin" valueType="num">
                                      <p:cBhvr additive="base">
                                        <p:cTn dur="500" fill="hold" id="20"/>
                                        <p:tgtEl>
                                          <p:spTgt spid="583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369"/>
      <p:bldP grpId="0" spid="58370"/>
      <p:bldP grpId="0" spid="5837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4513" name="TextBox 3"/>
          <p:cNvSpPr txBox="1">
            <a:spLocks noChangeArrowheads="1"/>
          </p:cNvSpPr>
          <p:nvPr/>
        </p:nvSpPr>
        <p:spPr bwMode="auto">
          <a:xfrm>
            <a:off x="4769061" y="896805"/>
            <a:ext cx="655302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易燃危化品中转时必须使用导电的容器并接地。</a:t>
            </a:r>
          </a:p>
          <a:p>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禁止使用叉车等转运易燃危化品。</a:t>
            </a:r>
          </a:p>
        </p:txBody>
      </p:sp>
      <p:pic>
        <p:nvPicPr>
          <p:cNvPr descr="1234.bmp" id="64514" name="图片 6"/>
          <p:cNvPicPr>
            <a:picLocks noChangeArrowheads="1" noChangeAspect="1"/>
          </p:cNvPicPr>
          <p:nvPr/>
        </p:nvPicPr>
        <p:blipFill>
          <a:blip r:embed="rId3">
            <a:extLst>
              <a:ext uri="{28A0092B-C50C-407E-A947-70E740481C1C}">
                <a14:useLocalDpi val="0"/>
              </a:ext>
            </a:extLst>
          </a:blip>
          <a:stretch>
            <a:fillRect/>
          </a:stretch>
        </p:blipFill>
        <p:spPr bwMode="auto">
          <a:xfrm>
            <a:off x="6721514" y="2034575"/>
            <a:ext cx="3257550" cy="3649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4515" name="TextBox 3"/>
          <p:cNvSpPr txBox="1">
            <a:spLocks noChangeArrowheads="1"/>
          </p:cNvSpPr>
          <p:nvPr/>
        </p:nvSpPr>
        <p:spPr bwMode="auto">
          <a:xfrm>
            <a:off x="685942" y="304882"/>
            <a:ext cx="345757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b="1" lang="zh-CN" sz="3200">
                <a:latin charset="-122" panose="02010601030101010101" pitchFamily="2" typeface="iekie jianyuanti"/>
                <a:ea charset="-122" panose="02010601030101010101" pitchFamily="2" typeface="iekie jianyuanti"/>
                <a:cs typeface="+mn-ea"/>
                <a:sym charset="-122" panose="02010601030101010101" pitchFamily="2" typeface="iekie jianyuanti"/>
              </a:rPr>
              <a:t>使用安全措施</a:t>
            </a:r>
          </a:p>
        </p:txBody>
      </p:sp>
      <p:sp>
        <p:nvSpPr>
          <p:cNvPr id="5" name="TextBox 3"/>
          <p:cNvSpPr txBox="1">
            <a:spLocks noChangeArrowheads="1"/>
          </p:cNvSpPr>
          <p:nvPr/>
        </p:nvSpPr>
        <p:spPr bwMode="auto">
          <a:xfrm>
            <a:off x="652975" y="2571285"/>
            <a:ext cx="56418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b="1"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使用场所应悬挂MSDS、安全告知牌</a:t>
            </a:r>
          </a:p>
        </p:txBody>
      </p:sp>
      <p:pic>
        <p:nvPicPr>
          <p:cNvPr descr="111.bmp" id="6" name="图片 6"/>
          <p:cNvPicPr>
            <a:picLocks noChangeArrowheads="1" noChangeAspect="1"/>
          </p:cNvPicPr>
          <p:nvPr/>
        </p:nvPicPr>
        <p:blipFill>
          <a:blip r:embed="rId4">
            <a:extLst>
              <a:ext uri="{28A0092B-C50C-407E-A947-70E740481C1C}">
                <a14:useLocalDpi val="0"/>
              </a:ext>
            </a:extLst>
          </a:blip>
          <a:stretch>
            <a:fillRect/>
          </a:stretch>
        </p:blipFill>
        <p:spPr bwMode="auto">
          <a:xfrm>
            <a:off x="851777" y="3043442"/>
            <a:ext cx="5244223" cy="32503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mc:AlternateContent>
    <mc:Choice Requires="p14">
      <p:transition advClick="0" p14:dur="1250" spd="slow">
        <p:random/>
      </p:transition>
    </mc:Choice>
    <mc:Fallback>
      <p:transition advClick="0" spd="slow">
        <p:random/>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561" name="TextBox 7"/>
          <p:cNvSpPr txBox="1">
            <a:spLocks noChangeArrowheads="1"/>
          </p:cNvSpPr>
          <p:nvPr/>
        </p:nvSpPr>
        <p:spPr bwMode="auto">
          <a:xfrm>
            <a:off x="762140" y="4190979"/>
            <a:ext cx="5105265"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b="1" lang="zh-CN" sz="2000">
                <a:latin charset="-122" panose="02010601030101010101" pitchFamily="2" typeface="iekie jianyuanti"/>
                <a:ea charset="-122" panose="02010601030101010101" pitchFamily="2" typeface="iekie jianyuanti"/>
                <a:cs typeface="+mn-ea"/>
                <a:sym charset="-122" panose="02010601030101010101" pitchFamily="2" typeface="iekie jianyuanti"/>
              </a:rPr>
              <a:t>易燃危化品使用时，所有导电体必须接地，使用人员应该穿着防静电服进行作业；在喷房内和调漆间不准脱衣服、帽子、手套和鞋等。禁止穿带铁钉的鞋；禁止在喷房内和</a:t>
            </a:r>
          </a:p>
        </p:txBody>
      </p:sp>
      <p:pic>
        <p:nvPicPr>
          <p:cNvPr descr="2234.bmp" id="66562" name="图片 8"/>
          <p:cNvPicPr>
            <a:picLocks noChangeArrowheads="1" noChangeAspect="1"/>
          </p:cNvPicPr>
          <p:nvPr/>
        </p:nvPicPr>
        <p:blipFill>
          <a:blip r:embed="rId3">
            <a:extLst>
              <a:ext uri="{28A0092B-C50C-407E-A947-70E740481C1C}">
                <a14:useLocalDpi val="0"/>
              </a:ext>
            </a:extLst>
          </a:blip>
          <a:stretch>
            <a:fillRect/>
          </a:stretch>
        </p:blipFill>
        <p:spPr bwMode="auto">
          <a:xfrm>
            <a:off x="990734" y="913008"/>
            <a:ext cx="3835399" cy="3077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 name="TextBox 7"/>
          <p:cNvSpPr txBox="1">
            <a:spLocks noChangeArrowheads="1"/>
          </p:cNvSpPr>
          <p:nvPr/>
        </p:nvSpPr>
        <p:spPr bwMode="auto">
          <a:xfrm>
            <a:off x="6420234" y="4190979"/>
            <a:ext cx="4724276"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b="1" lang="zh-CN" sz="2000">
                <a:latin charset="-122" panose="02010601030101010101" pitchFamily="2" typeface="iekie jianyuanti"/>
                <a:ea charset="-122" panose="02010601030101010101" pitchFamily="2" typeface="iekie jianyuanti"/>
                <a:cs typeface="+mn-ea"/>
                <a:sym charset="-122" panose="02010601030101010101" pitchFamily="2" typeface="iekie jianyuanti"/>
              </a:rPr>
              <a:t>未使用完的化学品必须加盖</a:t>
            </a:r>
          </a:p>
          <a:p>
            <a:pPr>
              <a:lnSpc>
                <a:spcPct val="150000"/>
              </a:lnSpc>
            </a:pPr>
            <a:r>
              <a:rPr altLang="en-US" b="1" lang="zh-CN" sz="2000">
                <a:latin charset="-122" panose="02010601030101010101" pitchFamily="2" typeface="iekie jianyuanti"/>
                <a:ea charset="-122" panose="02010601030101010101" pitchFamily="2" typeface="iekie jianyuanti"/>
                <a:cs typeface="+mn-ea"/>
                <a:sym charset="-122" panose="02010601030101010101" pitchFamily="2" typeface="iekie jianyuanti"/>
              </a:rPr>
              <a:t>未使用完的化学品必须回收仓库保管开启危化品桶应使用防爆开桶扳手，禁止使用可能产生火花的机械设备和工具 </a:t>
            </a:r>
          </a:p>
        </p:txBody>
      </p:sp>
      <p:pic>
        <p:nvPicPr>
          <p:cNvPr descr="IMG_1019.jpg" id="6" name="图片 4"/>
          <p:cNvPicPr>
            <a:picLocks noChangeArrowheads="1" noChangeAspect="1"/>
          </p:cNvPicPr>
          <p:nvPr/>
        </p:nvPicPr>
        <p:blipFill>
          <a:blip r:embed="rId4">
            <a:extLst>
              <a:ext uri="{28A0092B-C50C-407E-A947-70E740481C1C}">
                <a14:useLocalDpi val="0"/>
              </a:ext>
            </a:extLst>
          </a:blip>
          <a:stretch>
            <a:fillRect/>
          </a:stretch>
        </p:blipFill>
        <p:spPr bwMode="auto">
          <a:xfrm>
            <a:off x="6211084" y="913020"/>
            <a:ext cx="5142578" cy="28969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66562"/>
                                        </p:tgtEl>
                                        <p:attrNameLst>
                                          <p:attrName>style.visibility</p:attrName>
                                        </p:attrNameLst>
                                      </p:cBhvr>
                                      <p:to>
                                        <p:strVal val="visible"/>
                                      </p:to>
                                    </p:set>
                                    <p:anim calcmode="lin" valueType="num">
                                      <p:cBhvr additive="base">
                                        <p:cTn dur="500" fill="hold" id="7"/>
                                        <p:tgtEl>
                                          <p:spTgt spid="66562"/>
                                        </p:tgtEl>
                                        <p:attrNameLst>
                                          <p:attrName>ppt_x</p:attrName>
                                        </p:attrNameLst>
                                      </p:cBhvr>
                                      <p:tavLst>
                                        <p:tav tm="0">
                                          <p:val>
                                            <p:strVal val="#ppt_x"/>
                                          </p:val>
                                        </p:tav>
                                        <p:tav tm="100000">
                                          <p:val>
                                            <p:strVal val="#ppt_x"/>
                                          </p:val>
                                        </p:tav>
                                      </p:tavLst>
                                    </p:anim>
                                    <p:anim calcmode="lin" valueType="num">
                                      <p:cBhvr additive="base">
                                        <p:cTn dur="500" fill="hold" id="8"/>
                                        <p:tgtEl>
                                          <p:spTgt spid="66562"/>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66561"/>
                                        </p:tgtEl>
                                        <p:attrNameLst>
                                          <p:attrName>style.visibility</p:attrName>
                                        </p:attrNameLst>
                                      </p:cBhvr>
                                      <p:to>
                                        <p:strVal val="visible"/>
                                      </p:to>
                                    </p:set>
                                    <p:animEffect filter="fade" transition="in">
                                      <p:cBhvr>
                                        <p:cTn dur="500" id="13"/>
                                        <p:tgtEl>
                                          <p:spTgt spid="66561"/>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 presetSubtype="4">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additive="base">
                                        <p:cTn dur="500" fill="hold" id="18"/>
                                        <p:tgtEl>
                                          <p:spTgt spid="6"/>
                                        </p:tgtEl>
                                        <p:attrNameLst>
                                          <p:attrName>ppt_x</p:attrName>
                                        </p:attrNameLst>
                                      </p:cBhvr>
                                      <p:tavLst>
                                        <p:tav tm="0">
                                          <p:val>
                                            <p:strVal val="#ppt_x"/>
                                          </p:val>
                                        </p:tav>
                                        <p:tav tm="100000">
                                          <p:val>
                                            <p:strVal val="#ppt_x"/>
                                          </p:val>
                                        </p:tav>
                                      </p:tavLst>
                                    </p:anim>
                                    <p:anim calcmode="lin" valueType="num">
                                      <p:cBhvr additive="base">
                                        <p:cTn dur="500" fill="hold" id="19"/>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 presetSubtype="4">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500" fill="hold" id="24"/>
                                        <p:tgtEl>
                                          <p:spTgt spid="5"/>
                                        </p:tgtEl>
                                        <p:attrNameLst>
                                          <p:attrName>ppt_x</p:attrName>
                                        </p:attrNameLst>
                                      </p:cBhvr>
                                      <p:tavLst>
                                        <p:tav tm="0">
                                          <p:val>
                                            <p:strVal val="#ppt_x"/>
                                          </p:val>
                                        </p:tav>
                                        <p:tav tm="100000">
                                          <p:val>
                                            <p:strVal val="#ppt_x"/>
                                          </p:val>
                                        </p:tav>
                                      </p:tavLst>
                                    </p:anim>
                                    <p:anim calcmode="lin" valueType="num">
                                      <p:cBhvr additive="base">
                                        <p:cTn dur="500" fill="hold" id="25"/>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561"/>
      <p:bldP grpId="0" spid="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圆角 15">
            <a:extLst>
              <a:ext uri="{FF2B5EF4-FFF2-40B4-BE49-F238E27FC236}">
                <a16:creationId xmlns:a16="http://schemas.microsoft.com/office/drawing/2014/main" id="{E0D86EC9-15CE-4A96-91D5-776B4615DBE5}"/>
              </a:ext>
            </a:extLst>
          </p:cNvPr>
          <p:cNvSpPr/>
          <p:nvPr/>
        </p:nvSpPr>
        <p:spPr>
          <a:xfrm>
            <a:off x="754743" y="406399"/>
            <a:ext cx="10682514" cy="6139543"/>
          </a:xfrm>
          <a:prstGeom prst="roundRect">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nvGrpSpPr>
          <p:cNvPr id="15" name="组合 14">
            <a:extLst>
              <a:ext uri="{FF2B5EF4-FFF2-40B4-BE49-F238E27FC236}">
                <a16:creationId xmlns:a16="http://schemas.microsoft.com/office/drawing/2014/main" id="{8DE059D0-E0B6-45F0-8650-406F8F14AAFC}"/>
              </a:ext>
            </a:extLst>
          </p:cNvPr>
          <p:cNvGrpSpPr/>
          <p:nvPr/>
        </p:nvGrpSpPr>
        <p:grpSpPr>
          <a:xfrm>
            <a:off x="2721718" y="1370423"/>
            <a:ext cx="6476882" cy="1970475"/>
            <a:chOff x="3898741" y="1524965"/>
            <a:chExt cx="7590092" cy="2309149"/>
          </a:xfrm>
        </p:grpSpPr>
        <p:sp>
          <p:nvSpPr>
            <p:cNvPr id="3" name="椭圆 2">
              <a:extLst>
                <a:ext uri="{FF2B5EF4-FFF2-40B4-BE49-F238E27FC236}">
                  <a16:creationId xmlns:a16="http://schemas.microsoft.com/office/drawing/2014/main" id="{DF0D64E7-B280-40F4-805F-C79047D9C435}"/>
                </a:ext>
              </a:extLst>
            </p:cNvPr>
            <p:cNvSpPr/>
            <p:nvPr/>
          </p:nvSpPr>
          <p:spPr>
            <a:xfrm>
              <a:off x="4892233" y="2092126"/>
              <a:ext cx="1323371" cy="13233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4" name="椭圆 3">
              <a:extLst>
                <a:ext uri="{FF2B5EF4-FFF2-40B4-BE49-F238E27FC236}">
                  <a16:creationId xmlns:a16="http://schemas.microsoft.com/office/drawing/2014/main" id="{A9AC4BD7-FAE7-4077-BFA0-CA94605E311A}"/>
                </a:ext>
              </a:extLst>
            </p:cNvPr>
            <p:cNvSpPr/>
            <p:nvPr/>
          </p:nvSpPr>
          <p:spPr>
            <a:xfrm>
              <a:off x="6591781" y="1524965"/>
              <a:ext cx="2309149" cy="2309149"/>
            </a:xfrm>
            <a:prstGeom prst="ellipse">
              <a:avLst/>
            </a:prstGeom>
            <a:solidFill>
              <a:srgbClr val="FFDB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5" name="椭圆 4">
              <a:extLst>
                <a:ext uri="{FF2B5EF4-FFF2-40B4-BE49-F238E27FC236}">
                  <a16:creationId xmlns:a16="http://schemas.microsoft.com/office/drawing/2014/main" id="{2374DA23-F813-423E-96E0-73575CA3F097}"/>
                </a:ext>
              </a:extLst>
            </p:cNvPr>
            <p:cNvSpPr/>
            <p:nvPr/>
          </p:nvSpPr>
          <p:spPr>
            <a:xfrm>
              <a:off x="9277107" y="2092125"/>
              <a:ext cx="1323371" cy="13233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6" name="椭圆 5">
              <a:extLst>
                <a:ext uri="{FF2B5EF4-FFF2-40B4-BE49-F238E27FC236}">
                  <a16:creationId xmlns:a16="http://schemas.microsoft.com/office/drawing/2014/main" id="{8BC6A547-FF31-4F8A-92B1-488FBE59501D}"/>
                </a:ext>
              </a:extLst>
            </p:cNvPr>
            <p:cNvSpPr/>
            <p:nvPr/>
          </p:nvSpPr>
          <p:spPr>
            <a:xfrm>
              <a:off x="3898741" y="2520389"/>
              <a:ext cx="512178" cy="512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7" name="椭圆 6">
              <a:extLst>
                <a:ext uri="{FF2B5EF4-FFF2-40B4-BE49-F238E27FC236}">
                  <a16:creationId xmlns:a16="http://schemas.microsoft.com/office/drawing/2014/main" id="{08F9890B-11B3-4D9D-830C-98CD4D1CC83D}"/>
                </a:ext>
              </a:extLst>
            </p:cNvPr>
            <p:cNvSpPr/>
            <p:nvPr/>
          </p:nvSpPr>
          <p:spPr>
            <a:xfrm>
              <a:off x="10976655" y="2520389"/>
              <a:ext cx="512178" cy="512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8" name="文本框 7">
              <a:extLst>
                <a:ext uri="{FF2B5EF4-FFF2-40B4-BE49-F238E27FC236}">
                  <a16:creationId xmlns:a16="http://schemas.microsoft.com/office/drawing/2014/main" id="{0610E1F2-77BC-4328-8ABB-03898ABD54A9}"/>
                </a:ext>
              </a:extLst>
            </p:cNvPr>
            <p:cNvSpPr txBox="1"/>
            <p:nvPr/>
          </p:nvSpPr>
          <p:spPr>
            <a:xfrm>
              <a:off x="5091894" y="2305037"/>
              <a:ext cx="868102" cy="964406"/>
            </a:xfrm>
            <a:prstGeom prst="rect">
              <a:avLst/>
            </a:prstGeom>
            <a:noFill/>
          </p:spPr>
          <p:txBody>
            <a:bodyPr rtlCol="0" wrap="squar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48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第</a:t>
              </a:r>
            </a:p>
          </p:txBody>
        </p:sp>
        <p:sp>
          <p:nvSpPr>
            <p:cNvPr id="11" name="文本框 10">
              <a:extLst>
                <a:ext uri="{FF2B5EF4-FFF2-40B4-BE49-F238E27FC236}">
                  <a16:creationId xmlns:a16="http://schemas.microsoft.com/office/drawing/2014/main" id="{D8DF608F-C274-410E-A4F0-EB2C77DEE6E9}"/>
                </a:ext>
              </a:extLst>
            </p:cNvPr>
            <p:cNvSpPr txBox="1"/>
            <p:nvPr/>
          </p:nvSpPr>
          <p:spPr>
            <a:xfrm>
              <a:off x="9517277" y="2313711"/>
              <a:ext cx="868102" cy="964406"/>
            </a:xfrm>
            <a:prstGeom prst="rect">
              <a:avLst/>
            </a:prstGeom>
            <a:noFill/>
          </p:spPr>
          <p:txBody>
            <a:bodyPr rtlCol="0" wrap="squar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48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章</a:t>
              </a:r>
            </a:p>
          </p:txBody>
        </p:sp>
        <p:sp>
          <p:nvSpPr>
            <p:cNvPr id="12" name="文本框 11">
              <a:extLst>
                <a:ext uri="{FF2B5EF4-FFF2-40B4-BE49-F238E27FC236}">
                  <a16:creationId xmlns:a16="http://schemas.microsoft.com/office/drawing/2014/main" id="{78847824-1C75-4E54-B13F-8E3368DEFDB3}"/>
                </a:ext>
              </a:extLst>
            </p:cNvPr>
            <p:cNvSpPr txBox="1"/>
            <p:nvPr/>
          </p:nvSpPr>
          <p:spPr>
            <a:xfrm>
              <a:off x="6947222" y="1890518"/>
              <a:ext cx="1598268" cy="1678780"/>
            </a:xfrm>
            <a:prstGeom prst="rect">
              <a:avLst/>
            </a:prstGeom>
            <a:noFill/>
          </p:spPr>
          <p:txBody>
            <a:bodyPr rtlCol="0" wrap="squar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8800" u="none">
                  <a:ln>
                    <a:noFill/>
                  </a:ln>
                  <a:solidFill>
                    <a:schemeClr val="accent2"/>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四</a:t>
              </a:r>
            </a:p>
          </p:txBody>
        </p:sp>
      </p:grpSp>
      <p:sp>
        <p:nvSpPr>
          <p:cNvPr id="13" name="TextBox 12">
            <a:extLst>
              <a:ext uri="{FF2B5EF4-FFF2-40B4-BE49-F238E27FC236}">
                <a16:creationId xmlns:a16="http://schemas.microsoft.com/office/drawing/2014/main" id="{28E22761-C2E0-4E05-BE5E-D707BCA1D07D}"/>
              </a:ext>
            </a:extLst>
          </p:cNvPr>
          <p:cNvSpPr txBox="1"/>
          <p:nvPr/>
        </p:nvSpPr>
        <p:spPr>
          <a:xfrm>
            <a:off x="1715565" y="4802618"/>
            <a:ext cx="8489189" cy="811530"/>
          </a:xfrm>
          <a:prstGeom prst="rect">
            <a:avLst/>
          </a:prstGeom>
          <a:noFill/>
        </p:spPr>
        <p:txBody>
          <a:bodyPr rtlCol="0" wrap="square">
            <a:spAutoFit/>
          </a:bodyPr>
          <a:lstStyle/>
          <a:p>
            <a:pPr algn="ctr" defTabSz="457200" eaLnBrk="1" fontAlgn="auto" hangingPunct="1" indent="0" latinLnBrk="0" lvl="0" marL="0" marR="0" rtl="0">
              <a:lnSpc>
                <a:spcPct val="150000"/>
              </a:lnSpc>
              <a:spcBef>
                <a:spcPct val="0"/>
              </a:spcBef>
              <a:spcAft>
                <a:spcPct val="0"/>
              </a:spcAft>
              <a:buClrTx/>
              <a:buSzTx/>
              <a:buFontTx/>
              <a:buNone/>
              <a:defRPr/>
            </a:pPr>
            <a:r>
              <a:rPr baseline="0" cap="none" i="0" kern="1200" kumimoji="0" lang="id-ID" noProof="0" normalizeH="0" spc="0" strike="noStrike" sz="1050" u="none">
                <a:ln>
                  <a:noFill/>
                </a:ln>
                <a:solidFill>
                  <a:prstClr val="black">
                    <a:lumMod val="75000"/>
                    <a:lumOff val="25000"/>
                  </a:prstClr>
                </a:solidFill>
                <a:effectLst/>
                <a:uLnTx/>
                <a:uFillTx/>
                <a:latin charset="-122" panose="02010601030101010101" pitchFamily="2" typeface="iekie jianyuanti"/>
                <a:ea charset="-122" panose="02010601030101010101" pitchFamily="2" typeface="iekie jianyuanti"/>
                <a:cs charset="0" panose="020f0502020204030203" pitchFamily="34" typeface="Lato"/>
                <a:sym charset="-122" panose="02010601030101010101" pitchFamily="2" typeface="iekie jianyuanti"/>
              </a:rPr>
              <a:t>Lorem ipsum dolor sit amet, consectetur adipiscing elit, sed do eiusmod tempor incididunt ut labore et dolore magna aliqua. Ut enim ad minim veniam, quis nostrud exercitation ullamco laboris nisi ut aliquip. ex ea commodo consequat. Duis aute irure dolor in reprehenderit. </a:t>
            </a:r>
          </a:p>
        </p:txBody>
      </p:sp>
      <p:sp>
        <p:nvSpPr>
          <p:cNvPr id="17" name="文本框 16">
            <a:extLst>
              <a:ext uri="{FF2B5EF4-FFF2-40B4-BE49-F238E27FC236}">
                <a16:creationId xmlns:a16="http://schemas.microsoft.com/office/drawing/2014/main" id="{2FA1D8AA-45B5-4F83-BF65-D490A08322B6}"/>
              </a:ext>
            </a:extLst>
          </p:cNvPr>
          <p:cNvSpPr txBox="1"/>
          <p:nvPr/>
        </p:nvSpPr>
        <p:spPr>
          <a:xfrm>
            <a:off x="2875093" y="3799961"/>
            <a:ext cx="6601772" cy="701040"/>
          </a:xfrm>
          <a:prstGeom prst="rect">
            <a:avLst/>
          </a:prstGeom>
          <a:noFill/>
        </p:spPr>
        <p:txBody>
          <a:bodyPr rtlCol="0" wrap="square">
            <a:spAutoFit/>
          </a:bodyPr>
          <a:lstStyle/>
          <a:p>
            <a:pPr algn="ctr" defTabSz="457200" lvl="0">
              <a:defRPr/>
            </a:pPr>
            <a:r>
              <a:rPr altLang="en-US" lang="zh-CN" sz="4000">
                <a:solidFill>
                  <a:schemeClr val="accent2"/>
                </a:solidFill>
                <a:latin charset="-122" panose="02010601030101010101" pitchFamily="2" typeface="iekie jianyuanti"/>
                <a:ea charset="-122" panose="02010601030101010101" pitchFamily="2" typeface="iekie jianyuanti"/>
                <a:sym charset="-122" panose="02010601030101010101" pitchFamily="2" typeface="iekie jianyuanti"/>
              </a:rPr>
              <a:t>危化品使用防护及应急措施</a:t>
            </a:r>
          </a:p>
        </p:txBody>
      </p:sp>
      <p:pic>
        <p:nvPicPr>
          <p:cNvPr id="18" name="图形 17">
            <a:extLst>
              <a:ext uri="{FF2B5EF4-FFF2-40B4-BE49-F238E27FC236}">
                <a16:creationId xmlns:a16="http://schemas.microsoft.com/office/drawing/2014/main" id="{73CFF740-20DF-4A15-BF2C-70E291726F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4605" y="3222741"/>
            <a:ext cx="864783" cy="1193181"/>
          </a:xfrm>
          <a:prstGeom prst="rect">
            <a:avLst/>
          </a:prstGeom>
        </p:spPr>
      </p:pic>
      <p:pic>
        <p:nvPicPr>
          <p:cNvPr id="19" name="图形 18">
            <a:extLst>
              <a:ext uri="{FF2B5EF4-FFF2-40B4-BE49-F238E27FC236}">
                <a16:creationId xmlns:a16="http://schemas.microsoft.com/office/drawing/2014/main" id="{55A271DB-A949-4410-8548-6E357EA275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6205" y="5443412"/>
            <a:ext cx="552718" cy="643463"/>
          </a:xfrm>
          <a:prstGeom prst="rect">
            <a:avLst/>
          </a:prstGeom>
        </p:spPr>
      </p:pic>
      <p:pic>
        <p:nvPicPr>
          <p:cNvPr id="20" name="图形 19">
            <a:extLst>
              <a:ext uri="{FF2B5EF4-FFF2-40B4-BE49-F238E27FC236}">
                <a16:creationId xmlns:a16="http://schemas.microsoft.com/office/drawing/2014/main" id="{85B4E013-9151-4397-A789-8B6160720F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36908" y="1270957"/>
            <a:ext cx="978921" cy="1002797"/>
          </a:xfrm>
          <a:prstGeom prst="rect">
            <a:avLst/>
          </a:prstGeom>
        </p:spPr>
      </p:pic>
      <p:pic>
        <p:nvPicPr>
          <p:cNvPr id="21" name="图形 20">
            <a:extLst>
              <a:ext uri="{FF2B5EF4-FFF2-40B4-BE49-F238E27FC236}">
                <a16:creationId xmlns:a16="http://schemas.microsoft.com/office/drawing/2014/main" id="{A11F600D-2CBD-4697-ABFD-AD8EDEDD1D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22297" y="2862141"/>
            <a:ext cx="1282457" cy="1253638"/>
          </a:xfrm>
          <a:prstGeom prst="rect">
            <a:avLst/>
          </a:prstGeom>
        </p:spPr>
      </p:pic>
    </p:spTree>
    <p:extLst>
      <p:ext uri="{BB962C8B-B14F-4D97-AF65-F5344CB8AC3E}">
        <p14:creationId val="1013600881"/>
      </p:ext>
    </p:extLst>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15"/>
                                        </p:tgtEl>
                                        <p:attrNameLst>
                                          <p:attrName>style.visibility</p:attrName>
                                        </p:attrNameLst>
                                      </p:cBhvr>
                                      <p:to>
                                        <p:strVal val="visible"/>
                                      </p:to>
                                    </p:set>
                                    <p:animEffect filter="randombar(horizontal)"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13"/>
                                        </p:tgtEl>
                                        <p:attrNameLst>
                                          <p:attrName>style.visibility</p:attrName>
                                        </p:attrNameLst>
                                      </p:cBhvr>
                                      <p:to>
                                        <p:strVal val="visible"/>
                                      </p:to>
                                    </p:set>
                                    <p:animEffect filter="randombar(horizontal)"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17"/>
                                        </p:tgtEl>
                                        <p:attrNameLst>
                                          <p:attrName>style.visibility</p:attrName>
                                        </p:attrNameLst>
                                      </p:cBhvr>
                                      <p:to>
                                        <p:strVal val="visible"/>
                                      </p:to>
                                    </p:set>
                                    <p:animEffect filter="randombar(horizontal)" transition="in">
                                      <p:cBhvr>
                                        <p:cTn dur="500" id="1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5235" name="Rectangle 3"/>
          <p:cNvSpPr>
            <a:spLocks noChangeArrowheads="1"/>
          </p:cNvSpPr>
          <p:nvPr/>
        </p:nvSpPr>
        <p:spPr bwMode="auto">
          <a:xfrm>
            <a:off x="685942" y="0"/>
            <a:ext cx="6985000" cy="6675120"/>
          </a:xfrm>
          <a:prstGeom prst="rect">
            <a:avLst/>
          </a:prstGeom>
          <a:noFill/>
          <a:ln w="9525">
            <a:noFill/>
            <a:miter lim="800000"/>
          </a:ln>
          <a:effectLst>
            <a:prstShdw dir="2700000" dist="17961" prst="shdw17">
              <a:schemeClr val="accent1">
                <a:gamma/>
                <a:shade val="60000"/>
                <a:invGamma/>
              </a:schemeClr>
            </a:prstShdw>
          </a:effectLst>
        </p:spPr>
        <p:txBody>
          <a:bodyPr>
            <a:spAutoFit/>
          </a:bodyPr>
          <a:lstStyle/>
          <a:p>
            <a:pPr>
              <a:buFontTx/>
              <a:buNone/>
              <a:defRPr/>
            </a:pPr>
            <a:endParaRPr altLang="en-US" b="1" kumimoji="1" lang="zh-CN" sz="4800">
              <a:latin charset="-122" panose="02010601030101010101" pitchFamily="2" typeface="iekie jianyuanti"/>
              <a:ea charset="-122" panose="02010601030101010101" pitchFamily="2" typeface="iekie jianyuanti"/>
              <a:cs typeface="+mn-ea"/>
              <a:sym charset="-122" panose="02010601030101010101" pitchFamily="2" typeface="iekie jianyuanti"/>
            </a:endParaRPr>
          </a:p>
          <a:p>
            <a:pPr>
              <a:buFontTx/>
              <a:buNone/>
              <a:defRPr/>
            </a:pPr>
            <a:r>
              <a:rPr altLang="en-US" b="1" kumimoji="1" lang="zh-CN" sz="4800">
                <a:latin charset="-122" panose="02010601030101010101" pitchFamily="2" typeface="iekie jianyuanti"/>
                <a:ea charset="-122" panose="02010601030101010101" pitchFamily="2" typeface="iekie jianyuanti"/>
                <a:cs typeface="+mn-ea"/>
                <a:sym charset="-122" panose="02010601030101010101" pitchFamily="2" typeface="iekie jianyuanti"/>
              </a:rPr>
              <a:t>1、个人防护用品：</a:t>
            </a:r>
          </a:p>
          <a:p>
            <a:pPr>
              <a:buFontTx/>
              <a:buNone/>
              <a:defRPr/>
            </a:pPr>
            <a:endParaRPr altLang="en-US" b="1" kumimoji="1" lang="zh-CN" sz="4800">
              <a:latin charset="-122" panose="02010601030101010101" pitchFamily="2" typeface="iekie jianyuanti"/>
              <a:ea charset="-122" panose="02010601030101010101" pitchFamily="2" typeface="iekie jianyuanti"/>
              <a:cs typeface="+mn-ea"/>
              <a:sym charset="-122" panose="02010601030101010101" pitchFamily="2" typeface="iekie jianyuanti"/>
            </a:endParaRPr>
          </a:p>
          <a:p>
            <a:pPr>
              <a:buFontTx/>
              <a:buNone/>
              <a:defRPr/>
            </a:pPr>
            <a:r>
              <a:rPr altLang="en-US" b="1" kumimoji="1" lang="zh-CN" sz="4800">
                <a:latin charset="-122" panose="02010601030101010101" pitchFamily="2" typeface="iekie jianyuanti"/>
                <a:ea charset="-122" panose="02010601030101010101" pitchFamily="2" typeface="iekie jianyuanti"/>
                <a:cs typeface="+mn-ea"/>
                <a:sym charset="-122" panose="02010601030101010101" pitchFamily="2" typeface="iekie jianyuanti"/>
              </a:rPr>
              <a:t>（1）防护服；</a:t>
            </a:r>
          </a:p>
          <a:p>
            <a:pPr>
              <a:buFontTx/>
              <a:buNone/>
              <a:defRPr/>
            </a:pPr>
            <a:r>
              <a:rPr altLang="en-US" b="1" kumimoji="1" lang="zh-CN" sz="4800">
                <a:latin charset="-122" panose="02010601030101010101" pitchFamily="2" typeface="iekie jianyuanti"/>
                <a:ea charset="-122" panose="02010601030101010101" pitchFamily="2" typeface="iekie jianyuanti"/>
                <a:cs typeface="+mn-ea"/>
                <a:sym charset="-122" panose="02010601030101010101" pitchFamily="2" typeface="iekie jianyuanti"/>
              </a:rPr>
              <a:t>（2）防护手套；</a:t>
            </a:r>
          </a:p>
          <a:p>
            <a:pPr>
              <a:buFontTx/>
              <a:buNone/>
              <a:defRPr/>
            </a:pPr>
            <a:r>
              <a:rPr altLang="en-US" b="1" kumimoji="1" lang="zh-CN" sz="4800">
                <a:latin charset="-122" panose="02010601030101010101" pitchFamily="2" typeface="iekie jianyuanti"/>
                <a:ea charset="-122" panose="02010601030101010101" pitchFamily="2" typeface="iekie jianyuanti"/>
                <a:cs typeface="+mn-ea"/>
                <a:sym charset="-122" panose="02010601030101010101" pitchFamily="2" typeface="iekie jianyuanti"/>
              </a:rPr>
              <a:t>（3）防护鞋；</a:t>
            </a:r>
          </a:p>
          <a:p>
            <a:pPr>
              <a:buFontTx/>
              <a:buNone/>
              <a:defRPr/>
            </a:pPr>
            <a:r>
              <a:rPr altLang="en-US" b="1" kumimoji="1" lang="zh-CN" sz="4800">
                <a:latin charset="-122" panose="02010601030101010101" pitchFamily="2" typeface="iekie jianyuanti"/>
                <a:ea charset="-122" panose="02010601030101010101" pitchFamily="2" typeface="iekie jianyuanti"/>
                <a:cs typeface="+mn-ea"/>
                <a:sym charset="-122" panose="02010601030101010101" pitchFamily="2" typeface="iekie jianyuanti"/>
              </a:rPr>
              <a:t>（4）面罩和护目镜；</a:t>
            </a:r>
          </a:p>
          <a:p>
            <a:pPr>
              <a:buFontTx/>
              <a:buNone/>
              <a:defRPr/>
            </a:pPr>
            <a:r>
              <a:rPr altLang="en-US" b="1" kumimoji="1" lang="zh-CN" sz="4800">
                <a:latin charset="-122" panose="02010601030101010101" pitchFamily="2" typeface="iekie jianyuanti"/>
                <a:ea charset="-122" panose="02010601030101010101" pitchFamily="2" typeface="iekie jianyuanti"/>
                <a:cs typeface="+mn-ea"/>
                <a:sym charset="-122" panose="02010601030101010101" pitchFamily="2" typeface="iekie jianyuanti"/>
              </a:rPr>
              <a:t>（5）防酸碱用品。</a:t>
            </a:r>
          </a:p>
          <a:p>
            <a:pPr>
              <a:buFontTx/>
              <a:buNone/>
              <a:defRPr/>
            </a:pPr>
            <a:endParaRPr altLang="en-US" b="1" kumimoji="1" lang="zh-CN" sz="4800">
              <a:latin charset="-122" panose="02010601030101010101" pitchFamily="2" typeface="iekie jianyuanti"/>
              <a:ea charset="-122" panose="02010601030101010101" pitchFamily="2" typeface="iekie jianyuanti"/>
              <a:cs typeface="+mn-ea"/>
              <a:sym charset="-122" panose="02010601030101010101" pitchFamily="2" typeface="iekie jianyuanti"/>
            </a:endParaRPr>
          </a:p>
        </p:txBody>
      </p:sp>
      <p:pic>
        <p:nvPicPr>
          <p:cNvPr id="3" name="图片 2">
            <a:extLst>
              <a:ext uri="{FF2B5EF4-FFF2-40B4-BE49-F238E27FC236}">
                <a16:creationId xmlns:a16="http://schemas.microsoft.com/office/drawing/2014/main" id="{0BEE311C-4EF9-4C92-878E-1A512180C461}"/>
              </a:ext>
            </a:extLst>
          </p:cNvPr>
          <p:cNvPicPr>
            <a:picLocks noChangeAspect="1"/>
          </p:cNvPicPr>
          <p:nvPr/>
        </p:nvPicPr>
        <p:blipFill>
          <a:blip r:embed="rId3">
            <a:duotone>
              <a:prstClr val="black"/>
              <a:schemeClr val="accent5">
                <a:tint val="45000"/>
                <a:satMod val="400000"/>
              </a:schemeClr>
            </a:duotone>
            <a:extLst>
              <a:ext uri="{28A0092B-C50C-407E-A947-70E740481C1C}">
                <a14:useLocalDpi val="0"/>
              </a:ext>
            </a:extLst>
          </a:blip>
          <a:stretch>
            <a:fillRect/>
          </a:stretch>
        </p:blipFill>
        <p:spPr>
          <a:xfrm>
            <a:off x="5844506" y="1188523"/>
            <a:ext cx="4868650" cy="4480953"/>
          </a:xfrm>
          <a:prstGeom prst="rect">
            <a:avLst/>
          </a:prstGeom>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95235"/>
                                        </p:tgtEl>
                                        <p:attrNameLst>
                                          <p:attrName>style.visibility</p:attrName>
                                        </p:attrNameLst>
                                      </p:cBhvr>
                                      <p:to>
                                        <p:strVal val="visible"/>
                                      </p:to>
                                    </p:set>
                                    <p:animEffect filter="fade" transition="in">
                                      <p:cBhvr>
                                        <p:cTn dur="500" id="7"/>
                                        <p:tgtEl>
                                          <p:spTgt spid="9523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523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9633" name="Rectangle 2"/>
          <p:cNvSpPr>
            <a:spLocks noChangeArrowheads="1" noGrp="1" noRot="1"/>
          </p:cNvSpPr>
          <p:nvPr>
            <p:ph idx="4294967295" type="title"/>
          </p:nvPr>
        </p:nvSpPr>
        <p:spPr>
          <a:xfrm>
            <a:off x="536497" y="542782"/>
            <a:ext cx="8886903" cy="1143000"/>
          </a:xfrm>
          <a:prstGeom prst="rect">
            <a:avLst/>
          </a:prstGeom>
        </p:spPr>
        <p:txBody>
          <a:bodyPr/>
          <a:lstStyle/>
          <a:p>
            <a:pPr algn="l"/>
            <a:r>
              <a:rPr altLang="zh-CN" lang="en-US" sz="3600">
                <a:latin charset="-122" panose="02010601030101010101" pitchFamily="2" typeface="iekie jianyuanti"/>
                <a:ea charset="-122" panose="02010601030101010101" pitchFamily="2" typeface="iekie jianyuanti"/>
                <a:cs typeface="+mn-ea"/>
                <a:sym charset="-122" panose="02010601030101010101" pitchFamily="2" typeface="iekie jianyuanti"/>
              </a:rPr>
              <a:t>   2、中毒应急处理</a:t>
            </a:r>
          </a:p>
        </p:txBody>
      </p:sp>
      <p:sp>
        <p:nvSpPr>
          <p:cNvPr id="2" name="矩形 1"/>
          <p:cNvSpPr/>
          <p:nvPr/>
        </p:nvSpPr>
        <p:spPr>
          <a:xfrm>
            <a:off x="803275" y="1828800"/>
            <a:ext cx="6096000" cy="3931920"/>
          </a:xfrm>
          <a:prstGeom prst="rect">
            <a:avLst/>
          </a:prstGeom>
        </p:spPr>
        <p:txBody>
          <a:bodyPr>
            <a:spAutoFit/>
          </a:bodyPr>
          <a:lstStyle/>
          <a:p>
            <a:pPr>
              <a:lnSpc>
                <a:spcPct val="150000"/>
              </a:lnSpc>
            </a:pPr>
            <a:r>
              <a:rPr altLang="en-US" lang="zh-CN" sz="2800">
                <a:latin charset="-122" panose="02010601030101010101" pitchFamily="2" typeface="iekie jianyuanti"/>
                <a:ea charset="-122" panose="02010601030101010101" pitchFamily="2" typeface="iekie jianyuanti"/>
                <a:cs typeface="+mn-ea"/>
                <a:sym charset="-122" panose="02010601030101010101" pitchFamily="2" typeface="iekie jianyuanti"/>
              </a:rPr>
              <a:t>化学品误食者:切勿催吐，切勿喂食任何食物，如出现呕吐则必须保持患者头部低于腰部，以防止吸入呕吐物窒息，立即由专业人员进行急救，并迅速送医治疗，紧急联络电话:公司医务室XXX; 120。</a:t>
            </a:r>
          </a:p>
        </p:txBody>
      </p:sp>
      <p:pic>
        <p:nvPicPr>
          <p:cNvPr id="4" name="图片 3">
            <a:extLst>
              <a:ext uri="{FF2B5EF4-FFF2-40B4-BE49-F238E27FC236}">
                <a16:creationId xmlns:a16="http://schemas.microsoft.com/office/drawing/2014/main" id="{2D7ECAA1-765A-483D-8769-1F7C9562BE6C}"/>
              </a:ext>
            </a:extLst>
          </p:cNvPr>
          <p:cNvPicPr>
            <a:picLocks noChangeAspect="1"/>
          </p:cNvPicPr>
          <p:nvPr/>
        </p:nvPicPr>
        <p:blipFill>
          <a:blip r:embed="rId3">
            <a:extLst>
              <a:ext uri="{28A0092B-C50C-407E-A947-70E740481C1C}">
                <a14:useLocalDpi val="0"/>
              </a:ext>
            </a:extLst>
          </a:blip>
          <a:srcRect r="8799"/>
          <a:stretch>
            <a:fillRect/>
          </a:stretch>
        </p:blipFill>
        <p:spPr>
          <a:xfrm>
            <a:off x="7162772" y="1854234"/>
            <a:ext cx="4343428" cy="3174967"/>
          </a:xfrm>
          <a:prstGeom prst="rect">
            <a:avLst/>
          </a:prstGeom>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69633"/>
                                        </p:tgtEl>
                                        <p:attrNameLst>
                                          <p:attrName>style.visibility</p:attrName>
                                        </p:attrNameLst>
                                      </p:cBhvr>
                                      <p:to>
                                        <p:strVal val="visible"/>
                                      </p:to>
                                    </p:set>
                                    <p:animEffect filter="fade" transition="in">
                                      <p:cBhvr>
                                        <p:cTn dur="500" id="7"/>
                                        <p:tgtEl>
                                          <p:spTgt spid="6963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fill="hold" id="17"/>
                                        <p:tgtEl>
                                          <p:spTgt spid="4"/>
                                        </p:tgtEl>
                                        <p:attrNameLst>
                                          <p:attrName>ppt_x</p:attrName>
                                        </p:attrNameLst>
                                      </p:cBhvr>
                                      <p:tavLst>
                                        <p:tav tm="0">
                                          <p:val>
                                            <p:strVal val="#ppt_x"/>
                                          </p:val>
                                        </p:tav>
                                        <p:tav tm="100000">
                                          <p:val>
                                            <p:strVal val="#ppt_x"/>
                                          </p:val>
                                        </p:tav>
                                      </p:tavLst>
                                    </p:anim>
                                    <p:anim calcmode="lin" valueType="num">
                                      <p:cBhvr additive="base">
                                        <p:cTn dur="500" fill="hold" id="18"/>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633"/>
      <p:bldP grpId="0" spid="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0657" name="Rectangle 2"/>
          <p:cNvSpPr>
            <a:spLocks noChangeArrowheads="1" noGrp="1" noRot="1"/>
          </p:cNvSpPr>
          <p:nvPr>
            <p:ph idx="4294967295" type="title"/>
          </p:nvPr>
        </p:nvSpPr>
        <p:spPr>
          <a:xfrm>
            <a:off x="749300" y="589822"/>
            <a:ext cx="8540750" cy="1143000"/>
          </a:xfrm>
          <a:prstGeom prst="rect">
            <a:avLst/>
          </a:prstGeom>
        </p:spPr>
        <p:txBody>
          <a:bodyPr/>
          <a:lstStyle/>
          <a:p>
            <a:pPr algn="l"/>
            <a:r>
              <a:rPr altLang="zh-CN" lang="en-US" sz="2800">
                <a:latin charset="-122" panose="02010601030101010101" pitchFamily="2" typeface="iekie jianyuanti"/>
                <a:ea charset="-122" panose="02010601030101010101" pitchFamily="2" typeface="iekie jianyuanti"/>
                <a:cs typeface="+mn-ea"/>
                <a:sym charset="-122" panose="02010601030101010101" pitchFamily="2" typeface="iekie jianyuanti"/>
              </a:rPr>
              <a:t>3、危化品泄漏应急处理</a:t>
            </a:r>
          </a:p>
        </p:txBody>
      </p:sp>
      <p:sp>
        <p:nvSpPr>
          <p:cNvPr id="70658" name="Rectangle 3"/>
          <p:cNvSpPr>
            <a:spLocks noChangeArrowheads="1" noGrp="1" noRot="1"/>
          </p:cNvSpPr>
          <p:nvPr>
            <p:ph idx="4294967295" type="body"/>
          </p:nvPr>
        </p:nvSpPr>
        <p:spPr>
          <a:xfrm>
            <a:off x="5221997" y="2071814"/>
            <a:ext cx="6461125" cy="3949700"/>
          </a:xfrm>
          <a:prstGeom prst="rect">
            <a:avLst/>
          </a:prstGeom>
        </p:spPr>
        <p:txBody>
          <a:bodyPr>
            <a:normAutofit/>
          </a:bodyPr>
          <a:lstStyle/>
          <a:p>
            <a:pPr>
              <a:lnSpc>
                <a:spcPct val="150000"/>
              </a:lnSpc>
              <a:buFont charset="2" panose="05000000000000000000" pitchFamily="2" typeface="Wingdings"/>
              <a:buNone/>
            </a:pPr>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（1）明确泄漏危险品的种类及化学性质；</a:t>
            </a:r>
          </a:p>
          <a:p>
            <a:pPr>
              <a:lnSpc>
                <a:spcPct val="150000"/>
              </a:lnSpc>
              <a:buFont charset="2" panose="05000000000000000000" pitchFamily="2" typeface="Wingdings"/>
              <a:buNone/>
            </a:pPr>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（2）设立警戒线，疏散人员至上风处；</a:t>
            </a:r>
          </a:p>
          <a:p>
            <a:pPr>
              <a:lnSpc>
                <a:spcPct val="150000"/>
              </a:lnSpc>
              <a:buFont charset="2" panose="05000000000000000000" pitchFamily="2" typeface="Wingdings"/>
              <a:buNone/>
            </a:pPr>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（3）切断泄漏源，转移未泄漏危险品；</a:t>
            </a:r>
          </a:p>
          <a:p>
            <a:pPr>
              <a:lnSpc>
                <a:spcPct val="150000"/>
              </a:lnSpc>
              <a:buFont charset="2" panose="05000000000000000000" pitchFamily="2" typeface="Wingdings"/>
              <a:buNone/>
            </a:pPr>
            <a:r>
              <a:rPr altLang="en-US" lang="zh-CN" sz="2400">
                <a:latin charset="-122" panose="02010601030101010101" pitchFamily="2" typeface="iekie jianyuanti"/>
                <a:ea charset="-122" panose="02010601030101010101" pitchFamily="2" typeface="iekie jianyuanti"/>
                <a:cs typeface="+mn-ea"/>
                <a:sym charset="-122" panose="02010601030101010101" pitchFamily="2" typeface="iekie jianyuanti"/>
              </a:rPr>
              <a:t>（4）少量泄漏可使用沙土掩埋、活性炭吸附或使用其他化学品中和泄漏物。</a:t>
            </a:r>
          </a:p>
        </p:txBody>
      </p:sp>
      <p:pic>
        <p:nvPicPr>
          <p:cNvPr id="3" name="图片 2">
            <a:extLst>
              <a:ext uri="{FF2B5EF4-FFF2-40B4-BE49-F238E27FC236}">
                <a16:creationId xmlns:a16="http://schemas.microsoft.com/office/drawing/2014/main" id="{DE244715-35DE-4DDE-9143-FC1A155F5C24}"/>
              </a:ext>
            </a:extLst>
          </p:cNvPr>
          <p:cNvPicPr>
            <a:picLocks noChangeAspect="1"/>
          </p:cNvPicPr>
          <p:nvPr/>
        </p:nvPicPr>
        <p:blipFill>
          <a:blip r:embed="rId3">
            <a:extLst>
              <a:ext uri="{28A0092B-C50C-407E-A947-70E740481C1C}">
                <a14:useLocalDpi val="0"/>
              </a:ext>
            </a:extLst>
          </a:blip>
          <a:stretch>
            <a:fillRect/>
          </a:stretch>
        </p:blipFill>
        <p:spPr>
          <a:xfrm>
            <a:off x="1095765" y="2474546"/>
            <a:ext cx="3797986" cy="2920946"/>
          </a:xfrm>
          <a:prstGeom prst="rect">
            <a:avLst/>
          </a:prstGeom>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70657"/>
                                        </p:tgtEl>
                                        <p:attrNameLst>
                                          <p:attrName>style.visibility</p:attrName>
                                        </p:attrNameLst>
                                      </p:cBhvr>
                                      <p:to>
                                        <p:strVal val="visible"/>
                                      </p:to>
                                    </p:set>
                                    <p:animEffect filter="fade" transition="in">
                                      <p:cBhvr>
                                        <p:cTn dur="500" id="7"/>
                                        <p:tgtEl>
                                          <p:spTgt spid="7065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70658">
                                            <p:txEl>
                                              <p:pRg end="0" st="0"/>
                                            </p:txEl>
                                          </p:spTgt>
                                        </p:tgtEl>
                                        <p:attrNameLst>
                                          <p:attrName>style.visibility</p:attrName>
                                        </p:attrNameLst>
                                      </p:cBhvr>
                                      <p:to>
                                        <p:strVal val="visible"/>
                                      </p:to>
                                    </p:set>
                                    <p:animEffect filter="fade" transition="in">
                                      <p:cBhvr>
                                        <p:cTn dur="500" id="12"/>
                                        <p:tgtEl>
                                          <p:spTgt spid="70658">
                                            <p:txEl>
                                              <p:pRg end="0" st="0"/>
                                            </p:txEl>
                                          </p:spTgt>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70658">
                                            <p:txEl>
                                              <p:pRg end="1" st="1"/>
                                            </p:txEl>
                                          </p:spTgt>
                                        </p:tgtEl>
                                        <p:attrNameLst>
                                          <p:attrName>style.visibility</p:attrName>
                                        </p:attrNameLst>
                                      </p:cBhvr>
                                      <p:to>
                                        <p:strVal val="visible"/>
                                      </p:to>
                                    </p:set>
                                    <p:animEffect filter="fade" transition="in">
                                      <p:cBhvr>
                                        <p:cTn dur="500" id="17"/>
                                        <p:tgtEl>
                                          <p:spTgt spid="70658">
                                            <p:txEl>
                                              <p:pRg end="1" st="1"/>
                                            </p:txEl>
                                          </p:spTgt>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70658">
                                            <p:txEl>
                                              <p:pRg end="2" st="2"/>
                                            </p:txEl>
                                          </p:spTgt>
                                        </p:tgtEl>
                                        <p:attrNameLst>
                                          <p:attrName>style.visibility</p:attrName>
                                        </p:attrNameLst>
                                      </p:cBhvr>
                                      <p:to>
                                        <p:strVal val="visible"/>
                                      </p:to>
                                    </p:set>
                                    <p:animEffect filter="fade" transition="in">
                                      <p:cBhvr>
                                        <p:cTn dur="500" id="22"/>
                                        <p:tgtEl>
                                          <p:spTgt spid="70658">
                                            <p:txEl>
                                              <p:pRg end="2" st="2"/>
                                            </p:txEl>
                                          </p:spTgt>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70658">
                                            <p:txEl>
                                              <p:pRg end="3" st="3"/>
                                            </p:txEl>
                                          </p:spTgt>
                                        </p:tgtEl>
                                        <p:attrNameLst>
                                          <p:attrName>style.visibility</p:attrName>
                                        </p:attrNameLst>
                                      </p:cBhvr>
                                      <p:to>
                                        <p:strVal val="visible"/>
                                      </p:to>
                                    </p:set>
                                    <p:animEffect filter="fade" transition="in">
                                      <p:cBhvr>
                                        <p:cTn dur="500" id="27"/>
                                        <p:tgtEl>
                                          <p:spTgt spid="70658">
                                            <p:txEl>
                                              <p:pRg end="3" st="3"/>
                                            </p:txEl>
                                          </p:spTgt>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 presetSubtype="4">
                                  <p:stCondLst>
                                    <p:cond delay="0"/>
                                  </p:stCondLst>
                                  <p:childTnLst>
                                    <p:set>
                                      <p:cBhvr>
                                        <p:cTn dur="1" fill="hold" id="31">
                                          <p:stCondLst>
                                            <p:cond delay="0"/>
                                          </p:stCondLst>
                                        </p:cTn>
                                        <p:tgtEl>
                                          <p:spTgt spid="3"/>
                                        </p:tgtEl>
                                        <p:attrNameLst>
                                          <p:attrName>style.visibility</p:attrName>
                                        </p:attrNameLst>
                                      </p:cBhvr>
                                      <p:to>
                                        <p:strVal val="visible"/>
                                      </p:to>
                                    </p:set>
                                    <p:anim calcmode="lin" valueType="num">
                                      <p:cBhvr additive="base">
                                        <p:cTn dur="500" fill="hold" id="32"/>
                                        <p:tgtEl>
                                          <p:spTgt spid="3"/>
                                        </p:tgtEl>
                                        <p:attrNameLst>
                                          <p:attrName>ppt_x</p:attrName>
                                        </p:attrNameLst>
                                      </p:cBhvr>
                                      <p:tavLst>
                                        <p:tav tm="0">
                                          <p:val>
                                            <p:strVal val="#ppt_x"/>
                                          </p:val>
                                        </p:tav>
                                        <p:tav tm="100000">
                                          <p:val>
                                            <p:strVal val="#ppt_x"/>
                                          </p:val>
                                        </p:tav>
                                      </p:tavLst>
                                    </p:anim>
                                    <p:anim calcmode="lin" valueType="num">
                                      <p:cBhvr additive="base">
                                        <p:cTn dur="500" fill="hold" id="33"/>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657"/>
      <p:bldP build="p" grpId="0" spid="70658" uiExpand="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圆角 15">
            <a:extLst>
              <a:ext uri="{FF2B5EF4-FFF2-40B4-BE49-F238E27FC236}">
                <a16:creationId xmlns:a16="http://schemas.microsoft.com/office/drawing/2014/main" id="{E0D86EC9-15CE-4A96-91D5-776B4615DBE5}"/>
              </a:ext>
            </a:extLst>
          </p:cNvPr>
          <p:cNvSpPr/>
          <p:nvPr/>
        </p:nvSpPr>
        <p:spPr>
          <a:xfrm>
            <a:off x="754743" y="406399"/>
            <a:ext cx="10682514" cy="6139543"/>
          </a:xfrm>
          <a:prstGeom prst="roundRect">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nvGrpSpPr>
          <p:cNvPr id="15" name="组合 14">
            <a:extLst>
              <a:ext uri="{FF2B5EF4-FFF2-40B4-BE49-F238E27FC236}">
                <a16:creationId xmlns:a16="http://schemas.microsoft.com/office/drawing/2014/main" id="{8DE059D0-E0B6-45F0-8650-406F8F14AAFC}"/>
              </a:ext>
            </a:extLst>
          </p:cNvPr>
          <p:cNvGrpSpPr/>
          <p:nvPr/>
        </p:nvGrpSpPr>
        <p:grpSpPr>
          <a:xfrm>
            <a:off x="2721718" y="1370423"/>
            <a:ext cx="6476882" cy="1970475"/>
            <a:chOff x="3898741" y="1524965"/>
            <a:chExt cx="7590092" cy="2309149"/>
          </a:xfrm>
        </p:grpSpPr>
        <p:sp>
          <p:nvSpPr>
            <p:cNvPr id="3" name="椭圆 2">
              <a:extLst>
                <a:ext uri="{FF2B5EF4-FFF2-40B4-BE49-F238E27FC236}">
                  <a16:creationId xmlns:a16="http://schemas.microsoft.com/office/drawing/2014/main" id="{DF0D64E7-B280-40F4-805F-C79047D9C435}"/>
                </a:ext>
              </a:extLst>
            </p:cNvPr>
            <p:cNvSpPr/>
            <p:nvPr/>
          </p:nvSpPr>
          <p:spPr>
            <a:xfrm>
              <a:off x="4892233" y="2092126"/>
              <a:ext cx="1323371" cy="13233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4" name="椭圆 3">
              <a:extLst>
                <a:ext uri="{FF2B5EF4-FFF2-40B4-BE49-F238E27FC236}">
                  <a16:creationId xmlns:a16="http://schemas.microsoft.com/office/drawing/2014/main" id="{A9AC4BD7-FAE7-4077-BFA0-CA94605E311A}"/>
                </a:ext>
              </a:extLst>
            </p:cNvPr>
            <p:cNvSpPr/>
            <p:nvPr/>
          </p:nvSpPr>
          <p:spPr>
            <a:xfrm>
              <a:off x="6591781" y="1524965"/>
              <a:ext cx="2309149" cy="2309149"/>
            </a:xfrm>
            <a:prstGeom prst="ellipse">
              <a:avLst/>
            </a:prstGeom>
            <a:solidFill>
              <a:srgbClr val="FFDB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5" name="椭圆 4">
              <a:extLst>
                <a:ext uri="{FF2B5EF4-FFF2-40B4-BE49-F238E27FC236}">
                  <a16:creationId xmlns:a16="http://schemas.microsoft.com/office/drawing/2014/main" id="{2374DA23-F813-423E-96E0-73575CA3F097}"/>
                </a:ext>
              </a:extLst>
            </p:cNvPr>
            <p:cNvSpPr/>
            <p:nvPr/>
          </p:nvSpPr>
          <p:spPr>
            <a:xfrm>
              <a:off x="9277107" y="2092125"/>
              <a:ext cx="1323371" cy="13233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6" name="椭圆 5">
              <a:extLst>
                <a:ext uri="{FF2B5EF4-FFF2-40B4-BE49-F238E27FC236}">
                  <a16:creationId xmlns:a16="http://schemas.microsoft.com/office/drawing/2014/main" id="{8BC6A547-FF31-4F8A-92B1-488FBE59501D}"/>
                </a:ext>
              </a:extLst>
            </p:cNvPr>
            <p:cNvSpPr/>
            <p:nvPr/>
          </p:nvSpPr>
          <p:spPr>
            <a:xfrm>
              <a:off x="3898741" y="2520389"/>
              <a:ext cx="512178" cy="512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7" name="椭圆 6">
              <a:extLst>
                <a:ext uri="{FF2B5EF4-FFF2-40B4-BE49-F238E27FC236}">
                  <a16:creationId xmlns:a16="http://schemas.microsoft.com/office/drawing/2014/main" id="{08F9890B-11B3-4D9D-830C-98CD4D1CC83D}"/>
                </a:ext>
              </a:extLst>
            </p:cNvPr>
            <p:cNvSpPr/>
            <p:nvPr/>
          </p:nvSpPr>
          <p:spPr>
            <a:xfrm>
              <a:off x="10976655" y="2520389"/>
              <a:ext cx="512178" cy="512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8" name="文本框 7">
              <a:extLst>
                <a:ext uri="{FF2B5EF4-FFF2-40B4-BE49-F238E27FC236}">
                  <a16:creationId xmlns:a16="http://schemas.microsoft.com/office/drawing/2014/main" id="{0610E1F2-77BC-4328-8ABB-03898ABD54A9}"/>
                </a:ext>
              </a:extLst>
            </p:cNvPr>
            <p:cNvSpPr txBox="1"/>
            <p:nvPr/>
          </p:nvSpPr>
          <p:spPr>
            <a:xfrm>
              <a:off x="5091894" y="2305037"/>
              <a:ext cx="868102" cy="964406"/>
            </a:xfrm>
            <a:prstGeom prst="rect">
              <a:avLst/>
            </a:prstGeom>
            <a:noFill/>
          </p:spPr>
          <p:txBody>
            <a:bodyPr rtlCol="0" wrap="squar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48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第</a:t>
              </a:r>
            </a:p>
          </p:txBody>
        </p:sp>
        <p:sp>
          <p:nvSpPr>
            <p:cNvPr id="11" name="文本框 10">
              <a:extLst>
                <a:ext uri="{FF2B5EF4-FFF2-40B4-BE49-F238E27FC236}">
                  <a16:creationId xmlns:a16="http://schemas.microsoft.com/office/drawing/2014/main" id="{D8DF608F-C274-410E-A4F0-EB2C77DEE6E9}"/>
                </a:ext>
              </a:extLst>
            </p:cNvPr>
            <p:cNvSpPr txBox="1"/>
            <p:nvPr/>
          </p:nvSpPr>
          <p:spPr>
            <a:xfrm>
              <a:off x="9517277" y="2313711"/>
              <a:ext cx="868102" cy="964406"/>
            </a:xfrm>
            <a:prstGeom prst="rect">
              <a:avLst/>
            </a:prstGeom>
            <a:noFill/>
          </p:spPr>
          <p:txBody>
            <a:bodyPr rtlCol="0" wrap="squar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48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章</a:t>
              </a:r>
            </a:p>
          </p:txBody>
        </p:sp>
        <p:sp>
          <p:nvSpPr>
            <p:cNvPr id="12" name="文本框 11">
              <a:extLst>
                <a:ext uri="{FF2B5EF4-FFF2-40B4-BE49-F238E27FC236}">
                  <a16:creationId xmlns:a16="http://schemas.microsoft.com/office/drawing/2014/main" id="{78847824-1C75-4E54-B13F-8E3368DEFDB3}"/>
                </a:ext>
              </a:extLst>
            </p:cNvPr>
            <p:cNvSpPr txBox="1"/>
            <p:nvPr/>
          </p:nvSpPr>
          <p:spPr>
            <a:xfrm>
              <a:off x="6947222" y="1890518"/>
              <a:ext cx="1598268" cy="1678780"/>
            </a:xfrm>
            <a:prstGeom prst="rect">
              <a:avLst/>
            </a:prstGeom>
            <a:noFill/>
          </p:spPr>
          <p:txBody>
            <a:bodyPr rtlCol="0" wrap="squar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8800" u="none">
                  <a:ln>
                    <a:noFill/>
                  </a:ln>
                  <a:solidFill>
                    <a:schemeClr val="accent2"/>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一</a:t>
              </a:r>
            </a:p>
          </p:txBody>
        </p:sp>
      </p:grpSp>
      <p:sp>
        <p:nvSpPr>
          <p:cNvPr id="13" name="TextBox 12">
            <a:extLst>
              <a:ext uri="{FF2B5EF4-FFF2-40B4-BE49-F238E27FC236}">
                <a16:creationId xmlns:a16="http://schemas.microsoft.com/office/drawing/2014/main" id="{28E22761-C2E0-4E05-BE5E-D707BCA1D07D}"/>
              </a:ext>
            </a:extLst>
          </p:cNvPr>
          <p:cNvSpPr txBox="1"/>
          <p:nvPr/>
        </p:nvSpPr>
        <p:spPr>
          <a:xfrm>
            <a:off x="1715565" y="4802618"/>
            <a:ext cx="8489189" cy="811530"/>
          </a:xfrm>
          <a:prstGeom prst="rect">
            <a:avLst/>
          </a:prstGeom>
          <a:noFill/>
        </p:spPr>
        <p:txBody>
          <a:bodyPr rtlCol="0" wrap="square">
            <a:spAutoFit/>
          </a:bodyPr>
          <a:lstStyle/>
          <a:p>
            <a:pPr algn="ctr" defTabSz="457200" eaLnBrk="1" fontAlgn="auto" hangingPunct="1" indent="0" latinLnBrk="0" lvl="0" marL="0" marR="0" rtl="0">
              <a:lnSpc>
                <a:spcPct val="150000"/>
              </a:lnSpc>
              <a:spcBef>
                <a:spcPct val="0"/>
              </a:spcBef>
              <a:spcAft>
                <a:spcPct val="0"/>
              </a:spcAft>
              <a:buClrTx/>
              <a:buSzTx/>
              <a:buFontTx/>
              <a:buNone/>
              <a:defRPr/>
            </a:pPr>
            <a:r>
              <a:rPr baseline="0" cap="none" i="0" kern="1200" kumimoji="0" lang="id-ID" noProof="0" normalizeH="0" spc="0" strike="noStrike" sz="1050" u="none">
                <a:ln>
                  <a:noFill/>
                </a:ln>
                <a:solidFill>
                  <a:prstClr val="black">
                    <a:lumMod val="75000"/>
                    <a:lumOff val="25000"/>
                  </a:prstClr>
                </a:solidFill>
                <a:effectLst/>
                <a:uLnTx/>
                <a:uFillTx/>
                <a:latin charset="-122" panose="02010601030101010101" pitchFamily="2" typeface="iekie jianyuanti"/>
                <a:ea charset="-122" panose="02010601030101010101" pitchFamily="2" typeface="iekie jianyuanti"/>
                <a:cs charset="0" panose="020f0502020204030203" pitchFamily="34" typeface="Lato"/>
                <a:sym charset="-122" panose="02010601030101010101" pitchFamily="2" typeface="iekie jianyuanti"/>
              </a:rPr>
              <a:t>Lorem ipsum dolor sit amet, consectetur adipiscing elit, sed do eiusmod tempor incididunt ut labore et dolore magna aliqua. Ut enim ad minim veniam, quis nostrud exercitation ullamco laboris nisi ut aliquip. ex ea commodo consequat. Duis aute irure dolor in reprehenderit. </a:t>
            </a:r>
          </a:p>
        </p:txBody>
      </p:sp>
      <p:sp>
        <p:nvSpPr>
          <p:cNvPr id="17" name="文本框 16">
            <a:extLst>
              <a:ext uri="{FF2B5EF4-FFF2-40B4-BE49-F238E27FC236}">
                <a16:creationId xmlns:a16="http://schemas.microsoft.com/office/drawing/2014/main" id="{2FA1D8AA-45B5-4F83-BF65-D490A08322B6}"/>
              </a:ext>
            </a:extLst>
          </p:cNvPr>
          <p:cNvSpPr txBox="1"/>
          <p:nvPr/>
        </p:nvSpPr>
        <p:spPr>
          <a:xfrm>
            <a:off x="3712281" y="3688444"/>
            <a:ext cx="4607481" cy="762000"/>
          </a:xfrm>
          <a:prstGeom prst="rect">
            <a:avLst/>
          </a:prstGeom>
          <a:noFill/>
        </p:spPr>
        <p:txBody>
          <a:bodyPr rtlCol="0" wrap="square">
            <a:spAutoFit/>
          </a:bodyPr>
          <a:lstStyle/>
          <a:p>
            <a:pPr algn="ctr" defTabSz="457200" lvl="0">
              <a:defRPr/>
            </a:pPr>
            <a:r>
              <a:rPr altLang="en-US" lang="zh-CN" sz="4400">
                <a:solidFill>
                  <a:schemeClr val="accent2"/>
                </a:solidFill>
                <a:latin charset="-122" panose="02010601030101010101" pitchFamily="2" typeface="iekie jianyuanti"/>
                <a:ea charset="-122" panose="02010601030101010101" pitchFamily="2" typeface="iekie jianyuanti"/>
                <a:sym charset="-122" panose="02010601030101010101" pitchFamily="2" typeface="iekie jianyuanti"/>
              </a:rPr>
              <a:t>危险化学品概述</a:t>
            </a:r>
          </a:p>
        </p:txBody>
      </p:sp>
      <p:pic>
        <p:nvPicPr>
          <p:cNvPr id="18" name="图形 17">
            <a:extLst>
              <a:ext uri="{FF2B5EF4-FFF2-40B4-BE49-F238E27FC236}">
                <a16:creationId xmlns:a16="http://schemas.microsoft.com/office/drawing/2014/main" id="{73CFF740-20DF-4A15-BF2C-70E291726F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75093" y="3264705"/>
            <a:ext cx="864783" cy="1193181"/>
          </a:xfrm>
          <a:prstGeom prst="rect">
            <a:avLst/>
          </a:prstGeom>
        </p:spPr>
      </p:pic>
      <p:pic>
        <p:nvPicPr>
          <p:cNvPr id="19" name="图形 18">
            <a:extLst>
              <a:ext uri="{FF2B5EF4-FFF2-40B4-BE49-F238E27FC236}">
                <a16:creationId xmlns:a16="http://schemas.microsoft.com/office/drawing/2014/main" id="{55A271DB-A949-4410-8548-6E357EA275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6205" y="5443412"/>
            <a:ext cx="552718" cy="643463"/>
          </a:xfrm>
          <a:prstGeom prst="rect">
            <a:avLst/>
          </a:prstGeom>
        </p:spPr>
      </p:pic>
      <p:pic>
        <p:nvPicPr>
          <p:cNvPr id="20" name="图形 19">
            <a:extLst>
              <a:ext uri="{FF2B5EF4-FFF2-40B4-BE49-F238E27FC236}">
                <a16:creationId xmlns:a16="http://schemas.microsoft.com/office/drawing/2014/main" id="{85B4E013-9151-4397-A789-8B6160720F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36908" y="1270957"/>
            <a:ext cx="978921" cy="1002797"/>
          </a:xfrm>
          <a:prstGeom prst="rect">
            <a:avLst/>
          </a:prstGeom>
        </p:spPr>
      </p:pic>
      <p:pic>
        <p:nvPicPr>
          <p:cNvPr id="21" name="图形 20">
            <a:extLst>
              <a:ext uri="{FF2B5EF4-FFF2-40B4-BE49-F238E27FC236}">
                <a16:creationId xmlns:a16="http://schemas.microsoft.com/office/drawing/2014/main" id="{A11F600D-2CBD-4697-ABFD-AD8EDEDD1D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22297" y="2862141"/>
            <a:ext cx="1282457" cy="1253638"/>
          </a:xfrm>
          <a:prstGeom prst="rect">
            <a:avLst/>
          </a:prstGeom>
        </p:spPr>
      </p:pic>
    </p:spTree>
    <p:extLst>
      <p:ext uri="{BB962C8B-B14F-4D97-AF65-F5344CB8AC3E}">
        <p14:creationId val="1419434769"/>
      </p:ext>
    </p:extLst>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15"/>
                                        </p:tgtEl>
                                        <p:attrNameLst>
                                          <p:attrName>style.visibility</p:attrName>
                                        </p:attrNameLst>
                                      </p:cBhvr>
                                      <p:to>
                                        <p:strVal val="visible"/>
                                      </p:to>
                                    </p:set>
                                    <p:animEffect filter="randombar(horizontal)"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13"/>
                                        </p:tgtEl>
                                        <p:attrNameLst>
                                          <p:attrName>style.visibility</p:attrName>
                                        </p:attrNameLst>
                                      </p:cBhvr>
                                      <p:to>
                                        <p:strVal val="visible"/>
                                      </p:to>
                                    </p:set>
                                    <p:animEffect filter="randombar(horizontal)"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17"/>
                                        </p:tgtEl>
                                        <p:attrNameLst>
                                          <p:attrName>style.visibility</p:attrName>
                                        </p:attrNameLst>
                                      </p:cBhvr>
                                      <p:to>
                                        <p:strVal val="visible"/>
                                      </p:to>
                                    </p:set>
                                    <p:animEffect filter="randombar(horizontal)" transition="in">
                                      <p:cBhvr>
                                        <p:cTn dur="500" id="1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圆角 8">
            <a:extLst>
              <a:ext uri="{FF2B5EF4-FFF2-40B4-BE49-F238E27FC236}">
                <a16:creationId xmlns:a16="http://schemas.microsoft.com/office/drawing/2014/main" id="{BE6BFF6E-E826-4F52-88B7-E2165E222A90}"/>
              </a:ext>
            </a:extLst>
          </p:cNvPr>
          <p:cNvSpPr/>
          <p:nvPr/>
        </p:nvSpPr>
        <p:spPr>
          <a:xfrm>
            <a:off x="754743" y="406399"/>
            <a:ext cx="10682514" cy="6139543"/>
          </a:xfrm>
          <a:prstGeom prst="roundRect">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iekie jianyuanti"/>
              <a:ea charset="-122" panose="02010601030101010101" pitchFamily="2" typeface="iekie jianyuanti"/>
              <a:sym charset="-122" panose="02010601030101010101" pitchFamily="2" typeface="iekie jianyuanti"/>
            </a:endParaRPr>
          </a:p>
        </p:txBody>
      </p:sp>
      <p:pic>
        <p:nvPicPr>
          <p:cNvPr id="5" name="图形 4">
            <a:extLst>
              <a:ext uri="{FF2B5EF4-FFF2-40B4-BE49-F238E27FC236}">
                <a16:creationId xmlns:a16="http://schemas.microsoft.com/office/drawing/2014/main" id="{01B45C6B-4D84-452C-B0C3-DC6E0436EE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8859" y="4873518"/>
            <a:ext cx="1116014" cy="997848"/>
          </a:xfrm>
          <a:prstGeom prst="rect">
            <a:avLst/>
          </a:prstGeom>
        </p:spPr>
      </p:pic>
      <p:pic>
        <p:nvPicPr>
          <p:cNvPr id="6" name="图形 5">
            <a:extLst>
              <a:ext uri="{FF2B5EF4-FFF2-40B4-BE49-F238E27FC236}">
                <a16:creationId xmlns:a16="http://schemas.microsoft.com/office/drawing/2014/main" id="{F0305FFB-B65D-4900-A255-C1F09878B5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2390" y="3476170"/>
            <a:ext cx="733425" cy="876300"/>
          </a:xfrm>
          <a:prstGeom prst="rect">
            <a:avLst/>
          </a:prstGeom>
        </p:spPr>
      </p:pic>
      <p:pic>
        <p:nvPicPr>
          <p:cNvPr id="7" name="图形 6">
            <a:extLst>
              <a:ext uri="{FF2B5EF4-FFF2-40B4-BE49-F238E27FC236}">
                <a16:creationId xmlns:a16="http://schemas.microsoft.com/office/drawing/2014/main" id="{3F8007CD-EA20-475D-816B-C8F71E2B01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51801" y="4352470"/>
            <a:ext cx="1087438" cy="1500389"/>
          </a:xfrm>
          <a:prstGeom prst="rect">
            <a:avLst/>
          </a:prstGeom>
        </p:spPr>
      </p:pic>
      <p:pic>
        <p:nvPicPr>
          <p:cNvPr id="8" name="图形 7">
            <a:extLst>
              <a:ext uri="{FF2B5EF4-FFF2-40B4-BE49-F238E27FC236}">
                <a16:creationId xmlns:a16="http://schemas.microsoft.com/office/drawing/2014/main" id="{F3DEDA09-F4AA-41CF-9176-74D5D80953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86080">
            <a:off x="1276943" y="1397708"/>
            <a:ext cx="1993748" cy="1643199"/>
          </a:xfrm>
          <a:prstGeom prst="rect">
            <a:avLst/>
          </a:prstGeom>
        </p:spPr>
      </p:pic>
      <p:pic>
        <p:nvPicPr>
          <p:cNvPr id="10" name="图形 9">
            <a:extLst>
              <a:ext uri="{FF2B5EF4-FFF2-40B4-BE49-F238E27FC236}">
                <a16:creationId xmlns:a16="http://schemas.microsoft.com/office/drawing/2014/main" id="{AA8ADCBC-7E06-44F0-BADB-4EA9D23B2D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73682" y="5295827"/>
            <a:ext cx="638175" cy="742950"/>
          </a:xfrm>
          <a:prstGeom prst="rect">
            <a:avLst/>
          </a:prstGeom>
        </p:spPr>
      </p:pic>
      <p:pic>
        <p:nvPicPr>
          <p:cNvPr id="11" name="图形 10">
            <a:extLst>
              <a:ext uri="{FF2B5EF4-FFF2-40B4-BE49-F238E27FC236}">
                <a16:creationId xmlns:a16="http://schemas.microsoft.com/office/drawing/2014/main" id="{26191C24-A612-47E4-B472-F4668CEA545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63812" y="5154615"/>
            <a:ext cx="978921" cy="1002797"/>
          </a:xfrm>
          <a:prstGeom prst="rect">
            <a:avLst/>
          </a:prstGeom>
        </p:spPr>
      </p:pic>
      <p:pic>
        <p:nvPicPr>
          <p:cNvPr id="12" name="图形 11">
            <a:extLst>
              <a:ext uri="{FF2B5EF4-FFF2-40B4-BE49-F238E27FC236}">
                <a16:creationId xmlns:a16="http://schemas.microsoft.com/office/drawing/2014/main" id="{EE8FA9E2-6E5A-422A-8D8F-7025AA88891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695596" y="2770726"/>
            <a:ext cx="1282457" cy="1253638"/>
          </a:xfrm>
          <a:prstGeom prst="rect">
            <a:avLst/>
          </a:prstGeom>
        </p:spPr>
      </p:pic>
      <p:sp>
        <p:nvSpPr>
          <p:cNvPr id="13" name="Freeform: Shape 24">
            <a:extLst>
              <a:ext uri="{FF2B5EF4-FFF2-40B4-BE49-F238E27FC236}">
                <a16:creationId xmlns:a16="http://schemas.microsoft.com/office/drawing/2014/main" id="{DFEFFA2B-1321-42C3-9AA5-13050661F309}"/>
              </a:ext>
            </a:extLst>
          </p:cNvPr>
          <p:cNvSpPr/>
          <p:nvPr/>
        </p:nvSpPr>
        <p:spPr>
          <a:xfrm>
            <a:off x="3481912" y="1665772"/>
            <a:ext cx="6000305" cy="2525319"/>
          </a:xfrm>
          <a:prstGeom prst="roundRect">
            <a:avLst>
              <a:gd fmla="val 0" name="adj"/>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125"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14" name="文本框 13">
            <a:extLst>
              <a:ext uri="{FF2B5EF4-FFF2-40B4-BE49-F238E27FC236}">
                <a16:creationId xmlns:a16="http://schemas.microsoft.com/office/drawing/2014/main" id="{4497D82C-5330-46C8-8B1F-9805020D853B}"/>
              </a:ext>
            </a:extLst>
          </p:cNvPr>
          <p:cNvSpPr txBox="1"/>
          <p:nvPr/>
        </p:nvSpPr>
        <p:spPr>
          <a:xfrm>
            <a:off x="4109122" y="2047462"/>
            <a:ext cx="4745885" cy="2103120"/>
          </a:xfrm>
          <a:prstGeom prst="rect">
            <a:avLst/>
          </a:prstGeom>
          <a:noFill/>
        </p:spPr>
        <p:txBody>
          <a:bodyPr rtlCol="0" wrap="square">
            <a:spAutoFit/>
          </a:bodyPr>
          <a:lstStyle/>
          <a:p>
            <a:pPr algn="dist" defTabSz="457200" lvl="0">
              <a:defRPr/>
            </a:pPr>
            <a:r>
              <a:rPr altLang="en-US" lang="zh-CN" sz="6600">
                <a:latin charset="-122" panose="02010601030101010101" pitchFamily="2" typeface="iekie jianyuanti"/>
                <a:ea charset="-122" panose="02010601030101010101" pitchFamily="2" typeface="iekie jianyuanti"/>
                <a:sym charset="-122" panose="02010601030101010101" pitchFamily="2" typeface="iekie jianyuanti"/>
              </a:rPr>
              <a:t>谢谢大家认真观看</a:t>
            </a:r>
          </a:p>
        </p:txBody>
      </p:sp>
      <p:sp>
        <p:nvSpPr>
          <p:cNvPr id="15" name="TextBox 12">
            <a:extLst>
              <a:ext uri="{FF2B5EF4-FFF2-40B4-BE49-F238E27FC236}">
                <a16:creationId xmlns:a16="http://schemas.microsoft.com/office/drawing/2014/main" id="{60649688-875D-44B7-A20D-14BE0AB6BAD3}"/>
              </a:ext>
            </a:extLst>
          </p:cNvPr>
          <p:cNvSpPr txBox="1"/>
          <p:nvPr/>
        </p:nvSpPr>
        <p:spPr>
          <a:xfrm>
            <a:off x="3542921" y="4297287"/>
            <a:ext cx="5878286" cy="811530"/>
          </a:xfrm>
          <a:prstGeom prst="rect">
            <a:avLst/>
          </a:prstGeom>
          <a:noFill/>
        </p:spPr>
        <p:txBody>
          <a:bodyPr rtlCol="0" wrap="square">
            <a:spAutoFit/>
          </a:bodyPr>
          <a:lstStyle/>
          <a:p>
            <a:pPr algn="ctr" defTabSz="457200" eaLnBrk="1" fontAlgn="auto" hangingPunct="1" indent="0" latinLnBrk="0" lvl="0" marL="0" marR="0" rtl="0">
              <a:lnSpc>
                <a:spcPct val="150000"/>
              </a:lnSpc>
              <a:spcBef>
                <a:spcPct val="0"/>
              </a:spcBef>
              <a:spcAft>
                <a:spcPct val="0"/>
              </a:spcAft>
              <a:buClrTx/>
              <a:buSzTx/>
              <a:buFontTx/>
              <a:buNone/>
              <a:defRPr/>
            </a:pPr>
            <a:r>
              <a:rPr b="0" baseline="0" cap="none" i="0" kern="1200" kumimoji="0" lang="id-ID" noProof="0" normalizeH="0" spc="0" strike="noStrike" sz="1050" u="none">
                <a:ln>
                  <a:noFill/>
                </a:ln>
                <a:solidFill>
                  <a:prstClr val="black">
                    <a:lumMod val="75000"/>
                    <a:lumOff val="25000"/>
                  </a:prstClr>
                </a:solidFill>
                <a:effectLst/>
                <a:uLnTx/>
                <a:uFillTx/>
                <a:latin charset="-122" panose="02010601030101010101" pitchFamily="2" typeface="iekie jianyuanti"/>
                <a:ea charset="-122" panose="02010601030101010101" pitchFamily="2" typeface="iekie jianyuanti"/>
                <a:cs charset="0" panose="020f0502020204030203" pitchFamily="34" typeface="Lato"/>
                <a:sym charset="-122" panose="02010601030101010101" pitchFamily="2" typeface="iekie jianyuanti"/>
              </a:rPr>
              <a:t>Lorem ipsum dolor sit amet, consectetur adipiscing elit, sed do eiusmod tempor incididunt ut labore et dolore magna aliqua. Ut enim ad minim veniam, quis nostrud exercitation ullamco laboris nisi u</a:t>
            </a:r>
          </a:p>
        </p:txBody>
      </p:sp>
      <p:sp>
        <p:nvSpPr>
          <p:cNvPr id="16" name="文本框 15">
            <a:extLst>
              <a:ext uri="{FF2B5EF4-FFF2-40B4-BE49-F238E27FC236}">
                <a16:creationId xmlns:a16="http://schemas.microsoft.com/office/drawing/2014/main" id="{C3E49027-77C7-4229-A6C3-5CC0CC711389}"/>
              </a:ext>
            </a:extLst>
          </p:cNvPr>
          <p:cNvSpPr txBox="1"/>
          <p:nvPr/>
        </p:nvSpPr>
        <p:spPr>
          <a:xfrm>
            <a:off x="4365325" y="1727153"/>
            <a:ext cx="4233479" cy="365760"/>
          </a:xfrm>
          <a:prstGeom prst="rect">
            <a:avLst/>
          </a:prstGeom>
          <a:noFill/>
        </p:spPr>
        <p:txBody>
          <a:bodyPr rtlCol="0" wrap="square">
            <a:spAutoFit/>
          </a:bodyPr>
          <a:lstStyle/>
          <a:p>
            <a:pPr algn="dist" defTabSz="457200" lvl="0">
              <a:defRPr/>
            </a:pPr>
            <a:r>
              <a:rPr altLang="zh-CN" lang="en-US">
                <a:latin charset="-122" panose="02010601030101010101" pitchFamily="2" typeface="iekie jianyuanti"/>
                <a:ea charset="-122" panose="02010601030101010101" pitchFamily="2" typeface="iekie jianyuanti"/>
                <a:sym charset="-122" panose="02010601030101010101" pitchFamily="2" typeface="iekie jianyuanti"/>
              </a:rPr>
              <a:t>MEDICAL</a:t>
            </a:r>
          </a:p>
        </p:txBody>
      </p:sp>
      <p:grpSp>
        <p:nvGrpSpPr>
          <p:cNvPr id="28" name="组合 27">
            <a:extLst>
              <a:ext uri="{FF2B5EF4-FFF2-40B4-BE49-F238E27FC236}">
                <a16:creationId xmlns:a16="http://schemas.microsoft.com/office/drawing/2014/main" id="{A40831B4-044B-495F-AF37-3E4BA6057924}"/>
              </a:ext>
            </a:extLst>
          </p:cNvPr>
          <p:cNvGrpSpPr/>
          <p:nvPr/>
        </p:nvGrpSpPr>
        <p:grpSpPr>
          <a:xfrm>
            <a:off x="3924871" y="819223"/>
            <a:ext cx="5114386" cy="252461"/>
            <a:chOff x="4221132" y="819223"/>
            <a:chExt cx="5114386" cy="252461"/>
          </a:xfrm>
        </p:grpSpPr>
        <p:grpSp>
          <p:nvGrpSpPr>
            <p:cNvPr id="17" name="组合 16">
              <a:extLst>
                <a:ext uri="{FF2B5EF4-FFF2-40B4-BE49-F238E27FC236}">
                  <a16:creationId xmlns:a16="http://schemas.microsoft.com/office/drawing/2014/main" id="{0435143A-1738-44DC-AEA8-3560D38D0EDC}"/>
                </a:ext>
              </a:extLst>
            </p:cNvPr>
            <p:cNvGrpSpPr/>
            <p:nvPr/>
          </p:nvGrpSpPr>
          <p:grpSpPr>
            <a:xfrm>
              <a:off x="6261326" y="863607"/>
              <a:ext cx="3074192" cy="208077"/>
              <a:chOff x="8077246" y="664306"/>
              <a:chExt cx="3074192" cy="208077"/>
            </a:xfrm>
          </p:grpSpPr>
          <p:grpSp>
            <p:nvGrpSpPr>
              <p:cNvPr id="18" name="组合 17">
                <a:extLst>
                  <a:ext uri="{FF2B5EF4-FFF2-40B4-BE49-F238E27FC236}">
                    <a16:creationId xmlns:a16="http://schemas.microsoft.com/office/drawing/2014/main" id="{4B43BE14-CCDD-4890-B4C7-9F25FDF0CBAD}"/>
                  </a:ext>
                </a:extLst>
              </p:cNvPr>
              <p:cNvGrpSpPr/>
              <p:nvPr/>
            </p:nvGrpSpPr>
            <p:grpSpPr>
              <a:xfrm>
                <a:off x="9586228" y="664483"/>
                <a:ext cx="1565210" cy="207900"/>
                <a:chOff x="9457478" y="592200"/>
                <a:chExt cx="1937232" cy="257314"/>
              </a:xfrm>
            </p:grpSpPr>
            <p:sp>
              <p:nvSpPr>
                <p:cNvPr id="20" name="Rounded Rectangle 500">
                  <a:extLst>
                    <a:ext uri="{FF2B5EF4-FFF2-40B4-BE49-F238E27FC236}">
                      <a16:creationId xmlns:a16="http://schemas.microsoft.com/office/drawing/2014/main" id="{9553AF8C-C370-481E-892A-8C59FC503FA0}"/>
                    </a:ext>
                  </a:extLst>
                </p:cNvPr>
                <p:cNvSpPr/>
                <p:nvPr/>
              </p:nvSpPr>
              <p:spPr>
                <a:xfrm>
                  <a:off x="9457478" y="592200"/>
                  <a:ext cx="1937232" cy="257314"/>
                </a:xfrm>
                <a:prstGeom prst="roundRect">
                  <a:avLst>
                    <a:gd fmla="val 50000" name="adj"/>
                  </a:avLst>
                </a:prstGeom>
                <a:solidFill>
                  <a:srgbClr val="FFDB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135B47"/>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nvGrpSpPr>
                <p:cNvPr id="21" name="Group 1561">
                  <a:extLst>
                    <a:ext uri="{FF2B5EF4-FFF2-40B4-BE49-F238E27FC236}">
                      <a16:creationId xmlns:a16="http://schemas.microsoft.com/office/drawing/2014/main" id="{C706D9AF-6DF8-4A67-B923-1F94D30CA328}"/>
                    </a:ext>
                  </a:extLst>
                </p:cNvPr>
                <p:cNvGrpSpPr/>
                <p:nvPr/>
              </p:nvGrpSpPr>
              <p:grpSpPr>
                <a:xfrm>
                  <a:off x="11145062" y="649328"/>
                  <a:ext cx="142627" cy="143058"/>
                  <a:chOff x="4000500" y="4370388"/>
                  <a:chExt cx="525462" cy="527050"/>
                </a:xfrm>
              </p:grpSpPr>
              <p:sp>
                <p:nvSpPr>
                  <p:cNvPr id="22" name="Freeform 461">
                    <a:extLst>
                      <a:ext uri="{FF2B5EF4-FFF2-40B4-BE49-F238E27FC236}">
                        <a16:creationId xmlns:a16="http://schemas.microsoft.com/office/drawing/2014/main" id="{412190C9-C104-448D-998D-57101FE8C233}"/>
                      </a:ext>
                    </a:extLst>
                  </p:cNvPr>
                  <p:cNvSpPr>
                    <a:spLocks noEditPoints="1"/>
                  </p:cNvSpPr>
                  <p:nvPr/>
                </p:nvSpPr>
                <p:spPr bwMode="auto">
                  <a:xfrm>
                    <a:off x="4000500" y="4370388"/>
                    <a:ext cx="406400" cy="406400"/>
                  </a:xfrm>
                  <a:custGeom>
                    <a:gdLst>
                      <a:gd fmla="*/ 78 w 156" name="T0"/>
                      <a:gd fmla="*/ 156 h 156" name="T1"/>
                      <a:gd fmla="*/ 0 w 156" name="T2"/>
                      <a:gd fmla="*/ 78 h 156" name="T3"/>
                      <a:gd fmla="*/ 78 w 156" name="T4"/>
                      <a:gd fmla="*/ 0 h 156" name="T5"/>
                      <a:gd fmla="*/ 156 w 156" name="T6"/>
                      <a:gd fmla="*/ 78 h 156" name="T7"/>
                      <a:gd fmla="*/ 78 w 156" name="T8"/>
                      <a:gd fmla="*/ 156 h 156" name="T9"/>
                      <a:gd fmla="*/ 78 w 156" name="T10"/>
                      <a:gd fmla="*/ 17 h 156" name="T11"/>
                      <a:gd fmla="*/ 17 w 156" name="T12"/>
                      <a:gd fmla="*/ 78 h 156" name="T13"/>
                      <a:gd fmla="*/ 78 w 156" name="T14"/>
                      <a:gd fmla="*/ 139 h 156" name="T15"/>
                      <a:gd fmla="*/ 140 w 156" name="T16"/>
                      <a:gd fmla="*/ 78 h 156" name="T17"/>
                      <a:gd fmla="*/ 78 w 156" name="T18"/>
                      <a:gd fmla="*/ 17 h 1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 w="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135B47"/>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23" name="Freeform 462">
                    <a:extLst>
                      <a:ext uri="{FF2B5EF4-FFF2-40B4-BE49-F238E27FC236}">
                        <a16:creationId xmlns:a16="http://schemas.microsoft.com/office/drawing/2014/main" id="{F4AFE1B5-1742-4951-9D79-71D108F3430C}"/>
                      </a:ext>
                    </a:extLst>
                  </p:cNvPr>
                  <p:cNvSpPr/>
                  <p:nvPr/>
                </p:nvSpPr>
                <p:spPr bwMode="auto">
                  <a:xfrm>
                    <a:off x="4318000" y="4686300"/>
                    <a:ext cx="207962" cy="211138"/>
                  </a:xfrm>
                  <a:custGeom>
                    <a:gdLst>
                      <a:gd fmla="*/ 111 w 131" name="T0"/>
                      <a:gd fmla="*/ 133 h 133" name="T1"/>
                      <a:gd fmla="*/ 0 w 131" name="T2"/>
                      <a:gd fmla="*/ 20 h 133" name="T3"/>
                      <a:gd fmla="*/ 20 w 131" name="T4"/>
                      <a:gd fmla="*/ 0 h 133" name="T5"/>
                      <a:gd fmla="*/ 131 w 131" name="T6"/>
                      <a:gd fmla="*/ 113 h 133" name="T7"/>
                      <a:gd fmla="*/ 111 w 131" name="T8"/>
                      <a:gd fmla="*/ 133 h 133" name="T9"/>
                    </a:gdLst>
                    <a:cxnLst>
                      <a:cxn ang="0">
                        <a:pos x="T0" y="T1"/>
                      </a:cxn>
                      <a:cxn ang="0">
                        <a:pos x="T2" y="T3"/>
                      </a:cxn>
                      <a:cxn ang="0">
                        <a:pos x="T4" y="T5"/>
                      </a:cxn>
                      <a:cxn ang="0">
                        <a:pos x="T6" y="T7"/>
                      </a:cxn>
                      <a:cxn ang="0">
                        <a:pos x="T8" y="T9"/>
                      </a:cxn>
                    </a:cxnLst>
                    <a:rect b="b" l="0" r="r" t="0"/>
                    <a:pathLst>
                      <a:path h="133" w="131">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135B47"/>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grpSp>
          <p:sp>
            <p:nvSpPr>
              <p:cNvPr id="19" name="Oval 1576">
                <a:extLst>
                  <a:ext uri="{FF2B5EF4-FFF2-40B4-BE49-F238E27FC236}">
                    <a16:creationId xmlns:a16="http://schemas.microsoft.com/office/drawing/2014/main" id="{A3ACB355-24B3-46E4-BE2C-67F6861E547A}"/>
                  </a:ext>
                </a:extLst>
              </p:cNvPr>
              <p:cNvSpPr/>
              <p:nvPr/>
            </p:nvSpPr>
            <p:spPr>
              <a:xfrm>
                <a:off x="8077246" y="664306"/>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baseline="0" cap="none" i="0" kern="1200" kumimoji="0" lang="en-US" noProof="0" normalizeH="0" spc="0" strike="noStrike" sz="1800" u="none">
                  <a:ln>
                    <a:noFill/>
                  </a:ln>
                  <a:solidFill>
                    <a:srgbClr val="D8285B"/>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grpSp>
          <p:nvGrpSpPr>
            <p:cNvPr id="24" name="组合 23">
              <a:extLst>
                <a:ext uri="{FF2B5EF4-FFF2-40B4-BE49-F238E27FC236}">
                  <a16:creationId xmlns:a16="http://schemas.microsoft.com/office/drawing/2014/main" id="{8D2A5FF0-74A0-47A7-A15D-812F8FFA863C}"/>
                </a:ext>
              </a:extLst>
            </p:cNvPr>
            <p:cNvGrpSpPr/>
            <p:nvPr/>
          </p:nvGrpSpPr>
          <p:grpSpPr>
            <a:xfrm>
              <a:off x="4221132" y="819223"/>
              <a:ext cx="3010419" cy="246221"/>
              <a:chOff x="6454990" y="799595"/>
              <a:chExt cx="3010419" cy="246221"/>
            </a:xfrm>
          </p:grpSpPr>
          <p:sp>
            <p:nvSpPr>
              <p:cNvPr id="25" name="TextBox 507">
                <a:extLst>
                  <a:ext uri="{FF2B5EF4-FFF2-40B4-BE49-F238E27FC236}">
                    <a16:creationId xmlns:a16="http://schemas.microsoft.com/office/drawing/2014/main" id="{4BE78A97-CB63-4638-9F5E-E4FB5029170C}"/>
                  </a:ext>
                </a:extLst>
              </p:cNvPr>
              <p:cNvSpPr txBox="1"/>
              <p:nvPr/>
            </p:nvSpPr>
            <p:spPr>
              <a:xfrm>
                <a:off x="6454990" y="799595"/>
                <a:ext cx="881380" cy="243840"/>
              </a:xfrm>
              <a:prstGeom prst="rect">
                <a:avLst/>
              </a:prstGeom>
              <a:noFill/>
            </p:spPr>
            <p:txBody>
              <a:bodyPr rtlCol="0" wrap="none">
                <a:spAutoFit/>
              </a:bodyPr>
              <a:lstStyle/>
              <a:p>
                <a:r>
                  <a:rPr altLang="zh-CN" lang="en-US" sz="1000">
                    <a:latin charset="-122" panose="02010601030101010101" pitchFamily="2" typeface="iekie jianyuanti"/>
                    <a:ea charset="-122" panose="02010601030101010101" pitchFamily="2" typeface="iekie jianyuanti"/>
                    <a:sym charset="-122" panose="02010601030101010101" pitchFamily="2" typeface="iekie jianyuanti"/>
                  </a:rPr>
                  <a:t>Click Input</a:t>
                </a:r>
              </a:p>
            </p:txBody>
          </p:sp>
          <p:sp>
            <p:nvSpPr>
              <p:cNvPr id="26" name="TextBox 508">
                <a:extLst>
                  <a:ext uri="{FF2B5EF4-FFF2-40B4-BE49-F238E27FC236}">
                    <a16:creationId xmlns:a16="http://schemas.microsoft.com/office/drawing/2014/main" id="{99D009AA-C4DC-4481-BF95-F53BF947A2C2}"/>
                  </a:ext>
                </a:extLst>
              </p:cNvPr>
              <p:cNvSpPr txBox="1"/>
              <p:nvPr/>
            </p:nvSpPr>
            <p:spPr>
              <a:xfrm>
                <a:off x="7672090" y="799595"/>
                <a:ext cx="881380" cy="243840"/>
              </a:xfrm>
              <a:prstGeom prst="rect">
                <a:avLst/>
              </a:prstGeom>
              <a:noFill/>
            </p:spPr>
            <p:txBody>
              <a:bodyPr rtlCol="0" wrap="none">
                <a:spAutoFit/>
              </a:bodyPr>
              <a:lstStyle/>
              <a:p>
                <a:r>
                  <a:rPr altLang="zh-CN" lang="en-US" sz="1000">
                    <a:latin charset="-122" panose="02010601030101010101" pitchFamily="2" typeface="iekie jianyuanti"/>
                    <a:ea charset="-122" panose="02010601030101010101" pitchFamily="2" typeface="iekie jianyuanti"/>
                    <a:sym charset="-122" panose="02010601030101010101" pitchFamily="2" typeface="iekie jianyuanti"/>
                  </a:rPr>
                  <a:t>Click Input</a:t>
                </a:r>
              </a:p>
            </p:txBody>
          </p:sp>
          <p:sp>
            <p:nvSpPr>
              <p:cNvPr id="27" name="TextBox 509">
                <a:extLst>
                  <a:ext uri="{FF2B5EF4-FFF2-40B4-BE49-F238E27FC236}">
                    <a16:creationId xmlns:a16="http://schemas.microsoft.com/office/drawing/2014/main" id="{EE59742E-73A3-4E09-A9FA-756A154EF42A}"/>
                  </a:ext>
                </a:extLst>
              </p:cNvPr>
              <p:cNvSpPr txBox="1"/>
              <p:nvPr/>
            </p:nvSpPr>
            <p:spPr>
              <a:xfrm>
                <a:off x="8713280" y="799595"/>
                <a:ext cx="881380" cy="243840"/>
              </a:xfrm>
              <a:prstGeom prst="rect">
                <a:avLst/>
              </a:prstGeom>
              <a:noFill/>
            </p:spPr>
            <p:txBody>
              <a:bodyPr rtlCol="0" wrap="none">
                <a:spAutoFit/>
              </a:bodyPr>
              <a:lstStyle/>
              <a:p>
                <a:r>
                  <a:rPr lang="en-US" sz="1000">
                    <a:latin charset="-122" panose="02010601030101010101" pitchFamily="2" typeface="iekie jianyuanti"/>
                    <a:ea charset="-122" panose="02010601030101010101" pitchFamily="2" typeface="iekie jianyuanti"/>
                    <a:sym charset="-122" panose="02010601030101010101" pitchFamily="2" typeface="iekie jianyuanti"/>
                  </a:rPr>
                  <a:t>Click Input</a:t>
                </a:r>
              </a:p>
            </p:txBody>
          </p:sp>
        </p:grpSp>
      </p:grpSp>
      <p:pic>
        <p:nvPicPr>
          <p:cNvPr id="4" name="图形 3">
            <a:extLst>
              <a:ext uri="{FF2B5EF4-FFF2-40B4-BE49-F238E27FC236}">
                <a16:creationId xmlns:a16="http://schemas.microsoft.com/office/drawing/2014/main" id="{72C5B197-64CC-4981-998B-CBA43BEFFBD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610876" y="1220688"/>
            <a:ext cx="1087438" cy="1045071"/>
          </a:xfrm>
          <a:prstGeom prst="rect">
            <a:avLst/>
          </a:prstGeom>
        </p:spPr>
      </p:pic>
    </p:spTree>
    <p:extLst>
      <p:ext uri="{BB962C8B-B14F-4D97-AF65-F5344CB8AC3E}">
        <p14:creationId val="3857306003"/>
      </p:ext>
    </p:extLst>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1000" fill="hold" id="7"/>
                                        <p:tgtEl>
                                          <p:spTgt spid="14"/>
                                        </p:tgtEl>
                                        <p:attrNameLst>
                                          <p:attrName>ppt_w</p:attrName>
                                        </p:attrNameLst>
                                      </p:cBhvr>
                                      <p:tavLst>
                                        <p:tav tm="0">
                                          <p:val>
                                            <p:fltVal val="0"/>
                                          </p:val>
                                        </p:tav>
                                        <p:tav tm="100000">
                                          <p:val>
                                            <p:strVal val="#ppt_w"/>
                                          </p:val>
                                        </p:tav>
                                      </p:tavLst>
                                    </p:anim>
                                    <p:anim calcmode="lin" valueType="num">
                                      <p:cBhvr>
                                        <p:cTn dur="1000" fill="hold" id="8"/>
                                        <p:tgtEl>
                                          <p:spTgt spid="14"/>
                                        </p:tgtEl>
                                        <p:attrNameLst>
                                          <p:attrName>ppt_h</p:attrName>
                                        </p:attrNameLst>
                                      </p:cBhvr>
                                      <p:tavLst>
                                        <p:tav tm="0">
                                          <p:val>
                                            <p:fltVal val="0"/>
                                          </p:val>
                                        </p:tav>
                                        <p:tav tm="100000">
                                          <p:val>
                                            <p:strVal val="#ppt_h"/>
                                          </p:val>
                                        </p:tav>
                                      </p:tavLst>
                                    </p:anim>
                                    <p:anim calcmode="lin" valueType="num">
                                      <p:cBhvr>
                                        <p:cTn dur="1000" fill="hold" id="9"/>
                                        <p:tgtEl>
                                          <p:spTgt spid="14"/>
                                        </p:tgtEl>
                                        <p:attrNameLst>
                                          <p:attrName>style.rotation</p:attrName>
                                        </p:attrNameLst>
                                      </p:cBhvr>
                                      <p:tavLst>
                                        <p:tav tm="0">
                                          <p:val>
                                            <p:fltVal val="90"/>
                                          </p:val>
                                        </p:tav>
                                        <p:tav tm="100000">
                                          <p:val>
                                            <p:fltVal val="0"/>
                                          </p:val>
                                        </p:tav>
                                      </p:tavLst>
                                    </p:anim>
                                    <p:animEffect filter="fade" transition="in">
                                      <p:cBhvr>
                                        <p:cTn dur="1000" id="10"/>
                                        <p:tgtEl>
                                          <p:spTgt spid="14"/>
                                        </p:tgtEl>
                                      </p:cBhvr>
                                    </p:animEffect>
                                  </p:childTnLst>
                                </p:cTn>
                              </p:par>
                            </p:childTnLst>
                          </p:cTn>
                        </p:par>
                        <p:par>
                          <p:cTn fill="hold" id="11" nodeType="afterGroup">
                            <p:stCondLst>
                              <p:cond delay="1000"/>
                            </p:stCondLst>
                            <p:childTnLst>
                              <p:par>
                                <p:cTn fill="hold" grpId="0" id="12" nodeType="afterEffect" presetClass="entr" presetID="31" presetSubtype="0">
                                  <p:stCondLst>
                                    <p:cond delay="0"/>
                                  </p:stCondLst>
                                  <p:childTnLst>
                                    <p:set>
                                      <p:cBhvr>
                                        <p:cTn dur="1" fill="hold" id="13">
                                          <p:stCondLst>
                                            <p:cond delay="0"/>
                                          </p:stCondLst>
                                        </p:cTn>
                                        <p:tgtEl>
                                          <p:spTgt spid="16"/>
                                        </p:tgtEl>
                                        <p:attrNameLst>
                                          <p:attrName>style.visibility</p:attrName>
                                        </p:attrNameLst>
                                      </p:cBhvr>
                                      <p:to>
                                        <p:strVal val="visible"/>
                                      </p:to>
                                    </p:set>
                                    <p:anim calcmode="lin" valueType="num">
                                      <p:cBhvr>
                                        <p:cTn dur="1000" fill="hold" id="14"/>
                                        <p:tgtEl>
                                          <p:spTgt spid="16"/>
                                        </p:tgtEl>
                                        <p:attrNameLst>
                                          <p:attrName>ppt_w</p:attrName>
                                        </p:attrNameLst>
                                      </p:cBhvr>
                                      <p:tavLst>
                                        <p:tav tm="0">
                                          <p:val>
                                            <p:fltVal val="0"/>
                                          </p:val>
                                        </p:tav>
                                        <p:tav tm="100000">
                                          <p:val>
                                            <p:strVal val="#ppt_w"/>
                                          </p:val>
                                        </p:tav>
                                      </p:tavLst>
                                    </p:anim>
                                    <p:anim calcmode="lin" valueType="num">
                                      <p:cBhvr>
                                        <p:cTn dur="1000" fill="hold" id="15"/>
                                        <p:tgtEl>
                                          <p:spTgt spid="16"/>
                                        </p:tgtEl>
                                        <p:attrNameLst>
                                          <p:attrName>ppt_h</p:attrName>
                                        </p:attrNameLst>
                                      </p:cBhvr>
                                      <p:tavLst>
                                        <p:tav tm="0">
                                          <p:val>
                                            <p:fltVal val="0"/>
                                          </p:val>
                                        </p:tav>
                                        <p:tav tm="100000">
                                          <p:val>
                                            <p:strVal val="#ppt_h"/>
                                          </p:val>
                                        </p:tav>
                                      </p:tavLst>
                                    </p:anim>
                                    <p:anim calcmode="lin" valueType="num">
                                      <p:cBhvr>
                                        <p:cTn dur="1000" fill="hold" id="16"/>
                                        <p:tgtEl>
                                          <p:spTgt spid="16"/>
                                        </p:tgtEl>
                                        <p:attrNameLst>
                                          <p:attrName>style.rotation</p:attrName>
                                        </p:attrNameLst>
                                      </p:cBhvr>
                                      <p:tavLst>
                                        <p:tav tm="0">
                                          <p:val>
                                            <p:fltVal val="90"/>
                                          </p:val>
                                        </p:tav>
                                        <p:tav tm="100000">
                                          <p:val>
                                            <p:fltVal val="0"/>
                                          </p:val>
                                        </p:tav>
                                      </p:tavLst>
                                    </p:anim>
                                    <p:animEffect filter="fade" transition="in">
                                      <p:cBhvr>
                                        <p:cTn dur="1000" id="1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5" name="矩形 13"/>
          <p:cNvSpPr>
            <a:spLocks noChangeArrowheads="1"/>
          </p:cNvSpPr>
          <p:nvPr/>
        </p:nvSpPr>
        <p:spPr bwMode="auto">
          <a:xfrm>
            <a:off x="533598" y="2171924"/>
            <a:ext cx="7619800" cy="2560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zh-CN" lang="zh-CN" sz="3600">
                <a:latin charset="-122" panose="02010601030101010101" pitchFamily="2" typeface="iekie jianyuanti"/>
                <a:ea charset="-122" panose="02010601030101010101" pitchFamily="2" typeface="iekie jianyuanti"/>
                <a:cs typeface="+mn-ea"/>
                <a:sym charset="-122" panose="02010601030101010101" pitchFamily="2" typeface="iekie jianyuanti"/>
              </a:rPr>
              <a:t>是指具有毒害、腐蚀、爆炸、燃烧、助燃等性质，对人体、设施、环境具有危害的剧毒化学品和其他化学品。</a:t>
            </a:r>
          </a:p>
        </p:txBody>
      </p:sp>
      <p:sp>
        <p:nvSpPr>
          <p:cNvPr id="16386" name="TextBox 14"/>
          <p:cNvSpPr txBox="1">
            <a:spLocks noChangeArrowheads="1"/>
          </p:cNvSpPr>
          <p:nvPr/>
        </p:nvSpPr>
        <p:spPr bwMode="auto">
          <a:xfrm>
            <a:off x="533546" y="533476"/>
            <a:ext cx="52578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b="1" lang="en-US" sz="3600">
                <a:latin charset="-122" panose="02010601030101010101" pitchFamily="2" typeface="iekie jianyuanti"/>
                <a:ea charset="-122" panose="02010601030101010101" pitchFamily="2" typeface="iekie jianyuanti"/>
                <a:cs typeface="+mn-ea"/>
                <a:sym charset="-122" panose="02010601030101010101" pitchFamily="2" typeface="iekie jianyuanti"/>
              </a:rPr>
              <a:t>1、危险化学品定义</a:t>
            </a:r>
          </a:p>
        </p:txBody>
      </p:sp>
      <p:pic>
        <p:nvPicPr>
          <p:cNvPr id="3" name="图片 2">
            <a:extLst>
              <a:ext uri="{FF2B5EF4-FFF2-40B4-BE49-F238E27FC236}">
                <a16:creationId xmlns:a16="http://schemas.microsoft.com/office/drawing/2014/main" id="{DF913C86-AA86-473E-A720-A1213D2F0A3C}"/>
              </a:ext>
            </a:extLst>
          </p:cNvPr>
          <p:cNvPicPr>
            <a:picLocks noChangeAspect="1"/>
          </p:cNvPicPr>
          <p:nvPr/>
        </p:nvPicPr>
        <p:blipFill>
          <a:blip r:embed="rId3">
            <a:duotone>
              <a:prstClr val="black"/>
              <a:schemeClr val="accent5">
                <a:tint val="45000"/>
                <a:satMod val="400000"/>
              </a:schemeClr>
            </a:duotone>
            <a:extLst>
              <a:ext uri="{28A0092B-C50C-407E-A947-70E740481C1C}">
                <a14:useLocalDpi val="0"/>
              </a:ext>
            </a:extLst>
          </a:blip>
          <a:stretch>
            <a:fillRect/>
          </a:stretch>
        </p:blipFill>
        <p:spPr>
          <a:xfrm>
            <a:off x="8419285" y="1900213"/>
            <a:ext cx="2980091" cy="3057573"/>
          </a:xfrm>
          <a:prstGeom prst="rect">
            <a:avLst/>
          </a:prstGeom>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6386"/>
                                        </p:tgtEl>
                                        <p:attrNameLst>
                                          <p:attrName>style.visibility</p:attrName>
                                        </p:attrNameLst>
                                      </p:cBhvr>
                                      <p:to>
                                        <p:strVal val="visible"/>
                                      </p:to>
                                    </p:set>
                                    <p:animEffect filter="fade" transition="in">
                                      <p:cBhvr>
                                        <p:cTn dur="500" id="7"/>
                                        <p:tgtEl>
                                          <p:spTgt spid="1638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16385"/>
                                        </p:tgtEl>
                                        <p:attrNameLst>
                                          <p:attrName>style.visibility</p:attrName>
                                        </p:attrNameLst>
                                      </p:cBhvr>
                                      <p:to>
                                        <p:strVal val="visible"/>
                                      </p:to>
                                    </p:set>
                                    <p:anim calcmode="lin" valueType="num">
                                      <p:cBhvr additive="base">
                                        <p:cTn dur="500" fill="hold" id="12"/>
                                        <p:tgtEl>
                                          <p:spTgt spid="16385"/>
                                        </p:tgtEl>
                                        <p:attrNameLst>
                                          <p:attrName>ppt_x</p:attrName>
                                        </p:attrNameLst>
                                      </p:cBhvr>
                                      <p:tavLst>
                                        <p:tav tm="0">
                                          <p:val>
                                            <p:strVal val="#ppt_x"/>
                                          </p:val>
                                        </p:tav>
                                        <p:tav tm="100000">
                                          <p:val>
                                            <p:strVal val="#ppt_x"/>
                                          </p:val>
                                        </p:tav>
                                      </p:tavLst>
                                    </p:anim>
                                    <p:anim calcmode="lin" valueType="num">
                                      <p:cBhvr additive="base">
                                        <p:cTn dur="500" fill="hold" id="13"/>
                                        <p:tgtEl>
                                          <p:spTgt spid="16385"/>
                                        </p:tgtEl>
                                        <p:attrNameLst>
                                          <p:attrName>ppt_y</p:attrName>
                                        </p:attrNameLst>
                                      </p:cBhvr>
                                      <p:tavLst>
                                        <p:tav tm="0">
                                          <p:val>
                                            <p:strVal val="1+#ppt_h/2"/>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 presetSubtype="4">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500" fill="hold" id="18"/>
                                        <p:tgtEl>
                                          <p:spTgt spid="3"/>
                                        </p:tgtEl>
                                        <p:attrNameLst>
                                          <p:attrName>ppt_x</p:attrName>
                                        </p:attrNameLst>
                                      </p:cBhvr>
                                      <p:tavLst>
                                        <p:tav tm="0">
                                          <p:val>
                                            <p:strVal val="#ppt_x"/>
                                          </p:val>
                                        </p:tav>
                                        <p:tav tm="100000">
                                          <p:val>
                                            <p:strVal val="#ppt_x"/>
                                          </p:val>
                                        </p:tav>
                                      </p:tavLst>
                                    </p:anim>
                                    <p:anim calcmode="lin" valueType="num">
                                      <p:cBhvr additive="base">
                                        <p:cTn dur="500" fill="hold" id="19"/>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85"/>
      <p:bldP grpId="0" spid="1638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09" name="Text Box 11"/>
          <p:cNvSpPr txBox="1">
            <a:spLocks noChangeArrowheads="1"/>
          </p:cNvSpPr>
          <p:nvPr/>
        </p:nvSpPr>
        <p:spPr bwMode="auto">
          <a:xfrm>
            <a:off x="1371724" y="1524050"/>
            <a:ext cx="236213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spcBef>
                <a:spcPct val="50000"/>
              </a:spcBef>
            </a:pPr>
            <a:r>
              <a:rPr altLang="zh-CN" b="1" lang="zh-CN" sz="2800">
                <a:latin charset="-122" panose="02010601030101010101" pitchFamily="2" typeface="iekie jianyuanti"/>
                <a:ea charset="-122" panose="02010601030101010101" pitchFamily="2" typeface="iekie jianyuanti"/>
                <a:cs typeface="+mn-ea"/>
                <a:sym charset="-122" panose="02010601030101010101" pitchFamily="2" typeface="iekie jianyuanti"/>
              </a:rPr>
              <a:t>1 、爆炸品</a:t>
            </a:r>
          </a:p>
        </p:txBody>
      </p:sp>
      <p:sp>
        <p:nvSpPr>
          <p:cNvPr id="17410" name="Text Box 10"/>
          <p:cNvSpPr txBox="1">
            <a:spLocks noChangeArrowheads="1"/>
          </p:cNvSpPr>
          <p:nvPr/>
        </p:nvSpPr>
        <p:spPr bwMode="auto">
          <a:xfrm>
            <a:off x="674145" y="503823"/>
            <a:ext cx="61928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b="1" lang="en-US" sz="4000">
                <a:latin charset="-122" panose="02010601030101010101" pitchFamily="2" typeface="iekie jianyuanti"/>
                <a:ea charset="-122" panose="02010601030101010101" pitchFamily="2" typeface="iekie jianyuanti"/>
                <a:cs typeface="+mn-ea"/>
                <a:sym charset="-122" panose="02010601030101010101" pitchFamily="2" typeface="iekie jianyuanti"/>
              </a:rPr>
              <a:t>2、危险化学品分类及标识</a:t>
            </a:r>
          </a:p>
        </p:txBody>
      </p:sp>
      <p:sp>
        <p:nvSpPr>
          <p:cNvPr id="17413" name="椭圆形标注 10245"/>
          <p:cNvSpPr>
            <a:spLocks noChangeArrowheads="1"/>
          </p:cNvSpPr>
          <p:nvPr/>
        </p:nvSpPr>
        <p:spPr bwMode="auto">
          <a:xfrm>
            <a:off x="8932595" y="1416638"/>
            <a:ext cx="2234405" cy="1738784"/>
          </a:xfrm>
          <a:prstGeom prst="wedgeEllipseCallout">
            <a:avLst>
              <a:gd fmla="val -43750" name="adj1"/>
              <a:gd fmla="val 78505" name="adj2"/>
            </a:avLst>
          </a:prstGeom>
          <a:solidFill>
            <a:schemeClr val="accent1"/>
          </a:solidFill>
          <a:ln>
            <a:noFill/>
          </a:ln>
          <a:effectLst>
            <a:prstShdw dir="2700000" dist="17961" prst="shdw17">
              <a:srgbClr val="7A8E99"/>
            </a:prstShdw>
          </a:effectLst>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sz="3600">
                <a:solidFill>
                  <a:schemeClr val="bg1"/>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乙炔、天然气</a:t>
            </a:r>
          </a:p>
        </p:txBody>
      </p:sp>
      <p:sp>
        <p:nvSpPr>
          <p:cNvPr id="2" name="矩形 1"/>
          <p:cNvSpPr/>
          <p:nvPr/>
        </p:nvSpPr>
        <p:spPr>
          <a:xfrm>
            <a:off x="7334012" y="5422262"/>
            <a:ext cx="2138680" cy="518160"/>
          </a:xfrm>
          <a:prstGeom prst="rect">
            <a:avLst/>
          </a:prstGeom>
        </p:spPr>
        <p:txBody>
          <a:bodyPr wrap="none">
            <a:spAutoFit/>
          </a:bodyPr>
          <a:lstStyle/>
          <a:p>
            <a:pPr lvl="0">
              <a:spcBef>
                <a:spcPct val="50000"/>
              </a:spcBef>
            </a:pPr>
            <a:r>
              <a:rPr altLang="zh-CN" b="1" lang="zh-CN" sz="2800">
                <a:solidFill>
                  <a:prstClr val="black"/>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2、易燃气体</a:t>
            </a:r>
          </a:p>
        </p:txBody>
      </p:sp>
      <p:pic>
        <p:nvPicPr>
          <p:cNvPr id="4" name="图片 3">
            <a:extLst>
              <a:ext uri="{FF2B5EF4-FFF2-40B4-BE49-F238E27FC236}">
                <a16:creationId xmlns:a16="http://schemas.microsoft.com/office/drawing/2014/main" id="{D69A4435-80A2-4F23-A01B-BA0096450F84}"/>
              </a:ext>
            </a:extLst>
          </p:cNvPr>
          <p:cNvPicPr>
            <a:picLocks noChangeAspect="1"/>
          </p:cNvPicPr>
          <p:nvPr/>
        </p:nvPicPr>
        <p:blipFill>
          <a:blip r:embed="rId3">
            <a:extLst>
              <a:ext uri="{28A0092B-C50C-407E-A947-70E740481C1C}">
                <a14:useLocalDpi val="0"/>
              </a:ext>
            </a:extLst>
          </a:blip>
          <a:stretch>
            <a:fillRect/>
          </a:stretch>
        </p:blipFill>
        <p:spPr>
          <a:xfrm>
            <a:off x="1371724" y="2693738"/>
            <a:ext cx="2678655" cy="3097884"/>
          </a:xfrm>
          <a:prstGeom prst="rect">
            <a:avLst/>
          </a:prstGeom>
        </p:spPr>
      </p:pic>
      <p:pic>
        <p:nvPicPr>
          <p:cNvPr id="6" name="图片 5">
            <a:extLst>
              <a:ext uri="{FF2B5EF4-FFF2-40B4-BE49-F238E27FC236}">
                <a16:creationId xmlns:a16="http://schemas.microsoft.com/office/drawing/2014/main" id="{F884C2B7-8F7F-40C2-8D4F-3DD6370BF478}"/>
              </a:ext>
            </a:extLst>
          </p:cNvPr>
          <p:cNvPicPr>
            <a:picLocks noChangeAspect="1"/>
          </p:cNvPicPr>
          <p:nvPr/>
        </p:nvPicPr>
        <p:blipFill>
          <a:blip r:embed="rId4">
            <a:extLst>
              <a:ext uri="{28A0092B-C50C-407E-A947-70E740481C1C}">
                <a14:useLocalDpi val="0"/>
              </a:ext>
            </a:extLst>
          </a:blip>
          <a:stretch>
            <a:fillRect/>
          </a:stretch>
        </p:blipFill>
        <p:spPr>
          <a:xfrm>
            <a:off x="5919183" y="2693737"/>
            <a:ext cx="3013411" cy="2447309"/>
          </a:xfrm>
          <a:prstGeom prst="rect">
            <a:avLst/>
          </a:prstGeom>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7410"/>
                                        </p:tgtEl>
                                        <p:attrNameLst>
                                          <p:attrName>style.visibility</p:attrName>
                                        </p:attrNameLst>
                                      </p:cBhvr>
                                      <p:to>
                                        <p:strVal val="visible"/>
                                      </p:to>
                                    </p:set>
                                    <p:animEffect filter="fade" transition="in">
                                      <p:cBhvr>
                                        <p:cTn dur="500" id="7"/>
                                        <p:tgtEl>
                                          <p:spTgt spid="1741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17409"/>
                                        </p:tgtEl>
                                        <p:attrNameLst>
                                          <p:attrName>style.visibility</p:attrName>
                                        </p:attrNameLst>
                                      </p:cBhvr>
                                      <p:to>
                                        <p:strVal val="visible"/>
                                      </p:to>
                                    </p:set>
                                    <p:animEffect filter="fade" transition="in">
                                      <p:cBhvr>
                                        <p:cTn dur="500" id="12"/>
                                        <p:tgtEl>
                                          <p:spTgt spid="17409"/>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500" id="17"/>
                                        <p:tgtEl>
                                          <p:spTgt spid="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 presetSubtype="4">
                                  <p:stCondLst>
                                    <p:cond delay="0"/>
                                  </p:stCondLst>
                                  <p:childTnLst>
                                    <p:set>
                                      <p:cBhvr>
                                        <p:cTn dur="1" fill="hold" id="21">
                                          <p:stCondLst>
                                            <p:cond delay="0"/>
                                          </p:stCondLst>
                                        </p:cTn>
                                        <p:tgtEl>
                                          <p:spTgt spid="17413"/>
                                        </p:tgtEl>
                                        <p:attrNameLst>
                                          <p:attrName>style.visibility</p:attrName>
                                        </p:attrNameLst>
                                      </p:cBhvr>
                                      <p:to>
                                        <p:strVal val="visible"/>
                                      </p:to>
                                    </p:set>
                                    <p:anim calcmode="lin" valueType="num">
                                      <p:cBhvr additive="base">
                                        <p:cTn dur="500" fill="hold" id="22"/>
                                        <p:tgtEl>
                                          <p:spTgt spid="17413"/>
                                        </p:tgtEl>
                                        <p:attrNameLst>
                                          <p:attrName>ppt_x</p:attrName>
                                        </p:attrNameLst>
                                      </p:cBhvr>
                                      <p:tavLst>
                                        <p:tav tm="0">
                                          <p:val>
                                            <p:strVal val="#ppt_x"/>
                                          </p:val>
                                        </p:tav>
                                        <p:tav tm="100000">
                                          <p:val>
                                            <p:strVal val="#ppt_x"/>
                                          </p:val>
                                        </p:tav>
                                      </p:tavLst>
                                    </p:anim>
                                    <p:anim calcmode="lin" valueType="num">
                                      <p:cBhvr additive="base">
                                        <p:cTn dur="500" fill="hold" id="23"/>
                                        <p:tgtEl>
                                          <p:spTgt spid="17413"/>
                                        </p:tgtEl>
                                        <p:attrNameLst>
                                          <p:attrName>ppt_y</p:attrName>
                                        </p:attrNameLst>
                                      </p:cBhvr>
                                      <p:tavLst>
                                        <p:tav tm="0">
                                          <p:val>
                                            <p:strVal val="1+#ppt_h/2"/>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16" presetSubtype="21">
                                  <p:stCondLst>
                                    <p:cond delay="0"/>
                                  </p:stCondLst>
                                  <p:childTnLst>
                                    <p:set>
                                      <p:cBhvr>
                                        <p:cTn dur="1" fill="hold" id="27">
                                          <p:stCondLst>
                                            <p:cond delay="0"/>
                                          </p:stCondLst>
                                        </p:cTn>
                                        <p:tgtEl>
                                          <p:spTgt spid="4"/>
                                        </p:tgtEl>
                                        <p:attrNameLst>
                                          <p:attrName>style.visibility</p:attrName>
                                        </p:attrNameLst>
                                      </p:cBhvr>
                                      <p:to>
                                        <p:strVal val="visible"/>
                                      </p:to>
                                    </p:set>
                                    <p:animEffect filter="barn(inVertical)" transition="in">
                                      <p:cBhvr>
                                        <p:cTn dur="500" id="28"/>
                                        <p:tgtEl>
                                          <p:spTgt spid="4"/>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16" presetSubtype="21">
                                  <p:stCondLst>
                                    <p:cond delay="0"/>
                                  </p:stCondLst>
                                  <p:childTnLst>
                                    <p:set>
                                      <p:cBhvr>
                                        <p:cTn dur="1" fill="hold" id="32">
                                          <p:stCondLst>
                                            <p:cond delay="0"/>
                                          </p:stCondLst>
                                        </p:cTn>
                                        <p:tgtEl>
                                          <p:spTgt spid="6"/>
                                        </p:tgtEl>
                                        <p:attrNameLst>
                                          <p:attrName>style.visibility</p:attrName>
                                        </p:attrNameLst>
                                      </p:cBhvr>
                                      <p:to>
                                        <p:strVal val="visible"/>
                                      </p:to>
                                    </p:set>
                                    <p:animEffect filter="barn(inVertical)" transition="in">
                                      <p:cBhvr>
                                        <p:cTn dur="500" id="33"/>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09"/>
      <p:bldP grpId="0" spid="17410"/>
      <p:bldP grpId="0" spid="17413"/>
      <p:bldP grpId="0" spid="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7" name="Rectangle 2"/>
          <p:cNvSpPr>
            <a:spLocks noChangeArrowheads="1" noGrp="1" noRot="1"/>
          </p:cNvSpPr>
          <p:nvPr>
            <p:ph idx="4294967295" type="title"/>
          </p:nvPr>
        </p:nvSpPr>
        <p:spPr>
          <a:xfrm>
            <a:off x="7905750" y="5737225"/>
            <a:ext cx="2667000" cy="609600"/>
          </a:xfrm>
          <a:prstGeom prst="rect">
            <a:avLst/>
          </a:prstGeom>
        </p:spPr>
        <p:txBody>
          <a:bodyPr/>
          <a:lstStyle/>
          <a:p>
            <a:pPr algn="l"/>
            <a:r>
              <a:rPr altLang="zh-CN" b="1" lang="zh-CN" sz="2800">
                <a:solidFill>
                  <a:schemeClr val="tx1"/>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4、易燃固体</a:t>
            </a:r>
          </a:p>
        </p:txBody>
      </p:sp>
      <p:sp>
        <p:nvSpPr>
          <p:cNvPr id="19460" name="椭圆形标注 12292"/>
          <p:cNvSpPr>
            <a:spLocks noChangeArrowheads="1"/>
          </p:cNvSpPr>
          <p:nvPr/>
        </p:nvSpPr>
        <p:spPr bwMode="auto">
          <a:xfrm>
            <a:off x="4073424" y="1450956"/>
            <a:ext cx="2666929" cy="1978044"/>
          </a:xfrm>
          <a:prstGeom prst="wedgeEllipseCallout">
            <a:avLst>
              <a:gd fmla="val -57264" name="adj1"/>
              <a:gd fmla="val 74704" name="adj2"/>
            </a:avLst>
          </a:prstGeom>
          <a:solidFill>
            <a:schemeClr val="accent1"/>
          </a:solidFill>
          <a:ln>
            <a:noFill/>
          </a:ln>
          <a:effectLst>
            <a:prstShdw dir="2700000" dist="17961" prst="shdw17">
              <a:srgbClr val="7A8E99"/>
            </a:prstShdw>
          </a:effectLst>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sz="2400">
                <a:solidFill>
                  <a:schemeClr val="bg1"/>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油漆、稀料、汽油、柴油、香蕉水等</a:t>
            </a:r>
          </a:p>
        </p:txBody>
      </p:sp>
      <p:sp>
        <p:nvSpPr>
          <p:cNvPr id="2" name="矩形 1"/>
          <p:cNvSpPr/>
          <p:nvPr/>
        </p:nvSpPr>
        <p:spPr>
          <a:xfrm>
            <a:off x="1052510" y="1345194"/>
            <a:ext cx="2316480" cy="518160"/>
          </a:xfrm>
          <a:prstGeom prst="rect">
            <a:avLst/>
          </a:prstGeom>
        </p:spPr>
        <p:txBody>
          <a:bodyPr wrap="none">
            <a:spAutoFit/>
          </a:bodyPr>
          <a:lstStyle/>
          <a:p>
            <a:r>
              <a:rPr altLang="zh-CN" b="1" lang="zh-CN" sz="2800">
                <a:solidFill>
                  <a:prstClr val="black"/>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3、易燃液体 </a:t>
            </a:r>
          </a:p>
        </p:txBody>
      </p:sp>
      <p:sp>
        <p:nvSpPr>
          <p:cNvPr id="7" name="Text Box 10">
            <a:extLst>
              <a:ext uri="{FF2B5EF4-FFF2-40B4-BE49-F238E27FC236}">
                <a16:creationId xmlns:a16="http://schemas.microsoft.com/office/drawing/2014/main" id="{C3624754-6C54-4570-8A47-2AF343DBA3F0}"/>
              </a:ext>
            </a:extLst>
          </p:cNvPr>
          <p:cNvSpPr txBox="1">
            <a:spLocks noChangeArrowheads="1"/>
          </p:cNvSpPr>
          <p:nvPr/>
        </p:nvSpPr>
        <p:spPr bwMode="auto">
          <a:xfrm>
            <a:off x="607554" y="390257"/>
            <a:ext cx="61928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b="1" lang="en-US" sz="4000">
                <a:latin charset="-122" panose="02010601030101010101" pitchFamily="2" typeface="iekie jianyuanti"/>
                <a:ea charset="-122" panose="02010601030101010101" pitchFamily="2" typeface="iekie jianyuanti"/>
                <a:cs typeface="+mn-ea"/>
                <a:sym charset="-122" panose="02010601030101010101" pitchFamily="2" typeface="iekie jianyuanti"/>
              </a:rPr>
              <a:t>2、危险化学品分类及标识</a:t>
            </a:r>
          </a:p>
        </p:txBody>
      </p:sp>
      <p:pic>
        <p:nvPicPr>
          <p:cNvPr id="4" name="图片 3">
            <a:extLst>
              <a:ext uri="{FF2B5EF4-FFF2-40B4-BE49-F238E27FC236}">
                <a16:creationId xmlns:a16="http://schemas.microsoft.com/office/drawing/2014/main" id="{CD901202-651C-4C4E-B2DA-5839AA33FA3B}"/>
              </a:ext>
            </a:extLst>
          </p:cNvPr>
          <p:cNvPicPr>
            <a:picLocks noChangeAspect="1"/>
          </p:cNvPicPr>
          <p:nvPr/>
        </p:nvPicPr>
        <p:blipFill>
          <a:blip r:embed="rId3">
            <a:extLst>
              <a:ext uri="{28A0092B-C50C-407E-A947-70E740481C1C}">
                <a14:useLocalDpi val="0"/>
              </a:ext>
            </a:extLst>
          </a:blip>
          <a:stretch>
            <a:fillRect/>
          </a:stretch>
        </p:blipFill>
        <p:spPr>
          <a:xfrm>
            <a:off x="900110" y="2439978"/>
            <a:ext cx="2967311" cy="2933948"/>
          </a:xfrm>
          <a:prstGeom prst="rect">
            <a:avLst/>
          </a:prstGeom>
        </p:spPr>
      </p:pic>
      <p:pic>
        <p:nvPicPr>
          <p:cNvPr id="6" name="图片 5">
            <a:extLst>
              <a:ext uri="{FF2B5EF4-FFF2-40B4-BE49-F238E27FC236}">
                <a16:creationId xmlns:a16="http://schemas.microsoft.com/office/drawing/2014/main" id="{3DC4F2A1-F396-4AED-B13D-5A5747D1D911}"/>
              </a:ext>
            </a:extLst>
          </p:cNvPr>
          <p:cNvPicPr>
            <a:picLocks noChangeAspect="1"/>
          </p:cNvPicPr>
          <p:nvPr/>
        </p:nvPicPr>
        <p:blipFill>
          <a:blip r:embed="rId4">
            <a:extLst>
              <a:ext uri="{28A0092B-C50C-407E-A947-70E740481C1C}">
                <a14:useLocalDpi val="0"/>
              </a:ext>
            </a:extLst>
          </a:blip>
          <a:stretch>
            <a:fillRect/>
          </a:stretch>
        </p:blipFill>
        <p:spPr>
          <a:xfrm>
            <a:off x="7523154" y="2401942"/>
            <a:ext cx="2824491" cy="2792734"/>
          </a:xfrm>
          <a:prstGeom prst="rect">
            <a:avLst/>
          </a:prstGeom>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19457"/>
                                        </p:tgtEl>
                                        <p:attrNameLst>
                                          <p:attrName>style.visibility</p:attrName>
                                        </p:attrNameLst>
                                      </p:cBhvr>
                                      <p:to>
                                        <p:strVal val="visible"/>
                                      </p:to>
                                    </p:set>
                                    <p:anim calcmode="lin" valueType="num">
                                      <p:cBhvr additive="base">
                                        <p:cTn dur="500" fill="hold" id="17"/>
                                        <p:tgtEl>
                                          <p:spTgt spid="19457"/>
                                        </p:tgtEl>
                                        <p:attrNameLst>
                                          <p:attrName>ppt_x</p:attrName>
                                        </p:attrNameLst>
                                      </p:cBhvr>
                                      <p:tavLst>
                                        <p:tav tm="0">
                                          <p:val>
                                            <p:strVal val="#ppt_x"/>
                                          </p:val>
                                        </p:tav>
                                        <p:tav tm="100000">
                                          <p:val>
                                            <p:strVal val="#ppt_x"/>
                                          </p:val>
                                        </p:tav>
                                      </p:tavLst>
                                    </p:anim>
                                    <p:anim calcmode="lin" valueType="num">
                                      <p:cBhvr additive="base">
                                        <p:cTn dur="500" fill="hold" id="18"/>
                                        <p:tgtEl>
                                          <p:spTgt spid="19457"/>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500"/>
                            </p:stCondLst>
                            <p:childTnLst>
                              <p:par>
                                <p:cTn fill="hold" grpId="0" id="20" nodeType="afterEffect" presetClass="entr" presetID="2" presetSubtype="4">
                                  <p:stCondLst>
                                    <p:cond delay="0"/>
                                  </p:stCondLst>
                                  <p:childTnLst>
                                    <p:set>
                                      <p:cBhvr>
                                        <p:cTn dur="1" fill="hold" id="21">
                                          <p:stCondLst>
                                            <p:cond delay="0"/>
                                          </p:stCondLst>
                                        </p:cTn>
                                        <p:tgtEl>
                                          <p:spTgt spid="19460"/>
                                        </p:tgtEl>
                                        <p:attrNameLst>
                                          <p:attrName>style.visibility</p:attrName>
                                        </p:attrNameLst>
                                      </p:cBhvr>
                                      <p:to>
                                        <p:strVal val="visible"/>
                                      </p:to>
                                    </p:set>
                                    <p:anim calcmode="lin" valueType="num">
                                      <p:cBhvr additive="base">
                                        <p:cTn dur="500" fill="hold" id="22"/>
                                        <p:tgtEl>
                                          <p:spTgt spid="19460"/>
                                        </p:tgtEl>
                                        <p:attrNameLst>
                                          <p:attrName>ppt_x</p:attrName>
                                        </p:attrNameLst>
                                      </p:cBhvr>
                                      <p:tavLst>
                                        <p:tav tm="0">
                                          <p:val>
                                            <p:strVal val="#ppt_x"/>
                                          </p:val>
                                        </p:tav>
                                        <p:tav tm="100000">
                                          <p:val>
                                            <p:strVal val="#ppt_x"/>
                                          </p:val>
                                        </p:tav>
                                      </p:tavLst>
                                    </p:anim>
                                    <p:anim calcmode="lin" valueType="num">
                                      <p:cBhvr additive="base">
                                        <p:cTn dur="500" fill="hold" id="23"/>
                                        <p:tgtEl>
                                          <p:spTgt spid="19460"/>
                                        </p:tgtEl>
                                        <p:attrNameLst>
                                          <p:attrName>ppt_y</p:attrName>
                                        </p:attrNameLst>
                                      </p:cBhvr>
                                      <p:tavLst>
                                        <p:tav tm="0">
                                          <p:val>
                                            <p:strVal val="1+#ppt_h/2"/>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53" presetSubtype="0">
                                  <p:stCondLst>
                                    <p:cond delay="0"/>
                                  </p:stCondLst>
                                  <p:childTnLst>
                                    <p:set>
                                      <p:cBhvr>
                                        <p:cTn dur="1" fill="hold" id="27">
                                          <p:stCondLst>
                                            <p:cond delay="0"/>
                                          </p:stCondLst>
                                        </p:cTn>
                                        <p:tgtEl>
                                          <p:spTgt spid="4"/>
                                        </p:tgtEl>
                                        <p:attrNameLst>
                                          <p:attrName>style.visibility</p:attrName>
                                        </p:attrNameLst>
                                      </p:cBhvr>
                                      <p:to>
                                        <p:strVal val="visible"/>
                                      </p:to>
                                    </p:set>
                                    <p:anim calcmode="lin" valueType="num">
                                      <p:cBhvr>
                                        <p:cTn dur="500" fill="hold" id="28"/>
                                        <p:tgtEl>
                                          <p:spTgt spid="4"/>
                                        </p:tgtEl>
                                        <p:attrNameLst>
                                          <p:attrName>ppt_w</p:attrName>
                                        </p:attrNameLst>
                                      </p:cBhvr>
                                      <p:tavLst>
                                        <p:tav tm="0">
                                          <p:val>
                                            <p:fltVal val="0"/>
                                          </p:val>
                                        </p:tav>
                                        <p:tav tm="100000">
                                          <p:val>
                                            <p:strVal val="#ppt_w"/>
                                          </p:val>
                                        </p:tav>
                                      </p:tavLst>
                                    </p:anim>
                                    <p:anim calcmode="lin" valueType="num">
                                      <p:cBhvr>
                                        <p:cTn dur="500" fill="hold" id="29"/>
                                        <p:tgtEl>
                                          <p:spTgt spid="4"/>
                                        </p:tgtEl>
                                        <p:attrNameLst>
                                          <p:attrName>ppt_h</p:attrName>
                                        </p:attrNameLst>
                                      </p:cBhvr>
                                      <p:tavLst>
                                        <p:tav tm="0">
                                          <p:val>
                                            <p:fltVal val="0"/>
                                          </p:val>
                                        </p:tav>
                                        <p:tav tm="100000">
                                          <p:val>
                                            <p:strVal val="#ppt_h"/>
                                          </p:val>
                                        </p:tav>
                                      </p:tavLst>
                                    </p:anim>
                                    <p:animEffect filter="fade" transition="in">
                                      <p:cBhvr>
                                        <p:cTn dur="500" id="30"/>
                                        <p:tgtEl>
                                          <p:spTgt spid="4"/>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14" presetSubtype="10">
                                  <p:stCondLst>
                                    <p:cond delay="0"/>
                                  </p:stCondLst>
                                  <p:childTnLst>
                                    <p:set>
                                      <p:cBhvr>
                                        <p:cTn dur="1" fill="hold" id="34">
                                          <p:stCondLst>
                                            <p:cond delay="0"/>
                                          </p:stCondLst>
                                        </p:cTn>
                                        <p:tgtEl>
                                          <p:spTgt spid="6"/>
                                        </p:tgtEl>
                                        <p:attrNameLst>
                                          <p:attrName>style.visibility</p:attrName>
                                        </p:attrNameLst>
                                      </p:cBhvr>
                                      <p:to>
                                        <p:strVal val="visible"/>
                                      </p:to>
                                    </p:set>
                                    <p:animEffect filter="randombar(horizontal)" transition="in">
                                      <p:cBhvr>
                                        <p:cTn dur="500" id="3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57"/>
      <p:bldP grpId="0" spid="19460"/>
      <p:bldP grpId="0" spid="2"/>
      <p:bldP grpId="0" spid="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1" name="Rectangle 2"/>
          <p:cNvSpPr>
            <a:spLocks noChangeArrowheads="1" noGrp="1" noRot="1"/>
          </p:cNvSpPr>
          <p:nvPr>
            <p:ph idx="4294967295" type="title"/>
          </p:nvPr>
        </p:nvSpPr>
        <p:spPr>
          <a:xfrm>
            <a:off x="876451" y="5337701"/>
            <a:ext cx="5029200" cy="492125"/>
          </a:xfrm>
          <a:prstGeom prst="rect">
            <a:avLst/>
          </a:prstGeom>
        </p:spPr>
        <p:txBody>
          <a:bodyPr>
            <a:normAutofit/>
          </a:bodyPr>
          <a:lstStyle/>
          <a:p>
            <a:pPr algn="l"/>
            <a:r>
              <a:rPr altLang="zh-CN" b="1" lang="en-US" sz="2800">
                <a:solidFill>
                  <a:schemeClr val="tx1"/>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5、氧化剂和有机过氧化物</a:t>
            </a:r>
          </a:p>
        </p:txBody>
      </p:sp>
      <p:sp>
        <p:nvSpPr>
          <p:cNvPr id="2" name="矩形 1"/>
          <p:cNvSpPr/>
          <p:nvPr/>
        </p:nvSpPr>
        <p:spPr>
          <a:xfrm>
            <a:off x="6712305" y="1463945"/>
            <a:ext cx="2666930" cy="518160"/>
          </a:xfrm>
          <a:prstGeom prst="rect">
            <a:avLst/>
          </a:prstGeom>
        </p:spPr>
        <p:txBody>
          <a:bodyPr wrap="square">
            <a:spAutoFit/>
          </a:bodyPr>
          <a:lstStyle/>
          <a:p>
            <a:r>
              <a:rPr altLang="zh-CN" b="1" lang="zh-CN" sz="2800">
                <a:solidFill>
                  <a:prstClr val="black"/>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6、毒害品</a:t>
            </a:r>
          </a:p>
        </p:txBody>
      </p:sp>
      <p:sp>
        <p:nvSpPr>
          <p:cNvPr id="6" name="Text Box 10">
            <a:extLst>
              <a:ext uri="{FF2B5EF4-FFF2-40B4-BE49-F238E27FC236}">
                <a16:creationId xmlns:a16="http://schemas.microsoft.com/office/drawing/2014/main" id="{FC370612-9F89-41CC-BA4B-50A1EB0E7DB3}"/>
              </a:ext>
            </a:extLst>
          </p:cNvPr>
          <p:cNvSpPr txBox="1">
            <a:spLocks noChangeArrowheads="1"/>
          </p:cNvSpPr>
          <p:nvPr/>
        </p:nvSpPr>
        <p:spPr bwMode="auto">
          <a:xfrm>
            <a:off x="607554" y="390257"/>
            <a:ext cx="61928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b="1" lang="en-US" sz="4000">
                <a:latin charset="-122" panose="02010601030101010101" pitchFamily="2" typeface="iekie jianyuanti"/>
                <a:ea charset="-122" panose="02010601030101010101" pitchFamily="2" typeface="iekie jianyuanti"/>
                <a:cs typeface="+mn-ea"/>
                <a:sym charset="-122" panose="02010601030101010101" pitchFamily="2" typeface="iekie jianyuanti"/>
              </a:rPr>
              <a:t>2、危险化学品分类及标识</a:t>
            </a:r>
          </a:p>
        </p:txBody>
      </p:sp>
      <p:pic>
        <p:nvPicPr>
          <p:cNvPr id="4" name="图片 3">
            <a:extLst>
              <a:ext uri="{FF2B5EF4-FFF2-40B4-BE49-F238E27FC236}">
                <a16:creationId xmlns:a16="http://schemas.microsoft.com/office/drawing/2014/main" id="{FB44D07E-010F-46E8-8BBD-1309B4353242}"/>
              </a:ext>
            </a:extLst>
          </p:cNvPr>
          <p:cNvPicPr>
            <a:picLocks noChangeAspect="1"/>
          </p:cNvPicPr>
          <p:nvPr/>
        </p:nvPicPr>
        <p:blipFill>
          <a:blip r:embed="rId3">
            <a:extLst>
              <a:ext uri="{28A0092B-C50C-407E-A947-70E740481C1C}">
                <a14:useLocalDpi val="0"/>
              </a:ext>
            </a:extLst>
          </a:blip>
          <a:stretch>
            <a:fillRect/>
          </a:stretch>
        </p:blipFill>
        <p:spPr>
          <a:xfrm>
            <a:off x="7105645" y="2706251"/>
            <a:ext cx="2490658" cy="2154419"/>
          </a:xfrm>
          <a:prstGeom prst="rect">
            <a:avLst/>
          </a:prstGeom>
        </p:spPr>
      </p:pic>
      <p:pic>
        <p:nvPicPr>
          <p:cNvPr id="7" name="图片 6">
            <a:extLst>
              <a:ext uri="{FF2B5EF4-FFF2-40B4-BE49-F238E27FC236}">
                <a16:creationId xmlns:a16="http://schemas.microsoft.com/office/drawing/2014/main" id="{A74722AD-35EB-47DE-A037-49B5BD6558FD}"/>
              </a:ext>
            </a:extLst>
          </p:cNvPr>
          <p:cNvPicPr>
            <a:picLocks noChangeAspect="1"/>
          </p:cNvPicPr>
          <p:nvPr/>
        </p:nvPicPr>
        <p:blipFill>
          <a:blip r:embed="rId4">
            <a:extLst>
              <a:ext uri="{28A0092B-C50C-407E-A947-70E740481C1C}">
                <a14:useLocalDpi val="0"/>
              </a:ext>
            </a:extLst>
          </a:blip>
          <a:stretch>
            <a:fillRect/>
          </a:stretch>
        </p:blipFill>
        <p:spPr>
          <a:xfrm>
            <a:off x="1618585" y="1460513"/>
            <a:ext cx="3125582" cy="3906031"/>
          </a:xfrm>
          <a:prstGeom prst="rect">
            <a:avLst/>
          </a:prstGeom>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20481"/>
                                        </p:tgtEl>
                                        <p:attrNameLst>
                                          <p:attrName>style.visibility</p:attrName>
                                        </p:attrNameLst>
                                      </p:cBhvr>
                                      <p:to>
                                        <p:strVal val="visible"/>
                                      </p:to>
                                    </p:set>
                                    <p:animEffect filter="fade" transition="in">
                                      <p:cBhvr>
                                        <p:cTn dur="500" id="12"/>
                                        <p:tgtEl>
                                          <p:spTgt spid="20481"/>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500" id="1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81"/>
      <p:bldP grpId="0" spid="2"/>
      <p:bldP grpId="0" spid="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5" name="Rectangle 2"/>
          <p:cNvSpPr>
            <a:spLocks noChangeArrowheads="1" noGrp="1" noRot="1"/>
          </p:cNvSpPr>
          <p:nvPr>
            <p:ph idx="4294967295" type="title"/>
          </p:nvPr>
        </p:nvSpPr>
        <p:spPr>
          <a:xfrm>
            <a:off x="774660" y="1245774"/>
            <a:ext cx="2667000" cy="471488"/>
          </a:xfrm>
          <a:prstGeom prst="rect">
            <a:avLst/>
          </a:prstGeom>
        </p:spPr>
        <p:txBody>
          <a:bodyPr>
            <a:normAutofit/>
          </a:bodyPr>
          <a:lstStyle/>
          <a:p>
            <a:pPr algn="l"/>
            <a:r>
              <a:rPr altLang="zh-CN" b="1" lang="zh-CN" sz="2800">
                <a:solidFill>
                  <a:schemeClr val="tx1"/>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7、放射性物品</a:t>
            </a:r>
          </a:p>
        </p:txBody>
      </p:sp>
      <p:sp>
        <p:nvSpPr>
          <p:cNvPr id="21508" name="椭圆形标注 14340"/>
          <p:cNvSpPr>
            <a:spLocks noChangeArrowheads="1"/>
          </p:cNvSpPr>
          <p:nvPr/>
        </p:nvSpPr>
        <p:spPr bwMode="auto">
          <a:xfrm rot="570737">
            <a:off x="8843762" y="663149"/>
            <a:ext cx="2051558" cy="1230680"/>
          </a:xfrm>
          <a:prstGeom prst="wedgeEllipseCallout">
            <a:avLst>
              <a:gd fmla="val -43745" name="adj1"/>
              <a:gd fmla="val 77546" name="adj2"/>
            </a:avLst>
          </a:prstGeom>
          <a:solidFill>
            <a:schemeClr val="accent1"/>
          </a:solidFill>
          <a:ln>
            <a:noFill/>
          </a:ln>
          <a:effectLst>
            <a:prstShdw dir="2700000" dist="17961" prst="shdw17">
              <a:srgbClr val="7A8E99"/>
            </a:prstShdw>
          </a:effectLst>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a:r>
              <a:rPr altLang="en-US" lang="zh-CN" sz="2400">
                <a:solidFill>
                  <a:schemeClr val="bg1"/>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盐酸、硫酸、硝酸、强碱</a:t>
            </a:r>
          </a:p>
        </p:txBody>
      </p:sp>
      <p:sp>
        <p:nvSpPr>
          <p:cNvPr id="2" name="矩形 1"/>
          <p:cNvSpPr/>
          <p:nvPr/>
        </p:nvSpPr>
        <p:spPr>
          <a:xfrm>
            <a:off x="6498221" y="5764875"/>
            <a:ext cx="1783080" cy="518160"/>
          </a:xfrm>
          <a:prstGeom prst="rect">
            <a:avLst/>
          </a:prstGeom>
        </p:spPr>
        <p:txBody>
          <a:bodyPr wrap="none">
            <a:spAutoFit/>
          </a:bodyPr>
          <a:lstStyle/>
          <a:p>
            <a:r>
              <a:rPr altLang="zh-CN" b="1" lang="zh-CN" sz="2800">
                <a:solidFill>
                  <a:prstClr val="black"/>
                </a:solidFill>
                <a:latin charset="-122" panose="02010601030101010101" pitchFamily="2" typeface="iekie jianyuanti"/>
                <a:ea charset="-122" panose="02010601030101010101" pitchFamily="2" typeface="iekie jianyuanti"/>
                <a:cs typeface="+mn-ea"/>
                <a:sym charset="-122" panose="02010601030101010101" pitchFamily="2" typeface="iekie jianyuanti"/>
              </a:rPr>
              <a:t>8、腐蚀品</a:t>
            </a:r>
          </a:p>
        </p:txBody>
      </p:sp>
      <p:sp>
        <p:nvSpPr>
          <p:cNvPr id="7" name="Text Box 10">
            <a:extLst>
              <a:ext uri="{FF2B5EF4-FFF2-40B4-BE49-F238E27FC236}">
                <a16:creationId xmlns:a16="http://schemas.microsoft.com/office/drawing/2014/main" id="{30477E19-C821-4B7A-932E-DBC20C051138}"/>
              </a:ext>
            </a:extLst>
          </p:cNvPr>
          <p:cNvSpPr txBox="1">
            <a:spLocks noChangeArrowheads="1"/>
          </p:cNvSpPr>
          <p:nvPr/>
        </p:nvSpPr>
        <p:spPr bwMode="auto">
          <a:xfrm>
            <a:off x="607554" y="390257"/>
            <a:ext cx="61928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b="1" lang="en-US" sz="4000">
                <a:latin charset="-122" panose="02010601030101010101" pitchFamily="2" typeface="iekie jianyuanti"/>
                <a:ea charset="-122" panose="02010601030101010101" pitchFamily="2" typeface="iekie jianyuanti"/>
                <a:cs typeface="+mn-ea"/>
                <a:sym charset="-122" panose="02010601030101010101" pitchFamily="2" typeface="iekie jianyuanti"/>
              </a:rPr>
              <a:t>2、危险化学品分类及标识</a:t>
            </a:r>
          </a:p>
        </p:txBody>
      </p:sp>
      <p:pic>
        <p:nvPicPr>
          <p:cNvPr id="8" name="图片 7">
            <a:extLst>
              <a:ext uri="{FF2B5EF4-FFF2-40B4-BE49-F238E27FC236}">
                <a16:creationId xmlns:a16="http://schemas.microsoft.com/office/drawing/2014/main" id="{3D2A96E9-BA8F-4C47-B35F-0FC97C4541BE}"/>
              </a:ext>
            </a:extLst>
          </p:cNvPr>
          <p:cNvPicPr>
            <a:picLocks noChangeAspect="1"/>
          </p:cNvPicPr>
          <p:nvPr/>
        </p:nvPicPr>
        <p:blipFill>
          <a:blip r:embed="rId3">
            <a:extLst>
              <a:ext uri="{28A0092B-C50C-407E-A947-70E740481C1C}">
                <a14:useLocalDpi val="0"/>
              </a:ext>
            </a:extLst>
          </a:blip>
          <a:stretch>
            <a:fillRect/>
          </a:stretch>
        </p:blipFill>
        <p:spPr>
          <a:xfrm>
            <a:off x="593656" y="1993856"/>
            <a:ext cx="3360097" cy="4190890"/>
          </a:xfrm>
          <a:prstGeom prst="rect">
            <a:avLst/>
          </a:prstGeom>
        </p:spPr>
      </p:pic>
      <p:pic>
        <p:nvPicPr>
          <p:cNvPr id="9" name="图片 8">
            <a:extLst>
              <a:ext uri="{FF2B5EF4-FFF2-40B4-BE49-F238E27FC236}">
                <a16:creationId xmlns:a16="http://schemas.microsoft.com/office/drawing/2014/main" id="{4FDA5A99-FEEA-4352-821F-24188C4C6C9A}"/>
              </a:ext>
            </a:extLst>
          </p:cNvPr>
          <p:cNvPicPr>
            <a:picLocks noChangeAspect="1"/>
          </p:cNvPicPr>
          <p:nvPr/>
        </p:nvPicPr>
        <p:blipFill>
          <a:blip r:embed="rId4">
            <a:extLst>
              <a:ext uri="{28A0092B-C50C-407E-A947-70E740481C1C}">
                <a14:useLocalDpi val="0"/>
              </a:ext>
            </a:extLst>
          </a:blip>
          <a:stretch>
            <a:fillRect/>
          </a:stretch>
        </p:blipFill>
        <p:spPr>
          <a:xfrm>
            <a:off x="5164037" y="1022742"/>
            <a:ext cx="4608585" cy="4556769"/>
          </a:xfrm>
          <a:prstGeom prst="rect">
            <a:avLst/>
          </a:prstGeom>
        </p:spPr>
      </p:pic>
    </p:spTree>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21505"/>
                                        </p:tgtEl>
                                        <p:attrNameLst>
                                          <p:attrName>style.visibility</p:attrName>
                                        </p:attrNameLst>
                                      </p:cBhvr>
                                      <p:to>
                                        <p:strVal val="visible"/>
                                      </p:to>
                                    </p:set>
                                    <p:animEffect filter="fade" transition="in">
                                      <p:cBhvr>
                                        <p:cTn dur="500" id="12"/>
                                        <p:tgtEl>
                                          <p:spTgt spid="21505"/>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500" id="17"/>
                                        <p:tgtEl>
                                          <p:spTgt spid="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 presetSubtype="4">
                                  <p:stCondLst>
                                    <p:cond delay="0"/>
                                  </p:stCondLst>
                                  <p:childTnLst>
                                    <p:set>
                                      <p:cBhvr>
                                        <p:cTn dur="1" fill="hold" id="21">
                                          <p:stCondLst>
                                            <p:cond delay="0"/>
                                          </p:stCondLst>
                                        </p:cTn>
                                        <p:tgtEl>
                                          <p:spTgt spid="21508"/>
                                        </p:tgtEl>
                                        <p:attrNameLst>
                                          <p:attrName>style.visibility</p:attrName>
                                        </p:attrNameLst>
                                      </p:cBhvr>
                                      <p:to>
                                        <p:strVal val="visible"/>
                                      </p:to>
                                    </p:set>
                                    <p:anim calcmode="lin" valueType="num">
                                      <p:cBhvr additive="base">
                                        <p:cTn dur="500" fill="hold" id="22"/>
                                        <p:tgtEl>
                                          <p:spTgt spid="21508"/>
                                        </p:tgtEl>
                                        <p:attrNameLst>
                                          <p:attrName>ppt_x</p:attrName>
                                        </p:attrNameLst>
                                      </p:cBhvr>
                                      <p:tavLst>
                                        <p:tav tm="0">
                                          <p:val>
                                            <p:strVal val="#ppt_x"/>
                                          </p:val>
                                        </p:tav>
                                        <p:tav tm="100000">
                                          <p:val>
                                            <p:strVal val="#ppt_x"/>
                                          </p:val>
                                        </p:tav>
                                      </p:tavLst>
                                    </p:anim>
                                    <p:anim calcmode="lin" valueType="num">
                                      <p:cBhvr additive="base">
                                        <p:cTn dur="500" fill="hold" id="23"/>
                                        <p:tgtEl>
                                          <p:spTgt spid="21508"/>
                                        </p:tgtEl>
                                        <p:attrNameLst>
                                          <p:attrName>ppt_y</p:attrName>
                                        </p:attrNameLst>
                                      </p:cBhvr>
                                      <p:tavLst>
                                        <p:tav tm="0">
                                          <p:val>
                                            <p:strVal val="1+#ppt_h/2"/>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2" presetSubtype="4">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500" fill="hold" id="28"/>
                                        <p:tgtEl>
                                          <p:spTgt spid="8"/>
                                        </p:tgtEl>
                                        <p:attrNameLst>
                                          <p:attrName>ppt_x</p:attrName>
                                        </p:attrNameLst>
                                      </p:cBhvr>
                                      <p:tavLst>
                                        <p:tav tm="0">
                                          <p:val>
                                            <p:strVal val="#ppt_x"/>
                                          </p:val>
                                        </p:tav>
                                        <p:tav tm="100000">
                                          <p:val>
                                            <p:strVal val="#ppt_x"/>
                                          </p:val>
                                        </p:tav>
                                      </p:tavLst>
                                    </p:anim>
                                    <p:anim calcmode="lin" valueType="num">
                                      <p:cBhvr additive="base">
                                        <p:cTn dur="500" fill="hold" id="29"/>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16" presetSubtype="21">
                                  <p:stCondLst>
                                    <p:cond delay="0"/>
                                  </p:stCondLst>
                                  <p:childTnLst>
                                    <p:set>
                                      <p:cBhvr>
                                        <p:cTn dur="1" fill="hold" id="33">
                                          <p:stCondLst>
                                            <p:cond delay="0"/>
                                          </p:stCondLst>
                                        </p:cTn>
                                        <p:tgtEl>
                                          <p:spTgt spid="9"/>
                                        </p:tgtEl>
                                        <p:attrNameLst>
                                          <p:attrName>style.visibility</p:attrName>
                                        </p:attrNameLst>
                                      </p:cBhvr>
                                      <p:to>
                                        <p:strVal val="visible"/>
                                      </p:to>
                                    </p:set>
                                    <p:animEffect filter="barn(inVertical)" transition="in">
                                      <p:cBhvr>
                                        <p:cTn dur="500" id="3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505"/>
      <p:bldP grpId="0" spid="21508"/>
      <p:bldP grpId="0" spid="2"/>
      <p:bldP grpId="0" spid="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圆角 15">
            <a:extLst>
              <a:ext uri="{FF2B5EF4-FFF2-40B4-BE49-F238E27FC236}">
                <a16:creationId xmlns:a16="http://schemas.microsoft.com/office/drawing/2014/main" id="{E0D86EC9-15CE-4A96-91D5-776B4615DBE5}"/>
              </a:ext>
            </a:extLst>
          </p:cNvPr>
          <p:cNvSpPr/>
          <p:nvPr/>
        </p:nvSpPr>
        <p:spPr>
          <a:xfrm>
            <a:off x="754743" y="406399"/>
            <a:ext cx="10682514" cy="6139543"/>
          </a:xfrm>
          <a:prstGeom prst="roundRect">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iekie jianyuanti"/>
              <a:ea charset="-122" panose="02010601030101010101" pitchFamily="2" typeface="iekie jianyuanti"/>
              <a:sym charset="-122" panose="02010601030101010101" pitchFamily="2" typeface="iekie jianyuanti"/>
            </a:endParaRPr>
          </a:p>
        </p:txBody>
      </p:sp>
      <p:grpSp>
        <p:nvGrpSpPr>
          <p:cNvPr id="15" name="组合 14">
            <a:extLst>
              <a:ext uri="{FF2B5EF4-FFF2-40B4-BE49-F238E27FC236}">
                <a16:creationId xmlns:a16="http://schemas.microsoft.com/office/drawing/2014/main" id="{8DE059D0-E0B6-45F0-8650-406F8F14AAFC}"/>
              </a:ext>
            </a:extLst>
          </p:cNvPr>
          <p:cNvGrpSpPr/>
          <p:nvPr/>
        </p:nvGrpSpPr>
        <p:grpSpPr>
          <a:xfrm>
            <a:off x="2721718" y="1370423"/>
            <a:ext cx="6476882" cy="1970475"/>
            <a:chOff x="3898741" y="1524965"/>
            <a:chExt cx="7590092" cy="2309149"/>
          </a:xfrm>
        </p:grpSpPr>
        <p:sp>
          <p:nvSpPr>
            <p:cNvPr id="3" name="椭圆 2">
              <a:extLst>
                <a:ext uri="{FF2B5EF4-FFF2-40B4-BE49-F238E27FC236}">
                  <a16:creationId xmlns:a16="http://schemas.microsoft.com/office/drawing/2014/main" id="{DF0D64E7-B280-40F4-805F-C79047D9C435}"/>
                </a:ext>
              </a:extLst>
            </p:cNvPr>
            <p:cNvSpPr/>
            <p:nvPr/>
          </p:nvSpPr>
          <p:spPr>
            <a:xfrm>
              <a:off x="4892233" y="2092126"/>
              <a:ext cx="1323371" cy="13233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4" name="椭圆 3">
              <a:extLst>
                <a:ext uri="{FF2B5EF4-FFF2-40B4-BE49-F238E27FC236}">
                  <a16:creationId xmlns:a16="http://schemas.microsoft.com/office/drawing/2014/main" id="{A9AC4BD7-FAE7-4077-BFA0-CA94605E311A}"/>
                </a:ext>
              </a:extLst>
            </p:cNvPr>
            <p:cNvSpPr/>
            <p:nvPr/>
          </p:nvSpPr>
          <p:spPr>
            <a:xfrm>
              <a:off x="6591781" y="1524965"/>
              <a:ext cx="2309149" cy="2309149"/>
            </a:xfrm>
            <a:prstGeom prst="ellipse">
              <a:avLst/>
            </a:prstGeom>
            <a:solidFill>
              <a:srgbClr val="FFDB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5" name="椭圆 4">
              <a:extLst>
                <a:ext uri="{FF2B5EF4-FFF2-40B4-BE49-F238E27FC236}">
                  <a16:creationId xmlns:a16="http://schemas.microsoft.com/office/drawing/2014/main" id="{2374DA23-F813-423E-96E0-73575CA3F097}"/>
                </a:ext>
              </a:extLst>
            </p:cNvPr>
            <p:cNvSpPr/>
            <p:nvPr/>
          </p:nvSpPr>
          <p:spPr>
            <a:xfrm>
              <a:off x="9277107" y="2092125"/>
              <a:ext cx="1323371" cy="13233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6" name="椭圆 5">
              <a:extLst>
                <a:ext uri="{FF2B5EF4-FFF2-40B4-BE49-F238E27FC236}">
                  <a16:creationId xmlns:a16="http://schemas.microsoft.com/office/drawing/2014/main" id="{8BC6A547-FF31-4F8A-92B1-488FBE59501D}"/>
                </a:ext>
              </a:extLst>
            </p:cNvPr>
            <p:cNvSpPr/>
            <p:nvPr/>
          </p:nvSpPr>
          <p:spPr>
            <a:xfrm>
              <a:off x="3898741" y="2520389"/>
              <a:ext cx="512178" cy="512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7" name="椭圆 6">
              <a:extLst>
                <a:ext uri="{FF2B5EF4-FFF2-40B4-BE49-F238E27FC236}">
                  <a16:creationId xmlns:a16="http://schemas.microsoft.com/office/drawing/2014/main" id="{08F9890B-11B3-4D9D-830C-98CD4D1CC83D}"/>
                </a:ext>
              </a:extLst>
            </p:cNvPr>
            <p:cNvSpPr/>
            <p:nvPr/>
          </p:nvSpPr>
          <p:spPr>
            <a:xfrm>
              <a:off x="10976655" y="2520389"/>
              <a:ext cx="512178" cy="512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endParaRPr>
            </a:p>
          </p:txBody>
        </p:sp>
        <p:sp>
          <p:nvSpPr>
            <p:cNvPr id="8" name="文本框 7">
              <a:extLst>
                <a:ext uri="{FF2B5EF4-FFF2-40B4-BE49-F238E27FC236}">
                  <a16:creationId xmlns:a16="http://schemas.microsoft.com/office/drawing/2014/main" id="{0610E1F2-77BC-4328-8ABB-03898ABD54A9}"/>
                </a:ext>
              </a:extLst>
            </p:cNvPr>
            <p:cNvSpPr txBox="1"/>
            <p:nvPr/>
          </p:nvSpPr>
          <p:spPr>
            <a:xfrm>
              <a:off x="5091894" y="2305037"/>
              <a:ext cx="868102" cy="964406"/>
            </a:xfrm>
            <a:prstGeom prst="rect">
              <a:avLst/>
            </a:prstGeom>
            <a:noFill/>
          </p:spPr>
          <p:txBody>
            <a:bodyPr rtlCol="0" wrap="squar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48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第</a:t>
              </a:r>
            </a:p>
          </p:txBody>
        </p:sp>
        <p:sp>
          <p:nvSpPr>
            <p:cNvPr id="11" name="文本框 10">
              <a:extLst>
                <a:ext uri="{FF2B5EF4-FFF2-40B4-BE49-F238E27FC236}">
                  <a16:creationId xmlns:a16="http://schemas.microsoft.com/office/drawing/2014/main" id="{D8DF608F-C274-410E-A4F0-EB2C77DEE6E9}"/>
                </a:ext>
              </a:extLst>
            </p:cNvPr>
            <p:cNvSpPr txBox="1"/>
            <p:nvPr/>
          </p:nvSpPr>
          <p:spPr>
            <a:xfrm>
              <a:off x="9517277" y="2313711"/>
              <a:ext cx="868102" cy="964406"/>
            </a:xfrm>
            <a:prstGeom prst="rect">
              <a:avLst/>
            </a:prstGeom>
            <a:noFill/>
          </p:spPr>
          <p:txBody>
            <a:bodyPr rtlCol="0" wrap="squar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4800" u="none">
                  <a:ln>
                    <a:noFill/>
                  </a:ln>
                  <a:solidFill>
                    <a:prstClr val="white"/>
                  </a:solidFill>
                  <a:effectLst/>
                  <a:uLnTx/>
                  <a:uFillTx/>
                  <a:latin charset="-122" panose="02010601030101010101" pitchFamily="2" typeface="iekie jianyuanti"/>
                  <a:ea charset="-122" panose="02010601030101010101" pitchFamily="2" typeface="iekie jianyuanti"/>
                  <a:sym charset="-122" panose="02010601030101010101" pitchFamily="2" typeface="iekie jianyuanti"/>
                </a:rPr>
                <a:t>章</a:t>
              </a:r>
            </a:p>
          </p:txBody>
        </p:sp>
        <p:sp>
          <p:nvSpPr>
            <p:cNvPr id="12" name="文本框 11">
              <a:extLst>
                <a:ext uri="{FF2B5EF4-FFF2-40B4-BE49-F238E27FC236}">
                  <a16:creationId xmlns:a16="http://schemas.microsoft.com/office/drawing/2014/main" id="{78847824-1C75-4E54-B13F-8E3368DEFDB3}"/>
                </a:ext>
              </a:extLst>
            </p:cNvPr>
            <p:cNvSpPr txBox="1"/>
            <p:nvPr/>
          </p:nvSpPr>
          <p:spPr>
            <a:xfrm>
              <a:off x="6947222" y="1890518"/>
              <a:ext cx="1598268" cy="1678780"/>
            </a:xfrm>
            <a:prstGeom prst="rect">
              <a:avLst/>
            </a:prstGeom>
            <a:noFill/>
          </p:spPr>
          <p:txBody>
            <a:bodyPr rtlCol="0" wrap="squar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altLang="en-US" lang="zh-CN" sz="8800">
                  <a:solidFill>
                    <a:schemeClr val="accent2"/>
                  </a:solidFill>
                  <a:latin charset="-122" panose="02010601030101010101" pitchFamily="2" typeface="iekie jianyuanti"/>
                  <a:ea charset="-122" panose="02010601030101010101" pitchFamily="2" typeface="iekie jianyuanti"/>
                  <a:sym charset="-122" panose="02010601030101010101" pitchFamily="2" typeface="iekie jianyuanti"/>
                </a:rPr>
                <a:t>二</a:t>
              </a:r>
            </a:p>
          </p:txBody>
        </p:sp>
      </p:grpSp>
      <p:sp>
        <p:nvSpPr>
          <p:cNvPr id="13" name="TextBox 12">
            <a:extLst>
              <a:ext uri="{FF2B5EF4-FFF2-40B4-BE49-F238E27FC236}">
                <a16:creationId xmlns:a16="http://schemas.microsoft.com/office/drawing/2014/main" id="{28E22761-C2E0-4E05-BE5E-D707BCA1D07D}"/>
              </a:ext>
            </a:extLst>
          </p:cNvPr>
          <p:cNvSpPr txBox="1"/>
          <p:nvPr/>
        </p:nvSpPr>
        <p:spPr>
          <a:xfrm>
            <a:off x="1715565" y="4802618"/>
            <a:ext cx="8489189" cy="811530"/>
          </a:xfrm>
          <a:prstGeom prst="rect">
            <a:avLst/>
          </a:prstGeom>
          <a:noFill/>
        </p:spPr>
        <p:txBody>
          <a:bodyPr rtlCol="0" wrap="square">
            <a:spAutoFit/>
          </a:bodyPr>
          <a:lstStyle/>
          <a:p>
            <a:pPr algn="ctr" defTabSz="457200" eaLnBrk="1" fontAlgn="auto" hangingPunct="1" indent="0" latinLnBrk="0" lvl="0" marL="0" marR="0" rtl="0">
              <a:lnSpc>
                <a:spcPct val="150000"/>
              </a:lnSpc>
              <a:spcBef>
                <a:spcPct val="0"/>
              </a:spcBef>
              <a:spcAft>
                <a:spcPct val="0"/>
              </a:spcAft>
              <a:buClrTx/>
              <a:buSzTx/>
              <a:buFontTx/>
              <a:buNone/>
              <a:defRPr/>
            </a:pPr>
            <a:r>
              <a:rPr baseline="0" cap="none" i="0" kern="1200" kumimoji="0" lang="id-ID" noProof="0" normalizeH="0" spc="0" strike="noStrike" sz="1050" u="none">
                <a:ln>
                  <a:noFill/>
                </a:ln>
                <a:solidFill>
                  <a:prstClr val="black">
                    <a:lumMod val="75000"/>
                    <a:lumOff val="25000"/>
                  </a:prstClr>
                </a:solidFill>
                <a:effectLst/>
                <a:uLnTx/>
                <a:uFillTx/>
                <a:latin charset="-122" panose="02010601030101010101" pitchFamily="2" typeface="iekie jianyuanti"/>
                <a:ea charset="-122" panose="02010601030101010101" pitchFamily="2" typeface="iekie jianyuanti"/>
                <a:cs charset="0" panose="020f0502020204030203" pitchFamily="34" typeface="Lato"/>
                <a:sym charset="-122" panose="02010601030101010101" pitchFamily="2" typeface="iekie jianyuanti"/>
              </a:rPr>
              <a:t>Lorem ipsum dolor sit amet, consectetur adipiscing elit, sed do eiusmod tempor incididunt ut labore et dolore magna aliqua. Ut enim ad minim veniam, quis nostrud exercitation ullamco laboris nisi ut aliquip. ex ea commodo consequat. Duis aute irure dolor in reprehenderit. </a:t>
            </a:r>
          </a:p>
        </p:txBody>
      </p:sp>
      <p:sp>
        <p:nvSpPr>
          <p:cNvPr id="17" name="文本框 16">
            <a:extLst>
              <a:ext uri="{FF2B5EF4-FFF2-40B4-BE49-F238E27FC236}">
                <a16:creationId xmlns:a16="http://schemas.microsoft.com/office/drawing/2014/main" id="{2FA1D8AA-45B5-4F83-BF65-D490A08322B6}"/>
              </a:ext>
            </a:extLst>
          </p:cNvPr>
          <p:cNvSpPr txBox="1"/>
          <p:nvPr/>
        </p:nvSpPr>
        <p:spPr>
          <a:xfrm>
            <a:off x="3636506" y="3776795"/>
            <a:ext cx="5927019" cy="762000"/>
          </a:xfrm>
          <a:prstGeom prst="rect">
            <a:avLst/>
          </a:prstGeom>
          <a:noFill/>
        </p:spPr>
        <p:txBody>
          <a:bodyPr rtlCol="0" wrap="square">
            <a:spAutoFit/>
          </a:bodyPr>
          <a:lstStyle/>
          <a:p>
            <a:pPr algn="ctr" defTabSz="457200" lvl="0">
              <a:defRPr/>
            </a:pPr>
            <a:r>
              <a:rPr altLang="en-US" lang="zh-CN" sz="4400">
                <a:solidFill>
                  <a:schemeClr val="accent2"/>
                </a:solidFill>
                <a:latin charset="-122" panose="02010601030101010101" pitchFamily="2" typeface="iekie jianyuanti"/>
                <a:ea charset="-122" panose="02010601030101010101" pitchFamily="2" typeface="iekie jianyuanti"/>
                <a:sym charset="-122" panose="02010601030101010101" pitchFamily="2" typeface="iekie jianyuanti"/>
              </a:rPr>
              <a:t>危险化学品危害及预防</a:t>
            </a:r>
          </a:p>
        </p:txBody>
      </p:sp>
      <p:pic>
        <p:nvPicPr>
          <p:cNvPr id="18" name="图形 17">
            <a:extLst>
              <a:ext uri="{FF2B5EF4-FFF2-40B4-BE49-F238E27FC236}">
                <a16:creationId xmlns:a16="http://schemas.microsoft.com/office/drawing/2014/main" id="{73CFF740-20DF-4A15-BF2C-70E291726F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75093" y="3264705"/>
            <a:ext cx="864783" cy="1193181"/>
          </a:xfrm>
          <a:prstGeom prst="rect">
            <a:avLst/>
          </a:prstGeom>
        </p:spPr>
      </p:pic>
      <p:pic>
        <p:nvPicPr>
          <p:cNvPr id="19" name="图形 18">
            <a:extLst>
              <a:ext uri="{FF2B5EF4-FFF2-40B4-BE49-F238E27FC236}">
                <a16:creationId xmlns:a16="http://schemas.microsoft.com/office/drawing/2014/main" id="{55A271DB-A949-4410-8548-6E357EA275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6205" y="5443412"/>
            <a:ext cx="552718" cy="643463"/>
          </a:xfrm>
          <a:prstGeom prst="rect">
            <a:avLst/>
          </a:prstGeom>
        </p:spPr>
      </p:pic>
      <p:pic>
        <p:nvPicPr>
          <p:cNvPr id="20" name="图形 19">
            <a:extLst>
              <a:ext uri="{FF2B5EF4-FFF2-40B4-BE49-F238E27FC236}">
                <a16:creationId xmlns:a16="http://schemas.microsoft.com/office/drawing/2014/main" id="{85B4E013-9151-4397-A789-8B6160720F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36908" y="1270957"/>
            <a:ext cx="978921" cy="1002797"/>
          </a:xfrm>
          <a:prstGeom prst="rect">
            <a:avLst/>
          </a:prstGeom>
        </p:spPr>
      </p:pic>
      <p:pic>
        <p:nvPicPr>
          <p:cNvPr id="21" name="图形 20">
            <a:extLst>
              <a:ext uri="{FF2B5EF4-FFF2-40B4-BE49-F238E27FC236}">
                <a16:creationId xmlns:a16="http://schemas.microsoft.com/office/drawing/2014/main" id="{A11F600D-2CBD-4697-ABFD-AD8EDEDD1D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38200" y="2705157"/>
            <a:ext cx="1282457" cy="1253638"/>
          </a:xfrm>
          <a:prstGeom prst="rect">
            <a:avLst/>
          </a:prstGeom>
        </p:spPr>
      </p:pic>
    </p:spTree>
    <p:extLst>
      <p:ext uri="{BB962C8B-B14F-4D97-AF65-F5344CB8AC3E}">
        <p14:creationId val="1310914651"/>
      </p:ext>
    </p:extLst>
  </p:cSld>
  <p:clrMapOvr>
    <a:masterClrMapping/>
  </p:clrMapOvr>
  <mc:AlternateContent>
    <mc:Choice Requires="p14">
      <p:transition advClick="0" p14:dur="125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15"/>
                                        </p:tgtEl>
                                        <p:attrNameLst>
                                          <p:attrName>style.visibility</p:attrName>
                                        </p:attrNameLst>
                                      </p:cBhvr>
                                      <p:to>
                                        <p:strVal val="visible"/>
                                      </p:to>
                                    </p:set>
                                    <p:animEffect filter="randombar(horizontal)"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13"/>
                                        </p:tgtEl>
                                        <p:attrNameLst>
                                          <p:attrName>style.visibility</p:attrName>
                                        </p:attrNameLst>
                                      </p:cBhvr>
                                      <p:to>
                                        <p:strVal val="visible"/>
                                      </p:to>
                                    </p:set>
                                    <p:animEffect filter="randombar(horizontal)"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17"/>
                                        </p:tgtEl>
                                        <p:attrNameLst>
                                          <p:attrName>style.visibility</p:attrName>
                                        </p:attrNameLst>
                                      </p:cBhvr>
                                      <p:to>
                                        <p:strVal val="visible"/>
                                      </p:to>
                                    </p:set>
                                    <p:animEffect filter="randombar(horizontal)" transition="in">
                                      <p:cBhvr>
                                        <p:cTn dur="500" id="1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754">
      <a:dk1>
        <a:sysClr val="windowText" lastClr="000000"/>
      </a:dk1>
      <a:lt1>
        <a:sysClr val="window" lastClr="FFFFFF"/>
      </a:lt1>
      <a:dk2>
        <a:srgbClr val="44546A"/>
      </a:dk2>
      <a:lt2>
        <a:srgbClr val="E7E6E6"/>
      </a:lt2>
      <a:accent1>
        <a:srgbClr val="F9BD40"/>
      </a:accent1>
      <a:accent2>
        <a:srgbClr val="3A3838"/>
      </a:accent2>
      <a:accent3>
        <a:srgbClr val="F9BD40"/>
      </a:accent3>
      <a:accent4>
        <a:srgbClr val="3A3838"/>
      </a:accent4>
      <a:accent5>
        <a:srgbClr val="F9BD40"/>
      </a:accent5>
      <a:accent6>
        <a:srgbClr val="3A3838"/>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174</Paragraphs>
  <Slides>30</Slides>
  <Notes>23</Notes>
  <TotalTime>103</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30</vt:i4>
      </vt:variant>
    </vt:vector>
  </HeadingPairs>
  <TitlesOfParts>
    <vt:vector baseType="lpstr" size="40">
      <vt:lpstr>Arial</vt:lpstr>
      <vt:lpstr>等线 Light</vt:lpstr>
      <vt:lpstr>等线</vt:lpstr>
      <vt:lpstr>iekie jianyuanti</vt:lpstr>
      <vt:lpstr>Calibri Light</vt:lpstr>
      <vt:lpstr>Calibri</vt:lpstr>
      <vt:lpstr>Lato</vt:lpstr>
      <vt:lpstr>宋体</vt:lpstr>
      <vt:lpstr>Wingdings</vt:lpstr>
      <vt:lpstr>Office 主题​​</vt:lpstr>
      <vt:lpstr>PowerPoint Presentation</vt:lpstr>
      <vt:lpstr>PowerPoint Presentation</vt:lpstr>
      <vt:lpstr>PowerPoint Presentation</vt:lpstr>
      <vt:lpstr>PowerPoint Presentation</vt:lpstr>
      <vt:lpstr>PowerPoint Presentation</vt:lpstr>
      <vt:lpstr>4、易燃固体</vt:lpstr>
      <vt:lpstr>5、氧化剂和有机过氧化物</vt:lpstr>
      <vt:lpstr>7、放射性物品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防中毒</vt:lpstr>
      <vt:lpstr>防污染环境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2、中毒应急处理</vt:lpstr>
      <vt:lpstr>3、危化品泄漏应急处理</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2019-10-14T01:38:23Z</dcterms:created>
  <cp:lastModifiedBy>kan</cp:lastModifiedBy>
  <dcterms:modified xsi:type="dcterms:W3CDTF">2021-08-20T10:57:22Z</dcterms:modified>
  <cp:revision>32</cp:revision>
  <dc:title>PowerPoint 演示文稿</dc:title>
</cp:coreProperties>
</file>