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3" r:id="rId8"/>
    <p:sldId id="260" r:id="rId9"/>
    <p:sldId id="261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6341"/>
  </p:normalViewPr>
  <p:slideViewPr>
    <p:cSldViewPr snapToGrid="0">
      <p:cViewPr varScale="1">
        <p:scale>
          <a:sx n="88" d="100"/>
          <a:sy n="88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D2562-292F-EA43-A797-0CC7A928D52B}" type="datetimeFigureOut">
              <a:rPr kumimoji="1" lang="zh-CN" altLang="en-US" smtClean="0"/>
              <a:t>2016/2/2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4BC8-0F79-4C41-839B-4FD35BF1B99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93202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606002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596382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464132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431682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41962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521898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41538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390657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63575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247242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151390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68313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125174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094820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90147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35962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11358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38506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894775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61334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009386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9449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825807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75E0-14CC-411C-BE23-61E33654B70D}" type="datetimeFigureOut">
              <a:rPr lang="zh-CN" altLang="en-US" smtClean="0"/>
              <a:t>2016/2/2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1E5E-7A55-495E-96EA-CE7034638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574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11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http://journey.yanj.cn/" TargetMode="External" Type="http://schemas.openxmlformats.org/officeDocument/2006/relationships/hyperlink"/><Relationship Id="rId4" Target="http://www.rapidesign.cn/" TargetMode="External" Type="http://schemas.openxmlformats.org/officeDocument/2006/relationships/hyperlink"/><Relationship Id="rId5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journey.yanj.cn/" TargetMode="External" Type="http://schemas.openxmlformats.org/officeDocument/2006/relationships/hyperlink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2573807" y="2488322"/>
            <a:ext cx="748235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charset="0" panose="020b0502020202020204" pitchFamily="34" typeface="Century Gothic"/>
              </a:rPr>
              <a:t>Business Report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06270" y="3592858"/>
            <a:ext cx="3017425" cy="471307"/>
            <a:chOff x="5031305" y="3548218"/>
            <a:chExt cx="2820999" cy="334107"/>
          </a:xfrm>
        </p:grpSpPr>
        <p:sp>
          <p:nvSpPr>
            <p:cNvPr id="2" name="圆角矩形 1"/>
            <p:cNvSpPr/>
            <p:nvPr/>
          </p:nvSpPr>
          <p:spPr>
            <a:xfrm>
              <a:off x="5031305" y="3548218"/>
              <a:ext cx="2567354" cy="334107"/>
            </a:xfrm>
            <a:prstGeom prst="roundRect">
              <a:avLst/>
            </a:prstGeom>
            <a:solidFill>
              <a:srgbClr val="FFFFFF">
                <a:alpha val="3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20499" y="3562545"/>
              <a:ext cx="2731806" cy="302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200">
                  <a:solidFill>
                    <a:schemeClr val="bg1"/>
                  </a:solidFill>
                  <a:latin charset="0" panose="020b0502020202020204" pitchFamily="34" typeface="Century Gothic"/>
                </a:rPr>
                <a:t>Designed by 9191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571639" y="6295203"/>
            <a:ext cx="292202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0" panose="020b0502020202020204" pitchFamily="34" typeface="Century Gothic"/>
              </a:rPr>
              <a:t>@9191PPT</a:t>
            </a:r>
          </a:p>
        </p:txBody>
      </p:sp>
    </p:spTree>
    <p:extLst>
      <p:ext uri="{BB962C8B-B14F-4D97-AF65-F5344CB8AC3E}">
        <p14:creationId val="26801350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180447" y="811388"/>
            <a:ext cx="30676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0" panose="02000000000000000000" pitchFamily="2" typeface="Nexa Light"/>
              </a:rPr>
              <a:t>CONTENT</a:t>
            </a:r>
          </a:p>
        </p:txBody>
      </p:sp>
      <p:sp>
        <p:nvSpPr>
          <p:cNvPr id="4" name="矩形 3"/>
          <p:cNvSpPr/>
          <p:nvPr/>
        </p:nvSpPr>
        <p:spPr>
          <a:xfrm flipV="1" rot="18814540">
            <a:off x="3139443" y="1377902"/>
            <a:ext cx="1473887" cy="457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14279" y="2514765"/>
            <a:ext cx="1769807" cy="1769807"/>
            <a:chOff x="1281487" y="2930652"/>
            <a:chExt cx="1769807" cy="1769807"/>
          </a:xfrm>
        </p:grpSpPr>
        <p:sp>
          <p:nvSpPr>
            <p:cNvPr id="6" name="椭圆 5">
              <a:hlinkClick r:id="rId3"/>
            </p:cNvPr>
            <p:cNvSpPr/>
            <p:nvPr/>
          </p:nvSpPr>
          <p:spPr>
            <a:xfrm>
              <a:off x="1281487" y="2930652"/>
              <a:ext cx="1769807" cy="176980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1793090" y="3388112"/>
              <a:ext cx="746601" cy="854886"/>
            </a:xfrm>
            <a:custGeom>
              <a:gdLst>
                <a:gd fmla="*/ 2809875 w 4627563" name="T0"/>
                <a:gd fmla="*/ 4811712 h 5299074" name="T1"/>
                <a:gd fmla="*/ 2745224 w 4627563" name="T2"/>
                <a:gd fmla="*/ 4870449 h 5299074" name="T3"/>
                <a:gd fmla="*/ 2693583 w 4627563" name="T4"/>
                <a:gd fmla="*/ 4799805 h 5299074" name="T5"/>
                <a:gd fmla="*/ 3054173 w 4627563" name="T6"/>
                <a:gd fmla="*/ 4245768 h 5299074" name="T7"/>
                <a:gd fmla="*/ 3143251 w 4627563" name="T8"/>
                <a:gd fmla="*/ 4339034 h 5299074" name="T9"/>
                <a:gd fmla="*/ 3063717 w 4627563" name="T10"/>
                <a:gd fmla="*/ 4441428 h 5299074" name="T11"/>
                <a:gd fmla="*/ 2956345 w 4627563" name="T12"/>
                <a:gd fmla="*/ 4391421 h 5299074" name="T13"/>
                <a:gd fmla="*/ 2973843 w 4627563" name="T14"/>
                <a:gd fmla="*/ 4273946 h 5299074" name="T15"/>
                <a:gd fmla="*/ 3313113 w 4627563" name="T16"/>
                <a:gd fmla="*/ 3781821 h 5299074" name="T17"/>
                <a:gd fmla="*/ 3390107 w 4627563" name="T18"/>
                <a:gd fmla="*/ 3842543 h 5299074" name="T19"/>
                <a:gd fmla="*/ 3397647 w 4627563" name="T20"/>
                <a:gd fmla="*/ 3943746 h 5299074" name="T21"/>
                <a:gd fmla="*/ 3329782 w 4627563" name="T22"/>
                <a:gd fmla="*/ 4014787 h 5299074" name="T23"/>
                <a:gd fmla="*/ 3228578 w 4627563" name="T24"/>
                <a:gd fmla="*/ 4012009 h 5299074" name="T25"/>
                <a:gd fmla="*/ 3164681 w 4627563" name="T26"/>
                <a:gd fmla="*/ 3937793 h 5299074" name="T27"/>
                <a:gd fmla="*/ 3176984 w 4627563" name="T28"/>
                <a:gd fmla="*/ 3837781 h 5299074" name="T29"/>
                <a:gd fmla="*/ 3257153 w 4627563" name="T30"/>
                <a:gd fmla="*/ 3780631 h 5299074" name="T31"/>
                <a:gd fmla="*/ 2749233 w 4627563" name="T32"/>
                <a:gd fmla="*/ 3662481 h 5299074" name="T33"/>
                <a:gd fmla="*/ 2837260 w 4627563" name="T34"/>
                <a:gd fmla="*/ 3818473 h 5299074" name="T35"/>
                <a:gd fmla="*/ 2780558 w 4627563" name="T36"/>
                <a:gd fmla="*/ 3991178 h 5299074" name="T37"/>
                <a:gd fmla="*/ 2616002 w 4627563" name="T38"/>
                <a:gd fmla="*/ 4064000 h 5299074" name="T39"/>
                <a:gd fmla="*/ 2451446 w 4627563" name="T40"/>
                <a:gd fmla="*/ 3991178 h 5299074" name="T41"/>
                <a:gd fmla="*/ 2395140 w 4627563" name="T42"/>
                <a:gd fmla="*/ 3818473 h 5299074" name="T43"/>
                <a:gd fmla="*/ 2483167 w 4627563" name="T44"/>
                <a:gd fmla="*/ 3662481 h 5299074" name="T45"/>
                <a:gd fmla="*/ 2204869 w 4627563" name="T46"/>
                <a:gd fmla="*/ 3415897 h 5299074" name="T47"/>
                <a:gd fmla="*/ 2282395 w 4627563" name="T48"/>
                <a:gd fmla="*/ 3464853 h 5299074" name="T49"/>
                <a:gd fmla="*/ 2298297 w 4627563" name="T50"/>
                <a:gd fmla="*/ 3556447 h 5299074" name="T51"/>
                <a:gd fmla="*/ 2241843 w 4627563" name="T52"/>
                <a:gd fmla="*/ 3627907 h 5299074" name="T53"/>
                <a:gd fmla="*/ 2148415 w 4627563" name="T54"/>
                <a:gd fmla="*/ 3634619 h 5299074" name="T55"/>
                <a:gd fmla="*/ 2082419 w 4627563" name="T56"/>
                <a:gd fmla="*/ 3572634 h 5299074" name="T57"/>
                <a:gd fmla="*/ 2084805 w 4627563" name="T58"/>
                <a:gd fmla="*/ 3479065 h 5299074" name="T59"/>
                <a:gd fmla="*/ 2153583 w 4627563" name="T60"/>
                <a:gd fmla="*/ 3419845 h 5299074" name="T61"/>
                <a:gd fmla="*/ 2956426 w 4627563" name="T62"/>
                <a:gd fmla="*/ 3238079 h 5299074" name="T63"/>
                <a:gd fmla="*/ 3038085 w 4627563" name="T64"/>
                <a:gd fmla="*/ 3342332 h 5299074" name="T65"/>
                <a:gd fmla="*/ 3015093 w 4627563" name="T66"/>
                <a:gd fmla="*/ 3476712 h 5299074" name="T67"/>
                <a:gd fmla="*/ 2902515 w 4627563" name="T68"/>
                <a:gd fmla="*/ 3548065 h 5299074" name="T69"/>
                <a:gd fmla="*/ 2771703 w 4627563" name="T70"/>
                <a:gd fmla="*/ 3511992 h 5299074" name="T71"/>
                <a:gd fmla="*/ 2711450 w 4627563" name="T72"/>
                <a:gd fmla="*/ 3392675 h 5299074" name="T73"/>
                <a:gd fmla="*/ 2760207 w 4627563" name="T74"/>
                <a:gd fmla="*/ 3266620 h 5299074" name="T75"/>
                <a:gd fmla="*/ 1341242 w 4627563" name="T76"/>
                <a:gd fmla="*/ 3000374 h 5299074" name="T77"/>
                <a:gd fmla="*/ 403620 w 4627563" name="T78"/>
                <a:gd fmla="*/ 4688870 h 5299074" name="T79"/>
                <a:gd fmla="*/ 498850 w 4627563" name="T80"/>
                <a:gd fmla="*/ 4903704 h 5299074" name="T81"/>
                <a:gd fmla="*/ 4005310 w 4627563" name="T82"/>
                <a:gd fmla="*/ 5016085 h 5299074" name="T83"/>
                <a:gd fmla="*/ 4184661 w 4627563" name="T84"/>
                <a:gd fmla="*/ 4815944 h 5299074" name="T85"/>
                <a:gd fmla="*/ 4235053 w 4627563" name="T86"/>
                <a:gd fmla="*/ 4552265 h 5299074" name="T87"/>
                <a:gd fmla="*/ 3271841 w 4627563" name="T88"/>
                <a:gd fmla="*/ 3015685 h 5299074" name="T89"/>
                <a:gd fmla="*/ 2892903 w 4627563" name="T90"/>
                <a:gd fmla="*/ 3076933 h 5299074" name="T91"/>
                <a:gd fmla="*/ 1694982 w 4627563" name="T92"/>
                <a:gd fmla="*/ 3074149 h 5299074" name="T93"/>
                <a:gd fmla="*/ 1349374 w 4627563" name="T94"/>
                <a:gd fmla="*/ 3013299 h 5299074" name="T95"/>
                <a:gd fmla="*/ 2995870 w 4627563" name="T96"/>
                <a:gd fmla="*/ 46427 h 5299074" name="T97"/>
                <a:gd fmla="*/ 3112958 w 4627563" name="T98"/>
                <a:gd fmla="*/ 207534 h 5299074" name="T99"/>
                <a:gd fmla="*/ 3105417 w 4627563" name="T100"/>
                <a:gd fmla="*/ 379356 h 5299074" name="T101"/>
                <a:gd fmla="*/ 4604543 w 4627563" name="T102"/>
                <a:gd fmla="*/ 4495920 h 5299074" name="T103"/>
                <a:gd fmla="*/ 4621213 w 4627563" name="T104"/>
                <a:gd fmla="*/ 4792341 h 5299074" name="T105"/>
                <a:gd fmla="*/ 4525161 w 4627563" name="T106"/>
                <a:gd fmla="*/ 5066144 h 5299074" name="T107"/>
                <a:gd fmla="*/ 4255659 w 4627563" name="T108"/>
                <a:gd fmla="*/ 5299074 h 5299074" name="T109"/>
                <a:gd fmla="*/ 113119 w 4627563" name="T110"/>
                <a:gd fmla="*/ 5082016 h 5299074" name="T111"/>
                <a:gd fmla="*/ 8335 w 4627563" name="T112"/>
                <a:gd fmla="*/ 4807817 h 5299074" name="T113"/>
                <a:gd fmla="*/ 20640 w 4627563" name="T114"/>
                <a:gd fmla="*/ 4504649 h 5299074" name="T115"/>
                <a:gd fmla="*/ 1525322 w 4627563" name="T116"/>
                <a:gd fmla="*/ 390466 h 5299074" name="T117"/>
                <a:gd fmla="*/ 1512224 w 4627563" name="T118"/>
                <a:gd fmla="*/ 217058 h 5299074" name="T119"/>
                <a:gd fmla="*/ 1623358 w 4627563" name="T120"/>
                <a:gd fmla="*/ 52776 h 529907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299074" w="4627563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39885" y="2514765"/>
            <a:ext cx="1769807" cy="1769807"/>
            <a:chOff x="3888043" y="2930652"/>
            <a:chExt cx="1769807" cy="1769807"/>
          </a:xfrm>
        </p:grpSpPr>
        <p:sp>
          <p:nvSpPr>
            <p:cNvPr id="9" name="椭圆 8">
              <a:hlinkClick r:id="rId3"/>
            </p:cNvPr>
            <p:cNvSpPr/>
            <p:nvPr/>
          </p:nvSpPr>
          <p:spPr>
            <a:xfrm>
              <a:off x="3888043" y="2930652"/>
              <a:ext cx="1769807" cy="176980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4429567" y="3388112"/>
              <a:ext cx="686758" cy="854886"/>
            </a:xfrm>
            <a:custGeom>
              <a:gdLst>
                <a:gd fmla="*/ 1652585 w 5505447" name="T0"/>
                <a:gd fmla="*/ 4997450 h 6858000" name="T1"/>
                <a:gd fmla="*/ 1652586 w 5505447" name="T2"/>
                <a:gd fmla="*/ 4335463 h 6858000" name="T3"/>
                <a:gd fmla="*/ 4694235 w 5505447" name="T4"/>
                <a:gd fmla="*/ 4089400 h 6858000" name="T5"/>
                <a:gd fmla="*/ 3722685 w 5505447" name="T6"/>
                <a:gd fmla="*/ 3795713 h 6858000" name="T7"/>
                <a:gd fmla="*/ 2624135 w 5505447" name="T8"/>
                <a:gd fmla="*/ 3611563 h 6858000" name="T9"/>
                <a:gd fmla="*/ 2881310 w 5505447" name="T10"/>
                <a:gd fmla="*/ 4089401 h 6858000" name="T11"/>
                <a:gd fmla="*/ 3722685 w 5505447" name="T12"/>
                <a:gd fmla="*/ 3071816 h 6858000" name="T13"/>
                <a:gd fmla="*/ 2624135 w 5505447" name="T14"/>
                <a:gd fmla="*/ 2995616 h 6858000" name="T15"/>
                <a:gd fmla="*/ 3722685 w 5505447" name="T16"/>
                <a:gd fmla="*/ 2703514 h 6858000" name="T17"/>
                <a:gd fmla="*/ 3544885 w 5505447" name="T18"/>
                <a:gd fmla="*/ 2517776 h 6858000" name="T19"/>
                <a:gd fmla="*/ 811212 w 5505447" name="T20"/>
                <a:gd fmla="*/ 3181354 h 6858000" name="T21"/>
                <a:gd fmla="*/ 1652588 w 5505447" name="T22"/>
                <a:gd fmla="*/ 1979617 h 6858000" name="T23"/>
                <a:gd fmla="*/ 2624135 w 5505447" name="T24"/>
                <a:gd fmla="*/ 1903417 h 6858000" name="T25"/>
                <a:gd fmla="*/ 1652588 w 5505447" name="T26"/>
                <a:gd fmla="*/ 1609729 h 6858000" name="T27"/>
                <a:gd fmla="*/ 3544885 w 5505447" name="T28"/>
                <a:gd fmla="*/ 1609728 h 6858000" name="T29"/>
                <a:gd fmla="*/ 4728059 w 5505447" name="T30"/>
                <a:gd fmla="*/ 5365062 h 6858000" name="T31"/>
                <a:gd fmla="*/ 550863 w 5505447" name="T32"/>
                <a:gd fmla="*/ 830266 h 6858000" name="T33"/>
                <a:gd fmla="*/ 3519813 w 5505447" name="T34"/>
                <a:gd fmla="*/ 482329 h 6858000" name="T35"/>
                <a:gd fmla="*/ 3474335 w 5505447" name="T36"/>
                <a:gd fmla="*/ 533264 h 6858000" name="T37"/>
                <a:gd fmla="*/ 3463913 w 5505447" name="T38"/>
                <a:gd fmla="*/ 603618 h 6858000" name="T39"/>
                <a:gd fmla="*/ 3493284 w 5505447" name="T40"/>
                <a:gd fmla="*/ 665695 h 6858000" name="T41"/>
                <a:gd fmla="*/ 3551394 w 5505447" name="T42"/>
                <a:gd fmla="*/ 701349 h 6858000" name="T43"/>
                <a:gd fmla="*/ 3622453 w 5505447" name="T44"/>
                <a:gd fmla="*/ 697848 h 6858000" name="T45"/>
                <a:gd fmla="*/ 3676773 w 5505447" name="T46"/>
                <a:gd fmla="*/ 656781 h 6858000" name="T47"/>
                <a:gd fmla="*/ 3700143 w 5505447" name="T48"/>
                <a:gd fmla="*/ 591521 h 6858000" name="T49"/>
                <a:gd fmla="*/ 3683405 w 5505447" name="T50"/>
                <a:gd fmla="*/ 523077 h 6858000" name="T51"/>
                <a:gd fmla="*/ 3632875 w 5505447" name="T52"/>
                <a:gd fmla="*/ 477235 h 6858000" name="T53"/>
                <a:gd fmla="*/ 1963242 w 5505447" name="T54"/>
                <a:gd fmla="*/ 465775 h 6858000" name="T55"/>
                <a:gd fmla="*/ 1899340 w 5505447" name="T56"/>
                <a:gd fmla="*/ 492516 h 6858000" name="T57"/>
                <a:gd fmla="*/ 1861189 w 5505447" name="T58"/>
                <a:gd fmla="*/ 549499 h 6858000" name="T59"/>
                <a:gd fmla="*/ 1861189 w 5505447" name="T60"/>
                <a:gd fmla="*/ 620808 h 6858000" name="T61"/>
                <a:gd fmla="*/ 1899340 w 5505447" name="T62"/>
                <a:gd fmla="*/ 677792 h 6858000" name="T63"/>
                <a:gd fmla="*/ 1963242 w 5505447" name="T64"/>
                <a:gd fmla="*/ 704533 h 6858000" name="T65"/>
                <a:gd fmla="*/ 2032549 w 5505447" name="T66"/>
                <a:gd fmla="*/ 690526 h 6858000" name="T67"/>
                <a:gd fmla="*/ 2080873 w 5505447" name="T68"/>
                <a:gd fmla="*/ 642456 h 6858000" name="T69"/>
                <a:gd fmla="*/ 2094861 w 5505447" name="T70"/>
                <a:gd fmla="*/ 572739 h 6858000" name="T71"/>
                <a:gd fmla="*/ 2067838 w 5505447" name="T72"/>
                <a:gd fmla="*/ 509070 h 6858000" name="T73"/>
                <a:gd fmla="*/ 2010930 w 5505447" name="T74"/>
                <a:gd fmla="*/ 470550 h 6858000" name="T75"/>
                <a:gd fmla="*/ 4885370 w 5505447" name="T76"/>
                <a:gd fmla="*/ 295278 h 6858000" name="T77"/>
                <a:gd fmla="*/ 5069837 w 5505447" name="T78"/>
                <a:gd fmla="*/ 323534 h 6858000" name="T79"/>
                <a:gd fmla="*/ 5232080 w 5505447" name="T80"/>
                <a:gd fmla="*/ 401318 h 6858000" name="T81"/>
                <a:gd fmla="*/ 5363842 w 5505447" name="T82"/>
                <a:gd fmla="*/ 521327 h 6858000" name="T83"/>
                <a:gd fmla="*/ 5456552 w 5505447" name="T84"/>
                <a:gd fmla="*/ 674037 h 6858000" name="T85"/>
                <a:gd fmla="*/ 5502272 w 5505447" name="T86"/>
                <a:gd fmla="*/ 852146 h 6858000" name="T87"/>
                <a:gd fmla="*/ 5495605 w 5505447" name="T88"/>
                <a:gd fmla="*/ 6347485 h 6858000" name="T89"/>
                <a:gd fmla="*/ 5437502 w 5505447" name="T90"/>
                <a:gd fmla="*/ 6520197 h 6858000" name="T91"/>
                <a:gd fmla="*/ 5333997 w 5505447" name="T92"/>
                <a:gd fmla="*/ 6665922 h 6858000" name="T93"/>
                <a:gd fmla="*/ 5193980 w 5505447" name="T94"/>
                <a:gd fmla="*/ 6775772 h 6858000" name="T95"/>
                <a:gd fmla="*/ 5025387 w 5505447" name="T96"/>
                <a:gd fmla="*/ 6842126 h 6858000" name="T97"/>
                <a:gd fmla="*/ 588010 w 5505447" name="T98"/>
                <a:gd fmla="*/ 6857048 h 6858000" name="T99"/>
                <a:gd fmla="*/ 406718 w 5505447" name="T100"/>
                <a:gd fmla="*/ 6820220 h 6858000" name="T101"/>
                <a:gd fmla="*/ 248920 w 5505447" name="T102"/>
                <a:gd fmla="*/ 6734499 h 6858000" name="T103"/>
                <a:gd fmla="*/ 123190 w 5505447" name="T104"/>
                <a:gd fmla="*/ 6609092 h 6858000" name="T105"/>
                <a:gd fmla="*/ 37465 w 5505447" name="T106"/>
                <a:gd fmla="*/ 6450985 h 6858000" name="T107"/>
                <a:gd fmla="*/ 953 w 5505447" name="T108"/>
                <a:gd fmla="*/ 6270019 h 6858000" name="T109"/>
                <a:gd fmla="*/ 15875 w 5505447" name="T110"/>
                <a:gd fmla="*/ 775315 h 6858000" name="T111"/>
                <a:gd fmla="*/ 82233 w 5505447" name="T112"/>
                <a:gd fmla="*/ 606731 h 6858000" name="T113"/>
                <a:gd fmla="*/ 192088 w 5505447" name="T114"/>
                <a:gd fmla="*/ 466720 h 6858000" name="T115"/>
                <a:gd fmla="*/ 337820 w 5505447" name="T116"/>
                <a:gd fmla="*/ 363220 h 6858000" name="T117"/>
                <a:gd fmla="*/ 510223 w 5505447" name="T118"/>
                <a:gd fmla="*/ 305120 h 685800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858000" w="5505447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37132" y="4587399"/>
            <a:ext cx="2324100" cy="1338995"/>
            <a:chOff x="1004340" y="4927086"/>
            <a:chExt cx="2324100" cy="1338995"/>
          </a:xfrm>
        </p:grpSpPr>
        <p:sp>
          <p:nvSpPr>
            <p:cNvPr id="18" name="文本框 17"/>
            <p:cNvSpPr txBox="1"/>
            <p:nvPr/>
          </p:nvSpPr>
          <p:spPr>
            <a:xfrm>
              <a:off x="1364643" y="4927086"/>
              <a:ext cx="160349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00000000000000000" pitchFamily="2" typeface="Nexa Light"/>
                </a:rPr>
                <a:t>Part One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04340" y="5619749"/>
              <a:ext cx="23241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charset="0" panose="02000000000000000000" pitchFamily="2" typeface="Nexa Light"/>
                </a:rPr>
                <a:t>Type something here. Type something here. Type here something. Type here. 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62738" y="4587399"/>
            <a:ext cx="2324100" cy="1338995"/>
            <a:chOff x="3629946" y="4927086"/>
            <a:chExt cx="2324100" cy="1338995"/>
          </a:xfrm>
        </p:grpSpPr>
        <p:sp>
          <p:nvSpPr>
            <p:cNvPr id="21" name="文本框 20"/>
            <p:cNvSpPr txBox="1"/>
            <p:nvPr/>
          </p:nvSpPr>
          <p:spPr>
            <a:xfrm>
              <a:off x="3990249" y="4927086"/>
              <a:ext cx="160349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00000000000000000" pitchFamily="2" typeface="Nexa Light"/>
                </a:rPr>
                <a:t>Part Two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9946" y="5619749"/>
              <a:ext cx="23241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charset="0" panose="02000000000000000000" pitchFamily="2" typeface="Nexa Light"/>
                </a:rPr>
                <a:t>Type something here. Type something here. Type here something. Type here. 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07769" y="4587399"/>
            <a:ext cx="2324100" cy="1338995"/>
            <a:chOff x="6374977" y="4927086"/>
            <a:chExt cx="2324100" cy="1338995"/>
          </a:xfrm>
        </p:grpSpPr>
        <p:sp>
          <p:nvSpPr>
            <p:cNvPr id="24" name="文本框 23"/>
            <p:cNvSpPr txBox="1"/>
            <p:nvPr/>
          </p:nvSpPr>
          <p:spPr>
            <a:xfrm>
              <a:off x="6615854" y="4927086"/>
              <a:ext cx="184234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00000000000000000" pitchFamily="2" typeface="Nexa Light"/>
                </a:rPr>
                <a:t>Part Three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74976" y="5619749"/>
              <a:ext cx="232410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chemeClr val="bg1"/>
                  </a:solidFill>
                  <a:latin charset="0" panose="02000000000000000000" pitchFamily="2" typeface="Nexa Light"/>
                </a:rPr>
                <a:t>Type something here. Type something here. Type here something. Type here. 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65491" y="2586593"/>
            <a:ext cx="1769807" cy="1769807"/>
            <a:chOff x="6532699" y="2926280"/>
            <a:chExt cx="1769807" cy="1769807"/>
          </a:xfrm>
        </p:grpSpPr>
        <p:sp>
          <p:nvSpPr>
            <p:cNvPr id="15" name="椭圆 14">
              <a:hlinkClick r:id="rId3"/>
            </p:cNvPr>
            <p:cNvSpPr/>
            <p:nvPr/>
          </p:nvSpPr>
          <p:spPr>
            <a:xfrm>
              <a:off x="6532699" y="2926280"/>
              <a:ext cx="1769807" cy="176980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034335" y="3373074"/>
              <a:ext cx="766534" cy="793724"/>
              <a:chOff x="7552653" y="3517050"/>
              <a:chExt cx="455613" cy="500063"/>
            </a:xfrm>
            <a:solidFill>
              <a:schemeClr val="bg1"/>
            </a:solidFill>
          </p:grpSpPr>
          <p:sp>
            <p:nvSpPr>
              <p:cNvPr id="29" name="Freeform 19">
                <a:hlinkClick r:id="rId4"/>
              </p:cNvPr>
              <p:cNvSpPr/>
              <p:nvPr/>
            </p:nvSpPr>
            <p:spPr bwMode="auto">
              <a:xfrm>
                <a:off x="7876503" y="3612300"/>
                <a:ext cx="131763" cy="320675"/>
              </a:xfrm>
              <a:custGeom>
                <a:gdLst>
                  <a:gd fmla="*/ 71 w 83" name="T0"/>
                  <a:gd fmla="*/ 38 h 202" name="T1"/>
                  <a:gd fmla="*/ 42 w 83" name="T2"/>
                  <a:gd fmla="*/ 9 h 202" name="T3"/>
                  <a:gd fmla="*/ 0 w 83" name="T4"/>
                  <a:gd fmla="*/ 52 h 202" name="T5"/>
                  <a:gd fmla="*/ 0 w 83" name="T6"/>
                  <a:gd fmla="*/ 202 h 202" name="T7"/>
                  <a:gd fmla="*/ 83 w 83" name="T8"/>
                  <a:gd fmla="*/ 202 h 202" name="T9"/>
                  <a:gd fmla="*/ 83 w 83" name="T10"/>
                  <a:gd fmla="*/ 0 h 202" name="T11"/>
                  <a:gd fmla="*/ 71 w 83" name="T12"/>
                  <a:gd fmla="*/ 38 h 2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1" w="83">
                    <a:moveTo>
                      <a:pt x="71" y="38"/>
                    </a:moveTo>
                    <a:lnTo>
                      <a:pt x="42" y="9"/>
                    </a:lnTo>
                    <a:lnTo>
                      <a:pt x="0" y="52"/>
                    </a:lnTo>
                    <a:lnTo>
                      <a:pt x="0" y="202"/>
                    </a:lnTo>
                    <a:lnTo>
                      <a:pt x="83" y="202"/>
                    </a:lnTo>
                    <a:lnTo>
                      <a:pt x="83" y="0"/>
                    </a:lnTo>
                    <a:lnTo>
                      <a:pt x="71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20">
                <a:hlinkClick r:id="rId4"/>
              </p:cNvPr>
              <p:cNvSpPr/>
              <p:nvPr/>
            </p:nvSpPr>
            <p:spPr bwMode="auto">
              <a:xfrm>
                <a:off x="7714578" y="3721838"/>
                <a:ext cx="131763" cy="211138"/>
              </a:xfrm>
              <a:custGeom>
                <a:gdLst>
                  <a:gd fmla="*/ 11 w 35" name="T0"/>
                  <a:gd fmla="*/ 9 h 56" name="T1"/>
                  <a:gd fmla="*/ 0 w 35" name="T2"/>
                  <a:gd fmla="*/ 2 h 56" name="T3"/>
                  <a:gd fmla="*/ 0 w 35" name="T4"/>
                  <a:gd fmla="*/ 56 h 56" name="T5"/>
                  <a:gd fmla="*/ 35 w 35" name="T6"/>
                  <a:gd fmla="*/ 56 h 56" name="T7"/>
                  <a:gd fmla="*/ 35 w 35" name="T8"/>
                  <a:gd fmla="*/ 0 h 56" name="T9"/>
                  <a:gd fmla="*/ 26 w 35" name="T10"/>
                  <a:gd fmla="*/ 8 h 56" name="T11"/>
                  <a:gd fmla="*/ 17 w 35" name="T12"/>
                  <a:gd fmla="*/ 11 h 56" name="T13"/>
                  <a:gd fmla="*/ 11 w 35" name="T14"/>
                  <a:gd fmla="*/ 9 h 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" w="35">
                    <a:moveTo>
                      <a:pt x="11" y="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10"/>
                      <a:pt x="21" y="11"/>
                      <a:pt x="17" y="11"/>
                    </a:cubicBezTo>
                    <a:cubicBezTo>
                      <a:pt x="15" y="11"/>
                      <a:pt x="13" y="11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21">
                <a:hlinkClick r:id="rId4"/>
              </p:cNvPr>
              <p:cNvSpPr/>
              <p:nvPr/>
            </p:nvSpPr>
            <p:spPr bwMode="auto">
              <a:xfrm>
                <a:off x="7552653" y="3691675"/>
                <a:ext cx="131763" cy="241300"/>
              </a:xfrm>
              <a:custGeom>
                <a:gdLst>
                  <a:gd fmla="*/ 83 w 83" name="T0"/>
                  <a:gd fmla="*/ 14 h 152" name="T1"/>
                  <a:gd fmla="*/ 64 w 83" name="T2"/>
                  <a:gd fmla="*/ 0 h 152" name="T3"/>
                  <a:gd fmla="*/ 0 w 83" name="T4"/>
                  <a:gd fmla="*/ 55 h 152" name="T5"/>
                  <a:gd fmla="*/ 0 w 83" name="T6"/>
                  <a:gd fmla="*/ 152 h 152" name="T7"/>
                  <a:gd fmla="*/ 83 w 83" name="T8"/>
                  <a:gd fmla="*/ 152 h 152" name="T9"/>
                  <a:gd fmla="*/ 83 w 83" name="T10"/>
                  <a:gd fmla="*/ 14 h 15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2" w="83">
                    <a:moveTo>
                      <a:pt x="83" y="14"/>
                    </a:moveTo>
                    <a:lnTo>
                      <a:pt x="64" y="0"/>
                    </a:lnTo>
                    <a:lnTo>
                      <a:pt x="0" y="55"/>
                    </a:lnTo>
                    <a:lnTo>
                      <a:pt x="0" y="152"/>
                    </a:lnTo>
                    <a:lnTo>
                      <a:pt x="83" y="152"/>
                    </a:lnTo>
                    <a:lnTo>
                      <a:pt x="83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22">
                <a:hlinkClick r:id="rId4"/>
              </p:cNvPr>
              <p:cNvSpPr>
                <a:spLocks noChangeArrowheads="1"/>
              </p:cNvSpPr>
              <p:nvPr/>
            </p:nvSpPr>
            <p:spPr bwMode="auto">
              <a:xfrm>
                <a:off x="7552653" y="3967900"/>
                <a:ext cx="455613" cy="492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23">
                <a:hlinkClick r:id="rId4"/>
              </p:cNvPr>
              <p:cNvSpPr/>
              <p:nvPr/>
            </p:nvSpPr>
            <p:spPr bwMode="auto">
              <a:xfrm>
                <a:off x="7552653" y="3517050"/>
                <a:ext cx="450850" cy="223838"/>
              </a:xfrm>
              <a:custGeom>
                <a:gdLst>
                  <a:gd fmla="*/ 9 w 120" name="T0"/>
                  <a:gd fmla="*/ 53 h 59" name="T1"/>
                  <a:gd fmla="*/ 26 w 120" name="T2"/>
                  <a:gd fmla="*/ 38 h 59" name="T3"/>
                  <a:gd fmla="*/ 58 w 120" name="T4"/>
                  <a:gd fmla="*/ 58 h 59" name="T5"/>
                  <a:gd fmla="*/ 60 w 120" name="T6"/>
                  <a:gd fmla="*/ 59 h 59" name="T7"/>
                  <a:gd fmla="*/ 64 w 120" name="T8"/>
                  <a:gd fmla="*/ 58 h 59" name="T9"/>
                  <a:gd fmla="*/ 105 w 120" name="T10"/>
                  <a:gd fmla="*/ 20 h 59" name="T11"/>
                  <a:gd fmla="*/ 112 w 120" name="T12"/>
                  <a:gd fmla="*/ 28 h 59" name="T13"/>
                  <a:gd fmla="*/ 120 w 120" name="T14"/>
                  <a:gd fmla="*/ 0 h 59" name="T15"/>
                  <a:gd fmla="*/ 92 w 120" name="T16"/>
                  <a:gd fmla="*/ 7 h 59" name="T17"/>
                  <a:gd fmla="*/ 97 w 120" name="T18"/>
                  <a:gd fmla="*/ 13 h 59" name="T19"/>
                  <a:gd fmla="*/ 60 w 120" name="T20"/>
                  <a:gd fmla="*/ 48 h 59" name="T21"/>
                  <a:gd fmla="*/ 28 w 120" name="T22"/>
                  <a:gd fmla="*/ 27 h 59" name="T23"/>
                  <a:gd fmla="*/ 22 w 120" name="T24"/>
                  <a:gd fmla="*/ 28 h 59" name="T25"/>
                  <a:gd fmla="*/ 2 w 120" name="T26"/>
                  <a:gd fmla="*/ 45 h 59" name="T27"/>
                  <a:gd fmla="*/ 2 w 120" name="T28"/>
                  <a:gd fmla="*/ 52 h 59" name="T29"/>
                  <a:gd fmla="*/ 9 w 120" name="T30"/>
                  <a:gd fmla="*/ 53 h 5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9" w="120">
                    <a:moveTo>
                      <a:pt x="9" y="53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9"/>
                      <a:pt x="60" y="59"/>
                      <a:pt x="60" y="59"/>
                    </a:cubicBezTo>
                    <a:cubicBezTo>
                      <a:pt x="62" y="59"/>
                      <a:pt x="63" y="59"/>
                      <a:pt x="64" y="5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6" y="26"/>
                      <a:pt x="24" y="26"/>
                      <a:pt x="22" y="28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3" y="54"/>
                      <a:pt x="7" y="55"/>
                      <a:pt x="9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85800"/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70173590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3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180447" y="811388"/>
            <a:ext cx="30676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charset="0" panose="02000000000000000000" pitchFamily="2" typeface="Nexa Light"/>
              </a:rPr>
              <a:t>Part One</a:t>
            </a:r>
          </a:p>
        </p:txBody>
      </p:sp>
      <p:sp>
        <p:nvSpPr>
          <p:cNvPr id="4" name="矩形 3"/>
          <p:cNvSpPr/>
          <p:nvPr/>
        </p:nvSpPr>
        <p:spPr>
          <a:xfrm flipV="1" rot="18814540">
            <a:off x="3139443" y="1377902"/>
            <a:ext cx="1473887" cy="457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47538" y="1988731"/>
            <a:ext cx="3128568" cy="1538913"/>
            <a:chOff x="560783" y="1889303"/>
            <a:chExt cx="3128568" cy="1538913"/>
          </a:xfrm>
        </p:grpSpPr>
        <p:grpSp>
          <p:nvGrpSpPr>
            <p:cNvPr id="6" name="组合 5"/>
            <p:cNvGrpSpPr/>
            <p:nvPr/>
          </p:nvGrpSpPr>
          <p:grpSpPr>
            <a:xfrm>
              <a:off x="3136900" y="1889303"/>
              <a:ext cx="398736" cy="400140"/>
              <a:chOff x="3136900" y="1889303"/>
              <a:chExt cx="398736" cy="400140"/>
            </a:xfrm>
          </p:grpSpPr>
          <p:sp>
            <p:nvSpPr>
              <p:cNvPr id="8" name="椭圆 7">
                <a:hlinkClick r:id="rId2"/>
              </p:cNvPr>
              <p:cNvSpPr/>
              <p:nvPr/>
            </p:nvSpPr>
            <p:spPr>
              <a:xfrm>
                <a:off x="3136900" y="1890707"/>
                <a:ext cx="398736" cy="398736"/>
              </a:xfrm>
              <a:prstGeom prst="ellipse">
                <a:avLst/>
              </a:prstGeom>
              <a:solidFill>
                <a:srgbClr val="2871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000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167586" y="1889303"/>
                <a:ext cx="368049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mtClean="0" sz="2000">
                    <a:solidFill>
                      <a:schemeClr val="bg1"/>
                    </a:solidFill>
                    <a:latin charset="0" panose="02000000000000000000" pitchFamily="2" typeface="Nexa Light"/>
                  </a:rPr>
                  <a:t>1</a:t>
                </a: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60783" y="2474109"/>
              <a:ext cx="3128568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 Type something here. Type something here. Type something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48382" y="1988731"/>
            <a:ext cx="3128568" cy="1538913"/>
            <a:chOff x="8639091" y="1889303"/>
            <a:chExt cx="3128568" cy="1538913"/>
          </a:xfrm>
        </p:grpSpPr>
        <p:grpSp>
          <p:nvGrpSpPr>
            <p:cNvPr id="11" name="组合 10"/>
            <p:cNvGrpSpPr/>
            <p:nvPr/>
          </p:nvGrpSpPr>
          <p:grpSpPr>
            <a:xfrm>
              <a:off x="8651875" y="1889303"/>
              <a:ext cx="398736" cy="400140"/>
              <a:chOff x="8651875" y="1889303"/>
              <a:chExt cx="398736" cy="40014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651875" y="1890707"/>
                <a:ext cx="398736" cy="398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00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686799" y="1889303"/>
                <a:ext cx="363812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mtClean="0" sz="2000">
                    <a:solidFill>
                      <a:srgbClr val="2871CE"/>
                    </a:solidFill>
                    <a:latin charset="0" panose="02000000000000000000" pitchFamily="2" typeface="Nexa Light"/>
                  </a:rPr>
                  <a:t>2</a:t>
                </a: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8639094" y="2474109"/>
              <a:ext cx="3128568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 Type something here. Type something here. Type something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48382" y="3757044"/>
            <a:ext cx="3128568" cy="1754327"/>
            <a:chOff x="8639091" y="4138241"/>
            <a:chExt cx="3128568" cy="1754327"/>
          </a:xfrm>
        </p:grpSpPr>
        <p:grpSp>
          <p:nvGrpSpPr>
            <p:cNvPr id="16" name="组合 15"/>
            <p:cNvGrpSpPr/>
            <p:nvPr/>
          </p:nvGrpSpPr>
          <p:grpSpPr>
            <a:xfrm>
              <a:off x="8651875" y="4138241"/>
              <a:ext cx="398736" cy="400110"/>
              <a:chOff x="8651875" y="4138241"/>
              <a:chExt cx="398736" cy="40011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8651875" y="4139615"/>
                <a:ext cx="398736" cy="398736"/>
              </a:xfrm>
              <a:prstGeom prst="ellipse">
                <a:avLst/>
              </a:prstGeom>
              <a:solidFill>
                <a:srgbClr val="2871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00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686799" y="4138241"/>
                <a:ext cx="363812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mtClean="0" sz="2000">
                    <a:solidFill>
                      <a:schemeClr val="bg1"/>
                    </a:solidFill>
                    <a:latin charset="0" panose="02000000000000000000" pitchFamily="2" typeface="Nexa Light"/>
                  </a:rPr>
                  <a:t>3</a:t>
                </a: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8639094" y="4723018"/>
              <a:ext cx="3128568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 Type something here. Type something here.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08923" y="3757044"/>
            <a:ext cx="3128568" cy="1754327"/>
            <a:chOff x="560783" y="4151970"/>
            <a:chExt cx="3128568" cy="1754327"/>
          </a:xfrm>
        </p:grpSpPr>
        <p:grpSp>
          <p:nvGrpSpPr>
            <p:cNvPr id="21" name="组合 20"/>
            <p:cNvGrpSpPr/>
            <p:nvPr/>
          </p:nvGrpSpPr>
          <p:grpSpPr>
            <a:xfrm>
              <a:off x="3136900" y="4151970"/>
              <a:ext cx="398736" cy="400110"/>
              <a:chOff x="3136900" y="4151970"/>
              <a:chExt cx="398736" cy="40011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136900" y="4153344"/>
                <a:ext cx="398736" cy="3987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00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157535" y="4151970"/>
                <a:ext cx="342436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mtClean="0" sz="2000">
                    <a:solidFill>
                      <a:srgbClr val="2871CE"/>
                    </a:solidFill>
                    <a:latin charset="0" panose="02000000000000000000" pitchFamily="2" typeface="Nexa Light"/>
                  </a:rPr>
                  <a:t>4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560783" y="4736746"/>
              <a:ext cx="3128568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</a:t>
              </a:r>
            </a:p>
            <a:p>
              <a:pPr algn="r"/>
              <a:r>
                <a:rPr altLang="zh-CN" lang="en-US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 Type something here. Type something here. </a:t>
              </a:r>
            </a:p>
          </p:txBody>
        </p:sp>
      </p:grpSp>
    </p:spTree>
    <p:extLst>
      <p:ext uri="{BB962C8B-B14F-4D97-AF65-F5344CB8AC3E}">
        <p14:creationId val="17518668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80447" y="811388"/>
            <a:ext cx="30676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charset="0" panose="02000000000000000000" pitchFamily="2" typeface="Nexa Light"/>
              </a:rPr>
              <a:t>Part Two</a:t>
            </a:r>
          </a:p>
        </p:txBody>
      </p:sp>
      <p:sp>
        <p:nvSpPr>
          <p:cNvPr id="3" name="矩形 2"/>
          <p:cNvSpPr/>
          <p:nvPr/>
        </p:nvSpPr>
        <p:spPr>
          <a:xfrm flipV="1" rot="18814540">
            <a:off x="3139443" y="1377902"/>
            <a:ext cx="1473887" cy="457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80447" y="3250969"/>
            <a:ext cx="3879495" cy="1276577"/>
            <a:chOff x="7393679" y="2542260"/>
            <a:chExt cx="3879495" cy="1276577"/>
          </a:xfrm>
        </p:grpSpPr>
        <p:sp>
          <p:nvSpPr>
            <p:cNvPr id="23" name="文本框 22"/>
            <p:cNvSpPr txBox="1"/>
            <p:nvPr/>
          </p:nvSpPr>
          <p:spPr>
            <a:xfrm>
              <a:off x="7663411" y="2542260"/>
              <a:ext cx="334003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00000000000000000" pitchFamily="2" typeface="Nexa Light"/>
                </a:rPr>
                <a:t>TEXT HERE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393679" y="3080172"/>
              <a:ext cx="3879495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 Type something here. Type something here. Type something here. 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07660" y="2606654"/>
            <a:ext cx="6430672" cy="2863884"/>
            <a:chOff x="4540445" y="2606654"/>
            <a:chExt cx="6430672" cy="2863884"/>
          </a:xfrm>
        </p:grpSpPr>
        <p:sp>
          <p:nvSpPr>
            <p:cNvPr id="27" name="矩形 26"/>
            <p:cNvSpPr/>
            <p:nvPr/>
          </p:nvSpPr>
          <p:spPr>
            <a:xfrm>
              <a:off x="9293779" y="2606654"/>
              <a:ext cx="1240109" cy="2554445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540445" y="2606655"/>
              <a:ext cx="6430672" cy="2863883"/>
              <a:chOff x="6129836" y="2542260"/>
              <a:chExt cx="6430672" cy="286388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61757" y="2542260"/>
                <a:ext cx="4121413" cy="2554445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10883171" y="2869749"/>
                <a:ext cx="1677338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rgbClr val="2871CE"/>
                    </a:solidFill>
                    <a:latin charset="0" panose="02000000000000000000" pitchFamily="2" typeface="Nexa Light"/>
                  </a:rPr>
                  <a:t>keyword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0883171" y="3372876"/>
                <a:ext cx="1677338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rgbClr val="2871CE"/>
                    </a:solidFill>
                    <a:latin charset="0" panose="02000000000000000000" pitchFamily="2" typeface="Nexa Light"/>
                  </a:rPr>
                  <a:t>keyword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883171" y="3876004"/>
                <a:ext cx="1677338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rgbClr val="2871CE"/>
                    </a:solidFill>
                    <a:latin charset="0" panose="02000000000000000000" pitchFamily="2" typeface="Nexa Light"/>
                  </a:rPr>
                  <a:t>keyword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0883171" y="4379131"/>
                <a:ext cx="1677338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>
                    <a:solidFill>
                      <a:srgbClr val="2871CE"/>
                    </a:solidFill>
                    <a:latin charset="0" panose="02000000000000000000" pitchFamily="2" typeface="Nexa Light"/>
                  </a:rPr>
                  <a:t>keyword</a:t>
                </a: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129836" y="4142300"/>
                <a:ext cx="1263843" cy="1263843"/>
                <a:chOff x="6419505" y="527318"/>
                <a:chExt cx="947794" cy="94779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6419505" y="527318"/>
                  <a:ext cx="947794" cy="947794"/>
                </a:xfrm>
                <a:prstGeom prst="ellipse">
                  <a:avLst/>
                </a:prstGeom>
                <a:solidFill>
                  <a:srgbClr val="FFFFFF">
                    <a:alpha val="8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" name="Freeform 168"/>
                <p:cNvSpPr>
                  <a:spLocks noEditPoints="1"/>
                </p:cNvSpPr>
                <p:nvPr/>
              </p:nvSpPr>
              <p:spPr bwMode="auto">
                <a:xfrm>
                  <a:off x="6647907" y="767934"/>
                  <a:ext cx="490989" cy="466562"/>
                </a:xfrm>
                <a:custGeom>
                  <a:gdLst>
                    <a:gd fmla="*/ 55 w 170" name="T0"/>
                    <a:gd fmla="*/ 80 h 162" name="T1"/>
                    <a:gd fmla="*/ 58 w 170" name="T2"/>
                    <a:gd fmla="*/ 162 h 162" name="T3"/>
                    <a:gd fmla="*/ 61 w 170" name="T4"/>
                    <a:gd fmla="*/ 80 h 162" name="T5"/>
                    <a:gd fmla="*/ 31 w 170" name="T6"/>
                    <a:gd fmla="*/ 57 h 162" name="T7"/>
                    <a:gd fmla="*/ 28 w 170" name="T8"/>
                    <a:gd fmla="*/ 159 h 162" name="T9"/>
                    <a:gd fmla="*/ 34 w 170" name="T10"/>
                    <a:gd fmla="*/ 159 h 162" name="T11"/>
                    <a:gd fmla="*/ 31 w 170" name="T12"/>
                    <a:gd fmla="*/ 57 h 162" name="T13"/>
                    <a:gd fmla="*/ 82 w 170" name="T14"/>
                    <a:gd fmla="*/ 60 h 162" name="T15"/>
                    <a:gd fmla="*/ 85 w 170" name="T16"/>
                    <a:gd fmla="*/ 162 h 162" name="T17"/>
                    <a:gd fmla="*/ 88 w 170" name="T18"/>
                    <a:gd fmla="*/ 60 h 162" name="T19"/>
                    <a:gd fmla="*/ 3 w 170" name="T20"/>
                    <a:gd fmla="*/ 32 h 162" name="T21"/>
                    <a:gd fmla="*/ 0 w 170" name="T22"/>
                    <a:gd fmla="*/ 159 h 162" name="T23"/>
                    <a:gd fmla="*/ 6 w 170" name="T24"/>
                    <a:gd fmla="*/ 159 h 162" name="T25"/>
                    <a:gd fmla="*/ 3 w 170" name="T26"/>
                    <a:gd fmla="*/ 32 h 162" name="T27"/>
                    <a:gd fmla="*/ 168 w 170" name="T28"/>
                    <a:gd fmla="*/ 64 h 162" name="T29"/>
                    <a:gd fmla="*/ 169 w 170" name="T30"/>
                    <a:gd fmla="*/ 43 h 162" name="T31"/>
                    <a:gd fmla="*/ 163 w 170" name="T32"/>
                    <a:gd fmla="*/ 43 h 162" name="T33"/>
                    <a:gd fmla="*/ 115 w 170" name="T34"/>
                    <a:gd fmla="*/ 1 h 162" name="T35"/>
                    <a:gd fmla="*/ 111 w 170" name="T36"/>
                    <a:gd fmla="*/ 1 h 162" name="T37"/>
                    <a:gd fmla="*/ 5 w 170" name="T38"/>
                    <a:gd fmla="*/ 5 h 162" name="T39"/>
                    <a:gd fmla="*/ 1 w 170" name="T40"/>
                    <a:gd fmla="*/ 10 h 162" name="T41"/>
                    <a:gd fmla="*/ 60 w 170" name="T42"/>
                    <a:gd fmla="*/ 59 h 162" name="T43"/>
                    <a:gd fmla="*/ 159 w 170" name="T44"/>
                    <a:gd fmla="*/ 58 h 162" name="T45"/>
                    <a:gd fmla="*/ 143 w 170" name="T46"/>
                    <a:gd fmla="*/ 60 h 162" name="T47"/>
                    <a:gd fmla="*/ 166 w 170" name="T48"/>
                    <a:gd fmla="*/ 65 h 162" name="T49"/>
                    <a:gd fmla="*/ 167 w 170" name="T50"/>
                    <a:gd fmla="*/ 80 h 162" name="T51"/>
                    <a:gd fmla="*/ 164 w 170" name="T52"/>
                    <a:gd fmla="*/ 159 h 162" name="T53"/>
                    <a:gd fmla="*/ 170 w 170" name="T54"/>
                    <a:gd fmla="*/ 159 h 162" name="T55"/>
                    <a:gd fmla="*/ 167 w 170" name="T56"/>
                    <a:gd fmla="*/ 80 h 162" name="T57"/>
                    <a:gd fmla="*/ 137 w 170" name="T58"/>
                    <a:gd fmla="*/ 77 h 162" name="T59"/>
                    <a:gd fmla="*/ 140 w 170" name="T60"/>
                    <a:gd fmla="*/ 162 h 162" name="T61"/>
                    <a:gd fmla="*/ 143 w 170" name="T62"/>
                    <a:gd fmla="*/ 77 h 162" name="T63"/>
                    <a:gd fmla="*/ 112 w 170" name="T64"/>
                    <a:gd fmla="*/ 28 h 162" name="T65"/>
                    <a:gd fmla="*/ 109 w 170" name="T66"/>
                    <a:gd fmla="*/ 159 h 162" name="T67"/>
                    <a:gd fmla="*/ 115 w 170" name="T68"/>
                    <a:gd fmla="*/ 159 h 162" name="T69"/>
                    <a:gd fmla="*/ 112 w 170" name="T70"/>
                    <a:gd fmla="*/ 28 h 162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62" w="170">
                      <a:moveTo>
                        <a:pt x="58" y="77"/>
                      </a:moveTo>
                      <a:cubicBezTo>
                        <a:pt x="56" y="77"/>
                        <a:pt x="55" y="79"/>
                        <a:pt x="55" y="80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55" y="161"/>
                        <a:pt x="56" y="162"/>
                        <a:pt x="58" y="162"/>
                      </a:cubicBezTo>
                      <a:cubicBezTo>
                        <a:pt x="59" y="162"/>
                        <a:pt x="61" y="161"/>
                        <a:pt x="61" y="159"/>
                      </a:cubicBezTo>
                      <a:cubicBezTo>
                        <a:pt x="61" y="80"/>
                        <a:pt x="61" y="80"/>
                        <a:pt x="61" y="80"/>
                      </a:cubicBezTo>
                      <a:cubicBezTo>
                        <a:pt x="61" y="79"/>
                        <a:pt x="59" y="77"/>
                        <a:pt x="58" y="77"/>
                      </a:cubicBezTo>
                      <a:close/>
                      <a:moveTo>
                        <a:pt x="31" y="57"/>
                      </a:moveTo>
                      <a:cubicBezTo>
                        <a:pt x="29" y="57"/>
                        <a:pt x="28" y="58"/>
                        <a:pt x="28" y="60"/>
                      </a:cubicBezTo>
                      <a:cubicBezTo>
                        <a:pt x="28" y="159"/>
                        <a:pt x="28" y="159"/>
                        <a:pt x="28" y="159"/>
                      </a:cubicBezTo>
                      <a:cubicBezTo>
                        <a:pt x="28" y="161"/>
                        <a:pt x="29" y="162"/>
                        <a:pt x="31" y="162"/>
                      </a:cubicBezTo>
                      <a:cubicBezTo>
                        <a:pt x="32" y="162"/>
                        <a:pt x="34" y="161"/>
                        <a:pt x="34" y="159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4" y="58"/>
                        <a:pt x="32" y="57"/>
                        <a:pt x="31" y="57"/>
                      </a:cubicBezTo>
                      <a:close/>
                      <a:moveTo>
                        <a:pt x="85" y="57"/>
                      </a:moveTo>
                      <a:cubicBezTo>
                        <a:pt x="83" y="57"/>
                        <a:pt x="82" y="58"/>
                        <a:pt x="82" y="60"/>
                      </a:cubicBezTo>
                      <a:cubicBezTo>
                        <a:pt x="82" y="159"/>
                        <a:pt x="82" y="159"/>
                        <a:pt x="82" y="159"/>
                      </a:cubicBezTo>
                      <a:cubicBezTo>
                        <a:pt x="82" y="161"/>
                        <a:pt x="83" y="162"/>
                        <a:pt x="85" y="162"/>
                      </a:cubicBezTo>
                      <a:cubicBezTo>
                        <a:pt x="87" y="162"/>
                        <a:pt x="88" y="161"/>
                        <a:pt x="88" y="159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58"/>
                        <a:pt x="87" y="57"/>
                        <a:pt x="85" y="57"/>
                      </a:cubicBezTo>
                      <a:close/>
                      <a:moveTo>
                        <a:pt x="3" y="32"/>
                      </a:moveTo>
                      <a:cubicBezTo>
                        <a:pt x="2" y="32"/>
                        <a:pt x="0" y="33"/>
                        <a:pt x="0" y="35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61"/>
                        <a:pt x="2" y="162"/>
                        <a:pt x="3" y="162"/>
                      </a:cubicBezTo>
                      <a:cubicBezTo>
                        <a:pt x="5" y="162"/>
                        <a:pt x="6" y="161"/>
                        <a:pt x="6" y="159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3"/>
                        <a:pt x="5" y="32"/>
                        <a:pt x="3" y="32"/>
                      </a:cubicBezTo>
                      <a:close/>
                      <a:moveTo>
                        <a:pt x="166" y="65"/>
                      </a:moveTo>
                      <a:cubicBezTo>
                        <a:pt x="167" y="65"/>
                        <a:pt x="167" y="65"/>
                        <a:pt x="168" y="64"/>
                      </a:cubicBezTo>
                      <a:cubicBezTo>
                        <a:pt x="169" y="64"/>
                        <a:pt x="169" y="63"/>
                        <a:pt x="169" y="62"/>
                      </a:cubicBezTo>
                      <a:cubicBezTo>
                        <a:pt x="169" y="43"/>
                        <a:pt x="169" y="43"/>
                        <a:pt x="169" y="43"/>
                      </a:cubicBezTo>
                      <a:cubicBezTo>
                        <a:pt x="169" y="41"/>
                        <a:pt x="168" y="40"/>
                        <a:pt x="166" y="40"/>
                      </a:cubicBezTo>
                      <a:cubicBezTo>
                        <a:pt x="164" y="40"/>
                        <a:pt x="163" y="41"/>
                        <a:pt x="163" y="43"/>
                      </a:cubicBezTo>
                      <a:cubicBezTo>
                        <a:pt x="163" y="54"/>
                        <a:pt x="163" y="54"/>
                        <a:pt x="163" y="54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4" y="1"/>
                        <a:pt x="114" y="0"/>
                        <a:pt x="113" y="0"/>
                      </a:cubicBezTo>
                      <a:cubicBezTo>
                        <a:pt x="112" y="0"/>
                        <a:pt x="111" y="1"/>
                        <a:pt x="111" y="1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4"/>
                        <a:pt x="2" y="4"/>
                        <a:pt x="1" y="5"/>
                      </a:cubicBezTo>
                      <a:cubicBezTo>
                        <a:pt x="0" y="7"/>
                        <a:pt x="0" y="9"/>
                        <a:pt x="1" y="10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7" y="61"/>
                        <a:pt x="59" y="61"/>
                        <a:pt x="60" y="59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59" y="58"/>
                        <a:pt x="159" y="58"/>
                        <a:pt x="159" y="58"/>
                      </a:cubicBezTo>
                      <a:cubicBezTo>
                        <a:pt x="147" y="57"/>
                        <a:pt x="147" y="57"/>
                        <a:pt x="147" y="57"/>
                      </a:cubicBezTo>
                      <a:cubicBezTo>
                        <a:pt x="145" y="57"/>
                        <a:pt x="144" y="59"/>
                        <a:pt x="143" y="60"/>
                      </a:cubicBezTo>
                      <a:cubicBezTo>
                        <a:pt x="143" y="62"/>
                        <a:pt x="145" y="63"/>
                        <a:pt x="146" y="63"/>
                      </a:cubicBezTo>
                      <a:cubicBezTo>
                        <a:pt x="166" y="65"/>
                        <a:pt x="166" y="65"/>
                        <a:pt x="166" y="65"/>
                      </a:cubicBezTo>
                      <a:cubicBezTo>
                        <a:pt x="166" y="65"/>
                        <a:pt x="166" y="65"/>
                        <a:pt x="166" y="65"/>
                      </a:cubicBezTo>
                      <a:close/>
                      <a:moveTo>
                        <a:pt x="167" y="80"/>
                      </a:moveTo>
                      <a:cubicBezTo>
                        <a:pt x="165" y="80"/>
                        <a:pt x="164" y="81"/>
                        <a:pt x="164" y="83"/>
                      </a:cubicBezTo>
                      <a:cubicBezTo>
                        <a:pt x="164" y="159"/>
                        <a:pt x="164" y="159"/>
                        <a:pt x="164" y="159"/>
                      </a:cubicBezTo>
                      <a:cubicBezTo>
                        <a:pt x="164" y="161"/>
                        <a:pt x="165" y="162"/>
                        <a:pt x="167" y="162"/>
                      </a:cubicBezTo>
                      <a:cubicBezTo>
                        <a:pt x="169" y="162"/>
                        <a:pt x="170" y="161"/>
                        <a:pt x="170" y="159"/>
                      </a:cubicBezTo>
                      <a:cubicBezTo>
                        <a:pt x="170" y="83"/>
                        <a:pt x="170" y="83"/>
                        <a:pt x="170" y="83"/>
                      </a:cubicBezTo>
                      <a:cubicBezTo>
                        <a:pt x="170" y="81"/>
                        <a:pt x="169" y="80"/>
                        <a:pt x="167" y="80"/>
                      </a:cubicBezTo>
                      <a:close/>
                      <a:moveTo>
                        <a:pt x="140" y="74"/>
                      </a:moveTo>
                      <a:cubicBezTo>
                        <a:pt x="138" y="74"/>
                        <a:pt x="137" y="75"/>
                        <a:pt x="137" y="77"/>
                      </a:cubicBezTo>
                      <a:cubicBezTo>
                        <a:pt x="137" y="159"/>
                        <a:pt x="137" y="159"/>
                        <a:pt x="137" y="159"/>
                      </a:cubicBezTo>
                      <a:cubicBezTo>
                        <a:pt x="137" y="161"/>
                        <a:pt x="138" y="162"/>
                        <a:pt x="140" y="162"/>
                      </a:cubicBezTo>
                      <a:cubicBezTo>
                        <a:pt x="141" y="162"/>
                        <a:pt x="143" y="161"/>
                        <a:pt x="143" y="159"/>
                      </a:cubicBezTo>
                      <a:cubicBezTo>
                        <a:pt x="143" y="77"/>
                        <a:pt x="143" y="77"/>
                        <a:pt x="143" y="77"/>
                      </a:cubicBezTo>
                      <a:cubicBezTo>
                        <a:pt x="143" y="75"/>
                        <a:pt x="141" y="74"/>
                        <a:pt x="140" y="74"/>
                      </a:cubicBezTo>
                      <a:close/>
                      <a:moveTo>
                        <a:pt x="112" y="28"/>
                      </a:moveTo>
                      <a:cubicBezTo>
                        <a:pt x="111" y="28"/>
                        <a:pt x="109" y="30"/>
                        <a:pt x="109" y="31"/>
                      </a:cubicBezTo>
                      <a:cubicBezTo>
                        <a:pt x="109" y="159"/>
                        <a:pt x="109" y="159"/>
                        <a:pt x="109" y="159"/>
                      </a:cubicBezTo>
                      <a:cubicBezTo>
                        <a:pt x="109" y="161"/>
                        <a:pt x="111" y="162"/>
                        <a:pt x="112" y="162"/>
                      </a:cubicBezTo>
                      <a:cubicBezTo>
                        <a:pt x="114" y="162"/>
                        <a:pt x="115" y="161"/>
                        <a:pt x="115" y="159"/>
                      </a:cubicBezTo>
                      <a:cubicBezTo>
                        <a:pt x="115" y="31"/>
                        <a:pt x="115" y="31"/>
                        <a:pt x="115" y="31"/>
                      </a:cubicBezTo>
                      <a:cubicBezTo>
                        <a:pt x="115" y="30"/>
                        <a:pt x="114" y="28"/>
                        <a:pt x="112" y="28"/>
                      </a:cubicBezTo>
                      <a:close/>
                    </a:path>
                  </a:pathLst>
                </a:custGeom>
                <a:solidFill>
                  <a:srgbClr val="2871CE"/>
                </a:solidFill>
                <a:ln w="19050">
                  <a:solidFill>
                    <a:srgbClr val="65ABDE"/>
                  </a:solidFill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</p:spTree>
    <p:extLst>
      <p:ext uri="{BB962C8B-B14F-4D97-AF65-F5344CB8AC3E}">
        <p14:creationId val="230715204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0" name="七边形 149"/>
          <p:cNvSpPr/>
          <p:nvPr/>
        </p:nvSpPr>
        <p:spPr>
          <a:xfrm>
            <a:off x="2206861" y="2462821"/>
            <a:ext cx="7456321" cy="2099042"/>
          </a:xfrm>
          <a:custGeom>
            <a:gdLst>
              <a:gd fmla="*/ 7444092 w 7456321" name="connsiteX0"/>
              <a:gd fmla="*/ 2099042 h 2099042" name="connsiteY0"/>
              <a:gd fmla="*/ 1016 w 7456321" name="connsiteX1"/>
              <a:gd fmla="*/ 2096086 h 2099042" name="connsiteY1"/>
              <a:gd fmla="*/ 0 w 7456321" name="connsiteX2"/>
              <a:gd fmla="*/ 0 h 2099042" name="connsiteY2"/>
              <a:gd fmla="*/ 1195659 w 7456321" name="connsiteX3"/>
              <a:gd fmla="*/ 57091 h 2099042" name="connsiteY3"/>
              <a:gd fmla="*/ 2471218 w 7456321" name="connsiteX4"/>
              <a:gd fmla="*/ 692459 h 2099042" name="connsiteY4"/>
              <a:gd fmla="*/ 4268781 w 7456321" name="connsiteX5"/>
              <a:gd fmla="*/ 918313 h 2099042" name="connsiteY5"/>
              <a:gd fmla="*/ 5925553 w 7456321" name="connsiteX6"/>
              <a:gd fmla="*/ 397031 h 2099042" name="connsiteY6"/>
              <a:gd fmla="*/ 7456321 w 7456321" name="connsiteX7"/>
              <a:gd fmla="*/ 1071734 h 2099042" name="connsiteY7"/>
              <a:gd fmla="*/ 7444092 w 7456321" name="connsiteX8"/>
              <a:gd fmla="*/ 2099042 h 2099042" name="connsiteY8"/>
              <a:gd fmla="*/ 7488479 w 7488479" name="connsiteX9"/>
              <a:gd fmla="*/ 2010266 h 209608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99042" w="7456321">
                <a:moveTo>
                  <a:pt x="7444092" y="2099042"/>
                </a:moveTo>
                <a:lnTo>
                  <a:pt x="1016" y="2096086"/>
                </a:lnTo>
                <a:cubicBezTo>
                  <a:pt x="677" y="1397391"/>
                  <a:pt x="339" y="698695"/>
                  <a:pt x="0" y="0"/>
                </a:cubicBezTo>
                <a:lnTo>
                  <a:pt x="1195659" y="57091"/>
                </a:lnTo>
                <a:lnTo>
                  <a:pt x="2471218" y="692459"/>
                </a:lnTo>
                <a:lnTo>
                  <a:pt x="4268781" y="918313"/>
                </a:lnTo>
                <a:lnTo>
                  <a:pt x="5925553" y="397031"/>
                </a:lnTo>
                <a:lnTo>
                  <a:pt x="7456321" y="1071734"/>
                </a:lnTo>
                <a:lnTo>
                  <a:pt x="7444092" y="2099042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1" name="七边形 149"/>
          <p:cNvSpPr/>
          <p:nvPr/>
        </p:nvSpPr>
        <p:spPr>
          <a:xfrm>
            <a:off x="2184377" y="1963207"/>
            <a:ext cx="7473193" cy="2598655"/>
          </a:xfrm>
          <a:custGeom>
            <a:gdLst>
              <a:gd fmla="*/ 7469842 w 7473193" name="connsiteX0"/>
              <a:gd fmla="*/ 2598655 h 2598655" name="connsiteY0"/>
              <a:gd fmla="*/ 133 w 7473193" name="connsiteX1"/>
              <a:gd fmla="*/ 2595699 h 2598655" name="connsiteY1"/>
              <a:gd fmla="*/ 7993 w 7473193" name="connsiteX2"/>
              <a:gd fmla="*/ 1795753 h 2598655" name="connsiteY2"/>
              <a:gd fmla="*/ 1177020 w 7473193" name="connsiteX3"/>
              <a:gd fmla="*/ 1630903 h 2598655" name="connsiteY3"/>
              <a:gd fmla="*/ 2488090 w 7473193" name="connsiteX4"/>
              <a:gd fmla="*/ 774821 h 2598655" name="connsiteY4"/>
              <a:gd fmla="*/ 4276776 w 7473193" name="connsiteX5"/>
              <a:gd fmla="*/ 805367 h 2598655" name="connsiteY5"/>
              <a:gd fmla="*/ 5942426 w 7473193" name="connsiteX6"/>
              <a:gd fmla="*/ 17755 h 2598655" name="connsiteY6"/>
              <a:gd fmla="*/ 7473193 w 7473193" name="connsiteX7"/>
              <a:gd fmla="*/ 0 h 2598655" name="connsiteY7"/>
              <a:gd fmla="*/ 7469842 w 7473193" name="connsiteX8"/>
              <a:gd fmla="*/ 2598655 h 2598655" name="connsiteY8"/>
              <a:gd fmla="*/ 7488479 w 7488479" name="connsiteX9"/>
              <a:gd fmla="*/ 2010266 h 209608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598655" w="7473192">
                <a:moveTo>
                  <a:pt x="7469842" y="2598655"/>
                </a:moveTo>
                <a:lnTo>
                  <a:pt x="133" y="2595699"/>
                </a:lnTo>
                <a:cubicBezTo>
                  <a:pt x="-206" y="1897004"/>
                  <a:pt x="-546" y="2308017"/>
                  <a:pt x="7993" y="1795753"/>
                </a:cubicBezTo>
                <a:lnTo>
                  <a:pt x="1177020" y="1630903"/>
                </a:lnTo>
                <a:lnTo>
                  <a:pt x="2488090" y="774821"/>
                </a:lnTo>
                <a:lnTo>
                  <a:pt x="4276776" y="805367"/>
                </a:lnTo>
                <a:lnTo>
                  <a:pt x="5942426" y="17755"/>
                </a:lnTo>
                <a:lnTo>
                  <a:pt x="7473193" y="0"/>
                </a:lnTo>
                <a:lnTo>
                  <a:pt x="7469842" y="259865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文本框 1"/>
          <p:cNvSpPr txBox="1"/>
          <p:nvPr/>
        </p:nvSpPr>
        <p:spPr>
          <a:xfrm>
            <a:off x="1180447" y="811388"/>
            <a:ext cx="30676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solidFill>
                  <a:prstClr val="white"/>
                </a:solidFill>
                <a:latin charset="0" panose="02000000000000000000" pitchFamily="2" typeface="Nexa Light"/>
              </a:rPr>
              <a:t>Part Two</a:t>
            </a:r>
          </a:p>
        </p:txBody>
      </p:sp>
      <p:sp>
        <p:nvSpPr>
          <p:cNvPr id="3" name="矩形 2"/>
          <p:cNvSpPr/>
          <p:nvPr/>
        </p:nvSpPr>
        <p:spPr>
          <a:xfrm flipV="1" rot="18814540">
            <a:off x="3139443" y="1377902"/>
            <a:ext cx="1473887" cy="457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40" name="组 139"/>
          <p:cNvGrpSpPr/>
          <p:nvPr/>
        </p:nvGrpSpPr>
        <p:grpSpPr>
          <a:xfrm>
            <a:off x="2178765" y="2456776"/>
            <a:ext cx="7500504" cy="1079731"/>
            <a:chOff x="1965005" y="2959791"/>
            <a:chExt cx="8135352" cy="1171120"/>
          </a:xfrm>
        </p:grpSpPr>
        <p:sp>
          <p:nvSpPr>
            <p:cNvPr id="4" name="椭圆 3"/>
            <p:cNvSpPr/>
            <p:nvPr/>
          </p:nvSpPr>
          <p:spPr>
            <a:xfrm>
              <a:off x="3220067" y="2969938"/>
              <a:ext cx="135924" cy="135925"/>
            </a:xfrm>
            <a:prstGeom prst="ellipse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cxnSp>
          <p:nvCxnSpPr>
            <p:cNvPr id="6" name="直线连接符 5"/>
            <p:cNvCxnSpPr/>
            <p:nvPr/>
          </p:nvCxnSpPr>
          <p:spPr>
            <a:xfrm>
              <a:off x="1965005" y="2959791"/>
              <a:ext cx="1269839" cy="559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>
              <a:stCxn id="22" idx="2"/>
            </p:cNvCxnSpPr>
            <p:nvPr/>
          </p:nvCxnSpPr>
          <p:spPr>
            <a:xfrm flipH="1" flipV="1">
              <a:off x="3351840" y="3061114"/>
              <a:ext cx="1254083" cy="647481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>
              <a:stCxn id="22" idx="6"/>
              <a:endCxn id="25" idx="2"/>
            </p:cNvCxnSpPr>
            <p:nvPr/>
          </p:nvCxnSpPr>
          <p:spPr>
            <a:xfrm>
              <a:off x="4741848" y="3708595"/>
              <a:ext cx="1792965" cy="22860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>
              <a:stCxn id="25" idx="6"/>
              <a:endCxn id="28" idx="2"/>
            </p:cNvCxnSpPr>
            <p:nvPr/>
          </p:nvCxnSpPr>
          <p:spPr>
            <a:xfrm flipV="1">
              <a:off x="6670737" y="3401589"/>
              <a:ext cx="1657041" cy="53560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>
              <a:stCxn id="28" idx="6"/>
            </p:cNvCxnSpPr>
            <p:nvPr/>
          </p:nvCxnSpPr>
          <p:spPr>
            <a:xfrm>
              <a:off x="8463702" y="3401589"/>
              <a:ext cx="1636655" cy="72932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4605924" y="3640632"/>
              <a:ext cx="135924" cy="135925"/>
            </a:xfrm>
            <a:prstGeom prst="ellipse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6534813" y="3869232"/>
              <a:ext cx="135924" cy="135925"/>
            </a:xfrm>
            <a:prstGeom prst="ellipse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8327778" y="3333626"/>
              <a:ext cx="135924" cy="135925"/>
            </a:xfrm>
            <a:prstGeom prst="ellipse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141" name="组 140"/>
          <p:cNvGrpSpPr/>
          <p:nvPr/>
        </p:nvGrpSpPr>
        <p:grpSpPr>
          <a:xfrm>
            <a:off x="2165273" y="1950409"/>
            <a:ext cx="7511401" cy="1810568"/>
            <a:chOff x="1953186" y="2451407"/>
            <a:chExt cx="8147171" cy="1963816"/>
          </a:xfrm>
        </p:grpSpPr>
        <p:sp>
          <p:nvSpPr>
            <p:cNvPr id="33" name="椭圆 32"/>
            <p:cNvSpPr/>
            <p:nvPr/>
          </p:nvSpPr>
          <p:spPr>
            <a:xfrm>
              <a:off x="3160421" y="4130911"/>
              <a:ext cx="135924" cy="13592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cxnSp>
          <p:nvCxnSpPr>
            <p:cNvPr id="34" name="直线连接符 33"/>
            <p:cNvCxnSpPr/>
            <p:nvPr/>
          </p:nvCxnSpPr>
          <p:spPr>
            <a:xfrm flipH="1">
              <a:off x="1953186" y="4233166"/>
              <a:ext cx="1223540" cy="182057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>
              <a:stCxn id="33" idx="6"/>
              <a:endCxn id="39" idx="3"/>
            </p:cNvCxnSpPr>
            <p:nvPr/>
          </p:nvCxnSpPr>
          <p:spPr>
            <a:xfrm flipV="1">
              <a:off x="3296345" y="3357494"/>
              <a:ext cx="1328077" cy="84138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35"/>
            <p:cNvCxnSpPr>
              <a:stCxn id="39" idx="6"/>
            </p:cNvCxnSpPr>
            <p:nvPr/>
          </p:nvCxnSpPr>
          <p:spPr>
            <a:xfrm>
              <a:off x="4740441" y="3309438"/>
              <a:ext cx="1792965" cy="131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>
              <a:endCxn id="41" idx="2"/>
            </p:cNvCxnSpPr>
            <p:nvPr/>
          </p:nvCxnSpPr>
          <p:spPr>
            <a:xfrm flipV="1">
              <a:off x="6670737" y="2519370"/>
              <a:ext cx="1657041" cy="80776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/>
            <p:cNvCxnSpPr>
              <a:stCxn id="41" idx="6"/>
            </p:cNvCxnSpPr>
            <p:nvPr/>
          </p:nvCxnSpPr>
          <p:spPr>
            <a:xfrm flipV="1">
              <a:off x="8463702" y="2451407"/>
              <a:ext cx="1636655" cy="6796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4604517" y="3241475"/>
              <a:ext cx="135924" cy="13592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6534813" y="3259166"/>
              <a:ext cx="135924" cy="13592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8327778" y="2451407"/>
              <a:ext cx="135924" cy="13592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152" name="矩形 151"/>
          <p:cNvSpPr/>
          <p:nvPr/>
        </p:nvSpPr>
        <p:spPr>
          <a:xfrm>
            <a:off x="9312129" y="4803053"/>
            <a:ext cx="690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00000000000000000" pitchFamily="2" typeface="Nexa Light"/>
              </a:rPr>
              <a:t>2016</a:t>
            </a:r>
          </a:p>
        </p:txBody>
      </p:sp>
      <p:sp>
        <p:nvSpPr>
          <p:cNvPr id="153" name="矩形 152"/>
          <p:cNvSpPr/>
          <p:nvPr/>
        </p:nvSpPr>
        <p:spPr>
          <a:xfrm flipH="1">
            <a:off x="7820339" y="4803053"/>
            <a:ext cx="743789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00000000000000000" pitchFamily="2" typeface="Nexa Light"/>
              </a:rPr>
              <a:t>2015</a:t>
            </a:r>
          </a:p>
        </p:txBody>
      </p:sp>
      <p:sp>
        <p:nvSpPr>
          <p:cNvPr id="154" name="矩形 153"/>
          <p:cNvSpPr/>
          <p:nvPr/>
        </p:nvSpPr>
        <p:spPr>
          <a:xfrm>
            <a:off x="6381456" y="4803053"/>
            <a:ext cx="690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00000000000000000" pitchFamily="2" typeface="Nexa Light"/>
              </a:rPr>
              <a:t>2014</a:t>
            </a:r>
          </a:p>
        </p:txBody>
      </p:sp>
      <p:sp>
        <p:nvSpPr>
          <p:cNvPr id="155" name="矩形 154"/>
          <p:cNvSpPr/>
          <p:nvPr/>
        </p:nvSpPr>
        <p:spPr>
          <a:xfrm>
            <a:off x="4742559" y="4803053"/>
            <a:ext cx="89089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00000000000000000" pitchFamily="2" typeface="Nexa Light"/>
              </a:rPr>
              <a:t>2013</a:t>
            </a:r>
          </a:p>
        </p:txBody>
      </p:sp>
      <p:sp>
        <p:nvSpPr>
          <p:cNvPr id="156" name="矩形 155"/>
          <p:cNvSpPr/>
          <p:nvPr/>
        </p:nvSpPr>
        <p:spPr>
          <a:xfrm>
            <a:off x="3303676" y="4803053"/>
            <a:ext cx="690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00000000000000000" pitchFamily="2" typeface="Nexa Light"/>
              </a:rPr>
              <a:t>2012</a:t>
            </a:r>
          </a:p>
        </p:txBody>
      </p:sp>
      <p:sp>
        <p:nvSpPr>
          <p:cNvPr id="157" name="矩形 156"/>
          <p:cNvSpPr/>
          <p:nvPr/>
        </p:nvSpPr>
        <p:spPr>
          <a:xfrm>
            <a:off x="1869904" y="4803053"/>
            <a:ext cx="673914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00000000000000000" pitchFamily="2" typeface="Nexa Light"/>
              </a:rPr>
              <a:t>2011</a:t>
            </a:r>
          </a:p>
        </p:txBody>
      </p:sp>
      <p:sp>
        <p:nvSpPr>
          <p:cNvPr id="158" name="矩形 157"/>
          <p:cNvSpPr/>
          <p:nvPr/>
        </p:nvSpPr>
        <p:spPr>
          <a:xfrm>
            <a:off x="2343067" y="5412892"/>
            <a:ext cx="744318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solidFill>
                  <a:schemeClr val="bg1"/>
                </a:solidFill>
                <a:latin charset="0" panose="02000000000000000000" pitchFamily="2" typeface="Nexa Light"/>
                <a:ea charset="-122" panose="020b0503020204020204" pitchFamily="34" typeface="Microsoft YaHei"/>
              </a:rPr>
              <a:t>Type something here. Type something here. Type something here. Type something here. </a:t>
            </a:r>
          </a:p>
          <a:p>
            <a:r>
              <a:rPr altLang="zh-CN" lang="en-US" smtClean="0" sz="1400">
                <a:solidFill>
                  <a:schemeClr val="bg1"/>
                </a:solidFill>
                <a:latin charset="0" panose="02000000000000000000" pitchFamily="2" typeface="Nexa Light"/>
                <a:ea charset="-122" panose="020b0503020204020204" pitchFamily="34" typeface="Microsoft YaHei"/>
              </a:rPr>
              <a:t>Type something here. Type something here. Type something here. Type something here.</a:t>
            </a:r>
          </a:p>
          <a:p>
            <a:r>
              <a:rPr altLang="zh-CN" lang="en-US" smtClean="0" sz="1400">
                <a:solidFill>
                  <a:schemeClr val="bg1"/>
                </a:solidFill>
                <a:latin charset="0" panose="02000000000000000000" pitchFamily="2" typeface="Nexa Light"/>
                <a:ea charset="-122" panose="020b0503020204020204" pitchFamily="34" typeface="Microsoft YaHei"/>
              </a:rPr>
              <a:t>Type something here. Type something here. Type something here. Type something here. </a:t>
            </a:r>
          </a:p>
        </p:txBody>
      </p:sp>
    </p:spTree>
    <p:extLst>
      <p:ext uri="{BB962C8B-B14F-4D97-AF65-F5344CB8AC3E}">
        <p14:creationId val="362002097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94468" y="851114"/>
            <a:ext cx="306766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charset="0" panose="02000000000000000000" pitchFamily="2" typeface="Nexa Light"/>
              </a:rPr>
              <a:t>Part Three</a:t>
            </a:r>
          </a:p>
        </p:txBody>
      </p:sp>
      <p:sp>
        <p:nvSpPr>
          <p:cNvPr id="3" name="矩形 2"/>
          <p:cNvSpPr/>
          <p:nvPr/>
        </p:nvSpPr>
        <p:spPr>
          <a:xfrm flipV="1" rot="18814540">
            <a:off x="3139443" y="1377902"/>
            <a:ext cx="1473887" cy="457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05681" y="2509008"/>
            <a:ext cx="5131687" cy="2918215"/>
          </a:xfrm>
          <a:prstGeom prst="rect">
            <a:avLst/>
          </a:prstGeom>
          <a:noFill/>
        </p:spPr>
      </p:pic>
      <p:grpSp>
        <p:nvGrpSpPr>
          <p:cNvPr id="56" name="组合 55"/>
          <p:cNvGrpSpPr/>
          <p:nvPr/>
        </p:nvGrpSpPr>
        <p:grpSpPr>
          <a:xfrm>
            <a:off x="5371550" y="4427722"/>
            <a:ext cx="682787" cy="1144686"/>
            <a:chOff x="1814514" y="5049839"/>
            <a:chExt cx="600073" cy="1065211"/>
          </a:xfrm>
        </p:grpSpPr>
        <p:sp>
          <p:nvSpPr>
            <p:cNvPr id="57" name="椭圆 56"/>
            <p:cNvSpPr/>
            <p:nvPr/>
          </p:nvSpPr>
          <p:spPr>
            <a:xfrm>
              <a:off x="1814514" y="5049839"/>
              <a:ext cx="91567" cy="102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857375" y="5086350"/>
              <a:ext cx="557212" cy="1028700"/>
            </a:xfrm>
            <a:custGeom>
              <a:gdLst>
                <a:gd fmla="*/ 0 w 557212" name="connsiteX0"/>
                <a:gd fmla="*/ 0 h 1028700" name="connsiteY0"/>
                <a:gd fmla="*/ 0 w 557212" name="connsiteX1"/>
                <a:gd fmla="*/ 771525 h 1028700" name="connsiteY1"/>
                <a:gd fmla="*/ 0 w 557212" name="connsiteX2"/>
                <a:gd fmla="*/ 1028700 h 1028700" name="connsiteY2"/>
                <a:gd fmla="*/ 557212 w 557212" name="connsiteX3"/>
                <a:gd fmla="*/ 1028700 h 10287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28700" w="557212">
                  <a:moveTo>
                    <a:pt x="0" y="0"/>
                  </a:moveTo>
                  <a:lnTo>
                    <a:pt x="0" y="771525"/>
                  </a:lnTo>
                  <a:lnTo>
                    <a:pt x="0" y="1028700"/>
                  </a:lnTo>
                  <a:lnTo>
                    <a:pt x="557212" y="1028700"/>
                  </a:lnTo>
                </a:path>
              </a:pathLst>
            </a:cu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508675" y="2442130"/>
            <a:ext cx="1073466" cy="557212"/>
            <a:chOff x="3348512" y="3592946"/>
            <a:chExt cx="1073466" cy="557212"/>
          </a:xfrm>
        </p:grpSpPr>
        <p:sp>
          <p:nvSpPr>
            <p:cNvPr id="61" name="椭圆 60"/>
            <p:cNvSpPr/>
            <p:nvPr/>
          </p:nvSpPr>
          <p:spPr>
            <a:xfrm>
              <a:off x="3348512" y="4046857"/>
              <a:ext cx="102868" cy="102868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任意多边形 61"/>
            <p:cNvSpPr/>
            <p:nvPr/>
          </p:nvSpPr>
          <p:spPr>
            <a:xfrm flipH="1" flipV="1" rot="16200000">
              <a:off x="3629022" y="3357202"/>
              <a:ext cx="557212" cy="1028700"/>
            </a:xfrm>
            <a:custGeom>
              <a:gdLst>
                <a:gd fmla="*/ 0 w 557212" name="connsiteX0"/>
                <a:gd fmla="*/ 0 h 1028700" name="connsiteY0"/>
                <a:gd fmla="*/ 0 w 557212" name="connsiteX1"/>
                <a:gd fmla="*/ 771525 h 1028700" name="connsiteY1"/>
                <a:gd fmla="*/ 0 w 557212" name="connsiteX2"/>
                <a:gd fmla="*/ 1028700 h 1028700" name="connsiteY2"/>
                <a:gd fmla="*/ 557212 w 557212" name="connsiteX3"/>
                <a:gd fmla="*/ 1028700 h 10287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28700" w="557212">
                  <a:moveTo>
                    <a:pt x="0" y="0"/>
                  </a:moveTo>
                  <a:lnTo>
                    <a:pt x="0" y="771525"/>
                  </a:lnTo>
                  <a:lnTo>
                    <a:pt x="0" y="1028700"/>
                  </a:lnTo>
                  <a:lnTo>
                    <a:pt x="557212" y="1028700"/>
                  </a:lnTo>
                </a:path>
              </a:pathLst>
            </a:custGeom>
            <a:noFill/>
            <a:ln>
              <a:solidFill>
                <a:srgbClr val="F7B90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V="1" rot="5400000">
            <a:off x="3630014" y="2428297"/>
            <a:ext cx="128524" cy="1413313"/>
            <a:chOff x="1222534" y="3396819"/>
            <a:chExt cx="102868" cy="1127597"/>
          </a:xfrm>
        </p:grpSpPr>
        <p:sp>
          <p:nvSpPr>
            <p:cNvPr id="65" name="椭圆 64"/>
            <p:cNvSpPr/>
            <p:nvPr/>
          </p:nvSpPr>
          <p:spPr>
            <a:xfrm>
              <a:off x="1222534" y="4421548"/>
              <a:ext cx="102868" cy="102868"/>
            </a:xfrm>
            <a:prstGeom prst="ellipse">
              <a:avLst/>
            </a:prstGeom>
            <a:solidFill>
              <a:srgbClr val="F7B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66" name="直接连接符 65"/>
            <p:cNvCxnSpPr>
              <a:stCxn id="65" idx="0"/>
            </p:cNvCxnSpPr>
            <p:nvPr/>
          </p:nvCxnSpPr>
          <p:spPr>
            <a:xfrm flipH="1" flipV="1">
              <a:off x="1273968" y="3396819"/>
              <a:ext cx="0" cy="1024729"/>
            </a:xfrm>
            <a:prstGeom prst="line">
              <a:avLst/>
            </a:prstGeom>
            <a:noFill/>
            <a:ln>
              <a:solidFill>
                <a:srgbClr val="F7B90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1198948" y="2947475"/>
            <a:ext cx="2220337" cy="2838563"/>
            <a:chOff x="1198948" y="2947475"/>
            <a:chExt cx="2220337" cy="2838563"/>
          </a:xfrm>
        </p:grpSpPr>
        <p:sp>
          <p:nvSpPr>
            <p:cNvPr id="67" name="文本框 66"/>
            <p:cNvSpPr txBox="1"/>
            <p:nvPr/>
          </p:nvSpPr>
          <p:spPr>
            <a:xfrm>
              <a:off x="1215452" y="2947475"/>
              <a:ext cx="21187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anose="02000000000000000000" pitchFamily="2" typeface="Nexa Light"/>
                </a:rPr>
                <a:t>Main keyword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1198948" y="3539269"/>
              <a:ext cx="2220337" cy="2225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 Type something here. Type something here. Type something here.</a:t>
              </a:r>
            </a:p>
            <a:p>
              <a:r>
                <a:rPr altLang="zh-CN" lang="en-US" smtClean="0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</a:t>
              </a:r>
            </a:p>
            <a:p>
              <a:r>
                <a:rPr altLang="zh-CN" lang="en-US" smtClean="0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825338" y="2308953"/>
            <a:ext cx="2220337" cy="1946678"/>
            <a:chOff x="8825338" y="2308953"/>
            <a:chExt cx="2220337" cy="1946678"/>
          </a:xfrm>
        </p:grpSpPr>
        <p:sp>
          <p:nvSpPr>
            <p:cNvPr id="63" name="文本框 62"/>
            <p:cNvSpPr txBox="1"/>
            <p:nvPr/>
          </p:nvSpPr>
          <p:spPr>
            <a:xfrm>
              <a:off x="8825338" y="2308953"/>
              <a:ext cx="21187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anose="02000000000000000000" pitchFamily="2" typeface="Nexa Light"/>
                </a:rPr>
                <a:t>Main keyword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8825339" y="2870637"/>
              <a:ext cx="2220337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Type something here. Type something here. Type something here. Type something here. Type something here. 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90663" y="4833745"/>
            <a:ext cx="4587474" cy="954107"/>
            <a:chOff x="6190663" y="4833745"/>
            <a:chExt cx="4587474" cy="954107"/>
          </a:xfrm>
        </p:grpSpPr>
        <p:sp>
          <p:nvSpPr>
            <p:cNvPr id="59" name="文本框 58"/>
            <p:cNvSpPr txBox="1"/>
            <p:nvPr/>
          </p:nvSpPr>
          <p:spPr>
            <a:xfrm>
              <a:off x="6190663" y="5387742"/>
              <a:ext cx="211876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anose="02000000000000000000" pitchFamily="2" typeface="Nexa Light"/>
                </a:rPr>
                <a:t>Main keyword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8750867" y="4833745"/>
              <a:ext cx="202727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prstClr val="white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</a:t>
              </a:r>
            </a:p>
            <a:p>
              <a:r>
                <a:rPr altLang="zh-CN" lang="en-US" sz="1400">
                  <a:solidFill>
                    <a:prstClr val="white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</a:t>
              </a:r>
            </a:p>
            <a:p>
              <a:r>
                <a:rPr altLang="zh-CN" lang="en-US" sz="1400">
                  <a:solidFill>
                    <a:prstClr val="white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</a:t>
              </a:r>
            </a:p>
            <a:p>
              <a:r>
                <a:rPr altLang="zh-CN" lang="en-US" sz="1400">
                  <a:solidFill>
                    <a:prstClr val="white"/>
                  </a:solidFill>
                  <a:latin charset="0" panose="02000000000000000000" pitchFamily="2" typeface="Nexa Light"/>
                  <a:ea charset="-122" panose="020b0503020204020204" pitchFamily="34" typeface="Microsoft YaHei"/>
                </a:rPr>
                <a:t>Type something here. </a:t>
              </a:r>
            </a:p>
          </p:txBody>
        </p:sp>
      </p:grpSp>
    </p:spTree>
    <p:extLst>
      <p:ext uri="{BB962C8B-B14F-4D97-AF65-F5344CB8AC3E}">
        <p14:creationId val="35266514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文本框 28"/>
          <p:cNvSpPr txBox="1"/>
          <p:nvPr/>
        </p:nvSpPr>
        <p:spPr>
          <a:xfrm>
            <a:off x="2589847" y="2231885"/>
            <a:ext cx="748235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solidFill>
                  <a:schemeClr val="bg1"/>
                </a:solidFill>
                <a:latin charset="0" panose="020b0502020202020204" pitchFamily="34" typeface="Century Gothic"/>
              </a:rPr>
              <a:t>THANKS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116353" y="3099720"/>
            <a:ext cx="2536305" cy="429544"/>
            <a:chOff x="5070795" y="3562544"/>
            <a:chExt cx="2680394" cy="334107"/>
          </a:xfrm>
        </p:grpSpPr>
        <p:sp>
          <p:nvSpPr>
            <p:cNvPr id="31" name="圆角矩形 30"/>
            <p:cNvSpPr/>
            <p:nvPr/>
          </p:nvSpPr>
          <p:spPr>
            <a:xfrm>
              <a:off x="5070795" y="3562544"/>
              <a:ext cx="2567354" cy="334107"/>
            </a:xfrm>
            <a:prstGeom prst="roundRect">
              <a:avLst/>
            </a:prstGeom>
            <a:solidFill>
              <a:srgbClr val="FFFFFF">
                <a:alpha val="30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070796" y="3562544"/>
              <a:ext cx="2680393" cy="30820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微博：@9191PPT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3636762" y="3687780"/>
            <a:ext cx="5897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prstClr val="whit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微信：xxy9191    联系方式：xxy1995422@163.com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prstClr val="whit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演界网店铺地址：http://9191ppt.yanj.cn  </a:t>
            </a:r>
          </a:p>
        </p:txBody>
      </p:sp>
    </p:spTree>
    <p:extLst>
      <p:ext uri="{BB962C8B-B14F-4D97-AF65-F5344CB8AC3E}">
        <p14:creationId val="254664560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54</Paragraphs>
  <Slides>7</Slides>
  <Notes>1</Notes>
  <TotalTime>7800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5">
      <vt:lpstr>Arial</vt:lpstr>
      <vt:lpstr>Calibri Light</vt:lpstr>
      <vt:lpstr>Calibri</vt:lpstr>
      <vt:lpstr>Century Gothic</vt:lpstr>
      <vt:lpstr>Nexa Light</vt:lpstr>
      <vt:lpstr>Microsoft YaHei</vt:lpstr>
      <vt:lpstr>方正兰亭超细黑简体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2015-07-24T08:22:30Z</dcterms:created>
  <cp:lastModifiedBy>Administrator</cp:lastModifiedBy>
  <dcterms:modified xsi:type="dcterms:W3CDTF">2021-08-20T11:01:12Z</dcterms:modified>
  <cp:revision>46</cp:revision>
  <dc:title>PowerPoint 演示文稿</dc:title>
</cp:coreProperties>
</file>