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3" r:id="rId5"/>
    <p:sldId id="275" r:id="rId6"/>
    <p:sldId id="267" r:id="rId7"/>
    <p:sldId id="270" r:id="rId8"/>
    <p:sldId id="271" r:id="rId9"/>
    <p:sldId id="273" r:id="rId10"/>
    <p:sldId id="269" r:id="rId11"/>
    <p:sldId id="272" r:id="rId12"/>
    <p:sldId id="274" r:id="rId13"/>
    <p:sldId id="276" r:id="rId14"/>
    <p:sldId id="277" r:id="rId15"/>
    <p:sldId id="278" r:id="rId16"/>
    <p:sldId id="261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60" r:id="rId25"/>
    <p:sldId id="286" r:id="rId26"/>
    <p:sldId id="268" r:id="rId27"/>
    <p:sldId id="287" r:id="rId28"/>
    <p:sldId id="288" r:id="rId29"/>
    <p:sldId id="289" r:id="rId30"/>
    <p:sldId id="290" r:id="rId31"/>
    <p:sldId id="291" r:id="rId32"/>
    <p:sldId id="293" r:id="rId33"/>
    <p:sldId id="292" r:id="rId34"/>
    <p:sldId id="294" r:id="rId35"/>
    <p:sldId id="262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24" autoAdjust="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slides/slide27.xml" Type="http://schemas.openxmlformats.org/officeDocument/2006/relationships/slide"/><Relationship Id="rId3" Target="slides/slide1.xml" Type="http://schemas.openxmlformats.org/officeDocument/2006/relationships/slide"/><Relationship Id="rId30" Target="slides/slide28.xml" Type="http://schemas.openxmlformats.org/officeDocument/2006/relationships/slide"/><Relationship Id="rId31" Target="slides/slide29.xml" Type="http://schemas.openxmlformats.org/officeDocument/2006/relationships/slide"/><Relationship Id="rId32" Target="slides/slide30.xml" Type="http://schemas.openxmlformats.org/officeDocument/2006/relationships/slide"/><Relationship Id="rId33" Target="slides/slide31.xml" Type="http://schemas.openxmlformats.org/officeDocument/2006/relationships/slide"/><Relationship Id="rId34" Target="slides/slide32.xml" Type="http://schemas.openxmlformats.org/officeDocument/2006/relationships/slide"/><Relationship Id="rId35" Target="slides/slide33.xml" Type="http://schemas.openxmlformats.org/officeDocument/2006/relationships/slide"/><Relationship Id="rId36" Target="slides/slide34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slides/slide2.xml" Type="http://schemas.openxmlformats.org/officeDocument/2006/relationships/slide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25A4C-2A5A-439E-95BD-DA3444F1A162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31AA-9FE1-40E0-821C-64BACAA44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547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942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68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694278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7.jpeg" Type="http://schemas.openxmlformats.org/officeDocument/2006/relationships/image"/><Relationship Id="rId2" Target="../media/image8.jpeg" Type="http://schemas.openxmlformats.org/officeDocument/2006/relationships/image"/><Relationship Id="rId3" Target="http://bbs.tianya.cn/post-no20-317960-1.shtml" TargetMode="External" Type="http://schemas.openxmlformats.org/officeDocument/2006/relationships/hyperlink"/><Relationship Id="rId4" Target="http://weibo.com/teliss" TargetMode="External" Type="http://schemas.openxmlformats.org/officeDocument/2006/relationships/hyperlink"/><Relationship Id="rId5" Target="http://teliss.blog.163.com/" TargetMode="External" Type="http://schemas.openxmlformats.org/officeDocument/2006/relationships/hyperlink"/><Relationship Id="rId6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media/image6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8" name="Picture 2" descr="F:\360云盘\03-doing\！幸福像花儿一样\图片\look.com.ua-31368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4000" y="-36000"/>
            <a:ext cx="12320000" cy="693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矩形 68"/>
          <p:cNvSpPr/>
          <p:nvPr userDrawn="1"/>
        </p:nvSpPr>
        <p:spPr>
          <a:xfrm>
            <a:off x="-64000" y="3867150"/>
            <a:ext cx="12320000" cy="2239506"/>
          </a:xfrm>
          <a:prstGeom prst="rect">
            <a:avLst/>
          </a:prstGeom>
          <a:solidFill>
            <a:srgbClr val="FF6600">
              <a:alpha val="52157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 userDrawn="1"/>
        </p:nvGrpSpPr>
        <p:grpSpPr>
          <a:xfrm>
            <a:off x="1488000" y="4506105"/>
            <a:ext cx="9216000" cy="1209400"/>
            <a:chOff x="1488000" y="4506105"/>
            <a:chExt cx="9216000" cy="1209400"/>
          </a:xfrm>
        </p:grpSpPr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1488000" y="4506105"/>
              <a:ext cx="1209400" cy="1209400"/>
            </a:xfrm>
            <a:custGeom>
              <a:gdLst>
                <a:gd name="T0" fmla="*/ 12 w 174"/>
                <a:gd name="T1" fmla="*/ 105 h 174"/>
                <a:gd name="T2" fmla="*/ 12 w 174"/>
                <a:gd name="T3" fmla="*/ 87 h 174"/>
                <a:gd name="T4" fmla="*/ 39 w 174"/>
                <a:gd name="T5" fmla="*/ 87 h 174"/>
                <a:gd name="T6" fmla="*/ 33 w 174"/>
                <a:gd name="T7" fmla="*/ 69 h 174"/>
                <a:gd name="T8" fmla="*/ 61 w 174"/>
                <a:gd name="T9" fmla="*/ 69 h 174"/>
                <a:gd name="T10" fmla="*/ 66 w 174"/>
                <a:gd name="T11" fmla="*/ 87 h 174"/>
                <a:gd name="T12" fmla="*/ 107 w 174"/>
                <a:gd name="T13" fmla="*/ 87 h 174"/>
                <a:gd name="T14" fmla="*/ 112 w 174"/>
                <a:gd name="T15" fmla="*/ 69 h 174"/>
                <a:gd name="T16" fmla="*/ 140 w 174"/>
                <a:gd name="T17" fmla="*/ 69 h 174"/>
                <a:gd name="T18" fmla="*/ 134 w 174"/>
                <a:gd name="T19" fmla="*/ 87 h 174"/>
                <a:gd name="T20" fmla="*/ 162 w 174"/>
                <a:gd name="T21" fmla="*/ 87 h 174"/>
                <a:gd name="T22" fmla="*/ 162 w 174"/>
                <a:gd name="T23" fmla="*/ 105 h 174"/>
                <a:gd name="T24" fmla="*/ 102 w 174"/>
                <a:gd name="T25" fmla="*/ 105 h 174"/>
                <a:gd name="T26" fmla="*/ 102 w 174"/>
                <a:gd name="T27" fmla="*/ 124 h 174"/>
                <a:gd name="T28" fmla="*/ 174 w 174"/>
                <a:gd name="T29" fmla="*/ 124 h 174"/>
                <a:gd name="T30" fmla="*/ 174 w 174"/>
                <a:gd name="T31" fmla="*/ 143 h 174"/>
                <a:gd name="T32" fmla="*/ 102 w 174"/>
                <a:gd name="T33" fmla="*/ 143 h 174"/>
                <a:gd name="T34" fmla="*/ 102 w 174"/>
                <a:gd name="T35" fmla="*/ 174 h 174"/>
                <a:gd name="T36" fmla="*/ 72 w 174"/>
                <a:gd name="T37" fmla="*/ 174 h 174"/>
                <a:gd name="T38" fmla="*/ 72 w 174"/>
                <a:gd name="T39" fmla="*/ 143 h 174"/>
                <a:gd name="T40" fmla="*/ 0 w 174"/>
                <a:gd name="T41" fmla="*/ 143 h 174"/>
                <a:gd name="T42" fmla="*/ 0 w 174"/>
                <a:gd name="T43" fmla="*/ 124 h 174"/>
                <a:gd name="T44" fmla="*/ 72 w 174"/>
                <a:gd name="T45" fmla="*/ 124 h 174"/>
                <a:gd name="T46" fmla="*/ 72 w 174"/>
                <a:gd name="T47" fmla="*/ 105 h 174"/>
                <a:gd name="T48" fmla="*/ 12 w 174"/>
                <a:gd name="T49" fmla="*/ 105 h 174"/>
                <a:gd name="T50" fmla="*/ 15 w 174"/>
                <a:gd name="T51" fmla="*/ 30 h 174"/>
                <a:gd name="T52" fmla="*/ 15 w 174"/>
                <a:gd name="T53" fmla="*/ 12 h 174"/>
                <a:gd name="T54" fmla="*/ 72 w 174"/>
                <a:gd name="T55" fmla="*/ 12 h 174"/>
                <a:gd name="T56" fmla="*/ 72 w 174"/>
                <a:gd name="T57" fmla="*/ 0 h 174"/>
                <a:gd name="T58" fmla="*/ 102 w 174"/>
                <a:gd name="T59" fmla="*/ 0 h 174"/>
                <a:gd name="T60" fmla="*/ 102 w 174"/>
                <a:gd name="T61" fmla="*/ 12 h 174"/>
                <a:gd name="T62" fmla="*/ 159 w 174"/>
                <a:gd name="T63" fmla="*/ 12 h 174"/>
                <a:gd name="T64" fmla="*/ 159 w 174"/>
                <a:gd name="T65" fmla="*/ 30 h 174"/>
                <a:gd name="T66" fmla="*/ 102 w 174"/>
                <a:gd name="T67" fmla="*/ 30 h 174"/>
                <a:gd name="T68" fmla="*/ 102 w 174"/>
                <a:gd name="T69" fmla="*/ 45 h 174"/>
                <a:gd name="T70" fmla="*/ 173 w 174"/>
                <a:gd name="T71" fmla="*/ 45 h 174"/>
                <a:gd name="T72" fmla="*/ 173 w 174"/>
                <a:gd name="T73" fmla="*/ 63 h 174"/>
                <a:gd name="T74" fmla="*/ 0 w 174"/>
                <a:gd name="T75" fmla="*/ 63 h 174"/>
                <a:gd name="T76" fmla="*/ 0 w 174"/>
                <a:gd name="T77" fmla="*/ 45 h 174"/>
                <a:gd name="T78" fmla="*/ 72 w 174"/>
                <a:gd name="T79" fmla="*/ 45 h 174"/>
                <a:gd name="T80" fmla="*/ 72 w 174"/>
                <a:gd name="T81" fmla="*/ 30 h 174"/>
                <a:gd name="T82" fmla="*/ 15 w 174"/>
                <a:gd name="T83" fmla="*/ 30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74">
                  <a:moveTo>
                    <a:pt x="12" y="105"/>
                  </a:moveTo>
                  <a:cubicBezTo>
                    <a:pt x="12" y="87"/>
                    <a:pt x="12" y="87"/>
                    <a:pt x="12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5" y="76"/>
                    <a:pt x="33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2" y="75"/>
                    <a:pt x="63" y="81"/>
                    <a:pt x="66" y="87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9" y="82"/>
                    <a:pt x="111" y="76"/>
                    <a:pt x="112" y="6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8" y="77"/>
                    <a:pt x="136" y="83"/>
                    <a:pt x="134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05"/>
                    <a:pt x="72" y="105"/>
                    <a:pt x="72" y="105"/>
                  </a:cubicBezTo>
                  <a:lnTo>
                    <a:pt x="12" y="105"/>
                  </a:lnTo>
                  <a:close/>
                  <a:moveTo>
                    <a:pt x="15" y="30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30"/>
                    <a:pt x="72" y="30"/>
                    <a:pt x="72" y="30"/>
                  </a:cubicBezTo>
                  <a:lnTo>
                    <a:pt x="1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Freeform 7"/>
            <p:cNvSpPr>
              <a:spLocks noEditPoints="1"/>
            </p:cNvSpPr>
            <p:nvPr/>
          </p:nvSpPr>
          <p:spPr bwMode="auto">
            <a:xfrm>
              <a:off x="2814688" y="4513850"/>
              <a:ext cx="1209400" cy="1195016"/>
            </a:xfrm>
            <a:custGeom>
              <a:gdLst>
                <a:gd name="T0" fmla="*/ 20 w 174"/>
                <a:gd name="T1" fmla="*/ 110 h 172"/>
                <a:gd name="T2" fmla="*/ 0 w 174"/>
                <a:gd name="T3" fmla="*/ 124 h 172"/>
                <a:gd name="T4" fmla="*/ 33 w 174"/>
                <a:gd name="T5" fmla="*/ 50 h 172"/>
                <a:gd name="T6" fmla="*/ 3 w 174"/>
                <a:gd name="T7" fmla="*/ 32 h 172"/>
                <a:gd name="T8" fmla="*/ 58 w 174"/>
                <a:gd name="T9" fmla="*/ 49 h 172"/>
                <a:gd name="T10" fmla="*/ 61 w 174"/>
                <a:gd name="T11" fmla="*/ 100 h 172"/>
                <a:gd name="T12" fmla="*/ 47 w 174"/>
                <a:gd name="T13" fmla="*/ 109 h 172"/>
                <a:gd name="T14" fmla="*/ 45 w 174"/>
                <a:gd name="T15" fmla="*/ 172 h 172"/>
                <a:gd name="T16" fmla="*/ 25 w 174"/>
                <a:gd name="T17" fmla="*/ 28 h 172"/>
                <a:gd name="T18" fmla="*/ 39 w 174"/>
                <a:gd name="T19" fmla="*/ 0 h 172"/>
                <a:gd name="T20" fmla="*/ 25 w 174"/>
                <a:gd name="T21" fmla="*/ 28 h 172"/>
                <a:gd name="T22" fmla="*/ 60 w 174"/>
                <a:gd name="T23" fmla="*/ 7 h 172"/>
                <a:gd name="T24" fmla="*/ 174 w 174"/>
                <a:gd name="T25" fmla="*/ 24 h 172"/>
                <a:gd name="T26" fmla="*/ 64 w 174"/>
                <a:gd name="T27" fmla="*/ 168 h 172"/>
                <a:gd name="T28" fmla="*/ 170 w 174"/>
                <a:gd name="T29" fmla="*/ 88 h 172"/>
                <a:gd name="T30" fmla="*/ 145 w 174"/>
                <a:gd name="T31" fmla="*/ 168 h 172"/>
                <a:gd name="T32" fmla="*/ 70 w 174"/>
                <a:gd name="T33" fmla="*/ 79 h 172"/>
                <a:gd name="T34" fmla="*/ 164 w 174"/>
                <a:gd name="T35" fmla="*/ 33 h 172"/>
                <a:gd name="T36" fmla="*/ 142 w 174"/>
                <a:gd name="T37" fmla="*/ 79 h 172"/>
                <a:gd name="T38" fmla="*/ 88 w 174"/>
                <a:gd name="T39" fmla="*/ 104 h 172"/>
                <a:gd name="T40" fmla="*/ 105 w 174"/>
                <a:gd name="T41" fmla="*/ 120 h 172"/>
                <a:gd name="T42" fmla="*/ 88 w 174"/>
                <a:gd name="T43" fmla="*/ 104 h 172"/>
                <a:gd name="T44" fmla="*/ 105 w 174"/>
                <a:gd name="T45" fmla="*/ 153 h 172"/>
                <a:gd name="T46" fmla="*/ 88 w 174"/>
                <a:gd name="T47" fmla="*/ 136 h 172"/>
                <a:gd name="T48" fmla="*/ 96 w 174"/>
                <a:gd name="T49" fmla="*/ 64 h 172"/>
                <a:gd name="T50" fmla="*/ 138 w 174"/>
                <a:gd name="T51" fmla="*/ 56 h 172"/>
                <a:gd name="T52" fmla="*/ 96 w 174"/>
                <a:gd name="T53" fmla="*/ 48 h 172"/>
                <a:gd name="T54" fmla="*/ 146 w 174"/>
                <a:gd name="T55" fmla="*/ 104 h 172"/>
                <a:gd name="T56" fmla="*/ 129 w 174"/>
                <a:gd name="T57" fmla="*/ 120 h 172"/>
                <a:gd name="T58" fmla="*/ 146 w 174"/>
                <a:gd name="T59" fmla="*/ 104 h 172"/>
                <a:gd name="T60" fmla="*/ 146 w 174"/>
                <a:gd name="T61" fmla="*/ 144 h 172"/>
                <a:gd name="T62" fmla="*/ 129 w 174"/>
                <a:gd name="T63" fmla="*/ 136 h 172"/>
                <a:gd name="T64" fmla="*/ 136 w 174"/>
                <a:gd name="T65" fmla="*/ 153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172">
                  <a:moveTo>
                    <a:pt x="20" y="172"/>
                  </a:moveTo>
                  <a:cubicBezTo>
                    <a:pt x="20" y="110"/>
                    <a:pt x="20" y="110"/>
                    <a:pt x="20" y="110"/>
                  </a:cubicBezTo>
                  <a:cubicBezTo>
                    <a:pt x="17" y="113"/>
                    <a:pt x="11" y="117"/>
                    <a:pt x="2" y="122"/>
                  </a:cubicBezTo>
                  <a:cubicBezTo>
                    <a:pt x="3" y="122"/>
                    <a:pt x="2" y="122"/>
                    <a:pt x="0" y="12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7" y="88"/>
                    <a:pt x="28" y="70"/>
                    <a:pt x="3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4" y="63"/>
                    <a:pt x="50" y="75"/>
                    <a:pt x="45" y="83"/>
                  </a:cubicBezTo>
                  <a:cubicBezTo>
                    <a:pt x="50" y="89"/>
                    <a:pt x="55" y="95"/>
                    <a:pt x="61" y="100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57" y="116"/>
                    <a:pt x="53" y="113"/>
                    <a:pt x="47" y="109"/>
                  </a:cubicBezTo>
                  <a:cubicBezTo>
                    <a:pt x="46" y="108"/>
                    <a:pt x="45" y="108"/>
                    <a:pt x="45" y="107"/>
                  </a:cubicBezTo>
                  <a:cubicBezTo>
                    <a:pt x="45" y="172"/>
                    <a:pt x="45" y="172"/>
                    <a:pt x="45" y="172"/>
                  </a:cubicBezTo>
                  <a:lnTo>
                    <a:pt x="20" y="172"/>
                  </a:lnTo>
                  <a:close/>
                  <a:moveTo>
                    <a:pt x="25" y="28"/>
                  </a:moveTo>
                  <a:cubicBezTo>
                    <a:pt x="24" y="19"/>
                    <a:pt x="22" y="10"/>
                    <a:pt x="1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9"/>
                    <a:pt x="47" y="18"/>
                    <a:pt x="49" y="28"/>
                  </a:cubicBezTo>
                  <a:lnTo>
                    <a:pt x="25" y="28"/>
                  </a:lnTo>
                  <a:close/>
                  <a:moveTo>
                    <a:pt x="60" y="24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4" y="24"/>
                    <a:pt x="174" y="24"/>
                    <a:pt x="174" y="24"/>
                  </a:cubicBezTo>
                  <a:lnTo>
                    <a:pt x="60" y="24"/>
                  </a:lnTo>
                  <a:close/>
                  <a:moveTo>
                    <a:pt x="64" y="168"/>
                  </a:moveTo>
                  <a:cubicBezTo>
                    <a:pt x="64" y="88"/>
                    <a:pt x="64" y="88"/>
                    <a:pt x="64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146"/>
                    <a:pt x="170" y="146"/>
                    <a:pt x="170" y="146"/>
                  </a:cubicBezTo>
                  <a:cubicBezTo>
                    <a:pt x="171" y="162"/>
                    <a:pt x="163" y="169"/>
                    <a:pt x="145" y="168"/>
                  </a:cubicBezTo>
                  <a:lnTo>
                    <a:pt x="64" y="168"/>
                  </a:lnTo>
                  <a:close/>
                  <a:moveTo>
                    <a:pt x="70" y="79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59"/>
                    <a:pt x="164" y="59"/>
                    <a:pt x="164" y="59"/>
                  </a:cubicBezTo>
                  <a:cubicBezTo>
                    <a:pt x="165" y="73"/>
                    <a:pt x="158" y="79"/>
                    <a:pt x="142" y="79"/>
                  </a:cubicBezTo>
                  <a:lnTo>
                    <a:pt x="70" y="79"/>
                  </a:lnTo>
                  <a:close/>
                  <a:moveTo>
                    <a:pt x="88" y="104"/>
                  </a:moveTo>
                  <a:cubicBezTo>
                    <a:pt x="88" y="120"/>
                    <a:pt x="88" y="120"/>
                    <a:pt x="88" y="120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105" y="104"/>
                    <a:pt x="105" y="104"/>
                    <a:pt x="105" y="104"/>
                  </a:cubicBezTo>
                  <a:lnTo>
                    <a:pt x="88" y="104"/>
                  </a:lnTo>
                  <a:close/>
                  <a:moveTo>
                    <a:pt x="88" y="153"/>
                  </a:moveTo>
                  <a:cubicBezTo>
                    <a:pt x="105" y="153"/>
                    <a:pt x="105" y="153"/>
                    <a:pt x="105" y="153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88" y="136"/>
                    <a:pt x="88" y="136"/>
                    <a:pt x="88" y="136"/>
                  </a:cubicBezTo>
                  <a:lnTo>
                    <a:pt x="88" y="153"/>
                  </a:lnTo>
                  <a:close/>
                  <a:moveTo>
                    <a:pt x="96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6" y="64"/>
                    <a:pt x="138" y="62"/>
                    <a:pt x="138" y="56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96" y="48"/>
                    <a:pt x="96" y="48"/>
                    <a:pt x="96" y="48"/>
                  </a:cubicBezTo>
                  <a:lnTo>
                    <a:pt x="96" y="64"/>
                  </a:lnTo>
                  <a:close/>
                  <a:moveTo>
                    <a:pt x="146" y="104"/>
                  </a:moveTo>
                  <a:cubicBezTo>
                    <a:pt x="129" y="104"/>
                    <a:pt x="129" y="104"/>
                    <a:pt x="129" y="104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46" y="120"/>
                    <a:pt x="146" y="120"/>
                    <a:pt x="146" y="120"/>
                  </a:cubicBezTo>
                  <a:lnTo>
                    <a:pt x="146" y="104"/>
                  </a:lnTo>
                  <a:close/>
                  <a:moveTo>
                    <a:pt x="136" y="153"/>
                  </a:moveTo>
                  <a:cubicBezTo>
                    <a:pt x="143" y="154"/>
                    <a:pt x="147" y="151"/>
                    <a:pt x="146" y="144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9" y="153"/>
                    <a:pt x="129" y="153"/>
                    <a:pt x="129" y="153"/>
                  </a:cubicBezTo>
                  <a:lnTo>
                    <a:pt x="136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Freeform 8"/>
            <p:cNvSpPr>
              <a:spLocks noEditPoints="1"/>
            </p:cNvSpPr>
            <p:nvPr/>
          </p:nvSpPr>
          <p:spPr bwMode="auto">
            <a:xfrm>
              <a:off x="4150228" y="4506105"/>
              <a:ext cx="1222678" cy="1202761"/>
            </a:xfrm>
            <a:custGeom>
              <a:gdLst>
                <a:gd name="T0" fmla="*/ 0 w 176"/>
                <a:gd name="T1" fmla="*/ 59 h 173"/>
                <a:gd name="T2" fmla="*/ 55 w 176"/>
                <a:gd name="T3" fmla="*/ 1 h 173"/>
                <a:gd name="T4" fmla="*/ 41 w 176"/>
                <a:gd name="T5" fmla="*/ 173 h 173"/>
                <a:gd name="T6" fmla="*/ 16 w 176"/>
                <a:gd name="T7" fmla="*/ 69 h 173"/>
                <a:gd name="T8" fmla="*/ 50 w 176"/>
                <a:gd name="T9" fmla="*/ 45 h 173"/>
                <a:gd name="T10" fmla="*/ 81 w 176"/>
                <a:gd name="T11" fmla="*/ 0 h 173"/>
                <a:gd name="T12" fmla="*/ 103 w 176"/>
                <a:gd name="T13" fmla="*/ 8 h 173"/>
                <a:gd name="T14" fmla="*/ 151 w 176"/>
                <a:gd name="T15" fmla="*/ 24 h 173"/>
                <a:gd name="T16" fmla="*/ 171 w 176"/>
                <a:gd name="T17" fmla="*/ 33 h 173"/>
                <a:gd name="T18" fmla="*/ 146 w 176"/>
                <a:gd name="T19" fmla="*/ 81 h 173"/>
                <a:gd name="T20" fmla="*/ 132 w 176"/>
                <a:gd name="T21" fmla="*/ 113 h 173"/>
                <a:gd name="T22" fmla="*/ 105 w 176"/>
                <a:gd name="T23" fmla="*/ 171 h 173"/>
                <a:gd name="T24" fmla="*/ 86 w 176"/>
                <a:gd name="T25" fmla="*/ 155 h 173"/>
                <a:gd name="T26" fmla="*/ 106 w 176"/>
                <a:gd name="T27" fmla="*/ 147 h 173"/>
                <a:gd name="T28" fmla="*/ 46 w 176"/>
                <a:gd name="T29" fmla="*/ 165 h 173"/>
                <a:gd name="T30" fmla="*/ 106 w 176"/>
                <a:gd name="T31" fmla="*/ 121 h 173"/>
                <a:gd name="T32" fmla="*/ 106 w 176"/>
                <a:gd name="T33" fmla="*/ 113 h 173"/>
                <a:gd name="T34" fmla="*/ 49 w 176"/>
                <a:gd name="T35" fmla="*/ 123 h 173"/>
                <a:gd name="T36" fmla="*/ 100 w 176"/>
                <a:gd name="T37" fmla="*/ 91 h 173"/>
                <a:gd name="T38" fmla="*/ 51 w 176"/>
                <a:gd name="T39" fmla="*/ 97 h 173"/>
                <a:gd name="T40" fmla="*/ 55 w 176"/>
                <a:gd name="T41" fmla="*/ 81 h 173"/>
                <a:gd name="T42" fmla="*/ 50 w 176"/>
                <a:gd name="T43" fmla="*/ 45 h 173"/>
                <a:gd name="T44" fmla="*/ 91 w 176"/>
                <a:gd name="T45" fmla="*/ 24 h 173"/>
                <a:gd name="T46" fmla="*/ 113 w 176"/>
                <a:gd name="T47" fmla="*/ 33 h 173"/>
                <a:gd name="T48" fmla="*/ 80 w 176"/>
                <a:gd name="T49" fmla="*/ 64 h 173"/>
                <a:gd name="T50" fmla="*/ 103 w 176"/>
                <a:gd name="T51" fmla="*/ 49 h 173"/>
                <a:gd name="T52" fmla="*/ 80 w 176"/>
                <a:gd name="T53" fmla="*/ 64 h 173"/>
                <a:gd name="T54" fmla="*/ 123 w 176"/>
                <a:gd name="T55" fmla="*/ 64 h 173"/>
                <a:gd name="T56" fmla="*/ 146 w 176"/>
                <a:gd name="T57" fmla="*/ 56 h 173"/>
                <a:gd name="T58" fmla="*/ 129 w 176"/>
                <a:gd name="T59" fmla="*/ 49 h 173"/>
                <a:gd name="T60" fmla="*/ 133 w 176"/>
                <a:gd name="T61" fmla="*/ 105 h 173"/>
                <a:gd name="T62" fmla="*/ 153 w 176"/>
                <a:gd name="T63" fmla="*/ 89 h 173"/>
                <a:gd name="T64" fmla="*/ 173 w 176"/>
                <a:gd name="T65" fmla="*/ 102 h 173"/>
                <a:gd name="T66" fmla="*/ 157 w 176"/>
                <a:gd name="T67" fmla="*/ 105 h 173"/>
                <a:gd name="T68" fmla="*/ 176 w 176"/>
                <a:gd name="T69" fmla="*/ 167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173">
                  <a:moveTo>
                    <a:pt x="0" y="75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5" y="48"/>
                    <a:pt x="25" y="29"/>
                    <a:pt x="29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9"/>
                    <a:pt x="48" y="33"/>
                    <a:pt x="41" y="44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1" y="71"/>
                    <a:pt x="6" y="73"/>
                    <a:pt x="0" y="75"/>
                  </a:cubicBezTo>
                  <a:close/>
                  <a:moveTo>
                    <a:pt x="50" y="45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65" y="23"/>
                    <a:pt x="75" y="13"/>
                    <a:pt x="81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3"/>
                    <a:pt x="105" y="5"/>
                    <a:pt x="103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48" y="28"/>
                    <a:pt x="145" y="31"/>
                    <a:pt x="142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73"/>
                    <a:pt x="163" y="81"/>
                    <a:pt x="146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27" y="87"/>
                    <a:pt x="132" y="98"/>
                    <a:pt x="132" y="113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64"/>
                    <a:pt x="123" y="172"/>
                    <a:pt x="105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6" y="155"/>
                    <a:pt x="86" y="155"/>
                    <a:pt x="86" y="155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103" y="155"/>
                    <a:pt x="106" y="153"/>
                    <a:pt x="106" y="147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92" y="150"/>
                    <a:pt x="72" y="158"/>
                    <a:pt x="46" y="16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70" y="144"/>
                    <a:pt x="90" y="134"/>
                    <a:pt x="106" y="121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90" y="124"/>
                    <a:pt x="71" y="132"/>
                    <a:pt x="49" y="138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69" y="117"/>
                    <a:pt x="86" y="108"/>
                    <a:pt x="102" y="96"/>
                  </a:cubicBezTo>
                  <a:cubicBezTo>
                    <a:pt x="101" y="94"/>
                    <a:pt x="101" y="93"/>
                    <a:pt x="100" y="91"/>
                  </a:cubicBezTo>
                  <a:cubicBezTo>
                    <a:pt x="90" y="98"/>
                    <a:pt x="73" y="104"/>
                    <a:pt x="51" y="11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66" y="91"/>
                    <a:pt x="77" y="86"/>
                    <a:pt x="82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43"/>
                    <a:pt x="55" y="43"/>
                    <a:pt x="55" y="43"/>
                  </a:cubicBezTo>
                  <a:lnTo>
                    <a:pt x="50" y="45"/>
                  </a:lnTo>
                  <a:close/>
                  <a:moveTo>
                    <a:pt x="122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88" y="28"/>
                    <a:pt x="83" y="31"/>
                    <a:pt x="78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1"/>
                    <a:pt x="119" y="28"/>
                    <a:pt x="122" y="24"/>
                  </a:cubicBezTo>
                  <a:close/>
                  <a:moveTo>
                    <a:pt x="80" y="64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99" y="60"/>
                    <a:pt x="101" y="55"/>
                    <a:pt x="103" y="49"/>
                  </a:cubicBezTo>
                  <a:cubicBezTo>
                    <a:pt x="80" y="49"/>
                    <a:pt x="80" y="49"/>
                    <a:pt x="80" y="49"/>
                  </a:cubicBezTo>
                  <a:lnTo>
                    <a:pt x="80" y="64"/>
                  </a:lnTo>
                  <a:close/>
                  <a:moveTo>
                    <a:pt x="129" y="49"/>
                  </a:moveTo>
                  <a:cubicBezTo>
                    <a:pt x="127" y="55"/>
                    <a:pt x="125" y="60"/>
                    <a:pt x="123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44" y="65"/>
                    <a:pt x="147" y="62"/>
                    <a:pt x="146" y="56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29" y="49"/>
                  </a:lnTo>
                  <a:close/>
                  <a:moveTo>
                    <a:pt x="176" y="167"/>
                  </a:moveTo>
                  <a:cubicBezTo>
                    <a:pt x="150" y="155"/>
                    <a:pt x="135" y="134"/>
                    <a:pt x="133" y="105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60" y="89"/>
                    <a:pt x="167" y="88"/>
                    <a:pt x="173" y="85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68" y="104"/>
                    <a:pt x="163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23"/>
                    <a:pt x="164" y="138"/>
                    <a:pt x="176" y="150"/>
                  </a:cubicBezTo>
                  <a:lnTo>
                    <a:pt x="176" y="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Freeform 9"/>
            <p:cNvSpPr>
              <a:spLocks noEditPoints="1"/>
            </p:cNvSpPr>
            <p:nvPr/>
          </p:nvSpPr>
          <p:spPr bwMode="auto">
            <a:xfrm>
              <a:off x="5491300" y="4506105"/>
              <a:ext cx="1202761" cy="1202761"/>
            </a:xfrm>
            <a:custGeom>
              <a:gdLst>
                <a:gd name="T0" fmla="*/ 0 w 173"/>
                <a:gd name="T1" fmla="*/ 33 h 173"/>
                <a:gd name="T2" fmla="*/ 0 w 173"/>
                <a:gd name="T3" fmla="*/ 14 h 173"/>
                <a:gd name="T4" fmla="*/ 36 w 173"/>
                <a:gd name="T5" fmla="*/ 14 h 173"/>
                <a:gd name="T6" fmla="*/ 36 w 173"/>
                <a:gd name="T7" fmla="*/ 0 h 173"/>
                <a:gd name="T8" fmla="*/ 64 w 173"/>
                <a:gd name="T9" fmla="*/ 0 h 173"/>
                <a:gd name="T10" fmla="*/ 64 w 173"/>
                <a:gd name="T11" fmla="*/ 14 h 173"/>
                <a:gd name="T12" fmla="*/ 110 w 173"/>
                <a:gd name="T13" fmla="*/ 14 h 173"/>
                <a:gd name="T14" fmla="*/ 110 w 173"/>
                <a:gd name="T15" fmla="*/ 0 h 173"/>
                <a:gd name="T16" fmla="*/ 137 w 173"/>
                <a:gd name="T17" fmla="*/ 0 h 173"/>
                <a:gd name="T18" fmla="*/ 137 w 173"/>
                <a:gd name="T19" fmla="*/ 14 h 173"/>
                <a:gd name="T20" fmla="*/ 173 w 173"/>
                <a:gd name="T21" fmla="*/ 14 h 173"/>
                <a:gd name="T22" fmla="*/ 173 w 173"/>
                <a:gd name="T23" fmla="*/ 33 h 173"/>
                <a:gd name="T24" fmla="*/ 137 w 173"/>
                <a:gd name="T25" fmla="*/ 33 h 173"/>
                <a:gd name="T26" fmla="*/ 137 w 173"/>
                <a:gd name="T27" fmla="*/ 48 h 173"/>
                <a:gd name="T28" fmla="*/ 110 w 173"/>
                <a:gd name="T29" fmla="*/ 48 h 173"/>
                <a:gd name="T30" fmla="*/ 110 w 173"/>
                <a:gd name="T31" fmla="*/ 33 h 173"/>
                <a:gd name="T32" fmla="*/ 64 w 173"/>
                <a:gd name="T33" fmla="*/ 33 h 173"/>
                <a:gd name="T34" fmla="*/ 64 w 173"/>
                <a:gd name="T35" fmla="*/ 48 h 173"/>
                <a:gd name="T36" fmla="*/ 36 w 173"/>
                <a:gd name="T37" fmla="*/ 48 h 173"/>
                <a:gd name="T38" fmla="*/ 36 w 173"/>
                <a:gd name="T39" fmla="*/ 33 h 173"/>
                <a:gd name="T40" fmla="*/ 0 w 173"/>
                <a:gd name="T41" fmla="*/ 33 h 173"/>
                <a:gd name="T42" fmla="*/ 1 w 173"/>
                <a:gd name="T43" fmla="*/ 119 h 173"/>
                <a:gd name="T44" fmla="*/ 1 w 173"/>
                <a:gd name="T45" fmla="*/ 102 h 173"/>
                <a:gd name="T46" fmla="*/ 36 w 173"/>
                <a:gd name="T47" fmla="*/ 54 h 173"/>
                <a:gd name="T48" fmla="*/ 65 w 173"/>
                <a:gd name="T49" fmla="*/ 54 h 173"/>
                <a:gd name="T50" fmla="*/ 50 w 173"/>
                <a:gd name="T51" fmla="*/ 88 h 173"/>
                <a:gd name="T52" fmla="*/ 50 w 173"/>
                <a:gd name="T53" fmla="*/ 173 h 173"/>
                <a:gd name="T54" fmla="*/ 22 w 173"/>
                <a:gd name="T55" fmla="*/ 173 h 173"/>
                <a:gd name="T56" fmla="*/ 22 w 173"/>
                <a:gd name="T57" fmla="*/ 111 h 173"/>
                <a:gd name="T58" fmla="*/ 1 w 173"/>
                <a:gd name="T59" fmla="*/ 119 h 173"/>
                <a:gd name="T60" fmla="*/ 60 w 173"/>
                <a:gd name="T61" fmla="*/ 136 h 173"/>
                <a:gd name="T62" fmla="*/ 60 w 173"/>
                <a:gd name="T63" fmla="*/ 119 h 173"/>
                <a:gd name="T64" fmla="*/ 84 w 173"/>
                <a:gd name="T65" fmla="*/ 113 h 173"/>
                <a:gd name="T66" fmla="*/ 84 w 173"/>
                <a:gd name="T67" fmla="*/ 54 h 173"/>
                <a:gd name="T68" fmla="*/ 114 w 173"/>
                <a:gd name="T69" fmla="*/ 54 h 173"/>
                <a:gd name="T70" fmla="*/ 114 w 173"/>
                <a:gd name="T71" fmla="*/ 99 h 173"/>
                <a:gd name="T72" fmla="*/ 141 w 173"/>
                <a:gd name="T73" fmla="*/ 63 h 173"/>
                <a:gd name="T74" fmla="*/ 171 w 173"/>
                <a:gd name="T75" fmla="*/ 63 h 173"/>
                <a:gd name="T76" fmla="*/ 114 w 173"/>
                <a:gd name="T77" fmla="*/ 123 h 173"/>
                <a:gd name="T78" fmla="*/ 114 w 173"/>
                <a:gd name="T79" fmla="*/ 140 h 173"/>
                <a:gd name="T80" fmla="*/ 126 w 173"/>
                <a:gd name="T81" fmla="*/ 152 h 173"/>
                <a:gd name="T82" fmla="*/ 140 w 173"/>
                <a:gd name="T83" fmla="*/ 152 h 173"/>
                <a:gd name="T84" fmla="*/ 150 w 173"/>
                <a:gd name="T85" fmla="*/ 141 h 173"/>
                <a:gd name="T86" fmla="*/ 150 w 173"/>
                <a:gd name="T87" fmla="*/ 132 h 173"/>
                <a:gd name="T88" fmla="*/ 173 w 173"/>
                <a:gd name="T89" fmla="*/ 132 h 173"/>
                <a:gd name="T90" fmla="*/ 173 w 173"/>
                <a:gd name="T91" fmla="*/ 145 h 173"/>
                <a:gd name="T92" fmla="*/ 147 w 173"/>
                <a:gd name="T93" fmla="*/ 169 h 173"/>
                <a:gd name="T94" fmla="*/ 112 w 173"/>
                <a:gd name="T95" fmla="*/ 169 h 173"/>
                <a:gd name="T96" fmla="*/ 84 w 173"/>
                <a:gd name="T97" fmla="*/ 143 h 173"/>
                <a:gd name="T98" fmla="*/ 84 w 173"/>
                <a:gd name="T99" fmla="*/ 132 h 173"/>
                <a:gd name="T100" fmla="*/ 60 w 173"/>
                <a:gd name="T101" fmla="*/ 136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73">
                  <a:moveTo>
                    <a:pt x="0" y="3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37" y="33"/>
                    <a:pt x="137" y="33"/>
                    <a:pt x="137" y="33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0" y="33"/>
                  </a:lnTo>
                  <a:close/>
                  <a:moveTo>
                    <a:pt x="1" y="119"/>
                  </a:moveTo>
                  <a:cubicBezTo>
                    <a:pt x="1" y="102"/>
                    <a:pt x="1" y="102"/>
                    <a:pt x="1" y="102"/>
                  </a:cubicBezTo>
                  <a:cubicBezTo>
                    <a:pt x="18" y="94"/>
                    <a:pt x="30" y="78"/>
                    <a:pt x="36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1" y="68"/>
                    <a:pt x="56" y="80"/>
                    <a:pt x="50" y="88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16" y="114"/>
                    <a:pt x="9" y="117"/>
                    <a:pt x="1" y="119"/>
                  </a:cubicBezTo>
                  <a:close/>
                  <a:moveTo>
                    <a:pt x="60" y="136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9" y="117"/>
                    <a:pt x="77" y="115"/>
                    <a:pt x="84" y="11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27" y="90"/>
                    <a:pt x="136" y="78"/>
                    <a:pt x="14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60" y="92"/>
                    <a:pt x="141" y="112"/>
                    <a:pt x="114" y="123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8"/>
                    <a:pt x="118" y="152"/>
                    <a:pt x="126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6" y="152"/>
                    <a:pt x="150" y="148"/>
                    <a:pt x="150" y="141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3" y="161"/>
                    <a:pt x="164" y="169"/>
                    <a:pt x="147" y="169"/>
                  </a:cubicBezTo>
                  <a:cubicBezTo>
                    <a:pt x="112" y="169"/>
                    <a:pt x="112" y="169"/>
                    <a:pt x="112" y="169"/>
                  </a:cubicBezTo>
                  <a:cubicBezTo>
                    <a:pt x="93" y="170"/>
                    <a:pt x="84" y="161"/>
                    <a:pt x="84" y="143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77" y="134"/>
                    <a:pt x="69" y="135"/>
                    <a:pt x="6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Freeform 10"/>
            <p:cNvSpPr>
              <a:spLocks noEditPoints="1"/>
            </p:cNvSpPr>
            <p:nvPr/>
          </p:nvSpPr>
          <p:spPr bwMode="auto">
            <a:xfrm>
              <a:off x="6846757" y="4527128"/>
              <a:ext cx="1173992" cy="1181738"/>
            </a:xfrm>
            <a:custGeom>
              <a:gdLst>
                <a:gd name="T0" fmla="*/ 0 w 169"/>
                <a:gd name="T1" fmla="*/ 170 h 170"/>
                <a:gd name="T2" fmla="*/ 0 w 169"/>
                <a:gd name="T3" fmla="*/ 152 h 170"/>
                <a:gd name="T4" fmla="*/ 33 w 169"/>
                <a:gd name="T5" fmla="*/ 78 h 170"/>
                <a:gd name="T6" fmla="*/ 33 w 169"/>
                <a:gd name="T7" fmla="*/ 0 h 170"/>
                <a:gd name="T8" fmla="*/ 63 w 169"/>
                <a:gd name="T9" fmla="*/ 0 h 170"/>
                <a:gd name="T10" fmla="*/ 63 w 169"/>
                <a:gd name="T11" fmla="*/ 71 h 170"/>
                <a:gd name="T12" fmla="*/ 0 w 169"/>
                <a:gd name="T13" fmla="*/ 170 h 170"/>
                <a:gd name="T14" fmla="*/ 121 w 169"/>
                <a:gd name="T15" fmla="*/ 164 h 170"/>
                <a:gd name="T16" fmla="*/ 94 w 169"/>
                <a:gd name="T17" fmla="*/ 138 h 170"/>
                <a:gd name="T18" fmla="*/ 94 w 169"/>
                <a:gd name="T19" fmla="*/ 0 h 170"/>
                <a:gd name="T20" fmla="*/ 124 w 169"/>
                <a:gd name="T21" fmla="*/ 0 h 170"/>
                <a:gd name="T22" fmla="*/ 124 w 169"/>
                <a:gd name="T23" fmla="*/ 137 h 170"/>
                <a:gd name="T24" fmla="*/ 136 w 169"/>
                <a:gd name="T25" fmla="*/ 147 h 170"/>
                <a:gd name="T26" fmla="*/ 147 w 169"/>
                <a:gd name="T27" fmla="*/ 137 h 170"/>
                <a:gd name="T28" fmla="*/ 147 w 169"/>
                <a:gd name="T29" fmla="*/ 129 h 170"/>
                <a:gd name="T30" fmla="*/ 169 w 169"/>
                <a:gd name="T31" fmla="*/ 129 h 170"/>
                <a:gd name="T32" fmla="*/ 169 w 169"/>
                <a:gd name="T33" fmla="*/ 142 h 170"/>
                <a:gd name="T34" fmla="*/ 144 w 169"/>
                <a:gd name="T35" fmla="*/ 164 h 170"/>
                <a:gd name="T36" fmla="*/ 121 w 169"/>
                <a:gd name="T37" fmla="*/ 164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70">
                  <a:moveTo>
                    <a:pt x="0" y="17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23" y="134"/>
                    <a:pt x="34" y="110"/>
                    <a:pt x="33" y="7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116"/>
                    <a:pt x="45" y="149"/>
                    <a:pt x="0" y="170"/>
                  </a:cubicBezTo>
                  <a:close/>
                  <a:moveTo>
                    <a:pt x="121" y="164"/>
                  </a:moveTo>
                  <a:cubicBezTo>
                    <a:pt x="103" y="164"/>
                    <a:pt x="94" y="155"/>
                    <a:pt x="94" y="138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44"/>
                    <a:pt x="128" y="147"/>
                    <a:pt x="136" y="147"/>
                  </a:cubicBezTo>
                  <a:cubicBezTo>
                    <a:pt x="144" y="147"/>
                    <a:pt x="148" y="144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57"/>
                    <a:pt x="161" y="164"/>
                    <a:pt x="144" y="164"/>
                  </a:cubicBezTo>
                  <a:lnTo>
                    <a:pt x="121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Rectangle 11"/>
            <p:cNvSpPr>
              <a:spLocks noChangeArrowheads="1"/>
            </p:cNvSpPr>
            <p:nvPr/>
          </p:nvSpPr>
          <p:spPr bwMode="auto">
            <a:xfrm>
              <a:off x="8145783" y="4978579"/>
              <a:ext cx="1230423" cy="139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Freeform 12"/>
            <p:cNvSpPr>
              <a:spLocks noEditPoints="1"/>
            </p:cNvSpPr>
            <p:nvPr/>
          </p:nvSpPr>
          <p:spPr bwMode="auto">
            <a:xfrm>
              <a:off x="9480216" y="4506105"/>
              <a:ext cx="1223784" cy="1209400"/>
            </a:xfrm>
            <a:custGeom>
              <a:gdLst>
                <a:gd name="T0" fmla="*/ 4 w 176"/>
                <a:gd name="T1" fmla="*/ 44 h 174"/>
                <a:gd name="T2" fmla="*/ 4 w 176"/>
                <a:gd name="T3" fmla="*/ 25 h 174"/>
                <a:gd name="T4" fmla="*/ 21 w 176"/>
                <a:gd name="T5" fmla="*/ 25 h 174"/>
                <a:gd name="T6" fmla="*/ 21 w 176"/>
                <a:gd name="T7" fmla="*/ 0 h 174"/>
                <a:gd name="T8" fmla="*/ 47 w 176"/>
                <a:gd name="T9" fmla="*/ 0 h 174"/>
                <a:gd name="T10" fmla="*/ 47 w 176"/>
                <a:gd name="T11" fmla="*/ 25 h 174"/>
                <a:gd name="T12" fmla="*/ 62 w 176"/>
                <a:gd name="T13" fmla="*/ 25 h 174"/>
                <a:gd name="T14" fmla="*/ 62 w 176"/>
                <a:gd name="T15" fmla="*/ 44 h 174"/>
                <a:gd name="T16" fmla="*/ 47 w 176"/>
                <a:gd name="T17" fmla="*/ 44 h 174"/>
                <a:gd name="T18" fmla="*/ 64 w 176"/>
                <a:gd name="T19" fmla="*/ 87 h 174"/>
                <a:gd name="T20" fmla="*/ 64 w 176"/>
                <a:gd name="T21" fmla="*/ 114 h 174"/>
                <a:gd name="T22" fmla="*/ 62 w 176"/>
                <a:gd name="T23" fmla="*/ 112 h 174"/>
                <a:gd name="T24" fmla="*/ 47 w 176"/>
                <a:gd name="T25" fmla="*/ 90 h 174"/>
                <a:gd name="T26" fmla="*/ 47 w 176"/>
                <a:gd name="T27" fmla="*/ 174 h 174"/>
                <a:gd name="T28" fmla="*/ 21 w 176"/>
                <a:gd name="T29" fmla="*/ 174 h 174"/>
                <a:gd name="T30" fmla="*/ 21 w 176"/>
                <a:gd name="T31" fmla="*/ 101 h 174"/>
                <a:gd name="T32" fmla="*/ 0 w 176"/>
                <a:gd name="T33" fmla="*/ 136 h 174"/>
                <a:gd name="T34" fmla="*/ 0 w 176"/>
                <a:gd name="T35" fmla="*/ 108 h 174"/>
                <a:gd name="T36" fmla="*/ 20 w 176"/>
                <a:gd name="T37" fmla="*/ 44 h 174"/>
                <a:gd name="T38" fmla="*/ 4 w 176"/>
                <a:gd name="T39" fmla="*/ 44 h 174"/>
                <a:gd name="T40" fmla="*/ 68 w 176"/>
                <a:gd name="T41" fmla="*/ 38 h 174"/>
                <a:gd name="T42" fmla="*/ 68 w 176"/>
                <a:gd name="T43" fmla="*/ 19 h 174"/>
                <a:gd name="T44" fmla="*/ 82 w 176"/>
                <a:gd name="T45" fmla="*/ 19 h 174"/>
                <a:gd name="T46" fmla="*/ 77 w 176"/>
                <a:gd name="T47" fmla="*/ 1 h 174"/>
                <a:gd name="T48" fmla="*/ 102 w 176"/>
                <a:gd name="T49" fmla="*/ 1 h 174"/>
                <a:gd name="T50" fmla="*/ 107 w 176"/>
                <a:gd name="T51" fmla="*/ 19 h 174"/>
                <a:gd name="T52" fmla="*/ 131 w 176"/>
                <a:gd name="T53" fmla="*/ 19 h 174"/>
                <a:gd name="T54" fmla="*/ 134 w 176"/>
                <a:gd name="T55" fmla="*/ 5 h 174"/>
                <a:gd name="T56" fmla="*/ 135 w 176"/>
                <a:gd name="T57" fmla="*/ 1 h 174"/>
                <a:gd name="T58" fmla="*/ 160 w 176"/>
                <a:gd name="T59" fmla="*/ 1 h 174"/>
                <a:gd name="T60" fmla="*/ 155 w 176"/>
                <a:gd name="T61" fmla="*/ 19 h 174"/>
                <a:gd name="T62" fmla="*/ 171 w 176"/>
                <a:gd name="T63" fmla="*/ 19 h 174"/>
                <a:gd name="T64" fmla="*/ 171 w 176"/>
                <a:gd name="T65" fmla="*/ 38 h 174"/>
                <a:gd name="T66" fmla="*/ 133 w 176"/>
                <a:gd name="T67" fmla="*/ 38 h 174"/>
                <a:gd name="T68" fmla="*/ 133 w 176"/>
                <a:gd name="T69" fmla="*/ 67 h 174"/>
                <a:gd name="T70" fmla="*/ 166 w 176"/>
                <a:gd name="T71" fmla="*/ 67 h 174"/>
                <a:gd name="T72" fmla="*/ 166 w 176"/>
                <a:gd name="T73" fmla="*/ 85 h 174"/>
                <a:gd name="T74" fmla="*/ 133 w 176"/>
                <a:gd name="T75" fmla="*/ 85 h 174"/>
                <a:gd name="T76" fmla="*/ 133 w 176"/>
                <a:gd name="T77" fmla="*/ 116 h 174"/>
                <a:gd name="T78" fmla="*/ 176 w 176"/>
                <a:gd name="T79" fmla="*/ 116 h 174"/>
                <a:gd name="T80" fmla="*/ 176 w 176"/>
                <a:gd name="T81" fmla="*/ 135 h 174"/>
                <a:gd name="T82" fmla="*/ 133 w 176"/>
                <a:gd name="T83" fmla="*/ 135 h 174"/>
                <a:gd name="T84" fmla="*/ 133 w 176"/>
                <a:gd name="T85" fmla="*/ 173 h 174"/>
                <a:gd name="T86" fmla="*/ 104 w 176"/>
                <a:gd name="T87" fmla="*/ 173 h 174"/>
                <a:gd name="T88" fmla="*/ 104 w 176"/>
                <a:gd name="T89" fmla="*/ 135 h 174"/>
                <a:gd name="T90" fmla="*/ 62 w 176"/>
                <a:gd name="T91" fmla="*/ 135 h 174"/>
                <a:gd name="T92" fmla="*/ 62 w 176"/>
                <a:gd name="T93" fmla="*/ 116 h 174"/>
                <a:gd name="T94" fmla="*/ 104 w 176"/>
                <a:gd name="T95" fmla="*/ 116 h 174"/>
                <a:gd name="T96" fmla="*/ 104 w 176"/>
                <a:gd name="T97" fmla="*/ 85 h 174"/>
                <a:gd name="T98" fmla="*/ 72 w 176"/>
                <a:gd name="T99" fmla="*/ 85 h 174"/>
                <a:gd name="T100" fmla="*/ 72 w 176"/>
                <a:gd name="T101" fmla="*/ 67 h 174"/>
                <a:gd name="T102" fmla="*/ 104 w 176"/>
                <a:gd name="T103" fmla="*/ 67 h 174"/>
                <a:gd name="T104" fmla="*/ 104 w 176"/>
                <a:gd name="T105" fmla="*/ 38 h 174"/>
                <a:gd name="T106" fmla="*/ 68 w 176"/>
                <a:gd name="T107" fmla="*/ 38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74">
                  <a:moveTo>
                    <a:pt x="4" y="44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58"/>
                    <a:pt x="56" y="72"/>
                    <a:pt x="64" y="87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3" y="114"/>
                    <a:pt x="63" y="113"/>
                    <a:pt x="62" y="112"/>
                  </a:cubicBezTo>
                  <a:cubicBezTo>
                    <a:pt x="55" y="102"/>
                    <a:pt x="50" y="94"/>
                    <a:pt x="47" y="90"/>
                  </a:cubicBezTo>
                  <a:cubicBezTo>
                    <a:pt x="47" y="174"/>
                    <a:pt x="47" y="174"/>
                    <a:pt x="47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7" y="112"/>
                    <a:pt x="10" y="124"/>
                    <a:pt x="0" y="13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0" y="85"/>
                    <a:pt x="17" y="63"/>
                    <a:pt x="20" y="44"/>
                  </a:cubicBezTo>
                  <a:lnTo>
                    <a:pt x="4" y="44"/>
                  </a:lnTo>
                  <a:close/>
                  <a:moveTo>
                    <a:pt x="68" y="38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14"/>
                    <a:pt x="78" y="8"/>
                    <a:pt x="77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4" y="9"/>
                    <a:pt x="105" y="15"/>
                    <a:pt x="107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2" y="16"/>
                    <a:pt x="133" y="11"/>
                    <a:pt x="134" y="5"/>
                  </a:cubicBezTo>
                  <a:cubicBezTo>
                    <a:pt x="135" y="3"/>
                    <a:pt x="135" y="2"/>
                    <a:pt x="135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9" y="8"/>
                    <a:pt x="158" y="14"/>
                    <a:pt x="155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38"/>
                    <a:pt x="104" y="38"/>
                    <a:pt x="104" y="38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组合 77"/>
          <p:cNvGrpSpPr/>
          <p:nvPr userDrawn="1"/>
        </p:nvGrpSpPr>
        <p:grpSpPr>
          <a:xfrm>
            <a:off x="10210662" y="376129"/>
            <a:ext cx="1711696" cy="990138"/>
            <a:chOff x="10050199" y="4100407"/>
            <a:chExt cx="1711696" cy="990138"/>
          </a:xfrm>
        </p:grpSpPr>
        <p:sp>
          <p:nvSpPr>
            <p:cNvPr id="79" name="圆角矩形 78"/>
            <p:cNvSpPr/>
            <p:nvPr userDrawn="1"/>
          </p:nvSpPr>
          <p:spPr>
            <a:xfrm>
              <a:off x="10050199" y="4105700"/>
              <a:ext cx="1660682" cy="866686"/>
            </a:xfrm>
            <a:prstGeom prst="roundRect">
              <a:avLst>
                <a:gd name="adj" fmla="val 50000"/>
              </a:avLst>
            </a:prstGeom>
            <a:solidFill>
              <a:srgbClr val="FAFAFA">
                <a:alpha val="4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 userDrawn="1"/>
          </p:nvGrpSpPr>
          <p:grpSpPr>
            <a:xfrm>
              <a:off x="10231871" y="4143065"/>
              <a:ext cx="615486" cy="947480"/>
              <a:chOff x="9178925" y="1724026"/>
              <a:chExt cx="2598738" cy="4000499"/>
            </a:xfrm>
          </p:grpSpPr>
          <p:sp>
            <p:nvSpPr>
              <p:cNvPr id="83" name="Freeform 1281"/>
              <p:cNvSpPr/>
              <p:nvPr/>
            </p:nvSpPr>
            <p:spPr bwMode="auto">
              <a:xfrm>
                <a:off x="10614025" y="5267325"/>
                <a:ext cx="327025" cy="457200"/>
              </a:xfrm>
              <a:custGeom>
                <a:gdLst>
                  <a:gd name="T0" fmla="*/ 206 w 206"/>
                  <a:gd name="T1" fmla="*/ 0 h 288"/>
                  <a:gd name="T2" fmla="*/ 146 w 206"/>
                  <a:gd name="T3" fmla="*/ 0 h 288"/>
                  <a:gd name="T4" fmla="*/ 61 w 206"/>
                  <a:gd name="T5" fmla="*/ 0 h 288"/>
                  <a:gd name="T6" fmla="*/ 0 w 206"/>
                  <a:gd name="T7" fmla="*/ 0 h 288"/>
                  <a:gd name="T8" fmla="*/ 0 w 206"/>
                  <a:gd name="T9" fmla="*/ 8 h 288"/>
                  <a:gd name="T10" fmla="*/ 61 w 206"/>
                  <a:gd name="T11" fmla="*/ 8 h 288"/>
                  <a:gd name="T12" fmla="*/ 61 w 206"/>
                  <a:gd name="T13" fmla="*/ 288 h 288"/>
                  <a:gd name="T14" fmla="*/ 61 w 206"/>
                  <a:gd name="T15" fmla="*/ 288 h 288"/>
                  <a:gd name="T16" fmla="*/ 146 w 206"/>
                  <a:gd name="T17" fmla="*/ 288 h 288"/>
                  <a:gd name="T18" fmla="*/ 146 w 206"/>
                  <a:gd name="T19" fmla="*/ 288 h 288"/>
                  <a:gd name="T20" fmla="*/ 146 w 206"/>
                  <a:gd name="T21" fmla="*/ 8 h 288"/>
                  <a:gd name="T22" fmla="*/ 206 w 206"/>
                  <a:gd name="T23" fmla="*/ 8 h 288"/>
                  <a:gd name="T24" fmla="*/ 206 w 206"/>
                  <a:gd name="T25" fmla="*/ 0 h 2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288">
                    <a:moveTo>
                      <a:pt x="206" y="0"/>
                    </a:moveTo>
                    <a:lnTo>
                      <a:pt x="146" y="0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1" y="8"/>
                    </a:lnTo>
                    <a:lnTo>
                      <a:pt x="61" y="288"/>
                    </a:lnTo>
                    <a:lnTo>
                      <a:pt x="61" y="288"/>
                    </a:lnTo>
                    <a:lnTo>
                      <a:pt x="146" y="288"/>
                    </a:lnTo>
                    <a:lnTo>
                      <a:pt x="146" y="288"/>
                    </a:lnTo>
                    <a:lnTo>
                      <a:pt x="146" y="8"/>
                    </a:lnTo>
                    <a:lnTo>
                      <a:pt x="206" y="8"/>
                    </a:lnTo>
                    <a:lnTo>
                      <a:pt x="2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1283"/>
              <p:cNvSpPr/>
              <p:nvPr/>
            </p:nvSpPr>
            <p:spPr bwMode="auto">
              <a:xfrm>
                <a:off x="10999788" y="5265738"/>
                <a:ext cx="328613" cy="458787"/>
              </a:xfrm>
              <a:custGeom>
                <a:gdLst>
                  <a:gd name="T0" fmla="*/ 207 w 207"/>
                  <a:gd name="T1" fmla="*/ 0 h 289"/>
                  <a:gd name="T2" fmla="*/ 85 w 207"/>
                  <a:gd name="T3" fmla="*/ 0 h 289"/>
                  <a:gd name="T4" fmla="*/ 55 w 207"/>
                  <a:gd name="T5" fmla="*/ 0 h 289"/>
                  <a:gd name="T6" fmla="*/ 0 w 207"/>
                  <a:gd name="T7" fmla="*/ 0 h 289"/>
                  <a:gd name="T8" fmla="*/ 0 w 207"/>
                  <a:gd name="T9" fmla="*/ 289 h 289"/>
                  <a:gd name="T10" fmla="*/ 55 w 207"/>
                  <a:gd name="T11" fmla="*/ 289 h 289"/>
                  <a:gd name="T12" fmla="*/ 85 w 207"/>
                  <a:gd name="T13" fmla="*/ 289 h 289"/>
                  <a:gd name="T14" fmla="*/ 207 w 207"/>
                  <a:gd name="T15" fmla="*/ 289 h 289"/>
                  <a:gd name="T16" fmla="*/ 207 w 207"/>
                  <a:gd name="T17" fmla="*/ 281 h 289"/>
                  <a:gd name="T18" fmla="*/ 85 w 207"/>
                  <a:gd name="T19" fmla="*/ 281 h 289"/>
                  <a:gd name="T20" fmla="*/ 85 w 207"/>
                  <a:gd name="T21" fmla="*/ 64 h 289"/>
                  <a:gd name="T22" fmla="*/ 161 w 207"/>
                  <a:gd name="T23" fmla="*/ 64 h 289"/>
                  <a:gd name="T24" fmla="*/ 161 w 207"/>
                  <a:gd name="T25" fmla="*/ 56 h 289"/>
                  <a:gd name="T26" fmla="*/ 85 w 207"/>
                  <a:gd name="T27" fmla="*/ 56 h 289"/>
                  <a:gd name="T28" fmla="*/ 85 w 207"/>
                  <a:gd name="T29" fmla="*/ 8 h 289"/>
                  <a:gd name="T30" fmla="*/ 207 w 207"/>
                  <a:gd name="T31" fmla="*/ 8 h 289"/>
                  <a:gd name="T32" fmla="*/ 207 w 207"/>
                  <a:gd name="T33" fmla="*/ 0 h 289"/>
                  <a:gd name="T34" fmla="*/ 207 w 207"/>
                  <a:gd name="T35" fmla="*/ 0 h 2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289">
                    <a:moveTo>
                      <a:pt x="207" y="0"/>
                    </a:moveTo>
                    <a:lnTo>
                      <a:pt x="8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89"/>
                    </a:lnTo>
                    <a:lnTo>
                      <a:pt x="55" y="289"/>
                    </a:lnTo>
                    <a:lnTo>
                      <a:pt x="85" y="289"/>
                    </a:lnTo>
                    <a:lnTo>
                      <a:pt x="207" y="289"/>
                    </a:lnTo>
                    <a:lnTo>
                      <a:pt x="207" y="281"/>
                    </a:lnTo>
                    <a:lnTo>
                      <a:pt x="85" y="281"/>
                    </a:lnTo>
                    <a:lnTo>
                      <a:pt x="85" y="64"/>
                    </a:lnTo>
                    <a:lnTo>
                      <a:pt x="161" y="64"/>
                    </a:lnTo>
                    <a:lnTo>
                      <a:pt x="161" y="56"/>
                    </a:lnTo>
                    <a:lnTo>
                      <a:pt x="85" y="56"/>
                    </a:lnTo>
                    <a:lnTo>
                      <a:pt x="85" y="8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1284"/>
              <p:cNvSpPr/>
              <p:nvPr/>
            </p:nvSpPr>
            <p:spPr bwMode="auto">
              <a:xfrm flipH="1">
                <a:off x="11777663" y="5457825"/>
                <a:ext cx="0" cy="3175"/>
              </a:xfrm>
              <a:custGeom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289"/>
              <p:cNvSpPr/>
              <p:nvPr/>
            </p:nvSpPr>
            <p:spPr bwMode="auto">
              <a:xfrm flipH="1">
                <a:off x="10291763" y="5457825"/>
                <a:ext cx="0" cy="3175"/>
              </a:xfrm>
              <a:custGeom>
                <a:gdLst>
                  <a:gd name="T0" fmla="*/ 0 h 3"/>
                  <a:gd name="T1" fmla="*/ 2 h 3"/>
                  <a:gd name="T2" fmla="*/ 3 h 3"/>
                  <a:gd name="T3" fmla="*/ 0 h 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292"/>
              <p:cNvSpPr/>
              <p:nvPr/>
            </p:nvSpPr>
            <p:spPr bwMode="auto">
              <a:xfrm>
                <a:off x="9178925" y="5267325"/>
                <a:ext cx="395288" cy="457200"/>
              </a:xfrm>
              <a:custGeom>
                <a:gdLst>
                  <a:gd name="T0" fmla="*/ 249 w 249"/>
                  <a:gd name="T1" fmla="*/ 0 h 288"/>
                  <a:gd name="T2" fmla="*/ 207 w 249"/>
                  <a:gd name="T3" fmla="*/ 0 h 288"/>
                  <a:gd name="T4" fmla="*/ 164 w 249"/>
                  <a:gd name="T5" fmla="*/ 0 h 288"/>
                  <a:gd name="T6" fmla="*/ 164 w 249"/>
                  <a:gd name="T7" fmla="*/ 55 h 288"/>
                  <a:gd name="T8" fmla="*/ 85 w 249"/>
                  <a:gd name="T9" fmla="*/ 55 h 288"/>
                  <a:gd name="T10" fmla="*/ 85 w 249"/>
                  <a:gd name="T11" fmla="*/ 0 h 288"/>
                  <a:gd name="T12" fmla="*/ 0 w 249"/>
                  <a:gd name="T13" fmla="*/ 0 h 288"/>
                  <a:gd name="T14" fmla="*/ 0 w 249"/>
                  <a:gd name="T15" fmla="*/ 288 h 288"/>
                  <a:gd name="T16" fmla="*/ 85 w 249"/>
                  <a:gd name="T17" fmla="*/ 288 h 288"/>
                  <a:gd name="T18" fmla="*/ 85 w 249"/>
                  <a:gd name="T19" fmla="*/ 64 h 288"/>
                  <a:gd name="T20" fmla="*/ 164 w 249"/>
                  <a:gd name="T21" fmla="*/ 64 h 288"/>
                  <a:gd name="T22" fmla="*/ 164 w 249"/>
                  <a:gd name="T23" fmla="*/ 288 h 288"/>
                  <a:gd name="T24" fmla="*/ 207 w 249"/>
                  <a:gd name="T25" fmla="*/ 288 h 288"/>
                  <a:gd name="T26" fmla="*/ 249 w 249"/>
                  <a:gd name="T27" fmla="*/ 288 h 288"/>
                  <a:gd name="T28" fmla="*/ 249 w 249"/>
                  <a:gd name="T29" fmla="*/ 288 h 288"/>
                  <a:gd name="T30" fmla="*/ 249 w 249"/>
                  <a:gd name="T31" fmla="*/ 0 h 2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" h="288">
                    <a:moveTo>
                      <a:pt x="249" y="0"/>
                    </a:moveTo>
                    <a:lnTo>
                      <a:pt x="207" y="0"/>
                    </a:lnTo>
                    <a:lnTo>
                      <a:pt x="164" y="0"/>
                    </a:lnTo>
                    <a:lnTo>
                      <a:pt x="164" y="55"/>
                    </a:lnTo>
                    <a:lnTo>
                      <a:pt x="85" y="55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85" y="288"/>
                    </a:lnTo>
                    <a:lnTo>
                      <a:pt x="85" y="64"/>
                    </a:lnTo>
                    <a:lnTo>
                      <a:pt x="164" y="64"/>
                    </a:lnTo>
                    <a:lnTo>
                      <a:pt x="164" y="288"/>
                    </a:lnTo>
                    <a:lnTo>
                      <a:pt x="207" y="288"/>
                    </a:lnTo>
                    <a:lnTo>
                      <a:pt x="249" y="288"/>
                    </a:lnTo>
                    <a:lnTo>
                      <a:pt x="249" y="288"/>
                    </a:lnTo>
                    <a:lnTo>
                      <a:pt x="2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293"/>
              <p:cNvSpPr>
                <a:spLocks noEditPoints="1"/>
              </p:cNvSpPr>
              <p:nvPr/>
            </p:nvSpPr>
            <p:spPr bwMode="auto">
              <a:xfrm>
                <a:off x="9498013" y="3370263"/>
                <a:ext cx="1916113" cy="677862"/>
              </a:xfrm>
              <a:custGeom>
                <a:gdLst>
                  <a:gd name="T0" fmla="*/ 1658 w 1660"/>
                  <a:gd name="T1" fmla="*/ 103 h 587"/>
                  <a:gd name="T2" fmla="*/ 1596 w 1660"/>
                  <a:gd name="T3" fmla="*/ 68 h 587"/>
                  <a:gd name="T4" fmla="*/ 1096 w 1660"/>
                  <a:gd name="T5" fmla="*/ 39 h 587"/>
                  <a:gd name="T6" fmla="*/ 837 w 1660"/>
                  <a:gd name="T7" fmla="*/ 149 h 587"/>
                  <a:gd name="T8" fmla="*/ 823 w 1660"/>
                  <a:gd name="T9" fmla="*/ 149 h 587"/>
                  <a:gd name="T10" fmla="*/ 564 w 1660"/>
                  <a:gd name="T11" fmla="*/ 39 h 587"/>
                  <a:gd name="T12" fmla="*/ 64 w 1660"/>
                  <a:gd name="T13" fmla="*/ 68 h 587"/>
                  <a:gd name="T14" fmla="*/ 2 w 1660"/>
                  <a:gd name="T15" fmla="*/ 103 h 587"/>
                  <a:gd name="T16" fmla="*/ 27 w 1660"/>
                  <a:gd name="T17" fmla="*/ 161 h 587"/>
                  <a:gd name="T18" fmla="*/ 98 w 1660"/>
                  <a:gd name="T19" fmla="*/ 296 h 587"/>
                  <a:gd name="T20" fmla="*/ 214 w 1660"/>
                  <a:gd name="T21" fmla="*/ 541 h 587"/>
                  <a:gd name="T22" fmla="*/ 614 w 1660"/>
                  <a:gd name="T23" fmla="*/ 537 h 587"/>
                  <a:gd name="T24" fmla="*/ 828 w 1660"/>
                  <a:gd name="T25" fmla="*/ 238 h 587"/>
                  <a:gd name="T26" fmla="*/ 832 w 1660"/>
                  <a:gd name="T27" fmla="*/ 238 h 587"/>
                  <a:gd name="T28" fmla="*/ 1046 w 1660"/>
                  <a:gd name="T29" fmla="*/ 537 h 587"/>
                  <a:gd name="T30" fmla="*/ 1446 w 1660"/>
                  <a:gd name="T31" fmla="*/ 541 h 587"/>
                  <a:gd name="T32" fmla="*/ 1562 w 1660"/>
                  <a:gd name="T33" fmla="*/ 296 h 587"/>
                  <a:gd name="T34" fmla="*/ 1633 w 1660"/>
                  <a:gd name="T35" fmla="*/ 161 h 587"/>
                  <a:gd name="T36" fmla="*/ 1658 w 1660"/>
                  <a:gd name="T37" fmla="*/ 103 h 587"/>
                  <a:gd name="T38" fmla="*/ 670 w 1660"/>
                  <a:gd name="T39" fmla="*/ 341 h 587"/>
                  <a:gd name="T40" fmla="*/ 588 w 1660"/>
                  <a:gd name="T41" fmla="*/ 489 h 587"/>
                  <a:gd name="T42" fmla="*/ 411 w 1660"/>
                  <a:gd name="T43" fmla="*/ 519 h 587"/>
                  <a:gd name="T44" fmla="*/ 234 w 1660"/>
                  <a:gd name="T45" fmla="*/ 490 h 587"/>
                  <a:gd name="T46" fmla="*/ 160 w 1660"/>
                  <a:gd name="T47" fmla="*/ 316 h 587"/>
                  <a:gd name="T48" fmla="*/ 146 w 1660"/>
                  <a:gd name="T49" fmla="*/ 132 h 587"/>
                  <a:gd name="T50" fmla="*/ 405 w 1660"/>
                  <a:gd name="T51" fmla="*/ 89 h 587"/>
                  <a:gd name="T52" fmla="*/ 702 w 1660"/>
                  <a:gd name="T53" fmla="*/ 170 h 587"/>
                  <a:gd name="T54" fmla="*/ 670 w 1660"/>
                  <a:gd name="T55" fmla="*/ 341 h 587"/>
                  <a:gd name="T56" fmla="*/ 1500 w 1660"/>
                  <a:gd name="T57" fmla="*/ 316 h 587"/>
                  <a:gd name="T58" fmla="*/ 1426 w 1660"/>
                  <a:gd name="T59" fmla="*/ 490 h 587"/>
                  <a:gd name="T60" fmla="*/ 1249 w 1660"/>
                  <a:gd name="T61" fmla="*/ 519 h 587"/>
                  <a:gd name="T62" fmla="*/ 1072 w 1660"/>
                  <a:gd name="T63" fmla="*/ 489 h 587"/>
                  <a:gd name="T64" fmla="*/ 990 w 1660"/>
                  <a:gd name="T65" fmla="*/ 341 h 587"/>
                  <a:gd name="T66" fmla="*/ 958 w 1660"/>
                  <a:gd name="T67" fmla="*/ 170 h 587"/>
                  <a:gd name="T68" fmla="*/ 1255 w 1660"/>
                  <a:gd name="T69" fmla="*/ 89 h 587"/>
                  <a:gd name="T70" fmla="*/ 1514 w 1660"/>
                  <a:gd name="T71" fmla="*/ 132 h 587"/>
                  <a:gd name="T72" fmla="*/ 1500 w 1660"/>
                  <a:gd name="T73" fmla="*/ 316 h 5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0" h="587">
                    <a:moveTo>
                      <a:pt x="1658" y="103"/>
                    </a:moveTo>
                    <a:cubicBezTo>
                      <a:pt x="1658" y="71"/>
                      <a:pt x="1653" y="83"/>
                      <a:pt x="1596" y="68"/>
                    </a:cubicBezTo>
                    <a:cubicBezTo>
                      <a:pt x="1539" y="52"/>
                      <a:pt x="1364" y="0"/>
                      <a:pt x="1096" y="39"/>
                    </a:cubicBezTo>
                    <a:cubicBezTo>
                      <a:pt x="872" y="72"/>
                      <a:pt x="929" y="146"/>
                      <a:pt x="837" y="149"/>
                    </a:cubicBezTo>
                    <a:cubicBezTo>
                      <a:pt x="823" y="149"/>
                      <a:pt x="823" y="149"/>
                      <a:pt x="823" y="149"/>
                    </a:cubicBezTo>
                    <a:cubicBezTo>
                      <a:pt x="731" y="146"/>
                      <a:pt x="788" y="72"/>
                      <a:pt x="564" y="39"/>
                    </a:cubicBezTo>
                    <a:cubicBezTo>
                      <a:pt x="296" y="0"/>
                      <a:pt x="121" y="52"/>
                      <a:pt x="64" y="68"/>
                    </a:cubicBezTo>
                    <a:cubicBezTo>
                      <a:pt x="7" y="83"/>
                      <a:pt x="2" y="71"/>
                      <a:pt x="2" y="103"/>
                    </a:cubicBezTo>
                    <a:cubicBezTo>
                      <a:pt x="3" y="135"/>
                      <a:pt x="0" y="161"/>
                      <a:pt x="27" y="161"/>
                    </a:cubicBezTo>
                    <a:cubicBezTo>
                      <a:pt x="55" y="161"/>
                      <a:pt x="55" y="161"/>
                      <a:pt x="98" y="296"/>
                    </a:cubicBezTo>
                    <a:cubicBezTo>
                      <a:pt x="150" y="458"/>
                      <a:pt x="164" y="504"/>
                      <a:pt x="214" y="541"/>
                    </a:cubicBezTo>
                    <a:cubicBezTo>
                      <a:pt x="275" y="587"/>
                      <a:pt x="531" y="587"/>
                      <a:pt x="614" y="537"/>
                    </a:cubicBezTo>
                    <a:cubicBezTo>
                      <a:pt x="717" y="475"/>
                      <a:pt x="704" y="241"/>
                      <a:pt x="828" y="238"/>
                    </a:cubicBezTo>
                    <a:cubicBezTo>
                      <a:pt x="829" y="238"/>
                      <a:pt x="831" y="238"/>
                      <a:pt x="832" y="238"/>
                    </a:cubicBezTo>
                    <a:cubicBezTo>
                      <a:pt x="956" y="241"/>
                      <a:pt x="943" y="475"/>
                      <a:pt x="1046" y="537"/>
                    </a:cubicBezTo>
                    <a:cubicBezTo>
                      <a:pt x="1129" y="587"/>
                      <a:pt x="1385" y="587"/>
                      <a:pt x="1446" y="541"/>
                    </a:cubicBezTo>
                    <a:cubicBezTo>
                      <a:pt x="1496" y="504"/>
                      <a:pt x="1510" y="458"/>
                      <a:pt x="1562" y="296"/>
                    </a:cubicBezTo>
                    <a:cubicBezTo>
                      <a:pt x="1605" y="161"/>
                      <a:pt x="1605" y="161"/>
                      <a:pt x="1633" y="161"/>
                    </a:cubicBezTo>
                    <a:cubicBezTo>
                      <a:pt x="1660" y="161"/>
                      <a:pt x="1657" y="135"/>
                      <a:pt x="1658" y="103"/>
                    </a:cubicBezTo>
                    <a:close/>
                    <a:moveTo>
                      <a:pt x="670" y="341"/>
                    </a:moveTo>
                    <a:cubicBezTo>
                      <a:pt x="644" y="407"/>
                      <a:pt x="624" y="465"/>
                      <a:pt x="588" y="489"/>
                    </a:cubicBezTo>
                    <a:cubicBezTo>
                      <a:pt x="550" y="515"/>
                      <a:pt x="494" y="520"/>
                      <a:pt x="411" y="519"/>
                    </a:cubicBezTo>
                    <a:cubicBezTo>
                      <a:pt x="341" y="517"/>
                      <a:pt x="266" y="520"/>
                      <a:pt x="234" y="490"/>
                    </a:cubicBezTo>
                    <a:cubicBezTo>
                      <a:pt x="208" y="465"/>
                      <a:pt x="182" y="386"/>
                      <a:pt x="160" y="316"/>
                    </a:cubicBezTo>
                    <a:cubicBezTo>
                      <a:pt x="129" y="219"/>
                      <a:pt x="115" y="161"/>
                      <a:pt x="146" y="132"/>
                    </a:cubicBezTo>
                    <a:cubicBezTo>
                      <a:pt x="185" y="97"/>
                      <a:pt x="286" y="91"/>
                      <a:pt x="405" y="89"/>
                    </a:cubicBezTo>
                    <a:cubicBezTo>
                      <a:pt x="524" y="88"/>
                      <a:pt x="682" y="123"/>
                      <a:pt x="702" y="170"/>
                    </a:cubicBezTo>
                    <a:cubicBezTo>
                      <a:pt x="718" y="205"/>
                      <a:pt x="693" y="282"/>
                      <a:pt x="670" y="341"/>
                    </a:cubicBezTo>
                    <a:close/>
                    <a:moveTo>
                      <a:pt x="1500" y="316"/>
                    </a:moveTo>
                    <a:cubicBezTo>
                      <a:pt x="1478" y="386"/>
                      <a:pt x="1452" y="465"/>
                      <a:pt x="1426" y="490"/>
                    </a:cubicBezTo>
                    <a:cubicBezTo>
                      <a:pt x="1394" y="520"/>
                      <a:pt x="1319" y="517"/>
                      <a:pt x="1249" y="519"/>
                    </a:cubicBezTo>
                    <a:cubicBezTo>
                      <a:pt x="1166" y="520"/>
                      <a:pt x="1110" y="515"/>
                      <a:pt x="1072" y="489"/>
                    </a:cubicBezTo>
                    <a:cubicBezTo>
                      <a:pt x="1036" y="465"/>
                      <a:pt x="1016" y="407"/>
                      <a:pt x="990" y="341"/>
                    </a:cubicBezTo>
                    <a:cubicBezTo>
                      <a:pt x="967" y="282"/>
                      <a:pt x="942" y="205"/>
                      <a:pt x="958" y="170"/>
                    </a:cubicBezTo>
                    <a:cubicBezTo>
                      <a:pt x="978" y="123"/>
                      <a:pt x="1136" y="88"/>
                      <a:pt x="1255" y="89"/>
                    </a:cubicBezTo>
                    <a:cubicBezTo>
                      <a:pt x="1374" y="91"/>
                      <a:pt x="1475" y="97"/>
                      <a:pt x="1514" y="132"/>
                    </a:cubicBezTo>
                    <a:cubicBezTo>
                      <a:pt x="1546" y="161"/>
                      <a:pt x="1531" y="219"/>
                      <a:pt x="1500" y="316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294"/>
              <p:cNvSpPr/>
              <p:nvPr/>
            </p:nvSpPr>
            <p:spPr bwMode="auto">
              <a:xfrm>
                <a:off x="9842500" y="4178300"/>
                <a:ext cx="622300" cy="488950"/>
              </a:xfrm>
              <a:custGeom>
                <a:gdLst>
                  <a:gd name="T0" fmla="*/ 0 w 538"/>
                  <a:gd name="T1" fmla="*/ 347 h 424"/>
                  <a:gd name="T2" fmla="*/ 153 w 538"/>
                  <a:gd name="T3" fmla="*/ 300 h 424"/>
                  <a:gd name="T4" fmla="*/ 342 w 538"/>
                  <a:gd name="T5" fmla="*/ 163 h 424"/>
                  <a:gd name="T6" fmla="*/ 530 w 538"/>
                  <a:gd name="T7" fmla="*/ 87 h 424"/>
                  <a:gd name="T8" fmla="*/ 407 w 538"/>
                  <a:gd name="T9" fmla="*/ 2 h 424"/>
                  <a:gd name="T10" fmla="*/ 148 w 538"/>
                  <a:gd name="T11" fmla="*/ 180 h 424"/>
                  <a:gd name="T12" fmla="*/ 82 w 538"/>
                  <a:gd name="T13" fmla="*/ 326 h 424"/>
                  <a:gd name="T14" fmla="*/ 0 w 538"/>
                  <a:gd name="T15" fmla="*/ 347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8" h="422">
                    <a:moveTo>
                      <a:pt x="0" y="347"/>
                    </a:moveTo>
                    <a:cubicBezTo>
                      <a:pt x="0" y="347"/>
                      <a:pt x="82" y="424"/>
                      <a:pt x="153" y="300"/>
                    </a:cubicBezTo>
                    <a:cubicBezTo>
                      <a:pt x="209" y="203"/>
                      <a:pt x="220" y="166"/>
                      <a:pt x="342" y="163"/>
                    </a:cubicBezTo>
                    <a:cubicBezTo>
                      <a:pt x="465" y="160"/>
                      <a:pt x="522" y="141"/>
                      <a:pt x="530" y="87"/>
                    </a:cubicBezTo>
                    <a:cubicBezTo>
                      <a:pt x="538" y="33"/>
                      <a:pt x="492" y="0"/>
                      <a:pt x="407" y="2"/>
                    </a:cubicBezTo>
                    <a:cubicBezTo>
                      <a:pt x="323" y="4"/>
                      <a:pt x="210" y="54"/>
                      <a:pt x="148" y="180"/>
                    </a:cubicBezTo>
                    <a:cubicBezTo>
                      <a:pt x="104" y="269"/>
                      <a:pt x="108" y="298"/>
                      <a:pt x="82" y="326"/>
                    </a:cubicBezTo>
                    <a:cubicBezTo>
                      <a:pt x="56" y="354"/>
                      <a:pt x="0" y="347"/>
                      <a:pt x="0" y="34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295"/>
              <p:cNvSpPr/>
              <p:nvPr/>
            </p:nvSpPr>
            <p:spPr bwMode="auto">
              <a:xfrm>
                <a:off x="10447338" y="4178300"/>
                <a:ext cx="622300" cy="488950"/>
              </a:xfrm>
              <a:custGeom>
                <a:gdLst>
                  <a:gd name="T0" fmla="*/ 538 w 538"/>
                  <a:gd name="T1" fmla="*/ 347 h 424"/>
                  <a:gd name="T2" fmla="*/ 385 w 538"/>
                  <a:gd name="T3" fmla="*/ 300 h 424"/>
                  <a:gd name="T4" fmla="*/ 196 w 538"/>
                  <a:gd name="T5" fmla="*/ 163 h 424"/>
                  <a:gd name="T6" fmla="*/ 8 w 538"/>
                  <a:gd name="T7" fmla="*/ 87 h 424"/>
                  <a:gd name="T8" fmla="*/ 131 w 538"/>
                  <a:gd name="T9" fmla="*/ 2 h 424"/>
                  <a:gd name="T10" fmla="*/ 390 w 538"/>
                  <a:gd name="T11" fmla="*/ 180 h 424"/>
                  <a:gd name="T12" fmla="*/ 456 w 538"/>
                  <a:gd name="T13" fmla="*/ 326 h 424"/>
                  <a:gd name="T14" fmla="*/ 538 w 538"/>
                  <a:gd name="T15" fmla="*/ 347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8" h="422">
                    <a:moveTo>
                      <a:pt x="538" y="347"/>
                    </a:moveTo>
                    <a:cubicBezTo>
                      <a:pt x="538" y="347"/>
                      <a:pt x="456" y="424"/>
                      <a:pt x="385" y="300"/>
                    </a:cubicBezTo>
                    <a:cubicBezTo>
                      <a:pt x="329" y="203"/>
                      <a:pt x="318" y="166"/>
                      <a:pt x="196" y="163"/>
                    </a:cubicBezTo>
                    <a:cubicBezTo>
                      <a:pt x="74" y="160"/>
                      <a:pt x="16" y="141"/>
                      <a:pt x="8" y="87"/>
                    </a:cubicBezTo>
                    <a:cubicBezTo>
                      <a:pt x="0" y="33"/>
                      <a:pt x="46" y="0"/>
                      <a:pt x="131" y="2"/>
                    </a:cubicBezTo>
                    <a:cubicBezTo>
                      <a:pt x="215" y="4"/>
                      <a:pt x="328" y="54"/>
                      <a:pt x="390" y="180"/>
                    </a:cubicBezTo>
                    <a:cubicBezTo>
                      <a:pt x="434" y="269"/>
                      <a:pt x="430" y="298"/>
                      <a:pt x="456" y="326"/>
                    </a:cubicBezTo>
                    <a:cubicBezTo>
                      <a:pt x="482" y="354"/>
                      <a:pt x="538" y="347"/>
                      <a:pt x="538" y="34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296"/>
              <p:cNvSpPr/>
              <p:nvPr/>
            </p:nvSpPr>
            <p:spPr bwMode="auto">
              <a:xfrm>
                <a:off x="9632950" y="4111625"/>
                <a:ext cx="1647825" cy="1027112"/>
              </a:xfrm>
              <a:custGeom>
                <a:gdLst>
                  <a:gd name="T0" fmla="*/ 1260 w 1427"/>
                  <a:gd name="T1" fmla="*/ 225 h 890"/>
                  <a:gd name="T2" fmla="*/ 1018 w 1427"/>
                  <a:gd name="T3" fmla="*/ 547 h 890"/>
                  <a:gd name="T4" fmla="*/ 792 w 1427"/>
                  <a:gd name="T5" fmla="*/ 416 h 890"/>
                  <a:gd name="T6" fmla="*/ 713 w 1427"/>
                  <a:gd name="T7" fmla="*/ 375 h 890"/>
                  <a:gd name="T8" fmla="*/ 634 w 1427"/>
                  <a:gd name="T9" fmla="*/ 416 h 890"/>
                  <a:gd name="T10" fmla="*/ 408 w 1427"/>
                  <a:gd name="T11" fmla="*/ 547 h 890"/>
                  <a:gd name="T12" fmla="*/ 166 w 1427"/>
                  <a:gd name="T13" fmla="*/ 225 h 890"/>
                  <a:gd name="T14" fmla="*/ 0 w 1427"/>
                  <a:gd name="T15" fmla="*/ 0 h 890"/>
                  <a:gd name="T16" fmla="*/ 90 w 1427"/>
                  <a:gd name="T17" fmla="*/ 446 h 890"/>
                  <a:gd name="T18" fmla="*/ 462 w 1427"/>
                  <a:gd name="T19" fmla="*/ 788 h 890"/>
                  <a:gd name="T20" fmla="*/ 713 w 1427"/>
                  <a:gd name="T21" fmla="*/ 880 h 890"/>
                  <a:gd name="T22" fmla="*/ 964 w 1427"/>
                  <a:gd name="T23" fmla="*/ 788 h 890"/>
                  <a:gd name="T24" fmla="*/ 1336 w 1427"/>
                  <a:gd name="T25" fmla="*/ 446 h 890"/>
                  <a:gd name="T26" fmla="*/ 1427 w 1427"/>
                  <a:gd name="T27" fmla="*/ 0 h 890"/>
                  <a:gd name="T28" fmla="*/ 1260 w 1427"/>
                  <a:gd name="T29" fmla="*/ 225 h 8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7" h="890">
                    <a:moveTo>
                      <a:pt x="1260" y="225"/>
                    </a:moveTo>
                    <a:cubicBezTo>
                      <a:pt x="1249" y="317"/>
                      <a:pt x="1157" y="492"/>
                      <a:pt x="1018" y="547"/>
                    </a:cubicBezTo>
                    <a:cubicBezTo>
                      <a:pt x="879" y="602"/>
                      <a:pt x="841" y="467"/>
                      <a:pt x="792" y="416"/>
                    </a:cubicBezTo>
                    <a:cubicBezTo>
                      <a:pt x="753" y="376"/>
                      <a:pt x="724" y="374"/>
                      <a:pt x="713" y="375"/>
                    </a:cubicBezTo>
                    <a:cubicBezTo>
                      <a:pt x="702" y="374"/>
                      <a:pt x="673" y="376"/>
                      <a:pt x="634" y="416"/>
                    </a:cubicBezTo>
                    <a:cubicBezTo>
                      <a:pt x="585" y="467"/>
                      <a:pt x="547" y="602"/>
                      <a:pt x="408" y="547"/>
                    </a:cubicBezTo>
                    <a:cubicBezTo>
                      <a:pt x="269" y="492"/>
                      <a:pt x="177" y="317"/>
                      <a:pt x="166" y="225"/>
                    </a:cubicBezTo>
                    <a:cubicBezTo>
                      <a:pt x="143" y="32"/>
                      <a:pt x="0" y="0"/>
                      <a:pt x="0" y="0"/>
                    </a:cubicBezTo>
                    <a:cubicBezTo>
                      <a:pt x="0" y="0"/>
                      <a:pt x="41" y="368"/>
                      <a:pt x="90" y="446"/>
                    </a:cubicBezTo>
                    <a:cubicBezTo>
                      <a:pt x="139" y="523"/>
                      <a:pt x="332" y="684"/>
                      <a:pt x="462" y="788"/>
                    </a:cubicBezTo>
                    <a:cubicBezTo>
                      <a:pt x="590" y="890"/>
                      <a:pt x="643" y="880"/>
                      <a:pt x="713" y="880"/>
                    </a:cubicBezTo>
                    <a:cubicBezTo>
                      <a:pt x="783" y="880"/>
                      <a:pt x="836" y="890"/>
                      <a:pt x="964" y="788"/>
                    </a:cubicBezTo>
                    <a:cubicBezTo>
                      <a:pt x="1095" y="684"/>
                      <a:pt x="1287" y="523"/>
                      <a:pt x="1336" y="446"/>
                    </a:cubicBezTo>
                    <a:cubicBezTo>
                      <a:pt x="1385" y="368"/>
                      <a:pt x="1427" y="0"/>
                      <a:pt x="1427" y="0"/>
                    </a:cubicBezTo>
                    <a:cubicBezTo>
                      <a:pt x="1427" y="0"/>
                      <a:pt x="1284" y="32"/>
                      <a:pt x="1260" y="225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Oval 1297"/>
              <p:cNvSpPr>
                <a:spLocks noChangeArrowheads="1"/>
              </p:cNvSpPr>
              <p:nvPr/>
            </p:nvSpPr>
            <p:spPr bwMode="auto">
              <a:xfrm>
                <a:off x="9197975" y="2443163"/>
                <a:ext cx="2516188" cy="909637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298"/>
              <p:cNvSpPr/>
              <p:nvPr/>
            </p:nvSpPr>
            <p:spPr bwMode="auto">
              <a:xfrm>
                <a:off x="9628188" y="1724026"/>
                <a:ext cx="1655763" cy="1004887"/>
              </a:xfrm>
              <a:custGeom>
                <a:gdLst>
                  <a:gd name="T0" fmla="*/ 1430 w 1434"/>
                  <a:gd name="T1" fmla="*/ 673 h 870"/>
                  <a:gd name="T2" fmla="*/ 1430 w 1434"/>
                  <a:gd name="T3" fmla="*/ 672 h 870"/>
                  <a:gd name="T4" fmla="*/ 1429 w 1434"/>
                  <a:gd name="T5" fmla="*/ 671 h 870"/>
                  <a:gd name="T6" fmla="*/ 1156 w 1434"/>
                  <a:gd name="T7" fmla="*/ 95 h 870"/>
                  <a:gd name="T8" fmla="*/ 743 w 1434"/>
                  <a:gd name="T9" fmla="*/ 202 h 870"/>
                  <a:gd name="T10" fmla="*/ 394 w 1434"/>
                  <a:gd name="T11" fmla="*/ 52 h 870"/>
                  <a:gd name="T12" fmla="*/ 4 w 1434"/>
                  <a:gd name="T13" fmla="*/ 672 h 870"/>
                  <a:gd name="T14" fmla="*/ 4 w 1434"/>
                  <a:gd name="T15" fmla="*/ 672 h 870"/>
                  <a:gd name="T16" fmla="*/ 0 w 1434"/>
                  <a:gd name="T17" fmla="*/ 691 h 870"/>
                  <a:gd name="T18" fmla="*/ 60 w 1434"/>
                  <a:gd name="T19" fmla="*/ 762 h 870"/>
                  <a:gd name="T20" fmla="*/ 717 w 1434"/>
                  <a:gd name="T21" fmla="*/ 870 h 870"/>
                  <a:gd name="T22" fmla="*/ 1374 w 1434"/>
                  <a:gd name="T23" fmla="*/ 762 h 870"/>
                  <a:gd name="T24" fmla="*/ 1434 w 1434"/>
                  <a:gd name="T25" fmla="*/ 691 h 870"/>
                  <a:gd name="T26" fmla="*/ 1430 w 1434"/>
                  <a:gd name="T27" fmla="*/ 673 h 8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34" h="870">
                    <a:moveTo>
                      <a:pt x="1430" y="673"/>
                    </a:moveTo>
                    <a:cubicBezTo>
                      <a:pt x="1430" y="672"/>
                      <a:pt x="1430" y="672"/>
                      <a:pt x="1430" y="672"/>
                    </a:cubicBezTo>
                    <a:cubicBezTo>
                      <a:pt x="1429" y="671"/>
                      <a:pt x="1429" y="671"/>
                      <a:pt x="1429" y="671"/>
                    </a:cubicBezTo>
                    <a:cubicBezTo>
                      <a:pt x="1429" y="671"/>
                      <a:pt x="1245" y="189"/>
                      <a:pt x="1156" y="95"/>
                    </a:cubicBezTo>
                    <a:cubicBezTo>
                      <a:pt x="1067" y="0"/>
                      <a:pt x="934" y="156"/>
                      <a:pt x="743" y="202"/>
                    </a:cubicBezTo>
                    <a:cubicBezTo>
                      <a:pt x="606" y="234"/>
                      <a:pt x="550" y="74"/>
                      <a:pt x="394" y="52"/>
                    </a:cubicBezTo>
                    <a:cubicBezTo>
                      <a:pt x="262" y="34"/>
                      <a:pt x="14" y="646"/>
                      <a:pt x="4" y="672"/>
                    </a:cubicBezTo>
                    <a:cubicBezTo>
                      <a:pt x="4" y="672"/>
                      <a:pt x="4" y="672"/>
                      <a:pt x="4" y="672"/>
                    </a:cubicBezTo>
                    <a:cubicBezTo>
                      <a:pt x="1" y="678"/>
                      <a:pt x="0" y="684"/>
                      <a:pt x="0" y="691"/>
                    </a:cubicBezTo>
                    <a:cubicBezTo>
                      <a:pt x="0" y="716"/>
                      <a:pt x="22" y="740"/>
                      <a:pt x="60" y="762"/>
                    </a:cubicBezTo>
                    <a:cubicBezTo>
                      <a:pt x="171" y="826"/>
                      <a:pt x="423" y="870"/>
                      <a:pt x="717" y="870"/>
                    </a:cubicBezTo>
                    <a:cubicBezTo>
                      <a:pt x="1011" y="870"/>
                      <a:pt x="1263" y="826"/>
                      <a:pt x="1374" y="762"/>
                    </a:cubicBezTo>
                    <a:cubicBezTo>
                      <a:pt x="1412" y="740"/>
                      <a:pt x="1434" y="716"/>
                      <a:pt x="1434" y="691"/>
                    </a:cubicBezTo>
                    <a:cubicBezTo>
                      <a:pt x="1434" y="685"/>
                      <a:pt x="1433" y="679"/>
                      <a:pt x="1430" y="673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299"/>
              <p:cNvSpPr/>
              <p:nvPr/>
            </p:nvSpPr>
            <p:spPr bwMode="auto">
              <a:xfrm>
                <a:off x="9612313" y="2509838"/>
                <a:ext cx="25400" cy="44450"/>
              </a:xfrm>
              <a:custGeom>
                <a:gdLst>
                  <a:gd name="T0" fmla="*/ 13 w 22"/>
                  <a:gd name="T1" fmla="*/ 11 h 39"/>
                  <a:gd name="T2" fmla="*/ 14 w 22"/>
                  <a:gd name="T3" fmla="*/ 0 h 39"/>
                  <a:gd name="T4" fmla="*/ 14 w 22"/>
                  <a:gd name="T5" fmla="*/ 0 h 39"/>
                  <a:gd name="T6" fmla="*/ 0 w 22"/>
                  <a:gd name="T7" fmla="*/ 37 h 39"/>
                  <a:gd name="T8" fmla="*/ 22 w 22"/>
                  <a:gd name="T9" fmla="*/ 39 h 39"/>
                  <a:gd name="T10" fmla="*/ 13 w 22"/>
                  <a:gd name="T11" fmla="*/ 11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9">
                    <a:moveTo>
                      <a:pt x="13" y="11"/>
                    </a:moveTo>
                    <a:cubicBezTo>
                      <a:pt x="13" y="7"/>
                      <a:pt x="14" y="3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6" y="30"/>
                      <a:pt x="13" y="20"/>
                      <a:pt x="13" y="11"/>
                    </a:cubicBez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300"/>
              <p:cNvSpPr/>
              <p:nvPr/>
            </p:nvSpPr>
            <p:spPr bwMode="auto">
              <a:xfrm>
                <a:off x="9939338" y="2970213"/>
                <a:ext cx="411163" cy="38100"/>
              </a:xfrm>
              <a:custGeom>
                <a:gdLst>
                  <a:gd name="T0" fmla="*/ 0 w 355"/>
                  <a:gd name="T1" fmla="*/ 1 h 33"/>
                  <a:gd name="T2" fmla="*/ 250 w 355"/>
                  <a:gd name="T3" fmla="*/ 33 h 33"/>
                  <a:gd name="T4" fmla="*/ 355 w 355"/>
                  <a:gd name="T5" fmla="*/ 0 h 33"/>
                  <a:gd name="T6" fmla="*/ 0 w 355"/>
                  <a:gd name="T7" fmla="*/ 1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5" h="33">
                    <a:moveTo>
                      <a:pt x="0" y="1"/>
                    </a:moveTo>
                    <a:cubicBezTo>
                      <a:pt x="75" y="16"/>
                      <a:pt x="159" y="27"/>
                      <a:pt x="250" y="33"/>
                    </a:cubicBezTo>
                    <a:cubicBezTo>
                      <a:pt x="355" y="0"/>
                      <a:pt x="355" y="0"/>
                      <a:pt x="35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301"/>
              <p:cNvSpPr/>
              <p:nvPr/>
            </p:nvSpPr>
            <p:spPr bwMode="auto">
              <a:xfrm>
                <a:off x="9629775" y="2500313"/>
                <a:ext cx="3175" cy="9525"/>
              </a:xfrm>
              <a:custGeom>
                <a:gdLst>
                  <a:gd name="T0" fmla="*/ 3 w 3"/>
                  <a:gd name="T1" fmla="*/ 0 h 8"/>
                  <a:gd name="T2" fmla="*/ 3 w 3"/>
                  <a:gd name="T3" fmla="*/ 1 h 8"/>
                  <a:gd name="T4" fmla="*/ 0 w 3"/>
                  <a:gd name="T5" fmla="*/ 8 h 8"/>
                  <a:gd name="T6" fmla="*/ 0 w 3"/>
                  <a:gd name="T7" fmla="*/ 8 h 8"/>
                  <a:gd name="T8" fmla="*/ 3 w 3"/>
                  <a:gd name="T9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302"/>
              <p:cNvSpPr/>
              <p:nvPr/>
            </p:nvSpPr>
            <p:spPr bwMode="auto">
              <a:xfrm>
                <a:off x="10534650" y="2841625"/>
                <a:ext cx="485775" cy="128587"/>
              </a:xfrm>
              <a:custGeom>
                <a:gdLst>
                  <a:gd name="T0" fmla="*/ 0 w 421"/>
                  <a:gd name="T1" fmla="*/ 86 h 112"/>
                  <a:gd name="T2" fmla="*/ 382 w 421"/>
                  <a:gd name="T3" fmla="*/ 112 h 112"/>
                  <a:gd name="T4" fmla="*/ 421 w 421"/>
                  <a:gd name="T5" fmla="*/ 104 h 112"/>
                  <a:gd name="T6" fmla="*/ 320 w 421"/>
                  <a:gd name="T7" fmla="*/ 0 h 112"/>
                  <a:gd name="T8" fmla="*/ 0 w 421"/>
                  <a:gd name="T9" fmla="*/ 86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112">
                    <a:moveTo>
                      <a:pt x="0" y="86"/>
                    </a:moveTo>
                    <a:cubicBezTo>
                      <a:pt x="382" y="112"/>
                      <a:pt x="382" y="112"/>
                      <a:pt x="382" y="112"/>
                    </a:cubicBezTo>
                    <a:cubicBezTo>
                      <a:pt x="395" y="109"/>
                      <a:pt x="408" y="107"/>
                      <a:pt x="421" y="104"/>
                    </a:cubicBezTo>
                    <a:cubicBezTo>
                      <a:pt x="320" y="0"/>
                      <a:pt x="320" y="0"/>
                      <a:pt x="320" y="0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303"/>
              <p:cNvSpPr/>
              <p:nvPr/>
            </p:nvSpPr>
            <p:spPr bwMode="auto">
              <a:xfrm>
                <a:off x="10244138" y="2722563"/>
                <a:ext cx="180975" cy="47625"/>
              </a:xfrm>
              <a:custGeom>
                <a:gdLst>
                  <a:gd name="T0" fmla="*/ 156 w 156"/>
                  <a:gd name="T1" fmla="*/ 6 h 42"/>
                  <a:gd name="T2" fmla="*/ 0 w 156"/>
                  <a:gd name="T3" fmla="*/ 0 h 42"/>
                  <a:gd name="T4" fmla="*/ 11 w 156"/>
                  <a:gd name="T5" fmla="*/ 42 h 42"/>
                  <a:gd name="T6" fmla="*/ 156 w 156"/>
                  <a:gd name="T7" fmla="*/ 6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42">
                    <a:moveTo>
                      <a:pt x="156" y="6"/>
                    </a:moveTo>
                    <a:cubicBezTo>
                      <a:pt x="102" y="5"/>
                      <a:pt x="50" y="3"/>
                      <a:pt x="0" y="0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156" y="6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304"/>
              <p:cNvSpPr/>
              <p:nvPr/>
            </p:nvSpPr>
            <p:spPr bwMode="auto">
              <a:xfrm>
                <a:off x="10256838" y="2728913"/>
                <a:ext cx="244475" cy="60325"/>
              </a:xfrm>
              <a:custGeom>
                <a:gdLst>
                  <a:gd name="T0" fmla="*/ 144 w 211"/>
                  <a:gd name="T1" fmla="*/ 52 h 52"/>
                  <a:gd name="T2" fmla="*/ 211 w 211"/>
                  <a:gd name="T3" fmla="*/ 0 h 52"/>
                  <a:gd name="T4" fmla="*/ 172 w 211"/>
                  <a:gd name="T5" fmla="*/ 0 h 52"/>
                  <a:gd name="T6" fmla="*/ 145 w 211"/>
                  <a:gd name="T7" fmla="*/ 0 h 52"/>
                  <a:gd name="T8" fmla="*/ 0 w 211"/>
                  <a:gd name="T9" fmla="*/ 36 h 52"/>
                  <a:gd name="T10" fmla="*/ 144 w 211"/>
                  <a:gd name="T11" fmla="*/ 52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52">
                    <a:moveTo>
                      <a:pt x="144" y="52"/>
                    </a:moveTo>
                    <a:cubicBezTo>
                      <a:pt x="211" y="0"/>
                      <a:pt x="211" y="0"/>
                      <a:pt x="211" y="0"/>
                    </a:cubicBezTo>
                    <a:cubicBezTo>
                      <a:pt x="198" y="0"/>
                      <a:pt x="185" y="0"/>
                      <a:pt x="172" y="0"/>
                    </a:cubicBezTo>
                    <a:cubicBezTo>
                      <a:pt x="163" y="0"/>
                      <a:pt x="154" y="0"/>
                      <a:pt x="145" y="0"/>
                    </a:cubicBezTo>
                    <a:cubicBezTo>
                      <a:pt x="0" y="36"/>
                      <a:pt x="0" y="36"/>
                      <a:pt x="0" y="36"/>
                    </a:cubicBezTo>
                    <a:lnTo>
                      <a:pt x="144" y="52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305"/>
              <p:cNvSpPr/>
              <p:nvPr/>
            </p:nvSpPr>
            <p:spPr bwMode="auto">
              <a:xfrm>
                <a:off x="9812338" y="2651125"/>
                <a:ext cx="1588" cy="1587"/>
              </a:xfrm>
              <a:custGeom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306"/>
              <p:cNvSpPr/>
              <p:nvPr/>
            </p:nvSpPr>
            <p:spPr bwMode="auto">
              <a:xfrm>
                <a:off x="9602788" y="2552700"/>
                <a:ext cx="158750" cy="80962"/>
              </a:xfrm>
              <a:custGeom>
                <a:gdLst>
                  <a:gd name="T0" fmla="*/ 82 w 137"/>
                  <a:gd name="T1" fmla="*/ 45 h 71"/>
                  <a:gd name="T2" fmla="*/ 31 w 137"/>
                  <a:gd name="T3" fmla="*/ 2 h 71"/>
                  <a:gd name="T4" fmla="*/ 9 w 137"/>
                  <a:gd name="T5" fmla="*/ 0 h 71"/>
                  <a:gd name="T6" fmla="*/ 0 w 137"/>
                  <a:gd name="T7" fmla="*/ 23 h 71"/>
                  <a:gd name="T8" fmla="*/ 137 w 137"/>
                  <a:gd name="T9" fmla="*/ 71 h 71"/>
                  <a:gd name="T10" fmla="*/ 82 w 137"/>
                  <a:gd name="T11" fmla="*/ 45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71">
                    <a:moveTo>
                      <a:pt x="82" y="45"/>
                    </a:moveTo>
                    <a:cubicBezTo>
                      <a:pt x="58" y="32"/>
                      <a:pt x="41" y="17"/>
                      <a:pt x="31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16" y="63"/>
                      <a:pt x="98" y="54"/>
                      <a:pt x="82" y="45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307"/>
              <p:cNvSpPr/>
              <p:nvPr/>
            </p:nvSpPr>
            <p:spPr bwMode="auto">
              <a:xfrm>
                <a:off x="9540875" y="2579688"/>
                <a:ext cx="273050" cy="247650"/>
              </a:xfrm>
              <a:custGeom>
                <a:gdLst>
                  <a:gd name="T0" fmla="*/ 234 w 236"/>
                  <a:gd name="T1" fmla="*/ 63 h 215"/>
                  <a:gd name="T2" fmla="*/ 190 w 236"/>
                  <a:gd name="T3" fmla="*/ 48 h 215"/>
                  <a:gd name="T4" fmla="*/ 53 w 236"/>
                  <a:gd name="T5" fmla="*/ 0 h 215"/>
                  <a:gd name="T6" fmla="*/ 5 w 236"/>
                  <a:gd name="T7" fmla="*/ 124 h 215"/>
                  <a:gd name="T8" fmla="*/ 4 w 236"/>
                  <a:gd name="T9" fmla="*/ 128 h 215"/>
                  <a:gd name="T10" fmla="*/ 3 w 236"/>
                  <a:gd name="T11" fmla="*/ 130 h 215"/>
                  <a:gd name="T12" fmla="*/ 3 w 236"/>
                  <a:gd name="T13" fmla="*/ 130 h 215"/>
                  <a:gd name="T14" fmla="*/ 0 w 236"/>
                  <a:gd name="T15" fmla="*/ 150 h 215"/>
                  <a:gd name="T16" fmla="*/ 32 w 236"/>
                  <a:gd name="T17" fmla="*/ 215 h 215"/>
                  <a:gd name="T18" fmla="*/ 236 w 236"/>
                  <a:gd name="T19" fmla="*/ 64 h 215"/>
                  <a:gd name="T20" fmla="*/ 234 w 236"/>
                  <a:gd name="T21" fmla="*/ 63 h 2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215">
                    <a:moveTo>
                      <a:pt x="234" y="63"/>
                    </a:moveTo>
                    <a:cubicBezTo>
                      <a:pt x="218" y="58"/>
                      <a:pt x="204" y="53"/>
                      <a:pt x="190" y="4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1" y="137"/>
                      <a:pt x="0" y="144"/>
                      <a:pt x="0" y="150"/>
                    </a:cubicBezTo>
                    <a:cubicBezTo>
                      <a:pt x="0" y="173"/>
                      <a:pt x="11" y="194"/>
                      <a:pt x="32" y="215"/>
                    </a:cubicBezTo>
                    <a:cubicBezTo>
                      <a:pt x="236" y="64"/>
                      <a:pt x="236" y="64"/>
                      <a:pt x="236" y="64"/>
                    </a:cubicBezTo>
                    <a:lnTo>
                      <a:pt x="234" y="63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308"/>
              <p:cNvSpPr/>
              <p:nvPr/>
            </p:nvSpPr>
            <p:spPr bwMode="auto">
              <a:xfrm>
                <a:off x="10534650" y="2940050"/>
                <a:ext cx="441325" cy="58737"/>
              </a:xfrm>
              <a:custGeom>
                <a:gdLst>
                  <a:gd name="T0" fmla="*/ 217 w 382"/>
                  <a:gd name="T1" fmla="*/ 51 h 51"/>
                  <a:gd name="T2" fmla="*/ 382 w 382"/>
                  <a:gd name="T3" fmla="*/ 26 h 51"/>
                  <a:gd name="T4" fmla="*/ 0 w 382"/>
                  <a:gd name="T5" fmla="*/ 0 h 51"/>
                  <a:gd name="T6" fmla="*/ 217 w 382"/>
                  <a:gd name="T7" fmla="*/ 51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2" h="51">
                    <a:moveTo>
                      <a:pt x="217" y="51"/>
                    </a:moveTo>
                    <a:cubicBezTo>
                      <a:pt x="276" y="45"/>
                      <a:pt x="331" y="36"/>
                      <a:pt x="382" y="2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17" y="51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309"/>
              <p:cNvSpPr/>
              <p:nvPr/>
            </p:nvSpPr>
            <p:spPr bwMode="auto">
              <a:xfrm>
                <a:off x="10256838" y="2770188"/>
                <a:ext cx="166688" cy="38100"/>
              </a:xfrm>
              <a:custGeom>
                <a:gdLst>
                  <a:gd name="T0" fmla="*/ 105 w 105"/>
                  <a:gd name="T1" fmla="*/ 12 h 24"/>
                  <a:gd name="T2" fmla="*/ 0 w 105"/>
                  <a:gd name="T3" fmla="*/ 0 h 24"/>
                  <a:gd name="T4" fmla="*/ 82 w 105"/>
                  <a:gd name="T5" fmla="*/ 24 h 24"/>
                  <a:gd name="T6" fmla="*/ 105 w 105"/>
                  <a:gd name="T7" fmla="*/ 12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105" y="12"/>
                    </a:moveTo>
                    <a:lnTo>
                      <a:pt x="0" y="0"/>
                    </a:lnTo>
                    <a:lnTo>
                      <a:pt x="82" y="24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310"/>
              <p:cNvSpPr/>
              <p:nvPr/>
            </p:nvSpPr>
            <p:spPr bwMode="auto">
              <a:xfrm>
                <a:off x="10350500" y="2808288"/>
                <a:ext cx="184150" cy="161925"/>
              </a:xfrm>
              <a:custGeom>
                <a:gdLst>
                  <a:gd name="T0" fmla="*/ 0 w 116"/>
                  <a:gd name="T1" fmla="*/ 102 h 102"/>
                  <a:gd name="T2" fmla="*/ 116 w 116"/>
                  <a:gd name="T3" fmla="*/ 83 h 102"/>
                  <a:gd name="T4" fmla="*/ 23 w 116"/>
                  <a:gd name="T5" fmla="*/ 0 h 102"/>
                  <a:gd name="T6" fmla="*/ 0 w 116"/>
                  <a:gd name="T7" fmla="*/ 102 h 1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02">
                    <a:moveTo>
                      <a:pt x="0" y="102"/>
                    </a:moveTo>
                    <a:lnTo>
                      <a:pt x="116" y="83"/>
                    </a:lnTo>
                    <a:lnTo>
                      <a:pt x="23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311"/>
              <p:cNvSpPr/>
              <p:nvPr/>
            </p:nvSpPr>
            <p:spPr bwMode="auto">
              <a:xfrm>
                <a:off x="10387013" y="2789238"/>
                <a:ext cx="147638" cy="150812"/>
              </a:xfrm>
              <a:custGeom>
                <a:gdLst>
                  <a:gd name="T0" fmla="*/ 0 w 93"/>
                  <a:gd name="T1" fmla="*/ 12 h 95"/>
                  <a:gd name="T2" fmla="*/ 93 w 93"/>
                  <a:gd name="T3" fmla="*/ 95 h 95"/>
                  <a:gd name="T4" fmla="*/ 23 w 93"/>
                  <a:gd name="T5" fmla="*/ 0 h 95"/>
                  <a:gd name="T6" fmla="*/ 0 w 93"/>
                  <a:gd name="T7" fmla="*/ 12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12"/>
                    </a:moveTo>
                    <a:lnTo>
                      <a:pt x="93" y="95"/>
                    </a:lnTo>
                    <a:lnTo>
                      <a:pt x="2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Rectangle 1312"/>
              <p:cNvSpPr>
                <a:spLocks noChangeArrowheads="1"/>
              </p:cNvSpPr>
              <p:nvPr/>
            </p:nvSpPr>
            <p:spPr bwMode="auto">
              <a:xfrm>
                <a:off x="9813925" y="26527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313"/>
              <p:cNvSpPr/>
              <p:nvPr/>
            </p:nvSpPr>
            <p:spPr bwMode="auto">
              <a:xfrm>
                <a:off x="9840913" y="2789238"/>
                <a:ext cx="509588" cy="182562"/>
              </a:xfrm>
              <a:custGeom>
                <a:gdLst>
                  <a:gd name="T0" fmla="*/ 153 w 441"/>
                  <a:gd name="T1" fmla="*/ 0 h 158"/>
                  <a:gd name="T2" fmla="*/ 0 w 441"/>
                  <a:gd name="T3" fmla="*/ 138 h 158"/>
                  <a:gd name="T4" fmla="*/ 86 w 441"/>
                  <a:gd name="T5" fmla="*/ 158 h 158"/>
                  <a:gd name="T6" fmla="*/ 441 w 441"/>
                  <a:gd name="T7" fmla="*/ 157 h 158"/>
                  <a:gd name="T8" fmla="*/ 153 w 441"/>
                  <a:gd name="T9" fmla="*/ 0 h 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158">
                    <a:moveTo>
                      <a:pt x="153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27" y="145"/>
                      <a:pt x="56" y="152"/>
                      <a:pt x="86" y="158"/>
                    </a:cubicBezTo>
                    <a:cubicBezTo>
                      <a:pt x="441" y="157"/>
                      <a:pt x="441" y="157"/>
                      <a:pt x="441" y="157"/>
                    </a:cubicBez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314"/>
              <p:cNvSpPr/>
              <p:nvPr/>
            </p:nvSpPr>
            <p:spPr bwMode="auto">
              <a:xfrm>
                <a:off x="9813925" y="2652713"/>
                <a:ext cx="307975" cy="136525"/>
              </a:xfrm>
              <a:custGeom>
                <a:gdLst>
                  <a:gd name="T0" fmla="*/ 176 w 267"/>
                  <a:gd name="T1" fmla="*/ 118 h 118"/>
                  <a:gd name="T2" fmla="*/ 267 w 267"/>
                  <a:gd name="T3" fmla="*/ 51 h 118"/>
                  <a:gd name="T4" fmla="*/ 1 w 267"/>
                  <a:gd name="T5" fmla="*/ 0 h 118"/>
                  <a:gd name="T6" fmla="*/ 0 w 267"/>
                  <a:gd name="T7" fmla="*/ 0 h 118"/>
                  <a:gd name="T8" fmla="*/ 176 w 267"/>
                  <a:gd name="T9" fmla="*/ 118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118">
                    <a:moveTo>
                      <a:pt x="176" y="118"/>
                    </a:moveTo>
                    <a:cubicBezTo>
                      <a:pt x="267" y="51"/>
                      <a:pt x="267" y="51"/>
                      <a:pt x="267" y="51"/>
                    </a:cubicBezTo>
                    <a:cubicBezTo>
                      <a:pt x="163" y="39"/>
                      <a:pt x="72" y="2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315"/>
              <p:cNvSpPr/>
              <p:nvPr/>
            </p:nvSpPr>
            <p:spPr bwMode="auto">
              <a:xfrm>
                <a:off x="10017125" y="2711450"/>
                <a:ext cx="239713" cy="77787"/>
              </a:xfrm>
              <a:custGeom>
                <a:gdLst>
                  <a:gd name="T0" fmla="*/ 208 w 208"/>
                  <a:gd name="T1" fmla="*/ 51 h 67"/>
                  <a:gd name="T2" fmla="*/ 197 w 208"/>
                  <a:gd name="T3" fmla="*/ 9 h 67"/>
                  <a:gd name="T4" fmla="*/ 91 w 208"/>
                  <a:gd name="T5" fmla="*/ 0 h 67"/>
                  <a:gd name="T6" fmla="*/ 0 w 208"/>
                  <a:gd name="T7" fmla="*/ 67 h 67"/>
                  <a:gd name="T8" fmla="*/ 208 w 208"/>
                  <a:gd name="T9" fmla="*/ 51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67">
                    <a:moveTo>
                      <a:pt x="208" y="51"/>
                    </a:moveTo>
                    <a:cubicBezTo>
                      <a:pt x="197" y="9"/>
                      <a:pt x="197" y="9"/>
                      <a:pt x="197" y="9"/>
                    </a:cubicBezTo>
                    <a:cubicBezTo>
                      <a:pt x="160" y="7"/>
                      <a:pt x="125" y="4"/>
                      <a:pt x="91" y="0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208" y="5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316"/>
              <p:cNvSpPr/>
              <p:nvPr/>
            </p:nvSpPr>
            <p:spPr bwMode="auto">
              <a:xfrm>
                <a:off x="10017125" y="2770188"/>
                <a:ext cx="369888" cy="38100"/>
              </a:xfrm>
              <a:custGeom>
                <a:gdLst>
                  <a:gd name="T0" fmla="*/ 151 w 233"/>
                  <a:gd name="T1" fmla="*/ 0 h 24"/>
                  <a:gd name="T2" fmla="*/ 0 w 233"/>
                  <a:gd name="T3" fmla="*/ 12 h 24"/>
                  <a:gd name="T4" fmla="*/ 233 w 233"/>
                  <a:gd name="T5" fmla="*/ 24 h 24"/>
                  <a:gd name="T6" fmla="*/ 151 w 233"/>
                  <a:gd name="T7" fmla="*/ 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24">
                    <a:moveTo>
                      <a:pt x="151" y="0"/>
                    </a:moveTo>
                    <a:lnTo>
                      <a:pt x="0" y="12"/>
                    </a:lnTo>
                    <a:lnTo>
                      <a:pt x="233" y="24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317"/>
              <p:cNvSpPr/>
              <p:nvPr/>
            </p:nvSpPr>
            <p:spPr bwMode="auto">
              <a:xfrm>
                <a:off x="10017125" y="2789238"/>
                <a:ext cx="369888" cy="180975"/>
              </a:xfrm>
              <a:custGeom>
                <a:gdLst>
                  <a:gd name="T0" fmla="*/ 0 w 233"/>
                  <a:gd name="T1" fmla="*/ 0 h 114"/>
                  <a:gd name="T2" fmla="*/ 210 w 233"/>
                  <a:gd name="T3" fmla="*/ 114 h 114"/>
                  <a:gd name="T4" fmla="*/ 233 w 233"/>
                  <a:gd name="T5" fmla="*/ 12 h 114"/>
                  <a:gd name="T6" fmla="*/ 0 w 233"/>
                  <a:gd name="T7" fmla="*/ 0 h 1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114">
                    <a:moveTo>
                      <a:pt x="0" y="0"/>
                    </a:moveTo>
                    <a:lnTo>
                      <a:pt x="210" y="114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318"/>
              <p:cNvSpPr/>
              <p:nvPr/>
            </p:nvSpPr>
            <p:spPr bwMode="auto">
              <a:xfrm>
                <a:off x="9821863" y="2789238"/>
                <a:ext cx="195263" cy="158750"/>
              </a:xfrm>
              <a:custGeom>
                <a:gdLst>
                  <a:gd name="T0" fmla="*/ 25 w 169"/>
                  <a:gd name="T1" fmla="*/ 45 h 138"/>
                  <a:gd name="T2" fmla="*/ 0 w 169"/>
                  <a:gd name="T3" fmla="*/ 134 h 138"/>
                  <a:gd name="T4" fmla="*/ 16 w 169"/>
                  <a:gd name="T5" fmla="*/ 138 h 138"/>
                  <a:gd name="T6" fmla="*/ 169 w 169"/>
                  <a:gd name="T7" fmla="*/ 0 h 138"/>
                  <a:gd name="T8" fmla="*/ 25 w 169"/>
                  <a:gd name="T9" fmla="*/ 45 h 1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38">
                    <a:moveTo>
                      <a:pt x="25" y="45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5" y="135"/>
                      <a:pt x="11" y="136"/>
                      <a:pt x="16" y="138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319"/>
              <p:cNvSpPr/>
              <p:nvPr/>
            </p:nvSpPr>
            <p:spPr bwMode="auto">
              <a:xfrm>
                <a:off x="9813925" y="2652713"/>
                <a:ext cx="203200" cy="188912"/>
              </a:xfrm>
              <a:custGeom>
                <a:gdLst>
                  <a:gd name="T0" fmla="*/ 23 w 128"/>
                  <a:gd name="T1" fmla="*/ 119 h 119"/>
                  <a:gd name="T2" fmla="*/ 128 w 128"/>
                  <a:gd name="T3" fmla="*/ 86 h 119"/>
                  <a:gd name="T4" fmla="*/ 0 w 128"/>
                  <a:gd name="T5" fmla="*/ 0 h 119"/>
                  <a:gd name="T6" fmla="*/ 23 w 128"/>
                  <a:gd name="T7" fmla="*/ 119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19">
                    <a:moveTo>
                      <a:pt x="23" y="119"/>
                    </a:moveTo>
                    <a:lnTo>
                      <a:pt x="128" y="86"/>
                    </a:lnTo>
                    <a:lnTo>
                      <a:pt x="0" y="0"/>
                    </a:ln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320"/>
              <p:cNvSpPr/>
              <p:nvPr/>
            </p:nvSpPr>
            <p:spPr bwMode="auto">
              <a:xfrm>
                <a:off x="9642475" y="2841625"/>
                <a:ext cx="207963" cy="103187"/>
              </a:xfrm>
              <a:custGeom>
                <a:gdLst>
                  <a:gd name="T0" fmla="*/ 0 w 181"/>
                  <a:gd name="T1" fmla="*/ 28 h 89"/>
                  <a:gd name="T2" fmla="*/ 156 w 181"/>
                  <a:gd name="T3" fmla="*/ 89 h 89"/>
                  <a:gd name="T4" fmla="*/ 181 w 181"/>
                  <a:gd name="T5" fmla="*/ 0 h 89"/>
                  <a:gd name="T6" fmla="*/ 0 w 181"/>
                  <a:gd name="T7" fmla="*/ 28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9">
                    <a:moveTo>
                      <a:pt x="0" y="28"/>
                    </a:moveTo>
                    <a:cubicBezTo>
                      <a:pt x="41" y="51"/>
                      <a:pt x="93" y="71"/>
                      <a:pt x="156" y="89"/>
                    </a:cubicBezTo>
                    <a:cubicBezTo>
                      <a:pt x="181" y="0"/>
                      <a:pt x="181" y="0"/>
                      <a:pt x="181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321"/>
              <p:cNvSpPr/>
              <p:nvPr/>
            </p:nvSpPr>
            <p:spPr bwMode="auto">
              <a:xfrm>
                <a:off x="9578975" y="2652713"/>
                <a:ext cx="271463" cy="220662"/>
              </a:xfrm>
              <a:custGeom>
                <a:gdLst>
                  <a:gd name="T0" fmla="*/ 204 w 236"/>
                  <a:gd name="T1" fmla="*/ 0 h 191"/>
                  <a:gd name="T2" fmla="*/ 0 w 236"/>
                  <a:gd name="T3" fmla="*/ 151 h 191"/>
                  <a:gd name="T4" fmla="*/ 55 w 236"/>
                  <a:gd name="T5" fmla="*/ 191 h 191"/>
                  <a:gd name="T6" fmla="*/ 236 w 236"/>
                  <a:gd name="T7" fmla="*/ 163 h 191"/>
                  <a:gd name="T8" fmla="*/ 204 w 236"/>
                  <a:gd name="T9" fmla="*/ 0 h 1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91">
                    <a:moveTo>
                      <a:pt x="204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4" y="165"/>
                      <a:pt x="33" y="178"/>
                      <a:pt x="55" y="191"/>
                    </a:cubicBezTo>
                    <a:cubicBezTo>
                      <a:pt x="236" y="163"/>
                      <a:pt x="236" y="163"/>
                      <a:pt x="236" y="16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322"/>
              <p:cNvSpPr/>
              <p:nvPr/>
            </p:nvSpPr>
            <p:spPr bwMode="auto">
              <a:xfrm>
                <a:off x="10228263" y="2970213"/>
                <a:ext cx="220663" cy="47625"/>
              </a:xfrm>
              <a:custGeom>
                <a:gdLst>
                  <a:gd name="T0" fmla="*/ 0 w 191"/>
                  <a:gd name="T1" fmla="*/ 33 h 41"/>
                  <a:gd name="T2" fmla="*/ 191 w 191"/>
                  <a:gd name="T3" fmla="*/ 41 h 41"/>
                  <a:gd name="T4" fmla="*/ 105 w 191"/>
                  <a:gd name="T5" fmla="*/ 0 h 41"/>
                  <a:gd name="T6" fmla="*/ 0 w 191"/>
                  <a:gd name="T7" fmla="*/ 33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41">
                    <a:moveTo>
                      <a:pt x="0" y="33"/>
                    </a:moveTo>
                    <a:cubicBezTo>
                      <a:pt x="61" y="38"/>
                      <a:pt x="125" y="40"/>
                      <a:pt x="191" y="41"/>
                    </a:cubicBezTo>
                    <a:cubicBezTo>
                      <a:pt x="105" y="0"/>
                      <a:pt x="105" y="0"/>
                      <a:pt x="105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323"/>
              <p:cNvSpPr/>
              <p:nvPr/>
            </p:nvSpPr>
            <p:spPr bwMode="auto">
              <a:xfrm>
                <a:off x="10350500" y="2940050"/>
                <a:ext cx="184150" cy="77787"/>
              </a:xfrm>
              <a:custGeom>
                <a:gdLst>
                  <a:gd name="T0" fmla="*/ 0 w 160"/>
                  <a:gd name="T1" fmla="*/ 26 h 67"/>
                  <a:gd name="T2" fmla="*/ 86 w 160"/>
                  <a:gd name="T3" fmla="*/ 67 h 67"/>
                  <a:gd name="T4" fmla="*/ 92 w 160"/>
                  <a:gd name="T5" fmla="*/ 67 h 67"/>
                  <a:gd name="T6" fmla="*/ 136 w 160"/>
                  <a:gd name="T7" fmla="*/ 66 h 67"/>
                  <a:gd name="T8" fmla="*/ 160 w 160"/>
                  <a:gd name="T9" fmla="*/ 0 h 67"/>
                  <a:gd name="T10" fmla="*/ 0 w 160"/>
                  <a:gd name="T11" fmla="*/ 26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67">
                    <a:moveTo>
                      <a:pt x="0" y="26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8" y="67"/>
                      <a:pt x="90" y="67"/>
                      <a:pt x="92" y="67"/>
                    </a:cubicBezTo>
                    <a:cubicBezTo>
                      <a:pt x="107" y="67"/>
                      <a:pt x="121" y="66"/>
                      <a:pt x="136" y="66"/>
                    </a:cubicBezTo>
                    <a:cubicBezTo>
                      <a:pt x="160" y="0"/>
                      <a:pt x="160" y="0"/>
                      <a:pt x="16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324"/>
              <p:cNvSpPr/>
              <p:nvPr/>
            </p:nvSpPr>
            <p:spPr bwMode="auto">
              <a:xfrm>
                <a:off x="10507663" y="2940050"/>
                <a:ext cx="277813" cy="76200"/>
              </a:xfrm>
              <a:custGeom>
                <a:gdLst>
                  <a:gd name="T0" fmla="*/ 0 w 241"/>
                  <a:gd name="T1" fmla="*/ 66 h 66"/>
                  <a:gd name="T2" fmla="*/ 241 w 241"/>
                  <a:gd name="T3" fmla="*/ 51 h 66"/>
                  <a:gd name="T4" fmla="*/ 24 w 241"/>
                  <a:gd name="T5" fmla="*/ 0 h 66"/>
                  <a:gd name="T6" fmla="*/ 0 w 241"/>
                  <a:gd name="T7" fmla="*/ 66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66">
                    <a:moveTo>
                      <a:pt x="0" y="66"/>
                    </a:moveTo>
                    <a:cubicBezTo>
                      <a:pt x="84" y="65"/>
                      <a:pt x="165" y="60"/>
                      <a:pt x="241" y="51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325"/>
              <p:cNvSpPr/>
              <p:nvPr/>
            </p:nvSpPr>
            <p:spPr bwMode="auto">
              <a:xfrm>
                <a:off x="10904538" y="2841625"/>
                <a:ext cx="358775" cy="119062"/>
              </a:xfrm>
              <a:custGeom>
                <a:gdLst>
                  <a:gd name="T0" fmla="*/ 101 w 311"/>
                  <a:gd name="T1" fmla="*/ 104 h 104"/>
                  <a:gd name="T2" fmla="*/ 311 w 311"/>
                  <a:gd name="T3" fmla="*/ 31 h 104"/>
                  <a:gd name="T4" fmla="*/ 0 w 311"/>
                  <a:gd name="T5" fmla="*/ 0 h 104"/>
                  <a:gd name="T6" fmla="*/ 101 w 311"/>
                  <a:gd name="T7" fmla="*/ 104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1" h="104">
                    <a:moveTo>
                      <a:pt x="101" y="104"/>
                    </a:moveTo>
                    <a:cubicBezTo>
                      <a:pt x="188" y="84"/>
                      <a:pt x="259" y="59"/>
                      <a:pt x="311" y="3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326"/>
              <p:cNvSpPr/>
              <p:nvPr/>
            </p:nvSpPr>
            <p:spPr bwMode="auto">
              <a:xfrm>
                <a:off x="11264900" y="2535238"/>
                <a:ext cx="106363" cy="315912"/>
              </a:xfrm>
              <a:custGeom>
                <a:gdLst>
                  <a:gd name="T0" fmla="*/ 0 w 91"/>
                  <a:gd name="T1" fmla="*/ 26 h 273"/>
                  <a:gd name="T2" fmla="*/ 36 w 91"/>
                  <a:gd name="T3" fmla="*/ 273 h 273"/>
                  <a:gd name="T4" fmla="*/ 91 w 91"/>
                  <a:gd name="T5" fmla="*/ 188 h 273"/>
                  <a:gd name="T6" fmla="*/ 86 w 91"/>
                  <a:gd name="T7" fmla="*/ 162 h 273"/>
                  <a:gd name="T8" fmla="*/ 86 w 91"/>
                  <a:gd name="T9" fmla="*/ 162 h 273"/>
                  <a:gd name="T10" fmla="*/ 36 w 91"/>
                  <a:gd name="T11" fmla="*/ 33 h 273"/>
                  <a:gd name="T12" fmla="*/ 14 w 91"/>
                  <a:gd name="T13" fmla="*/ 0 h 273"/>
                  <a:gd name="T14" fmla="*/ 0 w 91"/>
                  <a:gd name="T15" fmla="*/ 26 h 2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73">
                    <a:moveTo>
                      <a:pt x="0" y="26"/>
                    </a:moveTo>
                    <a:cubicBezTo>
                      <a:pt x="36" y="273"/>
                      <a:pt x="36" y="273"/>
                      <a:pt x="36" y="273"/>
                    </a:cubicBezTo>
                    <a:cubicBezTo>
                      <a:pt x="71" y="247"/>
                      <a:pt x="91" y="218"/>
                      <a:pt x="91" y="188"/>
                    </a:cubicBezTo>
                    <a:cubicBezTo>
                      <a:pt x="91" y="179"/>
                      <a:pt x="89" y="171"/>
                      <a:pt x="86" y="162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9"/>
                      <a:pt x="7" y="18"/>
                      <a:pt x="0" y="26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27"/>
              <p:cNvSpPr/>
              <p:nvPr/>
            </p:nvSpPr>
            <p:spPr bwMode="auto">
              <a:xfrm>
                <a:off x="10904538" y="2565400"/>
                <a:ext cx="403225" cy="311150"/>
              </a:xfrm>
              <a:custGeom>
                <a:gdLst>
                  <a:gd name="T0" fmla="*/ 269 w 349"/>
                  <a:gd name="T1" fmla="*/ 34 h 270"/>
                  <a:gd name="T2" fmla="*/ 165 w 349"/>
                  <a:gd name="T3" fmla="*/ 77 h 270"/>
                  <a:gd name="T4" fmla="*/ 0 w 349"/>
                  <a:gd name="T5" fmla="*/ 239 h 270"/>
                  <a:gd name="T6" fmla="*/ 311 w 349"/>
                  <a:gd name="T7" fmla="*/ 270 h 270"/>
                  <a:gd name="T8" fmla="*/ 349 w 349"/>
                  <a:gd name="T9" fmla="*/ 247 h 270"/>
                  <a:gd name="T10" fmla="*/ 313 w 349"/>
                  <a:gd name="T11" fmla="*/ 0 h 270"/>
                  <a:gd name="T12" fmla="*/ 269 w 349"/>
                  <a:gd name="T13" fmla="*/ 34 h 2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270">
                    <a:moveTo>
                      <a:pt x="269" y="34"/>
                    </a:moveTo>
                    <a:cubicBezTo>
                      <a:pt x="242" y="50"/>
                      <a:pt x="207" y="64"/>
                      <a:pt x="165" y="7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311" y="270"/>
                      <a:pt x="311" y="270"/>
                      <a:pt x="311" y="270"/>
                    </a:cubicBezTo>
                    <a:cubicBezTo>
                      <a:pt x="325" y="262"/>
                      <a:pt x="338" y="255"/>
                      <a:pt x="349" y="247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03" y="12"/>
                      <a:pt x="288" y="23"/>
                      <a:pt x="269" y="34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Rectangle 1328"/>
              <p:cNvSpPr>
                <a:spLocks noChangeArrowheads="1"/>
              </p:cNvSpPr>
              <p:nvPr/>
            </p:nvSpPr>
            <p:spPr bwMode="auto">
              <a:xfrm>
                <a:off x="9813925" y="2652713"/>
                <a:ext cx="1588" cy="1587"/>
              </a:xfrm>
              <a:prstGeom prst="rect">
                <a:avLst/>
              </a:pr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329"/>
              <p:cNvSpPr/>
              <p:nvPr/>
            </p:nvSpPr>
            <p:spPr bwMode="auto">
              <a:xfrm>
                <a:off x="9813925" y="2652713"/>
                <a:ext cx="1588" cy="0"/>
              </a:xfrm>
              <a:custGeom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330"/>
              <p:cNvSpPr/>
              <p:nvPr/>
            </p:nvSpPr>
            <p:spPr bwMode="auto">
              <a:xfrm>
                <a:off x="10423525" y="2789238"/>
                <a:ext cx="369888" cy="150812"/>
              </a:xfrm>
              <a:custGeom>
                <a:gdLst>
                  <a:gd name="T0" fmla="*/ 0 w 233"/>
                  <a:gd name="T1" fmla="*/ 0 h 95"/>
                  <a:gd name="T2" fmla="*/ 70 w 233"/>
                  <a:gd name="T3" fmla="*/ 95 h 95"/>
                  <a:gd name="T4" fmla="*/ 233 w 233"/>
                  <a:gd name="T5" fmla="*/ 13 h 95"/>
                  <a:gd name="T6" fmla="*/ 0 w 233"/>
                  <a:gd name="T7" fmla="*/ 0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95">
                    <a:moveTo>
                      <a:pt x="0" y="0"/>
                    </a:moveTo>
                    <a:lnTo>
                      <a:pt x="70" y="95"/>
                    </a:lnTo>
                    <a:lnTo>
                      <a:pt x="23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331"/>
              <p:cNvSpPr/>
              <p:nvPr/>
            </p:nvSpPr>
            <p:spPr bwMode="auto">
              <a:xfrm>
                <a:off x="10423525" y="2727325"/>
                <a:ext cx="369888" cy="82550"/>
              </a:xfrm>
              <a:custGeom>
                <a:gdLst>
                  <a:gd name="T0" fmla="*/ 320 w 320"/>
                  <a:gd name="T1" fmla="*/ 72 h 72"/>
                  <a:gd name="T2" fmla="*/ 148 w 320"/>
                  <a:gd name="T3" fmla="*/ 0 h 72"/>
                  <a:gd name="T4" fmla="*/ 67 w 320"/>
                  <a:gd name="T5" fmla="*/ 2 h 72"/>
                  <a:gd name="T6" fmla="*/ 0 w 320"/>
                  <a:gd name="T7" fmla="*/ 54 h 72"/>
                  <a:gd name="T8" fmla="*/ 320 w 320"/>
                  <a:gd name="T9" fmla="*/ 7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72">
                    <a:moveTo>
                      <a:pt x="320" y="72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21" y="1"/>
                      <a:pt x="94" y="1"/>
                      <a:pt x="67" y="2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320" y="72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332"/>
              <p:cNvSpPr/>
              <p:nvPr/>
            </p:nvSpPr>
            <p:spPr bwMode="auto">
              <a:xfrm>
                <a:off x="10534650" y="2809875"/>
                <a:ext cx="369888" cy="130175"/>
              </a:xfrm>
              <a:custGeom>
                <a:gdLst>
                  <a:gd name="T0" fmla="*/ 0 w 233"/>
                  <a:gd name="T1" fmla="*/ 82 h 82"/>
                  <a:gd name="T2" fmla="*/ 233 w 233"/>
                  <a:gd name="T3" fmla="*/ 20 h 82"/>
                  <a:gd name="T4" fmla="*/ 163 w 233"/>
                  <a:gd name="T5" fmla="*/ 0 h 82"/>
                  <a:gd name="T6" fmla="*/ 0 w 233"/>
                  <a:gd name="T7" fmla="*/ 82 h 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82">
                    <a:moveTo>
                      <a:pt x="0" y="82"/>
                    </a:moveTo>
                    <a:lnTo>
                      <a:pt x="233" y="20"/>
                    </a:lnTo>
                    <a:lnTo>
                      <a:pt x="16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33"/>
              <p:cNvSpPr/>
              <p:nvPr/>
            </p:nvSpPr>
            <p:spPr bwMode="auto">
              <a:xfrm>
                <a:off x="10594975" y="2709863"/>
                <a:ext cx="206375" cy="100012"/>
              </a:xfrm>
              <a:custGeom>
                <a:gdLst>
                  <a:gd name="T0" fmla="*/ 179 w 179"/>
                  <a:gd name="T1" fmla="*/ 0 h 86"/>
                  <a:gd name="T2" fmla="*/ 0 w 179"/>
                  <a:gd name="T3" fmla="*/ 14 h 86"/>
                  <a:gd name="T4" fmla="*/ 172 w 179"/>
                  <a:gd name="T5" fmla="*/ 86 h 86"/>
                  <a:gd name="T6" fmla="*/ 179 w 179"/>
                  <a:gd name="T7" fmla="*/ 0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86">
                    <a:moveTo>
                      <a:pt x="179" y="0"/>
                    </a:moveTo>
                    <a:cubicBezTo>
                      <a:pt x="123" y="6"/>
                      <a:pt x="63" y="11"/>
                      <a:pt x="0" y="14"/>
                    </a:cubicBezTo>
                    <a:cubicBezTo>
                      <a:pt x="172" y="86"/>
                      <a:pt x="172" y="86"/>
                      <a:pt x="172" y="86"/>
                    </a:cubicBez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334"/>
              <p:cNvSpPr/>
              <p:nvPr/>
            </p:nvSpPr>
            <p:spPr bwMode="auto">
              <a:xfrm>
                <a:off x="10793413" y="2681288"/>
                <a:ext cx="188913" cy="128587"/>
              </a:xfrm>
              <a:custGeom>
                <a:gdLst>
                  <a:gd name="T0" fmla="*/ 163 w 163"/>
                  <a:gd name="T1" fmla="*/ 0 h 111"/>
                  <a:gd name="T2" fmla="*/ 7 w 163"/>
                  <a:gd name="T3" fmla="*/ 25 h 111"/>
                  <a:gd name="T4" fmla="*/ 0 w 163"/>
                  <a:gd name="T5" fmla="*/ 111 h 111"/>
                  <a:gd name="T6" fmla="*/ 163 w 163"/>
                  <a:gd name="T7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10">
                    <a:moveTo>
                      <a:pt x="163" y="0"/>
                    </a:moveTo>
                    <a:cubicBezTo>
                      <a:pt x="116" y="10"/>
                      <a:pt x="63" y="18"/>
                      <a:pt x="7" y="25"/>
                    </a:cubicBezTo>
                    <a:cubicBezTo>
                      <a:pt x="0" y="111"/>
                      <a:pt x="0" y="111"/>
                      <a:pt x="0" y="111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335"/>
              <p:cNvSpPr/>
              <p:nvPr/>
            </p:nvSpPr>
            <p:spPr bwMode="auto">
              <a:xfrm>
                <a:off x="10793413" y="2654300"/>
                <a:ext cx="301625" cy="187325"/>
              </a:xfrm>
              <a:custGeom>
                <a:gdLst>
                  <a:gd name="T0" fmla="*/ 96 w 261"/>
                  <a:gd name="T1" fmla="*/ 162 h 162"/>
                  <a:gd name="T2" fmla="*/ 261 w 261"/>
                  <a:gd name="T3" fmla="*/ 0 h 162"/>
                  <a:gd name="T4" fmla="*/ 163 w 261"/>
                  <a:gd name="T5" fmla="*/ 24 h 162"/>
                  <a:gd name="T6" fmla="*/ 0 w 261"/>
                  <a:gd name="T7" fmla="*/ 135 h 162"/>
                  <a:gd name="T8" fmla="*/ 96 w 261"/>
                  <a:gd name="T9" fmla="*/ 162 h 1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62">
                    <a:moveTo>
                      <a:pt x="96" y="162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32" y="9"/>
                      <a:pt x="199" y="17"/>
                      <a:pt x="163" y="24"/>
                    </a:cubicBezTo>
                    <a:cubicBezTo>
                      <a:pt x="0" y="135"/>
                      <a:pt x="0" y="135"/>
                      <a:pt x="0" y="135"/>
                    </a:cubicBezTo>
                    <a:lnTo>
                      <a:pt x="96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36"/>
              <p:cNvSpPr/>
              <p:nvPr/>
            </p:nvSpPr>
            <p:spPr bwMode="auto">
              <a:xfrm>
                <a:off x="11279188" y="2501900"/>
                <a:ext cx="28575" cy="71437"/>
              </a:xfrm>
              <a:custGeom>
                <a:gdLst>
                  <a:gd name="T0" fmla="*/ 4 w 24"/>
                  <a:gd name="T1" fmla="*/ 18 h 62"/>
                  <a:gd name="T2" fmla="*/ 2 w 24"/>
                  <a:gd name="T3" fmla="*/ 29 h 62"/>
                  <a:gd name="T4" fmla="*/ 24 w 24"/>
                  <a:gd name="T5" fmla="*/ 62 h 62"/>
                  <a:gd name="T6" fmla="*/ 0 w 24"/>
                  <a:gd name="T7" fmla="*/ 0 h 62"/>
                  <a:gd name="T8" fmla="*/ 4 w 24"/>
                  <a:gd name="T9" fmla="*/ 18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4" y="18"/>
                    </a:moveTo>
                    <a:cubicBezTo>
                      <a:pt x="4" y="21"/>
                      <a:pt x="3" y="25"/>
                      <a:pt x="2" y="29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4" y="12"/>
                      <a:pt x="4" y="18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1" name="Freeform 60"/>
            <p:cNvSpPr/>
            <p:nvPr userDrawn="1"/>
          </p:nvSpPr>
          <p:spPr bwMode="auto">
            <a:xfrm flipH="1">
              <a:off x="10875818" y="4100407"/>
              <a:ext cx="872836" cy="871978"/>
            </a:xfrm>
            <a:custGeom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128 h 128"/>
                <a:gd name="T8" fmla="*/ 128 w 128"/>
                <a:gd name="T9" fmla="*/ 64 h 128"/>
                <a:gd name="T10" fmla="*/ 64 w 128"/>
                <a:gd name="T11" fmla="*/ 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矩形 81"/>
            <p:cNvSpPr/>
            <p:nvPr userDrawn="1"/>
          </p:nvSpPr>
          <p:spPr>
            <a:xfrm>
              <a:off x="10788660" y="4249204"/>
              <a:ext cx="9732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布衣公子</a:t>
              </a:r>
            </a:p>
            <a:p>
              <a:pPr algn="ctr"/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</p:grpSp>
      <p:sp>
        <p:nvSpPr>
          <p:cNvPr id="132" name="Freeform 196"/>
          <p:cNvSpPr/>
          <p:nvPr userDrawn="1"/>
        </p:nvSpPr>
        <p:spPr bwMode="auto">
          <a:xfrm>
            <a:off x="1245545" y="4114677"/>
            <a:ext cx="484910" cy="412451"/>
          </a:xfrm>
          <a:custGeom>
            <a:gdLst>
              <a:gd name="T0" fmla="*/ 174 w 348"/>
              <a:gd name="T1" fmla="*/ 0 h 298"/>
              <a:gd name="T2" fmla="*/ 209 w 348"/>
              <a:gd name="T3" fmla="*/ 3 h 298"/>
              <a:gd name="T4" fmla="*/ 242 w 348"/>
              <a:gd name="T5" fmla="*/ 10 h 298"/>
              <a:gd name="T6" fmla="*/ 272 w 348"/>
              <a:gd name="T7" fmla="*/ 23 h 298"/>
              <a:gd name="T8" fmla="*/ 297 w 348"/>
              <a:gd name="T9" fmla="*/ 39 h 298"/>
              <a:gd name="T10" fmla="*/ 318 w 348"/>
              <a:gd name="T11" fmla="*/ 59 h 298"/>
              <a:gd name="T12" fmla="*/ 334 w 348"/>
              <a:gd name="T13" fmla="*/ 81 h 298"/>
              <a:gd name="T14" fmla="*/ 345 w 348"/>
              <a:gd name="T15" fmla="*/ 107 h 298"/>
              <a:gd name="T16" fmla="*/ 348 w 348"/>
              <a:gd name="T17" fmla="*/ 133 h 298"/>
              <a:gd name="T18" fmla="*/ 346 w 348"/>
              <a:gd name="T19" fmla="*/ 150 h 298"/>
              <a:gd name="T20" fmla="*/ 336 w 348"/>
              <a:gd name="T21" fmla="*/ 181 h 298"/>
              <a:gd name="T22" fmla="*/ 317 w 348"/>
              <a:gd name="T23" fmla="*/ 209 h 298"/>
              <a:gd name="T24" fmla="*/ 290 w 348"/>
              <a:gd name="T25" fmla="*/ 233 h 298"/>
              <a:gd name="T26" fmla="*/ 308 w 348"/>
              <a:gd name="T27" fmla="*/ 298 h 298"/>
              <a:gd name="T28" fmla="*/ 244 w 348"/>
              <a:gd name="T29" fmla="*/ 255 h 298"/>
              <a:gd name="T30" fmla="*/ 210 w 348"/>
              <a:gd name="T31" fmla="*/ 264 h 298"/>
              <a:gd name="T32" fmla="*/ 174 w 348"/>
              <a:gd name="T33" fmla="*/ 267 h 298"/>
              <a:gd name="T34" fmla="*/ 157 w 348"/>
              <a:gd name="T35" fmla="*/ 265 h 298"/>
              <a:gd name="T36" fmla="*/ 122 w 348"/>
              <a:gd name="T37" fmla="*/ 261 h 298"/>
              <a:gd name="T38" fmla="*/ 91 w 348"/>
              <a:gd name="T39" fmla="*/ 251 h 298"/>
              <a:gd name="T40" fmla="*/ 63 w 348"/>
              <a:gd name="T41" fmla="*/ 236 h 298"/>
              <a:gd name="T42" fmla="*/ 40 w 348"/>
              <a:gd name="T43" fmla="*/ 218 h 298"/>
              <a:gd name="T44" fmla="*/ 21 w 348"/>
              <a:gd name="T45" fmla="*/ 197 h 298"/>
              <a:gd name="T46" fmla="*/ 8 w 348"/>
              <a:gd name="T47" fmla="*/ 173 h 298"/>
              <a:gd name="T48" fmla="*/ 1 w 348"/>
              <a:gd name="T49" fmla="*/ 147 h 298"/>
              <a:gd name="T50" fmla="*/ 0 w 348"/>
              <a:gd name="T51" fmla="*/ 133 h 298"/>
              <a:gd name="T52" fmla="*/ 4 w 348"/>
              <a:gd name="T53" fmla="*/ 107 h 298"/>
              <a:gd name="T54" fmla="*/ 14 w 348"/>
              <a:gd name="T55" fmla="*/ 81 h 298"/>
              <a:gd name="T56" fmla="*/ 31 w 348"/>
              <a:gd name="T57" fmla="*/ 59 h 298"/>
              <a:gd name="T58" fmla="*/ 52 w 348"/>
              <a:gd name="T59" fmla="*/ 39 h 298"/>
              <a:gd name="T60" fmla="*/ 77 w 348"/>
              <a:gd name="T61" fmla="*/ 23 h 298"/>
              <a:gd name="T62" fmla="*/ 106 w 348"/>
              <a:gd name="T63" fmla="*/ 10 h 298"/>
              <a:gd name="T64" fmla="*/ 139 w 348"/>
              <a:gd name="T65" fmla="*/ 3 h 298"/>
              <a:gd name="T66" fmla="*/ 174 w 348"/>
              <a:gd name="T67" fmla="*/ 0 h 2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8" h="298">
                <a:moveTo>
                  <a:pt x="174" y="0"/>
                </a:moveTo>
                <a:lnTo>
                  <a:pt x="174" y="0"/>
                </a:lnTo>
                <a:lnTo>
                  <a:pt x="192" y="2"/>
                </a:lnTo>
                <a:lnTo>
                  <a:pt x="209" y="3"/>
                </a:lnTo>
                <a:lnTo>
                  <a:pt x="226" y="6"/>
                </a:lnTo>
                <a:lnTo>
                  <a:pt x="242" y="10"/>
                </a:lnTo>
                <a:lnTo>
                  <a:pt x="256" y="16"/>
                </a:lnTo>
                <a:lnTo>
                  <a:pt x="272" y="23"/>
                </a:lnTo>
                <a:lnTo>
                  <a:pt x="284" y="31"/>
                </a:lnTo>
                <a:lnTo>
                  <a:pt x="297" y="39"/>
                </a:lnTo>
                <a:lnTo>
                  <a:pt x="308" y="49"/>
                </a:lnTo>
                <a:lnTo>
                  <a:pt x="318" y="59"/>
                </a:lnTo>
                <a:lnTo>
                  <a:pt x="327" y="70"/>
                </a:lnTo>
                <a:lnTo>
                  <a:pt x="334" y="81"/>
                </a:lnTo>
                <a:lnTo>
                  <a:pt x="341" y="94"/>
                </a:lnTo>
                <a:lnTo>
                  <a:pt x="345" y="107"/>
                </a:lnTo>
                <a:lnTo>
                  <a:pt x="348" y="119"/>
                </a:lnTo>
                <a:lnTo>
                  <a:pt x="348" y="133"/>
                </a:lnTo>
                <a:lnTo>
                  <a:pt x="348" y="133"/>
                </a:lnTo>
                <a:lnTo>
                  <a:pt x="346" y="150"/>
                </a:lnTo>
                <a:lnTo>
                  <a:pt x="342" y="166"/>
                </a:lnTo>
                <a:lnTo>
                  <a:pt x="336" y="181"/>
                </a:lnTo>
                <a:lnTo>
                  <a:pt x="328" y="195"/>
                </a:lnTo>
                <a:lnTo>
                  <a:pt x="317" y="209"/>
                </a:lnTo>
                <a:lnTo>
                  <a:pt x="304" y="222"/>
                </a:lnTo>
                <a:lnTo>
                  <a:pt x="290" y="233"/>
                </a:lnTo>
                <a:lnTo>
                  <a:pt x="273" y="243"/>
                </a:lnTo>
                <a:lnTo>
                  <a:pt x="308" y="298"/>
                </a:lnTo>
                <a:lnTo>
                  <a:pt x="244" y="255"/>
                </a:lnTo>
                <a:lnTo>
                  <a:pt x="244" y="255"/>
                </a:lnTo>
                <a:lnTo>
                  <a:pt x="227" y="260"/>
                </a:lnTo>
                <a:lnTo>
                  <a:pt x="210" y="264"/>
                </a:lnTo>
                <a:lnTo>
                  <a:pt x="192" y="265"/>
                </a:lnTo>
                <a:lnTo>
                  <a:pt x="174" y="267"/>
                </a:lnTo>
                <a:lnTo>
                  <a:pt x="174" y="267"/>
                </a:lnTo>
                <a:lnTo>
                  <a:pt x="157" y="265"/>
                </a:lnTo>
                <a:lnTo>
                  <a:pt x="139" y="264"/>
                </a:lnTo>
                <a:lnTo>
                  <a:pt x="122" y="261"/>
                </a:lnTo>
                <a:lnTo>
                  <a:pt x="106" y="257"/>
                </a:lnTo>
                <a:lnTo>
                  <a:pt x="91" y="251"/>
                </a:lnTo>
                <a:lnTo>
                  <a:pt x="77" y="244"/>
                </a:lnTo>
                <a:lnTo>
                  <a:pt x="63" y="236"/>
                </a:lnTo>
                <a:lnTo>
                  <a:pt x="52" y="227"/>
                </a:lnTo>
                <a:lnTo>
                  <a:pt x="40" y="218"/>
                </a:lnTo>
                <a:lnTo>
                  <a:pt x="31" y="208"/>
                </a:lnTo>
                <a:lnTo>
                  <a:pt x="21" y="197"/>
                </a:lnTo>
                <a:lnTo>
                  <a:pt x="14" y="185"/>
                </a:lnTo>
                <a:lnTo>
                  <a:pt x="8" y="173"/>
                </a:lnTo>
                <a:lnTo>
                  <a:pt x="4" y="160"/>
                </a:lnTo>
                <a:lnTo>
                  <a:pt x="1" y="147"/>
                </a:lnTo>
                <a:lnTo>
                  <a:pt x="0" y="133"/>
                </a:lnTo>
                <a:lnTo>
                  <a:pt x="0" y="133"/>
                </a:lnTo>
                <a:lnTo>
                  <a:pt x="1" y="119"/>
                </a:lnTo>
                <a:lnTo>
                  <a:pt x="4" y="107"/>
                </a:lnTo>
                <a:lnTo>
                  <a:pt x="8" y="94"/>
                </a:lnTo>
                <a:lnTo>
                  <a:pt x="14" y="81"/>
                </a:lnTo>
                <a:lnTo>
                  <a:pt x="21" y="70"/>
                </a:lnTo>
                <a:lnTo>
                  <a:pt x="31" y="59"/>
                </a:lnTo>
                <a:lnTo>
                  <a:pt x="40" y="49"/>
                </a:lnTo>
                <a:lnTo>
                  <a:pt x="52" y="39"/>
                </a:lnTo>
                <a:lnTo>
                  <a:pt x="63" y="31"/>
                </a:lnTo>
                <a:lnTo>
                  <a:pt x="77" y="23"/>
                </a:lnTo>
                <a:lnTo>
                  <a:pt x="91" y="16"/>
                </a:lnTo>
                <a:lnTo>
                  <a:pt x="106" y="10"/>
                </a:lnTo>
                <a:lnTo>
                  <a:pt x="122" y="6"/>
                </a:lnTo>
                <a:lnTo>
                  <a:pt x="139" y="3"/>
                </a:lnTo>
                <a:lnTo>
                  <a:pt x="157" y="2"/>
                </a:lnTo>
                <a:lnTo>
                  <a:pt x="174" y="0"/>
                </a:lnTo>
                <a:lnTo>
                  <a:pt x="174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  <a:extLst/>
        </p:spPr>
        <p:txBody>
          <a:bodyPr vert="horz" wrap="square" lIns="36000" tIns="18000" rIns="36000" bIns="540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52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val="42144357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1938050" y="2049180"/>
            <a:ext cx="2116920" cy="2116920"/>
            <a:chOff x="8171208" y="363766"/>
            <a:chExt cx="2116920" cy="2116920"/>
          </a:xfrm>
        </p:grpSpPr>
        <p:sp>
          <p:nvSpPr>
            <p:cNvPr id="5" name="椭圆 4"/>
            <p:cNvSpPr/>
            <p:nvPr userDrawn="1"/>
          </p:nvSpPr>
          <p:spPr>
            <a:xfrm>
              <a:off x="8171208" y="363766"/>
              <a:ext cx="2116920" cy="2116920"/>
            </a:xfrm>
            <a:prstGeom prst="ellipse">
              <a:avLst/>
            </a:prstGeom>
            <a:solidFill>
              <a:srgbClr val="F3EFE5"/>
            </a:solidFill>
            <a:ln w="57150">
              <a:solidFill>
                <a:srgbClr val="FF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 userDrawn="1"/>
          </p:nvGrpSpPr>
          <p:grpSpPr>
            <a:xfrm>
              <a:off x="8633063" y="643857"/>
              <a:ext cx="1193210" cy="1836829"/>
              <a:chOff x="9178925" y="1724026"/>
              <a:chExt cx="2598738" cy="4000499"/>
            </a:xfrm>
          </p:grpSpPr>
          <p:sp>
            <p:nvSpPr>
              <p:cNvPr id="7" name="Freeform 1281"/>
              <p:cNvSpPr/>
              <p:nvPr/>
            </p:nvSpPr>
            <p:spPr bwMode="auto">
              <a:xfrm>
                <a:off x="10614025" y="5267325"/>
                <a:ext cx="327025" cy="457200"/>
              </a:xfrm>
              <a:custGeom>
                <a:gdLst>
                  <a:gd name="T0" fmla="*/ 206 w 206"/>
                  <a:gd name="T1" fmla="*/ 0 h 288"/>
                  <a:gd name="T2" fmla="*/ 146 w 206"/>
                  <a:gd name="T3" fmla="*/ 0 h 288"/>
                  <a:gd name="T4" fmla="*/ 61 w 206"/>
                  <a:gd name="T5" fmla="*/ 0 h 288"/>
                  <a:gd name="T6" fmla="*/ 0 w 206"/>
                  <a:gd name="T7" fmla="*/ 0 h 288"/>
                  <a:gd name="T8" fmla="*/ 0 w 206"/>
                  <a:gd name="T9" fmla="*/ 8 h 288"/>
                  <a:gd name="T10" fmla="*/ 61 w 206"/>
                  <a:gd name="T11" fmla="*/ 8 h 288"/>
                  <a:gd name="T12" fmla="*/ 61 w 206"/>
                  <a:gd name="T13" fmla="*/ 288 h 288"/>
                  <a:gd name="T14" fmla="*/ 61 w 206"/>
                  <a:gd name="T15" fmla="*/ 288 h 288"/>
                  <a:gd name="T16" fmla="*/ 146 w 206"/>
                  <a:gd name="T17" fmla="*/ 288 h 288"/>
                  <a:gd name="T18" fmla="*/ 146 w 206"/>
                  <a:gd name="T19" fmla="*/ 288 h 288"/>
                  <a:gd name="T20" fmla="*/ 146 w 206"/>
                  <a:gd name="T21" fmla="*/ 8 h 288"/>
                  <a:gd name="T22" fmla="*/ 206 w 206"/>
                  <a:gd name="T23" fmla="*/ 8 h 288"/>
                  <a:gd name="T24" fmla="*/ 206 w 206"/>
                  <a:gd name="T25" fmla="*/ 0 h 2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288">
                    <a:moveTo>
                      <a:pt x="206" y="0"/>
                    </a:moveTo>
                    <a:lnTo>
                      <a:pt x="146" y="0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1" y="8"/>
                    </a:lnTo>
                    <a:lnTo>
                      <a:pt x="61" y="288"/>
                    </a:lnTo>
                    <a:lnTo>
                      <a:pt x="61" y="288"/>
                    </a:lnTo>
                    <a:lnTo>
                      <a:pt x="146" y="288"/>
                    </a:lnTo>
                    <a:lnTo>
                      <a:pt x="146" y="288"/>
                    </a:lnTo>
                    <a:lnTo>
                      <a:pt x="146" y="8"/>
                    </a:lnTo>
                    <a:lnTo>
                      <a:pt x="206" y="8"/>
                    </a:lnTo>
                    <a:lnTo>
                      <a:pt x="2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1283"/>
              <p:cNvSpPr/>
              <p:nvPr/>
            </p:nvSpPr>
            <p:spPr bwMode="auto">
              <a:xfrm>
                <a:off x="10999788" y="5265738"/>
                <a:ext cx="328613" cy="458787"/>
              </a:xfrm>
              <a:custGeom>
                <a:gdLst>
                  <a:gd name="T0" fmla="*/ 207 w 207"/>
                  <a:gd name="T1" fmla="*/ 0 h 289"/>
                  <a:gd name="T2" fmla="*/ 85 w 207"/>
                  <a:gd name="T3" fmla="*/ 0 h 289"/>
                  <a:gd name="T4" fmla="*/ 55 w 207"/>
                  <a:gd name="T5" fmla="*/ 0 h 289"/>
                  <a:gd name="T6" fmla="*/ 0 w 207"/>
                  <a:gd name="T7" fmla="*/ 0 h 289"/>
                  <a:gd name="T8" fmla="*/ 0 w 207"/>
                  <a:gd name="T9" fmla="*/ 289 h 289"/>
                  <a:gd name="T10" fmla="*/ 55 w 207"/>
                  <a:gd name="T11" fmla="*/ 289 h 289"/>
                  <a:gd name="T12" fmla="*/ 85 w 207"/>
                  <a:gd name="T13" fmla="*/ 289 h 289"/>
                  <a:gd name="T14" fmla="*/ 207 w 207"/>
                  <a:gd name="T15" fmla="*/ 289 h 289"/>
                  <a:gd name="T16" fmla="*/ 207 w 207"/>
                  <a:gd name="T17" fmla="*/ 281 h 289"/>
                  <a:gd name="T18" fmla="*/ 85 w 207"/>
                  <a:gd name="T19" fmla="*/ 281 h 289"/>
                  <a:gd name="T20" fmla="*/ 85 w 207"/>
                  <a:gd name="T21" fmla="*/ 64 h 289"/>
                  <a:gd name="T22" fmla="*/ 161 w 207"/>
                  <a:gd name="T23" fmla="*/ 64 h 289"/>
                  <a:gd name="T24" fmla="*/ 161 w 207"/>
                  <a:gd name="T25" fmla="*/ 56 h 289"/>
                  <a:gd name="T26" fmla="*/ 85 w 207"/>
                  <a:gd name="T27" fmla="*/ 56 h 289"/>
                  <a:gd name="T28" fmla="*/ 85 w 207"/>
                  <a:gd name="T29" fmla="*/ 8 h 289"/>
                  <a:gd name="T30" fmla="*/ 207 w 207"/>
                  <a:gd name="T31" fmla="*/ 8 h 289"/>
                  <a:gd name="T32" fmla="*/ 207 w 207"/>
                  <a:gd name="T33" fmla="*/ 0 h 289"/>
                  <a:gd name="T34" fmla="*/ 207 w 207"/>
                  <a:gd name="T35" fmla="*/ 0 h 2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289">
                    <a:moveTo>
                      <a:pt x="207" y="0"/>
                    </a:moveTo>
                    <a:lnTo>
                      <a:pt x="8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89"/>
                    </a:lnTo>
                    <a:lnTo>
                      <a:pt x="55" y="289"/>
                    </a:lnTo>
                    <a:lnTo>
                      <a:pt x="85" y="289"/>
                    </a:lnTo>
                    <a:lnTo>
                      <a:pt x="207" y="289"/>
                    </a:lnTo>
                    <a:lnTo>
                      <a:pt x="207" y="281"/>
                    </a:lnTo>
                    <a:lnTo>
                      <a:pt x="85" y="281"/>
                    </a:lnTo>
                    <a:lnTo>
                      <a:pt x="85" y="64"/>
                    </a:lnTo>
                    <a:lnTo>
                      <a:pt x="161" y="64"/>
                    </a:lnTo>
                    <a:lnTo>
                      <a:pt x="161" y="56"/>
                    </a:lnTo>
                    <a:lnTo>
                      <a:pt x="85" y="56"/>
                    </a:lnTo>
                    <a:lnTo>
                      <a:pt x="85" y="8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284"/>
              <p:cNvSpPr/>
              <p:nvPr/>
            </p:nvSpPr>
            <p:spPr bwMode="auto">
              <a:xfrm flipH="1">
                <a:off x="11777663" y="5457825"/>
                <a:ext cx="0" cy="3175"/>
              </a:xfrm>
              <a:custGeom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289"/>
              <p:cNvSpPr/>
              <p:nvPr/>
            </p:nvSpPr>
            <p:spPr bwMode="auto">
              <a:xfrm flipH="1">
                <a:off x="10291763" y="5457825"/>
                <a:ext cx="0" cy="3175"/>
              </a:xfrm>
              <a:custGeom>
                <a:gdLst>
                  <a:gd name="T0" fmla="*/ 0 h 3"/>
                  <a:gd name="T1" fmla="*/ 2 h 3"/>
                  <a:gd name="T2" fmla="*/ 3 h 3"/>
                  <a:gd name="T3" fmla="*/ 0 h 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292"/>
              <p:cNvSpPr/>
              <p:nvPr/>
            </p:nvSpPr>
            <p:spPr bwMode="auto">
              <a:xfrm>
                <a:off x="9178925" y="5267325"/>
                <a:ext cx="395288" cy="457200"/>
              </a:xfrm>
              <a:custGeom>
                <a:gdLst>
                  <a:gd name="T0" fmla="*/ 249 w 249"/>
                  <a:gd name="T1" fmla="*/ 0 h 288"/>
                  <a:gd name="T2" fmla="*/ 207 w 249"/>
                  <a:gd name="T3" fmla="*/ 0 h 288"/>
                  <a:gd name="T4" fmla="*/ 164 w 249"/>
                  <a:gd name="T5" fmla="*/ 0 h 288"/>
                  <a:gd name="T6" fmla="*/ 164 w 249"/>
                  <a:gd name="T7" fmla="*/ 55 h 288"/>
                  <a:gd name="T8" fmla="*/ 85 w 249"/>
                  <a:gd name="T9" fmla="*/ 55 h 288"/>
                  <a:gd name="T10" fmla="*/ 85 w 249"/>
                  <a:gd name="T11" fmla="*/ 0 h 288"/>
                  <a:gd name="T12" fmla="*/ 0 w 249"/>
                  <a:gd name="T13" fmla="*/ 0 h 288"/>
                  <a:gd name="T14" fmla="*/ 0 w 249"/>
                  <a:gd name="T15" fmla="*/ 288 h 288"/>
                  <a:gd name="T16" fmla="*/ 85 w 249"/>
                  <a:gd name="T17" fmla="*/ 288 h 288"/>
                  <a:gd name="T18" fmla="*/ 85 w 249"/>
                  <a:gd name="T19" fmla="*/ 64 h 288"/>
                  <a:gd name="T20" fmla="*/ 164 w 249"/>
                  <a:gd name="T21" fmla="*/ 64 h 288"/>
                  <a:gd name="T22" fmla="*/ 164 w 249"/>
                  <a:gd name="T23" fmla="*/ 288 h 288"/>
                  <a:gd name="T24" fmla="*/ 207 w 249"/>
                  <a:gd name="T25" fmla="*/ 288 h 288"/>
                  <a:gd name="T26" fmla="*/ 249 w 249"/>
                  <a:gd name="T27" fmla="*/ 288 h 288"/>
                  <a:gd name="T28" fmla="*/ 249 w 249"/>
                  <a:gd name="T29" fmla="*/ 288 h 288"/>
                  <a:gd name="T30" fmla="*/ 249 w 249"/>
                  <a:gd name="T31" fmla="*/ 0 h 2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" h="288">
                    <a:moveTo>
                      <a:pt x="249" y="0"/>
                    </a:moveTo>
                    <a:lnTo>
                      <a:pt x="207" y="0"/>
                    </a:lnTo>
                    <a:lnTo>
                      <a:pt x="164" y="0"/>
                    </a:lnTo>
                    <a:lnTo>
                      <a:pt x="164" y="55"/>
                    </a:lnTo>
                    <a:lnTo>
                      <a:pt x="85" y="55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85" y="288"/>
                    </a:lnTo>
                    <a:lnTo>
                      <a:pt x="85" y="64"/>
                    </a:lnTo>
                    <a:lnTo>
                      <a:pt x="164" y="64"/>
                    </a:lnTo>
                    <a:lnTo>
                      <a:pt x="164" y="288"/>
                    </a:lnTo>
                    <a:lnTo>
                      <a:pt x="207" y="288"/>
                    </a:lnTo>
                    <a:lnTo>
                      <a:pt x="249" y="288"/>
                    </a:lnTo>
                    <a:lnTo>
                      <a:pt x="249" y="288"/>
                    </a:lnTo>
                    <a:lnTo>
                      <a:pt x="2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93"/>
              <p:cNvSpPr>
                <a:spLocks noEditPoints="1"/>
              </p:cNvSpPr>
              <p:nvPr/>
            </p:nvSpPr>
            <p:spPr bwMode="auto">
              <a:xfrm>
                <a:off x="9498013" y="3370263"/>
                <a:ext cx="1916113" cy="677862"/>
              </a:xfrm>
              <a:custGeom>
                <a:gdLst>
                  <a:gd name="T0" fmla="*/ 1658 w 1660"/>
                  <a:gd name="T1" fmla="*/ 103 h 587"/>
                  <a:gd name="T2" fmla="*/ 1596 w 1660"/>
                  <a:gd name="T3" fmla="*/ 68 h 587"/>
                  <a:gd name="T4" fmla="*/ 1096 w 1660"/>
                  <a:gd name="T5" fmla="*/ 39 h 587"/>
                  <a:gd name="T6" fmla="*/ 837 w 1660"/>
                  <a:gd name="T7" fmla="*/ 149 h 587"/>
                  <a:gd name="T8" fmla="*/ 823 w 1660"/>
                  <a:gd name="T9" fmla="*/ 149 h 587"/>
                  <a:gd name="T10" fmla="*/ 564 w 1660"/>
                  <a:gd name="T11" fmla="*/ 39 h 587"/>
                  <a:gd name="T12" fmla="*/ 64 w 1660"/>
                  <a:gd name="T13" fmla="*/ 68 h 587"/>
                  <a:gd name="T14" fmla="*/ 2 w 1660"/>
                  <a:gd name="T15" fmla="*/ 103 h 587"/>
                  <a:gd name="T16" fmla="*/ 27 w 1660"/>
                  <a:gd name="T17" fmla="*/ 161 h 587"/>
                  <a:gd name="T18" fmla="*/ 98 w 1660"/>
                  <a:gd name="T19" fmla="*/ 296 h 587"/>
                  <a:gd name="T20" fmla="*/ 214 w 1660"/>
                  <a:gd name="T21" fmla="*/ 541 h 587"/>
                  <a:gd name="T22" fmla="*/ 614 w 1660"/>
                  <a:gd name="T23" fmla="*/ 537 h 587"/>
                  <a:gd name="T24" fmla="*/ 828 w 1660"/>
                  <a:gd name="T25" fmla="*/ 238 h 587"/>
                  <a:gd name="T26" fmla="*/ 832 w 1660"/>
                  <a:gd name="T27" fmla="*/ 238 h 587"/>
                  <a:gd name="T28" fmla="*/ 1046 w 1660"/>
                  <a:gd name="T29" fmla="*/ 537 h 587"/>
                  <a:gd name="T30" fmla="*/ 1446 w 1660"/>
                  <a:gd name="T31" fmla="*/ 541 h 587"/>
                  <a:gd name="T32" fmla="*/ 1562 w 1660"/>
                  <a:gd name="T33" fmla="*/ 296 h 587"/>
                  <a:gd name="T34" fmla="*/ 1633 w 1660"/>
                  <a:gd name="T35" fmla="*/ 161 h 587"/>
                  <a:gd name="T36" fmla="*/ 1658 w 1660"/>
                  <a:gd name="T37" fmla="*/ 103 h 587"/>
                  <a:gd name="T38" fmla="*/ 670 w 1660"/>
                  <a:gd name="T39" fmla="*/ 341 h 587"/>
                  <a:gd name="T40" fmla="*/ 588 w 1660"/>
                  <a:gd name="T41" fmla="*/ 489 h 587"/>
                  <a:gd name="T42" fmla="*/ 411 w 1660"/>
                  <a:gd name="T43" fmla="*/ 519 h 587"/>
                  <a:gd name="T44" fmla="*/ 234 w 1660"/>
                  <a:gd name="T45" fmla="*/ 490 h 587"/>
                  <a:gd name="T46" fmla="*/ 160 w 1660"/>
                  <a:gd name="T47" fmla="*/ 316 h 587"/>
                  <a:gd name="T48" fmla="*/ 146 w 1660"/>
                  <a:gd name="T49" fmla="*/ 132 h 587"/>
                  <a:gd name="T50" fmla="*/ 405 w 1660"/>
                  <a:gd name="T51" fmla="*/ 89 h 587"/>
                  <a:gd name="T52" fmla="*/ 702 w 1660"/>
                  <a:gd name="T53" fmla="*/ 170 h 587"/>
                  <a:gd name="T54" fmla="*/ 670 w 1660"/>
                  <a:gd name="T55" fmla="*/ 341 h 587"/>
                  <a:gd name="T56" fmla="*/ 1500 w 1660"/>
                  <a:gd name="T57" fmla="*/ 316 h 587"/>
                  <a:gd name="T58" fmla="*/ 1426 w 1660"/>
                  <a:gd name="T59" fmla="*/ 490 h 587"/>
                  <a:gd name="T60" fmla="*/ 1249 w 1660"/>
                  <a:gd name="T61" fmla="*/ 519 h 587"/>
                  <a:gd name="T62" fmla="*/ 1072 w 1660"/>
                  <a:gd name="T63" fmla="*/ 489 h 587"/>
                  <a:gd name="T64" fmla="*/ 990 w 1660"/>
                  <a:gd name="T65" fmla="*/ 341 h 587"/>
                  <a:gd name="T66" fmla="*/ 958 w 1660"/>
                  <a:gd name="T67" fmla="*/ 170 h 587"/>
                  <a:gd name="T68" fmla="*/ 1255 w 1660"/>
                  <a:gd name="T69" fmla="*/ 89 h 587"/>
                  <a:gd name="T70" fmla="*/ 1514 w 1660"/>
                  <a:gd name="T71" fmla="*/ 132 h 587"/>
                  <a:gd name="T72" fmla="*/ 1500 w 1660"/>
                  <a:gd name="T73" fmla="*/ 316 h 5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0" h="587">
                    <a:moveTo>
                      <a:pt x="1658" y="103"/>
                    </a:moveTo>
                    <a:cubicBezTo>
                      <a:pt x="1658" y="71"/>
                      <a:pt x="1653" y="83"/>
                      <a:pt x="1596" y="68"/>
                    </a:cubicBezTo>
                    <a:cubicBezTo>
                      <a:pt x="1539" y="52"/>
                      <a:pt x="1364" y="0"/>
                      <a:pt x="1096" y="39"/>
                    </a:cubicBezTo>
                    <a:cubicBezTo>
                      <a:pt x="872" y="72"/>
                      <a:pt x="929" y="146"/>
                      <a:pt x="837" y="149"/>
                    </a:cubicBezTo>
                    <a:cubicBezTo>
                      <a:pt x="823" y="149"/>
                      <a:pt x="823" y="149"/>
                      <a:pt x="823" y="149"/>
                    </a:cubicBezTo>
                    <a:cubicBezTo>
                      <a:pt x="731" y="146"/>
                      <a:pt x="788" y="72"/>
                      <a:pt x="564" y="39"/>
                    </a:cubicBezTo>
                    <a:cubicBezTo>
                      <a:pt x="296" y="0"/>
                      <a:pt x="121" y="52"/>
                      <a:pt x="64" y="68"/>
                    </a:cubicBezTo>
                    <a:cubicBezTo>
                      <a:pt x="7" y="83"/>
                      <a:pt x="2" y="71"/>
                      <a:pt x="2" y="103"/>
                    </a:cubicBezTo>
                    <a:cubicBezTo>
                      <a:pt x="3" y="135"/>
                      <a:pt x="0" y="161"/>
                      <a:pt x="27" y="161"/>
                    </a:cubicBezTo>
                    <a:cubicBezTo>
                      <a:pt x="55" y="161"/>
                      <a:pt x="55" y="161"/>
                      <a:pt x="98" y="296"/>
                    </a:cubicBezTo>
                    <a:cubicBezTo>
                      <a:pt x="150" y="458"/>
                      <a:pt x="164" y="504"/>
                      <a:pt x="214" y="541"/>
                    </a:cubicBezTo>
                    <a:cubicBezTo>
                      <a:pt x="275" y="587"/>
                      <a:pt x="531" y="587"/>
                      <a:pt x="614" y="537"/>
                    </a:cubicBezTo>
                    <a:cubicBezTo>
                      <a:pt x="717" y="475"/>
                      <a:pt x="704" y="241"/>
                      <a:pt x="828" y="238"/>
                    </a:cubicBezTo>
                    <a:cubicBezTo>
                      <a:pt x="829" y="238"/>
                      <a:pt x="831" y="238"/>
                      <a:pt x="832" y="238"/>
                    </a:cubicBezTo>
                    <a:cubicBezTo>
                      <a:pt x="956" y="241"/>
                      <a:pt x="943" y="475"/>
                      <a:pt x="1046" y="537"/>
                    </a:cubicBezTo>
                    <a:cubicBezTo>
                      <a:pt x="1129" y="587"/>
                      <a:pt x="1385" y="587"/>
                      <a:pt x="1446" y="541"/>
                    </a:cubicBezTo>
                    <a:cubicBezTo>
                      <a:pt x="1496" y="504"/>
                      <a:pt x="1510" y="458"/>
                      <a:pt x="1562" y="296"/>
                    </a:cubicBezTo>
                    <a:cubicBezTo>
                      <a:pt x="1605" y="161"/>
                      <a:pt x="1605" y="161"/>
                      <a:pt x="1633" y="161"/>
                    </a:cubicBezTo>
                    <a:cubicBezTo>
                      <a:pt x="1660" y="161"/>
                      <a:pt x="1657" y="135"/>
                      <a:pt x="1658" y="103"/>
                    </a:cubicBezTo>
                    <a:close/>
                    <a:moveTo>
                      <a:pt x="670" y="341"/>
                    </a:moveTo>
                    <a:cubicBezTo>
                      <a:pt x="644" y="407"/>
                      <a:pt x="624" y="465"/>
                      <a:pt x="588" y="489"/>
                    </a:cubicBezTo>
                    <a:cubicBezTo>
                      <a:pt x="550" y="515"/>
                      <a:pt x="494" y="520"/>
                      <a:pt x="411" y="519"/>
                    </a:cubicBezTo>
                    <a:cubicBezTo>
                      <a:pt x="341" y="517"/>
                      <a:pt x="266" y="520"/>
                      <a:pt x="234" y="490"/>
                    </a:cubicBezTo>
                    <a:cubicBezTo>
                      <a:pt x="208" y="465"/>
                      <a:pt x="182" y="386"/>
                      <a:pt x="160" y="316"/>
                    </a:cubicBezTo>
                    <a:cubicBezTo>
                      <a:pt x="129" y="219"/>
                      <a:pt x="115" y="161"/>
                      <a:pt x="146" y="132"/>
                    </a:cubicBezTo>
                    <a:cubicBezTo>
                      <a:pt x="185" y="97"/>
                      <a:pt x="286" y="91"/>
                      <a:pt x="405" y="89"/>
                    </a:cubicBezTo>
                    <a:cubicBezTo>
                      <a:pt x="524" y="88"/>
                      <a:pt x="682" y="123"/>
                      <a:pt x="702" y="170"/>
                    </a:cubicBezTo>
                    <a:cubicBezTo>
                      <a:pt x="718" y="205"/>
                      <a:pt x="693" y="282"/>
                      <a:pt x="670" y="341"/>
                    </a:cubicBezTo>
                    <a:close/>
                    <a:moveTo>
                      <a:pt x="1500" y="316"/>
                    </a:moveTo>
                    <a:cubicBezTo>
                      <a:pt x="1478" y="386"/>
                      <a:pt x="1452" y="465"/>
                      <a:pt x="1426" y="490"/>
                    </a:cubicBezTo>
                    <a:cubicBezTo>
                      <a:pt x="1394" y="520"/>
                      <a:pt x="1319" y="517"/>
                      <a:pt x="1249" y="519"/>
                    </a:cubicBezTo>
                    <a:cubicBezTo>
                      <a:pt x="1166" y="520"/>
                      <a:pt x="1110" y="515"/>
                      <a:pt x="1072" y="489"/>
                    </a:cubicBezTo>
                    <a:cubicBezTo>
                      <a:pt x="1036" y="465"/>
                      <a:pt x="1016" y="407"/>
                      <a:pt x="990" y="341"/>
                    </a:cubicBezTo>
                    <a:cubicBezTo>
                      <a:pt x="967" y="282"/>
                      <a:pt x="942" y="205"/>
                      <a:pt x="958" y="170"/>
                    </a:cubicBezTo>
                    <a:cubicBezTo>
                      <a:pt x="978" y="123"/>
                      <a:pt x="1136" y="88"/>
                      <a:pt x="1255" y="89"/>
                    </a:cubicBezTo>
                    <a:cubicBezTo>
                      <a:pt x="1374" y="91"/>
                      <a:pt x="1475" y="97"/>
                      <a:pt x="1514" y="132"/>
                    </a:cubicBezTo>
                    <a:cubicBezTo>
                      <a:pt x="1546" y="161"/>
                      <a:pt x="1531" y="219"/>
                      <a:pt x="1500" y="316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294"/>
              <p:cNvSpPr/>
              <p:nvPr/>
            </p:nvSpPr>
            <p:spPr bwMode="auto">
              <a:xfrm>
                <a:off x="9842500" y="4178300"/>
                <a:ext cx="622300" cy="488950"/>
              </a:xfrm>
              <a:custGeom>
                <a:gdLst>
                  <a:gd name="T0" fmla="*/ 0 w 538"/>
                  <a:gd name="T1" fmla="*/ 347 h 424"/>
                  <a:gd name="T2" fmla="*/ 153 w 538"/>
                  <a:gd name="T3" fmla="*/ 300 h 424"/>
                  <a:gd name="T4" fmla="*/ 342 w 538"/>
                  <a:gd name="T5" fmla="*/ 163 h 424"/>
                  <a:gd name="T6" fmla="*/ 530 w 538"/>
                  <a:gd name="T7" fmla="*/ 87 h 424"/>
                  <a:gd name="T8" fmla="*/ 407 w 538"/>
                  <a:gd name="T9" fmla="*/ 2 h 424"/>
                  <a:gd name="T10" fmla="*/ 148 w 538"/>
                  <a:gd name="T11" fmla="*/ 180 h 424"/>
                  <a:gd name="T12" fmla="*/ 82 w 538"/>
                  <a:gd name="T13" fmla="*/ 326 h 424"/>
                  <a:gd name="T14" fmla="*/ 0 w 538"/>
                  <a:gd name="T15" fmla="*/ 347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8" h="422">
                    <a:moveTo>
                      <a:pt x="0" y="347"/>
                    </a:moveTo>
                    <a:cubicBezTo>
                      <a:pt x="0" y="347"/>
                      <a:pt x="82" y="424"/>
                      <a:pt x="153" y="300"/>
                    </a:cubicBezTo>
                    <a:cubicBezTo>
                      <a:pt x="209" y="203"/>
                      <a:pt x="220" y="166"/>
                      <a:pt x="342" y="163"/>
                    </a:cubicBezTo>
                    <a:cubicBezTo>
                      <a:pt x="465" y="160"/>
                      <a:pt x="522" y="141"/>
                      <a:pt x="530" y="87"/>
                    </a:cubicBezTo>
                    <a:cubicBezTo>
                      <a:pt x="538" y="33"/>
                      <a:pt x="492" y="0"/>
                      <a:pt x="407" y="2"/>
                    </a:cubicBezTo>
                    <a:cubicBezTo>
                      <a:pt x="323" y="4"/>
                      <a:pt x="210" y="54"/>
                      <a:pt x="148" y="180"/>
                    </a:cubicBezTo>
                    <a:cubicBezTo>
                      <a:pt x="104" y="269"/>
                      <a:pt x="108" y="298"/>
                      <a:pt x="82" y="326"/>
                    </a:cubicBezTo>
                    <a:cubicBezTo>
                      <a:pt x="56" y="354"/>
                      <a:pt x="0" y="347"/>
                      <a:pt x="0" y="34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295"/>
              <p:cNvSpPr/>
              <p:nvPr/>
            </p:nvSpPr>
            <p:spPr bwMode="auto">
              <a:xfrm>
                <a:off x="10447338" y="4178300"/>
                <a:ext cx="622300" cy="488950"/>
              </a:xfrm>
              <a:custGeom>
                <a:gdLst>
                  <a:gd name="T0" fmla="*/ 538 w 538"/>
                  <a:gd name="T1" fmla="*/ 347 h 424"/>
                  <a:gd name="T2" fmla="*/ 385 w 538"/>
                  <a:gd name="T3" fmla="*/ 300 h 424"/>
                  <a:gd name="T4" fmla="*/ 196 w 538"/>
                  <a:gd name="T5" fmla="*/ 163 h 424"/>
                  <a:gd name="T6" fmla="*/ 8 w 538"/>
                  <a:gd name="T7" fmla="*/ 87 h 424"/>
                  <a:gd name="T8" fmla="*/ 131 w 538"/>
                  <a:gd name="T9" fmla="*/ 2 h 424"/>
                  <a:gd name="T10" fmla="*/ 390 w 538"/>
                  <a:gd name="T11" fmla="*/ 180 h 424"/>
                  <a:gd name="T12" fmla="*/ 456 w 538"/>
                  <a:gd name="T13" fmla="*/ 326 h 424"/>
                  <a:gd name="T14" fmla="*/ 538 w 538"/>
                  <a:gd name="T15" fmla="*/ 347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8" h="422">
                    <a:moveTo>
                      <a:pt x="538" y="347"/>
                    </a:moveTo>
                    <a:cubicBezTo>
                      <a:pt x="538" y="347"/>
                      <a:pt x="456" y="424"/>
                      <a:pt x="385" y="300"/>
                    </a:cubicBezTo>
                    <a:cubicBezTo>
                      <a:pt x="329" y="203"/>
                      <a:pt x="318" y="166"/>
                      <a:pt x="196" y="163"/>
                    </a:cubicBezTo>
                    <a:cubicBezTo>
                      <a:pt x="74" y="160"/>
                      <a:pt x="16" y="141"/>
                      <a:pt x="8" y="87"/>
                    </a:cubicBezTo>
                    <a:cubicBezTo>
                      <a:pt x="0" y="33"/>
                      <a:pt x="46" y="0"/>
                      <a:pt x="131" y="2"/>
                    </a:cubicBezTo>
                    <a:cubicBezTo>
                      <a:pt x="215" y="4"/>
                      <a:pt x="328" y="54"/>
                      <a:pt x="390" y="180"/>
                    </a:cubicBezTo>
                    <a:cubicBezTo>
                      <a:pt x="434" y="269"/>
                      <a:pt x="430" y="298"/>
                      <a:pt x="456" y="326"/>
                    </a:cubicBezTo>
                    <a:cubicBezTo>
                      <a:pt x="482" y="354"/>
                      <a:pt x="538" y="347"/>
                      <a:pt x="538" y="34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296"/>
              <p:cNvSpPr/>
              <p:nvPr/>
            </p:nvSpPr>
            <p:spPr bwMode="auto">
              <a:xfrm>
                <a:off x="9632950" y="4111625"/>
                <a:ext cx="1647825" cy="1027112"/>
              </a:xfrm>
              <a:custGeom>
                <a:gdLst>
                  <a:gd name="T0" fmla="*/ 1260 w 1427"/>
                  <a:gd name="T1" fmla="*/ 225 h 890"/>
                  <a:gd name="T2" fmla="*/ 1018 w 1427"/>
                  <a:gd name="T3" fmla="*/ 547 h 890"/>
                  <a:gd name="T4" fmla="*/ 792 w 1427"/>
                  <a:gd name="T5" fmla="*/ 416 h 890"/>
                  <a:gd name="T6" fmla="*/ 713 w 1427"/>
                  <a:gd name="T7" fmla="*/ 375 h 890"/>
                  <a:gd name="T8" fmla="*/ 634 w 1427"/>
                  <a:gd name="T9" fmla="*/ 416 h 890"/>
                  <a:gd name="T10" fmla="*/ 408 w 1427"/>
                  <a:gd name="T11" fmla="*/ 547 h 890"/>
                  <a:gd name="T12" fmla="*/ 166 w 1427"/>
                  <a:gd name="T13" fmla="*/ 225 h 890"/>
                  <a:gd name="T14" fmla="*/ 0 w 1427"/>
                  <a:gd name="T15" fmla="*/ 0 h 890"/>
                  <a:gd name="T16" fmla="*/ 90 w 1427"/>
                  <a:gd name="T17" fmla="*/ 446 h 890"/>
                  <a:gd name="T18" fmla="*/ 462 w 1427"/>
                  <a:gd name="T19" fmla="*/ 788 h 890"/>
                  <a:gd name="T20" fmla="*/ 713 w 1427"/>
                  <a:gd name="T21" fmla="*/ 880 h 890"/>
                  <a:gd name="T22" fmla="*/ 964 w 1427"/>
                  <a:gd name="T23" fmla="*/ 788 h 890"/>
                  <a:gd name="T24" fmla="*/ 1336 w 1427"/>
                  <a:gd name="T25" fmla="*/ 446 h 890"/>
                  <a:gd name="T26" fmla="*/ 1427 w 1427"/>
                  <a:gd name="T27" fmla="*/ 0 h 890"/>
                  <a:gd name="T28" fmla="*/ 1260 w 1427"/>
                  <a:gd name="T29" fmla="*/ 225 h 8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7" h="890">
                    <a:moveTo>
                      <a:pt x="1260" y="225"/>
                    </a:moveTo>
                    <a:cubicBezTo>
                      <a:pt x="1249" y="317"/>
                      <a:pt x="1157" y="492"/>
                      <a:pt x="1018" y="547"/>
                    </a:cubicBezTo>
                    <a:cubicBezTo>
                      <a:pt x="879" y="602"/>
                      <a:pt x="841" y="467"/>
                      <a:pt x="792" y="416"/>
                    </a:cubicBezTo>
                    <a:cubicBezTo>
                      <a:pt x="753" y="376"/>
                      <a:pt x="724" y="374"/>
                      <a:pt x="713" y="375"/>
                    </a:cubicBezTo>
                    <a:cubicBezTo>
                      <a:pt x="702" y="374"/>
                      <a:pt x="673" y="376"/>
                      <a:pt x="634" y="416"/>
                    </a:cubicBezTo>
                    <a:cubicBezTo>
                      <a:pt x="585" y="467"/>
                      <a:pt x="547" y="602"/>
                      <a:pt x="408" y="547"/>
                    </a:cubicBezTo>
                    <a:cubicBezTo>
                      <a:pt x="269" y="492"/>
                      <a:pt x="177" y="317"/>
                      <a:pt x="166" y="225"/>
                    </a:cubicBezTo>
                    <a:cubicBezTo>
                      <a:pt x="143" y="32"/>
                      <a:pt x="0" y="0"/>
                      <a:pt x="0" y="0"/>
                    </a:cubicBezTo>
                    <a:cubicBezTo>
                      <a:pt x="0" y="0"/>
                      <a:pt x="41" y="368"/>
                      <a:pt x="90" y="446"/>
                    </a:cubicBezTo>
                    <a:cubicBezTo>
                      <a:pt x="139" y="523"/>
                      <a:pt x="332" y="684"/>
                      <a:pt x="462" y="788"/>
                    </a:cubicBezTo>
                    <a:cubicBezTo>
                      <a:pt x="590" y="890"/>
                      <a:pt x="643" y="880"/>
                      <a:pt x="713" y="880"/>
                    </a:cubicBezTo>
                    <a:cubicBezTo>
                      <a:pt x="783" y="880"/>
                      <a:pt x="836" y="890"/>
                      <a:pt x="964" y="788"/>
                    </a:cubicBezTo>
                    <a:cubicBezTo>
                      <a:pt x="1095" y="684"/>
                      <a:pt x="1287" y="523"/>
                      <a:pt x="1336" y="446"/>
                    </a:cubicBezTo>
                    <a:cubicBezTo>
                      <a:pt x="1385" y="368"/>
                      <a:pt x="1427" y="0"/>
                      <a:pt x="1427" y="0"/>
                    </a:cubicBezTo>
                    <a:cubicBezTo>
                      <a:pt x="1427" y="0"/>
                      <a:pt x="1284" y="32"/>
                      <a:pt x="1260" y="225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Oval 1297"/>
              <p:cNvSpPr>
                <a:spLocks noChangeArrowheads="1"/>
              </p:cNvSpPr>
              <p:nvPr/>
            </p:nvSpPr>
            <p:spPr bwMode="auto">
              <a:xfrm>
                <a:off x="9197975" y="2443163"/>
                <a:ext cx="2516188" cy="909637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298"/>
              <p:cNvSpPr/>
              <p:nvPr/>
            </p:nvSpPr>
            <p:spPr bwMode="auto">
              <a:xfrm>
                <a:off x="9628188" y="1724026"/>
                <a:ext cx="1655763" cy="1004887"/>
              </a:xfrm>
              <a:custGeom>
                <a:gdLst>
                  <a:gd name="T0" fmla="*/ 1430 w 1434"/>
                  <a:gd name="T1" fmla="*/ 673 h 870"/>
                  <a:gd name="T2" fmla="*/ 1430 w 1434"/>
                  <a:gd name="T3" fmla="*/ 672 h 870"/>
                  <a:gd name="T4" fmla="*/ 1429 w 1434"/>
                  <a:gd name="T5" fmla="*/ 671 h 870"/>
                  <a:gd name="T6" fmla="*/ 1156 w 1434"/>
                  <a:gd name="T7" fmla="*/ 95 h 870"/>
                  <a:gd name="T8" fmla="*/ 743 w 1434"/>
                  <a:gd name="T9" fmla="*/ 202 h 870"/>
                  <a:gd name="T10" fmla="*/ 394 w 1434"/>
                  <a:gd name="T11" fmla="*/ 52 h 870"/>
                  <a:gd name="T12" fmla="*/ 4 w 1434"/>
                  <a:gd name="T13" fmla="*/ 672 h 870"/>
                  <a:gd name="T14" fmla="*/ 4 w 1434"/>
                  <a:gd name="T15" fmla="*/ 672 h 870"/>
                  <a:gd name="T16" fmla="*/ 0 w 1434"/>
                  <a:gd name="T17" fmla="*/ 691 h 870"/>
                  <a:gd name="T18" fmla="*/ 60 w 1434"/>
                  <a:gd name="T19" fmla="*/ 762 h 870"/>
                  <a:gd name="T20" fmla="*/ 717 w 1434"/>
                  <a:gd name="T21" fmla="*/ 870 h 870"/>
                  <a:gd name="T22" fmla="*/ 1374 w 1434"/>
                  <a:gd name="T23" fmla="*/ 762 h 870"/>
                  <a:gd name="T24" fmla="*/ 1434 w 1434"/>
                  <a:gd name="T25" fmla="*/ 691 h 870"/>
                  <a:gd name="T26" fmla="*/ 1430 w 1434"/>
                  <a:gd name="T27" fmla="*/ 673 h 8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34" h="870">
                    <a:moveTo>
                      <a:pt x="1430" y="673"/>
                    </a:moveTo>
                    <a:cubicBezTo>
                      <a:pt x="1430" y="672"/>
                      <a:pt x="1430" y="672"/>
                      <a:pt x="1430" y="672"/>
                    </a:cubicBezTo>
                    <a:cubicBezTo>
                      <a:pt x="1429" y="671"/>
                      <a:pt x="1429" y="671"/>
                      <a:pt x="1429" y="671"/>
                    </a:cubicBezTo>
                    <a:cubicBezTo>
                      <a:pt x="1429" y="671"/>
                      <a:pt x="1245" y="189"/>
                      <a:pt x="1156" y="95"/>
                    </a:cubicBezTo>
                    <a:cubicBezTo>
                      <a:pt x="1067" y="0"/>
                      <a:pt x="934" y="156"/>
                      <a:pt x="743" y="202"/>
                    </a:cubicBezTo>
                    <a:cubicBezTo>
                      <a:pt x="606" y="234"/>
                      <a:pt x="550" y="74"/>
                      <a:pt x="394" y="52"/>
                    </a:cubicBezTo>
                    <a:cubicBezTo>
                      <a:pt x="262" y="34"/>
                      <a:pt x="14" y="646"/>
                      <a:pt x="4" y="672"/>
                    </a:cubicBezTo>
                    <a:cubicBezTo>
                      <a:pt x="4" y="672"/>
                      <a:pt x="4" y="672"/>
                      <a:pt x="4" y="672"/>
                    </a:cubicBezTo>
                    <a:cubicBezTo>
                      <a:pt x="1" y="678"/>
                      <a:pt x="0" y="684"/>
                      <a:pt x="0" y="691"/>
                    </a:cubicBezTo>
                    <a:cubicBezTo>
                      <a:pt x="0" y="716"/>
                      <a:pt x="22" y="740"/>
                      <a:pt x="60" y="762"/>
                    </a:cubicBezTo>
                    <a:cubicBezTo>
                      <a:pt x="171" y="826"/>
                      <a:pt x="423" y="870"/>
                      <a:pt x="717" y="870"/>
                    </a:cubicBezTo>
                    <a:cubicBezTo>
                      <a:pt x="1011" y="870"/>
                      <a:pt x="1263" y="826"/>
                      <a:pt x="1374" y="762"/>
                    </a:cubicBezTo>
                    <a:cubicBezTo>
                      <a:pt x="1412" y="740"/>
                      <a:pt x="1434" y="716"/>
                      <a:pt x="1434" y="691"/>
                    </a:cubicBezTo>
                    <a:cubicBezTo>
                      <a:pt x="1434" y="685"/>
                      <a:pt x="1433" y="679"/>
                      <a:pt x="1430" y="673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299"/>
              <p:cNvSpPr/>
              <p:nvPr/>
            </p:nvSpPr>
            <p:spPr bwMode="auto">
              <a:xfrm>
                <a:off x="9612313" y="2509838"/>
                <a:ext cx="25400" cy="44450"/>
              </a:xfrm>
              <a:custGeom>
                <a:gdLst>
                  <a:gd name="T0" fmla="*/ 13 w 22"/>
                  <a:gd name="T1" fmla="*/ 11 h 39"/>
                  <a:gd name="T2" fmla="*/ 14 w 22"/>
                  <a:gd name="T3" fmla="*/ 0 h 39"/>
                  <a:gd name="T4" fmla="*/ 14 w 22"/>
                  <a:gd name="T5" fmla="*/ 0 h 39"/>
                  <a:gd name="T6" fmla="*/ 0 w 22"/>
                  <a:gd name="T7" fmla="*/ 37 h 39"/>
                  <a:gd name="T8" fmla="*/ 22 w 22"/>
                  <a:gd name="T9" fmla="*/ 39 h 39"/>
                  <a:gd name="T10" fmla="*/ 13 w 22"/>
                  <a:gd name="T11" fmla="*/ 11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9">
                    <a:moveTo>
                      <a:pt x="13" y="11"/>
                    </a:moveTo>
                    <a:cubicBezTo>
                      <a:pt x="13" y="7"/>
                      <a:pt x="14" y="3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6" y="30"/>
                      <a:pt x="13" y="20"/>
                      <a:pt x="13" y="11"/>
                    </a:cubicBez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300"/>
              <p:cNvSpPr/>
              <p:nvPr/>
            </p:nvSpPr>
            <p:spPr bwMode="auto">
              <a:xfrm>
                <a:off x="9939338" y="2970213"/>
                <a:ext cx="411163" cy="38100"/>
              </a:xfrm>
              <a:custGeom>
                <a:gdLst>
                  <a:gd name="T0" fmla="*/ 0 w 355"/>
                  <a:gd name="T1" fmla="*/ 1 h 33"/>
                  <a:gd name="T2" fmla="*/ 250 w 355"/>
                  <a:gd name="T3" fmla="*/ 33 h 33"/>
                  <a:gd name="T4" fmla="*/ 355 w 355"/>
                  <a:gd name="T5" fmla="*/ 0 h 33"/>
                  <a:gd name="T6" fmla="*/ 0 w 355"/>
                  <a:gd name="T7" fmla="*/ 1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5" h="33">
                    <a:moveTo>
                      <a:pt x="0" y="1"/>
                    </a:moveTo>
                    <a:cubicBezTo>
                      <a:pt x="75" y="16"/>
                      <a:pt x="159" y="27"/>
                      <a:pt x="250" y="33"/>
                    </a:cubicBezTo>
                    <a:cubicBezTo>
                      <a:pt x="355" y="0"/>
                      <a:pt x="355" y="0"/>
                      <a:pt x="35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301"/>
              <p:cNvSpPr/>
              <p:nvPr/>
            </p:nvSpPr>
            <p:spPr bwMode="auto">
              <a:xfrm>
                <a:off x="9629775" y="2500313"/>
                <a:ext cx="3175" cy="9525"/>
              </a:xfrm>
              <a:custGeom>
                <a:gdLst>
                  <a:gd name="T0" fmla="*/ 3 w 3"/>
                  <a:gd name="T1" fmla="*/ 0 h 8"/>
                  <a:gd name="T2" fmla="*/ 3 w 3"/>
                  <a:gd name="T3" fmla="*/ 1 h 8"/>
                  <a:gd name="T4" fmla="*/ 0 w 3"/>
                  <a:gd name="T5" fmla="*/ 8 h 8"/>
                  <a:gd name="T6" fmla="*/ 0 w 3"/>
                  <a:gd name="T7" fmla="*/ 8 h 8"/>
                  <a:gd name="T8" fmla="*/ 3 w 3"/>
                  <a:gd name="T9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302"/>
              <p:cNvSpPr/>
              <p:nvPr/>
            </p:nvSpPr>
            <p:spPr bwMode="auto">
              <a:xfrm>
                <a:off x="10534650" y="2841625"/>
                <a:ext cx="485775" cy="128587"/>
              </a:xfrm>
              <a:custGeom>
                <a:gdLst>
                  <a:gd name="T0" fmla="*/ 0 w 421"/>
                  <a:gd name="T1" fmla="*/ 86 h 112"/>
                  <a:gd name="T2" fmla="*/ 382 w 421"/>
                  <a:gd name="T3" fmla="*/ 112 h 112"/>
                  <a:gd name="T4" fmla="*/ 421 w 421"/>
                  <a:gd name="T5" fmla="*/ 104 h 112"/>
                  <a:gd name="T6" fmla="*/ 320 w 421"/>
                  <a:gd name="T7" fmla="*/ 0 h 112"/>
                  <a:gd name="T8" fmla="*/ 0 w 421"/>
                  <a:gd name="T9" fmla="*/ 86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112">
                    <a:moveTo>
                      <a:pt x="0" y="86"/>
                    </a:moveTo>
                    <a:cubicBezTo>
                      <a:pt x="382" y="112"/>
                      <a:pt x="382" y="112"/>
                      <a:pt x="382" y="112"/>
                    </a:cubicBezTo>
                    <a:cubicBezTo>
                      <a:pt x="395" y="109"/>
                      <a:pt x="408" y="107"/>
                      <a:pt x="421" y="104"/>
                    </a:cubicBezTo>
                    <a:cubicBezTo>
                      <a:pt x="320" y="0"/>
                      <a:pt x="320" y="0"/>
                      <a:pt x="320" y="0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303"/>
              <p:cNvSpPr/>
              <p:nvPr/>
            </p:nvSpPr>
            <p:spPr bwMode="auto">
              <a:xfrm>
                <a:off x="10244138" y="2722563"/>
                <a:ext cx="180975" cy="47625"/>
              </a:xfrm>
              <a:custGeom>
                <a:gdLst>
                  <a:gd name="T0" fmla="*/ 156 w 156"/>
                  <a:gd name="T1" fmla="*/ 6 h 42"/>
                  <a:gd name="T2" fmla="*/ 0 w 156"/>
                  <a:gd name="T3" fmla="*/ 0 h 42"/>
                  <a:gd name="T4" fmla="*/ 11 w 156"/>
                  <a:gd name="T5" fmla="*/ 42 h 42"/>
                  <a:gd name="T6" fmla="*/ 156 w 156"/>
                  <a:gd name="T7" fmla="*/ 6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42">
                    <a:moveTo>
                      <a:pt x="156" y="6"/>
                    </a:moveTo>
                    <a:cubicBezTo>
                      <a:pt x="102" y="5"/>
                      <a:pt x="50" y="3"/>
                      <a:pt x="0" y="0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156" y="6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304"/>
              <p:cNvSpPr/>
              <p:nvPr/>
            </p:nvSpPr>
            <p:spPr bwMode="auto">
              <a:xfrm>
                <a:off x="10256838" y="2728913"/>
                <a:ext cx="244475" cy="60325"/>
              </a:xfrm>
              <a:custGeom>
                <a:gdLst>
                  <a:gd name="T0" fmla="*/ 144 w 211"/>
                  <a:gd name="T1" fmla="*/ 52 h 52"/>
                  <a:gd name="T2" fmla="*/ 211 w 211"/>
                  <a:gd name="T3" fmla="*/ 0 h 52"/>
                  <a:gd name="T4" fmla="*/ 172 w 211"/>
                  <a:gd name="T5" fmla="*/ 0 h 52"/>
                  <a:gd name="T6" fmla="*/ 145 w 211"/>
                  <a:gd name="T7" fmla="*/ 0 h 52"/>
                  <a:gd name="T8" fmla="*/ 0 w 211"/>
                  <a:gd name="T9" fmla="*/ 36 h 52"/>
                  <a:gd name="T10" fmla="*/ 144 w 211"/>
                  <a:gd name="T11" fmla="*/ 52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52">
                    <a:moveTo>
                      <a:pt x="144" y="52"/>
                    </a:moveTo>
                    <a:cubicBezTo>
                      <a:pt x="211" y="0"/>
                      <a:pt x="211" y="0"/>
                      <a:pt x="211" y="0"/>
                    </a:cubicBezTo>
                    <a:cubicBezTo>
                      <a:pt x="198" y="0"/>
                      <a:pt x="185" y="0"/>
                      <a:pt x="172" y="0"/>
                    </a:cubicBezTo>
                    <a:cubicBezTo>
                      <a:pt x="163" y="0"/>
                      <a:pt x="154" y="0"/>
                      <a:pt x="145" y="0"/>
                    </a:cubicBezTo>
                    <a:cubicBezTo>
                      <a:pt x="0" y="36"/>
                      <a:pt x="0" y="36"/>
                      <a:pt x="0" y="36"/>
                    </a:cubicBezTo>
                    <a:lnTo>
                      <a:pt x="144" y="52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305"/>
              <p:cNvSpPr/>
              <p:nvPr/>
            </p:nvSpPr>
            <p:spPr bwMode="auto">
              <a:xfrm>
                <a:off x="9812338" y="2651125"/>
                <a:ext cx="1588" cy="1587"/>
              </a:xfrm>
              <a:custGeom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306"/>
              <p:cNvSpPr/>
              <p:nvPr/>
            </p:nvSpPr>
            <p:spPr bwMode="auto">
              <a:xfrm>
                <a:off x="9602788" y="2552700"/>
                <a:ext cx="158750" cy="80962"/>
              </a:xfrm>
              <a:custGeom>
                <a:gdLst>
                  <a:gd name="T0" fmla="*/ 82 w 137"/>
                  <a:gd name="T1" fmla="*/ 45 h 71"/>
                  <a:gd name="T2" fmla="*/ 31 w 137"/>
                  <a:gd name="T3" fmla="*/ 2 h 71"/>
                  <a:gd name="T4" fmla="*/ 9 w 137"/>
                  <a:gd name="T5" fmla="*/ 0 h 71"/>
                  <a:gd name="T6" fmla="*/ 0 w 137"/>
                  <a:gd name="T7" fmla="*/ 23 h 71"/>
                  <a:gd name="T8" fmla="*/ 137 w 137"/>
                  <a:gd name="T9" fmla="*/ 71 h 71"/>
                  <a:gd name="T10" fmla="*/ 82 w 137"/>
                  <a:gd name="T11" fmla="*/ 45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71">
                    <a:moveTo>
                      <a:pt x="82" y="45"/>
                    </a:moveTo>
                    <a:cubicBezTo>
                      <a:pt x="58" y="32"/>
                      <a:pt x="41" y="17"/>
                      <a:pt x="31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16" y="63"/>
                      <a:pt x="98" y="54"/>
                      <a:pt x="82" y="45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307"/>
              <p:cNvSpPr/>
              <p:nvPr/>
            </p:nvSpPr>
            <p:spPr bwMode="auto">
              <a:xfrm>
                <a:off x="9540875" y="2579688"/>
                <a:ext cx="273050" cy="247650"/>
              </a:xfrm>
              <a:custGeom>
                <a:gdLst>
                  <a:gd name="T0" fmla="*/ 234 w 236"/>
                  <a:gd name="T1" fmla="*/ 63 h 215"/>
                  <a:gd name="T2" fmla="*/ 190 w 236"/>
                  <a:gd name="T3" fmla="*/ 48 h 215"/>
                  <a:gd name="T4" fmla="*/ 53 w 236"/>
                  <a:gd name="T5" fmla="*/ 0 h 215"/>
                  <a:gd name="T6" fmla="*/ 5 w 236"/>
                  <a:gd name="T7" fmla="*/ 124 h 215"/>
                  <a:gd name="T8" fmla="*/ 4 w 236"/>
                  <a:gd name="T9" fmla="*/ 128 h 215"/>
                  <a:gd name="T10" fmla="*/ 3 w 236"/>
                  <a:gd name="T11" fmla="*/ 130 h 215"/>
                  <a:gd name="T12" fmla="*/ 3 w 236"/>
                  <a:gd name="T13" fmla="*/ 130 h 215"/>
                  <a:gd name="T14" fmla="*/ 0 w 236"/>
                  <a:gd name="T15" fmla="*/ 150 h 215"/>
                  <a:gd name="T16" fmla="*/ 32 w 236"/>
                  <a:gd name="T17" fmla="*/ 215 h 215"/>
                  <a:gd name="T18" fmla="*/ 236 w 236"/>
                  <a:gd name="T19" fmla="*/ 64 h 215"/>
                  <a:gd name="T20" fmla="*/ 234 w 236"/>
                  <a:gd name="T21" fmla="*/ 63 h 2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215">
                    <a:moveTo>
                      <a:pt x="234" y="63"/>
                    </a:moveTo>
                    <a:cubicBezTo>
                      <a:pt x="218" y="58"/>
                      <a:pt x="204" y="53"/>
                      <a:pt x="190" y="4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1" y="137"/>
                      <a:pt x="0" y="144"/>
                      <a:pt x="0" y="150"/>
                    </a:cubicBezTo>
                    <a:cubicBezTo>
                      <a:pt x="0" y="173"/>
                      <a:pt x="11" y="194"/>
                      <a:pt x="32" y="215"/>
                    </a:cubicBezTo>
                    <a:cubicBezTo>
                      <a:pt x="236" y="64"/>
                      <a:pt x="236" y="64"/>
                      <a:pt x="236" y="64"/>
                    </a:cubicBezTo>
                    <a:lnTo>
                      <a:pt x="234" y="63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308"/>
              <p:cNvSpPr/>
              <p:nvPr/>
            </p:nvSpPr>
            <p:spPr bwMode="auto">
              <a:xfrm>
                <a:off x="10534650" y="2940050"/>
                <a:ext cx="441325" cy="58737"/>
              </a:xfrm>
              <a:custGeom>
                <a:gdLst>
                  <a:gd name="T0" fmla="*/ 217 w 382"/>
                  <a:gd name="T1" fmla="*/ 51 h 51"/>
                  <a:gd name="T2" fmla="*/ 382 w 382"/>
                  <a:gd name="T3" fmla="*/ 26 h 51"/>
                  <a:gd name="T4" fmla="*/ 0 w 382"/>
                  <a:gd name="T5" fmla="*/ 0 h 51"/>
                  <a:gd name="T6" fmla="*/ 217 w 382"/>
                  <a:gd name="T7" fmla="*/ 51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2" h="51">
                    <a:moveTo>
                      <a:pt x="217" y="51"/>
                    </a:moveTo>
                    <a:cubicBezTo>
                      <a:pt x="276" y="45"/>
                      <a:pt x="331" y="36"/>
                      <a:pt x="382" y="2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17" y="51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309"/>
              <p:cNvSpPr/>
              <p:nvPr/>
            </p:nvSpPr>
            <p:spPr bwMode="auto">
              <a:xfrm>
                <a:off x="10256838" y="2770188"/>
                <a:ext cx="166688" cy="38100"/>
              </a:xfrm>
              <a:custGeom>
                <a:gdLst>
                  <a:gd name="T0" fmla="*/ 105 w 105"/>
                  <a:gd name="T1" fmla="*/ 12 h 24"/>
                  <a:gd name="T2" fmla="*/ 0 w 105"/>
                  <a:gd name="T3" fmla="*/ 0 h 24"/>
                  <a:gd name="T4" fmla="*/ 82 w 105"/>
                  <a:gd name="T5" fmla="*/ 24 h 24"/>
                  <a:gd name="T6" fmla="*/ 105 w 105"/>
                  <a:gd name="T7" fmla="*/ 12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105" y="12"/>
                    </a:moveTo>
                    <a:lnTo>
                      <a:pt x="0" y="0"/>
                    </a:lnTo>
                    <a:lnTo>
                      <a:pt x="82" y="24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310"/>
              <p:cNvSpPr/>
              <p:nvPr/>
            </p:nvSpPr>
            <p:spPr bwMode="auto">
              <a:xfrm>
                <a:off x="10350500" y="2808288"/>
                <a:ext cx="184150" cy="161925"/>
              </a:xfrm>
              <a:custGeom>
                <a:gdLst>
                  <a:gd name="T0" fmla="*/ 0 w 116"/>
                  <a:gd name="T1" fmla="*/ 102 h 102"/>
                  <a:gd name="T2" fmla="*/ 116 w 116"/>
                  <a:gd name="T3" fmla="*/ 83 h 102"/>
                  <a:gd name="T4" fmla="*/ 23 w 116"/>
                  <a:gd name="T5" fmla="*/ 0 h 102"/>
                  <a:gd name="T6" fmla="*/ 0 w 116"/>
                  <a:gd name="T7" fmla="*/ 102 h 1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02">
                    <a:moveTo>
                      <a:pt x="0" y="102"/>
                    </a:moveTo>
                    <a:lnTo>
                      <a:pt x="116" y="83"/>
                    </a:lnTo>
                    <a:lnTo>
                      <a:pt x="23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311"/>
              <p:cNvSpPr/>
              <p:nvPr/>
            </p:nvSpPr>
            <p:spPr bwMode="auto">
              <a:xfrm>
                <a:off x="10387013" y="2789238"/>
                <a:ext cx="147638" cy="150812"/>
              </a:xfrm>
              <a:custGeom>
                <a:gdLst>
                  <a:gd name="T0" fmla="*/ 0 w 93"/>
                  <a:gd name="T1" fmla="*/ 12 h 95"/>
                  <a:gd name="T2" fmla="*/ 93 w 93"/>
                  <a:gd name="T3" fmla="*/ 95 h 95"/>
                  <a:gd name="T4" fmla="*/ 23 w 93"/>
                  <a:gd name="T5" fmla="*/ 0 h 95"/>
                  <a:gd name="T6" fmla="*/ 0 w 93"/>
                  <a:gd name="T7" fmla="*/ 12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12"/>
                    </a:moveTo>
                    <a:lnTo>
                      <a:pt x="93" y="95"/>
                    </a:lnTo>
                    <a:lnTo>
                      <a:pt x="2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Rectangle 1312"/>
              <p:cNvSpPr>
                <a:spLocks noChangeArrowheads="1"/>
              </p:cNvSpPr>
              <p:nvPr/>
            </p:nvSpPr>
            <p:spPr bwMode="auto">
              <a:xfrm>
                <a:off x="9813925" y="26527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313"/>
              <p:cNvSpPr/>
              <p:nvPr/>
            </p:nvSpPr>
            <p:spPr bwMode="auto">
              <a:xfrm>
                <a:off x="9840913" y="2789238"/>
                <a:ext cx="509588" cy="182562"/>
              </a:xfrm>
              <a:custGeom>
                <a:gdLst>
                  <a:gd name="T0" fmla="*/ 153 w 441"/>
                  <a:gd name="T1" fmla="*/ 0 h 158"/>
                  <a:gd name="T2" fmla="*/ 0 w 441"/>
                  <a:gd name="T3" fmla="*/ 138 h 158"/>
                  <a:gd name="T4" fmla="*/ 86 w 441"/>
                  <a:gd name="T5" fmla="*/ 158 h 158"/>
                  <a:gd name="T6" fmla="*/ 441 w 441"/>
                  <a:gd name="T7" fmla="*/ 157 h 158"/>
                  <a:gd name="T8" fmla="*/ 153 w 441"/>
                  <a:gd name="T9" fmla="*/ 0 h 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158">
                    <a:moveTo>
                      <a:pt x="153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27" y="145"/>
                      <a:pt x="56" y="152"/>
                      <a:pt x="86" y="158"/>
                    </a:cubicBezTo>
                    <a:cubicBezTo>
                      <a:pt x="441" y="157"/>
                      <a:pt x="441" y="157"/>
                      <a:pt x="441" y="157"/>
                    </a:cubicBez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14"/>
              <p:cNvSpPr/>
              <p:nvPr/>
            </p:nvSpPr>
            <p:spPr bwMode="auto">
              <a:xfrm>
                <a:off x="9813925" y="2652713"/>
                <a:ext cx="307975" cy="136525"/>
              </a:xfrm>
              <a:custGeom>
                <a:gdLst>
                  <a:gd name="T0" fmla="*/ 176 w 267"/>
                  <a:gd name="T1" fmla="*/ 118 h 118"/>
                  <a:gd name="T2" fmla="*/ 267 w 267"/>
                  <a:gd name="T3" fmla="*/ 51 h 118"/>
                  <a:gd name="T4" fmla="*/ 1 w 267"/>
                  <a:gd name="T5" fmla="*/ 0 h 118"/>
                  <a:gd name="T6" fmla="*/ 0 w 267"/>
                  <a:gd name="T7" fmla="*/ 0 h 118"/>
                  <a:gd name="T8" fmla="*/ 176 w 267"/>
                  <a:gd name="T9" fmla="*/ 118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118">
                    <a:moveTo>
                      <a:pt x="176" y="118"/>
                    </a:moveTo>
                    <a:cubicBezTo>
                      <a:pt x="267" y="51"/>
                      <a:pt x="267" y="51"/>
                      <a:pt x="267" y="51"/>
                    </a:cubicBezTo>
                    <a:cubicBezTo>
                      <a:pt x="163" y="39"/>
                      <a:pt x="72" y="2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315"/>
              <p:cNvSpPr/>
              <p:nvPr/>
            </p:nvSpPr>
            <p:spPr bwMode="auto">
              <a:xfrm>
                <a:off x="10017125" y="2711450"/>
                <a:ext cx="239713" cy="77787"/>
              </a:xfrm>
              <a:custGeom>
                <a:gdLst>
                  <a:gd name="T0" fmla="*/ 208 w 208"/>
                  <a:gd name="T1" fmla="*/ 51 h 67"/>
                  <a:gd name="T2" fmla="*/ 197 w 208"/>
                  <a:gd name="T3" fmla="*/ 9 h 67"/>
                  <a:gd name="T4" fmla="*/ 91 w 208"/>
                  <a:gd name="T5" fmla="*/ 0 h 67"/>
                  <a:gd name="T6" fmla="*/ 0 w 208"/>
                  <a:gd name="T7" fmla="*/ 67 h 67"/>
                  <a:gd name="T8" fmla="*/ 208 w 208"/>
                  <a:gd name="T9" fmla="*/ 51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67">
                    <a:moveTo>
                      <a:pt x="208" y="51"/>
                    </a:moveTo>
                    <a:cubicBezTo>
                      <a:pt x="197" y="9"/>
                      <a:pt x="197" y="9"/>
                      <a:pt x="197" y="9"/>
                    </a:cubicBezTo>
                    <a:cubicBezTo>
                      <a:pt x="160" y="7"/>
                      <a:pt x="125" y="4"/>
                      <a:pt x="91" y="0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208" y="5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316"/>
              <p:cNvSpPr/>
              <p:nvPr/>
            </p:nvSpPr>
            <p:spPr bwMode="auto">
              <a:xfrm>
                <a:off x="10017125" y="2770188"/>
                <a:ext cx="369888" cy="38100"/>
              </a:xfrm>
              <a:custGeom>
                <a:gdLst>
                  <a:gd name="T0" fmla="*/ 151 w 233"/>
                  <a:gd name="T1" fmla="*/ 0 h 24"/>
                  <a:gd name="T2" fmla="*/ 0 w 233"/>
                  <a:gd name="T3" fmla="*/ 12 h 24"/>
                  <a:gd name="T4" fmla="*/ 233 w 233"/>
                  <a:gd name="T5" fmla="*/ 24 h 24"/>
                  <a:gd name="T6" fmla="*/ 151 w 233"/>
                  <a:gd name="T7" fmla="*/ 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24">
                    <a:moveTo>
                      <a:pt x="151" y="0"/>
                    </a:moveTo>
                    <a:lnTo>
                      <a:pt x="0" y="12"/>
                    </a:lnTo>
                    <a:lnTo>
                      <a:pt x="233" y="24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317"/>
              <p:cNvSpPr/>
              <p:nvPr/>
            </p:nvSpPr>
            <p:spPr bwMode="auto">
              <a:xfrm>
                <a:off x="10017125" y="2789238"/>
                <a:ext cx="369888" cy="180975"/>
              </a:xfrm>
              <a:custGeom>
                <a:gdLst>
                  <a:gd name="T0" fmla="*/ 0 w 233"/>
                  <a:gd name="T1" fmla="*/ 0 h 114"/>
                  <a:gd name="T2" fmla="*/ 210 w 233"/>
                  <a:gd name="T3" fmla="*/ 114 h 114"/>
                  <a:gd name="T4" fmla="*/ 233 w 233"/>
                  <a:gd name="T5" fmla="*/ 12 h 114"/>
                  <a:gd name="T6" fmla="*/ 0 w 233"/>
                  <a:gd name="T7" fmla="*/ 0 h 1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114">
                    <a:moveTo>
                      <a:pt x="0" y="0"/>
                    </a:moveTo>
                    <a:lnTo>
                      <a:pt x="210" y="114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318"/>
              <p:cNvSpPr/>
              <p:nvPr/>
            </p:nvSpPr>
            <p:spPr bwMode="auto">
              <a:xfrm>
                <a:off x="9821863" y="2789238"/>
                <a:ext cx="195263" cy="158750"/>
              </a:xfrm>
              <a:custGeom>
                <a:gdLst>
                  <a:gd name="T0" fmla="*/ 25 w 169"/>
                  <a:gd name="T1" fmla="*/ 45 h 138"/>
                  <a:gd name="T2" fmla="*/ 0 w 169"/>
                  <a:gd name="T3" fmla="*/ 134 h 138"/>
                  <a:gd name="T4" fmla="*/ 16 w 169"/>
                  <a:gd name="T5" fmla="*/ 138 h 138"/>
                  <a:gd name="T6" fmla="*/ 169 w 169"/>
                  <a:gd name="T7" fmla="*/ 0 h 138"/>
                  <a:gd name="T8" fmla="*/ 25 w 169"/>
                  <a:gd name="T9" fmla="*/ 45 h 1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38">
                    <a:moveTo>
                      <a:pt x="25" y="45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5" y="135"/>
                      <a:pt x="11" y="136"/>
                      <a:pt x="16" y="138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319"/>
              <p:cNvSpPr/>
              <p:nvPr/>
            </p:nvSpPr>
            <p:spPr bwMode="auto">
              <a:xfrm>
                <a:off x="9813925" y="2652713"/>
                <a:ext cx="203200" cy="188912"/>
              </a:xfrm>
              <a:custGeom>
                <a:gdLst>
                  <a:gd name="T0" fmla="*/ 23 w 128"/>
                  <a:gd name="T1" fmla="*/ 119 h 119"/>
                  <a:gd name="T2" fmla="*/ 128 w 128"/>
                  <a:gd name="T3" fmla="*/ 86 h 119"/>
                  <a:gd name="T4" fmla="*/ 0 w 128"/>
                  <a:gd name="T5" fmla="*/ 0 h 119"/>
                  <a:gd name="T6" fmla="*/ 23 w 128"/>
                  <a:gd name="T7" fmla="*/ 119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19">
                    <a:moveTo>
                      <a:pt x="23" y="119"/>
                    </a:moveTo>
                    <a:lnTo>
                      <a:pt x="128" y="86"/>
                    </a:lnTo>
                    <a:lnTo>
                      <a:pt x="0" y="0"/>
                    </a:ln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320"/>
              <p:cNvSpPr/>
              <p:nvPr/>
            </p:nvSpPr>
            <p:spPr bwMode="auto">
              <a:xfrm>
                <a:off x="9642475" y="2841625"/>
                <a:ext cx="207963" cy="103187"/>
              </a:xfrm>
              <a:custGeom>
                <a:gdLst>
                  <a:gd name="T0" fmla="*/ 0 w 181"/>
                  <a:gd name="T1" fmla="*/ 28 h 89"/>
                  <a:gd name="T2" fmla="*/ 156 w 181"/>
                  <a:gd name="T3" fmla="*/ 89 h 89"/>
                  <a:gd name="T4" fmla="*/ 181 w 181"/>
                  <a:gd name="T5" fmla="*/ 0 h 89"/>
                  <a:gd name="T6" fmla="*/ 0 w 181"/>
                  <a:gd name="T7" fmla="*/ 28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9">
                    <a:moveTo>
                      <a:pt x="0" y="28"/>
                    </a:moveTo>
                    <a:cubicBezTo>
                      <a:pt x="41" y="51"/>
                      <a:pt x="93" y="71"/>
                      <a:pt x="156" y="89"/>
                    </a:cubicBezTo>
                    <a:cubicBezTo>
                      <a:pt x="181" y="0"/>
                      <a:pt x="181" y="0"/>
                      <a:pt x="181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321"/>
              <p:cNvSpPr/>
              <p:nvPr/>
            </p:nvSpPr>
            <p:spPr bwMode="auto">
              <a:xfrm>
                <a:off x="9578975" y="2652713"/>
                <a:ext cx="271463" cy="220662"/>
              </a:xfrm>
              <a:custGeom>
                <a:gdLst>
                  <a:gd name="T0" fmla="*/ 204 w 236"/>
                  <a:gd name="T1" fmla="*/ 0 h 191"/>
                  <a:gd name="T2" fmla="*/ 0 w 236"/>
                  <a:gd name="T3" fmla="*/ 151 h 191"/>
                  <a:gd name="T4" fmla="*/ 55 w 236"/>
                  <a:gd name="T5" fmla="*/ 191 h 191"/>
                  <a:gd name="T6" fmla="*/ 236 w 236"/>
                  <a:gd name="T7" fmla="*/ 163 h 191"/>
                  <a:gd name="T8" fmla="*/ 204 w 236"/>
                  <a:gd name="T9" fmla="*/ 0 h 1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91">
                    <a:moveTo>
                      <a:pt x="204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4" y="165"/>
                      <a:pt x="33" y="178"/>
                      <a:pt x="55" y="191"/>
                    </a:cubicBezTo>
                    <a:cubicBezTo>
                      <a:pt x="236" y="163"/>
                      <a:pt x="236" y="163"/>
                      <a:pt x="236" y="16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322"/>
              <p:cNvSpPr/>
              <p:nvPr/>
            </p:nvSpPr>
            <p:spPr bwMode="auto">
              <a:xfrm>
                <a:off x="10228263" y="2970213"/>
                <a:ext cx="220663" cy="47625"/>
              </a:xfrm>
              <a:custGeom>
                <a:gdLst>
                  <a:gd name="T0" fmla="*/ 0 w 191"/>
                  <a:gd name="T1" fmla="*/ 33 h 41"/>
                  <a:gd name="T2" fmla="*/ 191 w 191"/>
                  <a:gd name="T3" fmla="*/ 41 h 41"/>
                  <a:gd name="T4" fmla="*/ 105 w 191"/>
                  <a:gd name="T5" fmla="*/ 0 h 41"/>
                  <a:gd name="T6" fmla="*/ 0 w 191"/>
                  <a:gd name="T7" fmla="*/ 33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41">
                    <a:moveTo>
                      <a:pt x="0" y="33"/>
                    </a:moveTo>
                    <a:cubicBezTo>
                      <a:pt x="61" y="38"/>
                      <a:pt x="125" y="40"/>
                      <a:pt x="191" y="41"/>
                    </a:cubicBezTo>
                    <a:cubicBezTo>
                      <a:pt x="105" y="0"/>
                      <a:pt x="105" y="0"/>
                      <a:pt x="105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323"/>
              <p:cNvSpPr/>
              <p:nvPr/>
            </p:nvSpPr>
            <p:spPr bwMode="auto">
              <a:xfrm>
                <a:off x="10350500" y="2940050"/>
                <a:ext cx="184150" cy="77787"/>
              </a:xfrm>
              <a:custGeom>
                <a:gdLst>
                  <a:gd name="T0" fmla="*/ 0 w 160"/>
                  <a:gd name="T1" fmla="*/ 26 h 67"/>
                  <a:gd name="T2" fmla="*/ 86 w 160"/>
                  <a:gd name="T3" fmla="*/ 67 h 67"/>
                  <a:gd name="T4" fmla="*/ 92 w 160"/>
                  <a:gd name="T5" fmla="*/ 67 h 67"/>
                  <a:gd name="T6" fmla="*/ 136 w 160"/>
                  <a:gd name="T7" fmla="*/ 66 h 67"/>
                  <a:gd name="T8" fmla="*/ 160 w 160"/>
                  <a:gd name="T9" fmla="*/ 0 h 67"/>
                  <a:gd name="T10" fmla="*/ 0 w 160"/>
                  <a:gd name="T11" fmla="*/ 26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67">
                    <a:moveTo>
                      <a:pt x="0" y="26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8" y="67"/>
                      <a:pt x="90" y="67"/>
                      <a:pt x="92" y="67"/>
                    </a:cubicBezTo>
                    <a:cubicBezTo>
                      <a:pt x="107" y="67"/>
                      <a:pt x="121" y="66"/>
                      <a:pt x="136" y="66"/>
                    </a:cubicBezTo>
                    <a:cubicBezTo>
                      <a:pt x="160" y="0"/>
                      <a:pt x="160" y="0"/>
                      <a:pt x="16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324"/>
              <p:cNvSpPr/>
              <p:nvPr/>
            </p:nvSpPr>
            <p:spPr bwMode="auto">
              <a:xfrm>
                <a:off x="10507663" y="2940050"/>
                <a:ext cx="277813" cy="76200"/>
              </a:xfrm>
              <a:custGeom>
                <a:gdLst>
                  <a:gd name="T0" fmla="*/ 0 w 241"/>
                  <a:gd name="T1" fmla="*/ 66 h 66"/>
                  <a:gd name="T2" fmla="*/ 241 w 241"/>
                  <a:gd name="T3" fmla="*/ 51 h 66"/>
                  <a:gd name="T4" fmla="*/ 24 w 241"/>
                  <a:gd name="T5" fmla="*/ 0 h 66"/>
                  <a:gd name="T6" fmla="*/ 0 w 241"/>
                  <a:gd name="T7" fmla="*/ 66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66">
                    <a:moveTo>
                      <a:pt x="0" y="66"/>
                    </a:moveTo>
                    <a:cubicBezTo>
                      <a:pt x="84" y="65"/>
                      <a:pt x="165" y="60"/>
                      <a:pt x="241" y="51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1325"/>
              <p:cNvSpPr/>
              <p:nvPr/>
            </p:nvSpPr>
            <p:spPr bwMode="auto">
              <a:xfrm>
                <a:off x="10904538" y="2841625"/>
                <a:ext cx="358775" cy="119062"/>
              </a:xfrm>
              <a:custGeom>
                <a:gdLst>
                  <a:gd name="T0" fmla="*/ 101 w 311"/>
                  <a:gd name="T1" fmla="*/ 104 h 104"/>
                  <a:gd name="T2" fmla="*/ 311 w 311"/>
                  <a:gd name="T3" fmla="*/ 31 h 104"/>
                  <a:gd name="T4" fmla="*/ 0 w 311"/>
                  <a:gd name="T5" fmla="*/ 0 h 104"/>
                  <a:gd name="T6" fmla="*/ 101 w 311"/>
                  <a:gd name="T7" fmla="*/ 104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1" h="104">
                    <a:moveTo>
                      <a:pt x="101" y="104"/>
                    </a:moveTo>
                    <a:cubicBezTo>
                      <a:pt x="188" y="84"/>
                      <a:pt x="259" y="59"/>
                      <a:pt x="311" y="3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1326"/>
              <p:cNvSpPr/>
              <p:nvPr/>
            </p:nvSpPr>
            <p:spPr bwMode="auto">
              <a:xfrm>
                <a:off x="11264900" y="2535238"/>
                <a:ext cx="106363" cy="315912"/>
              </a:xfrm>
              <a:custGeom>
                <a:gdLst>
                  <a:gd name="T0" fmla="*/ 0 w 91"/>
                  <a:gd name="T1" fmla="*/ 26 h 273"/>
                  <a:gd name="T2" fmla="*/ 36 w 91"/>
                  <a:gd name="T3" fmla="*/ 273 h 273"/>
                  <a:gd name="T4" fmla="*/ 91 w 91"/>
                  <a:gd name="T5" fmla="*/ 188 h 273"/>
                  <a:gd name="T6" fmla="*/ 86 w 91"/>
                  <a:gd name="T7" fmla="*/ 162 h 273"/>
                  <a:gd name="T8" fmla="*/ 86 w 91"/>
                  <a:gd name="T9" fmla="*/ 162 h 273"/>
                  <a:gd name="T10" fmla="*/ 36 w 91"/>
                  <a:gd name="T11" fmla="*/ 33 h 273"/>
                  <a:gd name="T12" fmla="*/ 14 w 91"/>
                  <a:gd name="T13" fmla="*/ 0 h 273"/>
                  <a:gd name="T14" fmla="*/ 0 w 91"/>
                  <a:gd name="T15" fmla="*/ 26 h 2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73">
                    <a:moveTo>
                      <a:pt x="0" y="26"/>
                    </a:moveTo>
                    <a:cubicBezTo>
                      <a:pt x="36" y="273"/>
                      <a:pt x="36" y="273"/>
                      <a:pt x="36" y="273"/>
                    </a:cubicBezTo>
                    <a:cubicBezTo>
                      <a:pt x="71" y="247"/>
                      <a:pt x="91" y="218"/>
                      <a:pt x="91" y="188"/>
                    </a:cubicBezTo>
                    <a:cubicBezTo>
                      <a:pt x="91" y="179"/>
                      <a:pt x="89" y="171"/>
                      <a:pt x="86" y="162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9"/>
                      <a:pt x="7" y="18"/>
                      <a:pt x="0" y="26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1327"/>
              <p:cNvSpPr/>
              <p:nvPr/>
            </p:nvSpPr>
            <p:spPr bwMode="auto">
              <a:xfrm>
                <a:off x="10904538" y="2565400"/>
                <a:ext cx="403225" cy="311150"/>
              </a:xfrm>
              <a:custGeom>
                <a:gdLst>
                  <a:gd name="T0" fmla="*/ 269 w 349"/>
                  <a:gd name="T1" fmla="*/ 34 h 270"/>
                  <a:gd name="T2" fmla="*/ 165 w 349"/>
                  <a:gd name="T3" fmla="*/ 77 h 270"/>
                  <a:gd name="T4" fmla="*/ 0 w 349"/>
                  <a:gd name="T5" fmla="*/ 239 h 270"/>
                  <a:gd name="T6" fmla="*/ 311 w 349"/>
                  <a:gd name="T7" fmla="*/ 270 h 270"/>
                  <a:gd name="T8" fmla="*/ 349 w 349"/>
                  <a:gd name="T9" fmla="*/ 247 h 270"/>
                  <a:gd name="T10" fmla="*/ 313 w 349"/>
                  <a:gd name="T11" fmla="*/ 0 h 270"/>
                  <a:gd name="T12" fmla="*/ 269 w 349"/>
                  <a:gd name="T13" fmla="*/ 34 h 2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270">
                    <a:moveTo>
                      <a:pt x="269" y="34"/>
                    </a:moveTo>
                    <a:cubicBezTo>
                      <a:pt x="242" y="50"/>
                      <a:pt x="207" y="64"/>
                      <a:pt x="165" y="7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311" y="270"/>
                      <a:pt x="311" y="270"/>
                      <a:pt x="311" y="270"/>
                    </a:cubicBezTo>
                    <a:cubicBezTo>
                      <a:pt x="325" y="262"/>
                      <a:pt x="338" y="255"/>
                      <a:pt x="349" y="247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03" y="12"/>
                      <a:pt x="288" y="23"/>
                      <a:pt x="269" y="34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1328"/>
              <p:cNvSpPr>
                <a:spLocks noChangeArrowheads="1"/>
              </p:cNvSpPr>
              <p:nvPr/>
            </p:nvSpPr>
            <p:spPr bwMode="auto">
              <a:xfrm>
                <a:off x="9813925" y="2652713"/>
                <a:ext cx="1588" cy="1587"/>
              </a:xfrm>
              <a:prstGeom prst="rect">
                <a:avLst/>
              </a:pr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1329"/>
              <p:cNvSpPr/>
              <p:nvPr/>
            </p:nvSpPr>
            <p:spPr bwMode="auto">
              <a:xfrm>
                <a:off x="9813925" y="2652713"/>
                <a:ext cx="1588" cy="0"/>
              </a:xfrm>
              <a:custGeom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330"/>
              <p:cNvSpPr/>
              <p:nvPr/>
            </p:nvSpPr>
            <p:spPr bwMode="auto">
              <a:xfrm>
                <a:off x="10423525" y="2789238"/>
                <a:ext cx="369888" cy="150812"/>
              </a:xfrm>
              <a:custGeom>
                <a:gdLst>
                  <a:gd name="T0" fmla="*/ 0 w 233"/>
                  <a:gd name="T1" fmla="*/ 0 h 95"/>
                  <a:gd name="T2" fmla="*/ 70 w 233"/>
                  <a:gd name="T3" fmla="*/ 95 h 95"/>
                  <a:gd name="T4" fmla="*/ 233 w 233"/>
                  <a:gd name="T5" fmla="*/ 13 h 95"/>
                  <a:gd name="T6" fmla="*/ 0 w 233"/>
                  <a:gd name="T7" fmla="*/ 0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95">
                    <a:moveTo>
                      <a:pt x="0" y="0"/>
                    </a:moveTo>
                    <a:lnTo>
                      <a:pt x="70" y="95"/>
                    </a:lnTo>
                    <a:lnTo>
                      <a:pt x="23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331"/>
              <p:cNvSpPr/>
              <p:nvPr/>
            </p:nvSpPr>
            <p:spPr bwMode="auto">
              <a:xfrm>
                <a:off x="10423525" y="2727325"/>
                <a:ext cx="369888" cy="82550"/>
              </a:xfrm>
              <a:custGeom>
                <a:gdLst>
                  <a:gd name="T0" fmla="*/ 320 w 320"/>
                  <a:gd name="T1" fmla="*/ 72 h 72"/>
                  <a:gd name="T2" fmla="*/ 148 w 320"/>
                  <a:gd name="T3" fmla="*/ 0 h 72"/>
                  <a:gd name="T4" fmla="*/ 67 w 320"/>
                  <a:gd name="T5" fmla="*/ 2 h 72"/>
                  <a:gd name="T6" fmla="*/ 0 w 320"/>
                  <a:gd name="T7" fmla="*/ 54 h 72"/>
                  <a:gd name="T8" fmla="*/ 320 w 320"/>
                  <a:gd name="T9" fmla="*/ 7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72">
                    <a:moveTo>
                      <a:pt x="320" y="72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21" y="1"/>
                      <a:pt x="94" y="1"/>
                      <a:pt x="67" y="2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320" y="72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332"/>
              <p:cNvSpPr/>
              <p:nvPr/>
            </p:nvSpPr>
            <p:spPr bwMode="auto">
              <a:xfrm>
                <a:off x="10534650" y="2809875"/>
                <a:ext cx="369888" cy="130175"/>
              </a:xfrm>
              <a:custGeom>
                <a:gdLst>
                  <a:gd name="T0" fmla="*/ 0 w 233"/>
                  <a:gd name="T1" fmla="*/ 82 h 82"/>
                  <a:gd name="T2" fmla="*/ 233 w 233"/>
                  <a:gd name="T3" fmla="*/ 20 h 82"/>
                  <a:gd name="T4" fmla="*/ 163 w 233"/>
                  <a:gd name="T5" fmla="*/ 0 h 82"/>
                  <a:gd name="T6" fmla="*/ 0 w 233"/>
                  <a:gd name="T7" fmla="*/ 82 h 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82">
                    <a:moveTo>
                      <a:pt x="0" y="82"/>
                    </a:moveTo>
                    <a:lnTo>
                      <a:pt x="233" y="20"/>
                    </a:lnTo>
                    <a:lnTo>
                      <a:pt x="16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1333"/>
              <p:cNvSpPr/>
              <p:nvPr/>
            </p:nvSpPr>
            <p:spPr bwMode="auto">
              <a:xfrm>
                <a:off x="10594975" y="2709863"/>
                <a:ext cx="206375" cy="100012"/>
              </a:xfrm>
              <a:custGeom>
                <a:gdLst>
                  <a:gd name="T0" fmla="*/ 179 w 179"/>
                  <a:gd name="T1" fmla="*/ 0 h 86"/>
                  <a:gd name="T2" fmla="*/ 0 w 179"/>
                  <a:gd name="T3" fmla="*/ 14 h 86"/>
                  <a:gd name="T4" fmla="*/ 172 w 179"/>
                  <a:gd name="T5" fmla="*/ 86 h 86"/>
                  <a:gd name="T6" fmla="*/ 179 w 179"/>
                  <a:gd name="T7" fmla="*/ 0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86">
                    <a:moveTo>
                      <a:pt x="179" y="0"/>
                    </a:moveTo>
                    <a:cubicBezTo>
                      <a:pt x="123" y="6"/>
                      <a:pt x="63" y="11"/>
                      <a:pt x="0" y="14"/>
                    </a:cubicBezTo>
                    <a:cubicBezTo>
                      <a:pt x="172" y="86"/>
                      <a:pt x="172" y="86"/>
                      <a:pt x="172" y="86"/>
                    </a:cubicBez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334"/>
              <p:cNvSpPr/>
              <p:nvPr/>
            </p:nvSpPr>
            <p:spPr bwMode="auto">
              <a:xfrm>
                <a:off x="10793413" y="2681288"/>
                <a:ext cx="188913" cy="128587"/>
              </a:xfrm>
              <a:custGeom>
                <a:gdLst>
                  <a:gd name="T0" fmla="*/ 163 w 163"/>
                  <a:gd name="T1" fmla="*/ 0 h 111"/>
                  <a:gd name="T2" fmla="*/ 7 w 163"/>
                  <a:gd name="T3" fmla="*/ 25 h 111"/>
                  <a:gd name="T4" fmla="*/ 0 w 163"/>
                  <a:gd name="T5" fmla="*/ 111 h 111"/>
                  <a:gd name="T6" fmla="*/ 163 w 163"/>
                  <a:gd name="T7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10">
                    <a:moveTo>
                      <a:pt x="163" y="0"/>
                    </a:moveTo>
                    <a:cubicBezTo>
                      <a:pt x="116" y="10"/>
                      <a:pt x="63" y="18"/>
                      <a:pt x="7" y="25"/>
                    </a:cubicBezTo>
                    <a:cubicBezTo>
                      <a:pt x="0" y="111"/>
                      <a:pt x="0" y="111"/>
                      <a:pt x="0" y="111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335"/>
              <p:cNvSpPr/>
              <p:nvPr/>
            </p:nvSpPr>
            <p:spPr bwMode="auto">
              <a:xfrm>
                <a:off x="10793413" y="2654300"/>
                <a:ext cx="301625" cy="187325"/>
              </a:xfrm>
              <a:custGeom>
                <a:gdLst>
                  <a:gd name="T0" fmla="*/ 96 w 261"/>
                  <a:gd name="T1" fmla="*/ 162 h 162"/>
                  <a:gd name="T2" fmla="*/ 261 w 261"/>
                  <a:gd name="T3" fmla="*/ 0 h 162"/>
                  <a:gd name="T4" fmla="*/ 163 w 261"/>
                  <a:gd name="T5" fmla="*/ 24 h 162"/>
                  <a:gd name="T6" fmla="*/ 0 w 261"/>
                  <a:gd name="T7" fmla="*/ 135 h 162"/>
                  <a:gd name="T8" fmla="*/ 96 w 261"/>
                  <a:gd name="T9" fmla="*/ 162 h 1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62">
                    <a:moveTo>
                      <a:pt x="96" y="162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32" y="9"/>
                      <a:pt x="199" y="17"/>
                      <a:pt x="163" y="24"/>
                    </a:cubicBezTo>
                    <a:cubicBezTo>
                      <a:pt x="0" y="135"/>
                      <a:pt x="0" y="135"/>
                      <a:pt x="0" y="135"/>
                    </a:cubicBezTo>
                    <a:lnTo>
                      <a:pt x="96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1336"/>
              <p:cNvSpPr/>
              <p:nvPr/>
            </p:nvSpPr>
            <p:spPr bwMode="auto">
              <a:xfrm>
                <a:off x="11279188" y="2501900"/>
                <a:ext cx="28575" cy="71437"/>
              </a:xfrm>
              <a:custGeom>
                <a:gdLst>
                  <a:gd name="T0" fmla="*/ 4 w 24"/>
                  <a:gd name="T1" fmla="*/ 18 h 62"/>
                  <a:gd name="T2" fmla="*/ 2 w 24"/>
                  <a:gd name="T3" fmla="*/ 29 h 62"/>
                  <a:gd name="T4" fmla="*/ 24 w 24"/>
                  <a:gd name="T5" fmla="*/ 62 h 62"/>
                  <a:gd name="T6" fmla="*/ 0 w 24"/>
                  <a:gd name="T7" fmla="*/ 0 h 62"/>
                  <a:gd name="T8" fmla="*/ 4 w 24"/>
                  <a:gd name="T9" fmla="*/ 18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4" y="18"/>
                    </a:moveTo>
                    <a:cubicBezTo>
                      <a:pt x="4" y="21"/>
                      <a:pt x="3" y="25"/>
                      <a:pt x="2" y="29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4" y="12"/>
                      <a:pt x="4" y="18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6" name="任意多边形 55"/>
          <p:cNvSpPr/>
          <p:nvPr userDrawn="1"/>
        </p:nvSpPr>
        <p:spPr>
          <a:xfrm>
            <a:off x="1831787" y="3897135"/>
            <a:ext cx="2329447" cy="482046"/>
          </a:xfrm>
          <a:custGeom>
            <a:gdLst>
              <a:gd name="connsiteX0" fmla="*/ 0 w 2541974"/>
              <a:gd name="connsiteY0" fmla="*/ 0 h 636814"/>
              <a:gd name="connsiteX1" fmla="*/ 2541974 w 2541974"/>
              <a:gd name="connsiteY1" fmla="*/ 0 h 636814"/>
              <a:gd name="connsiteX2" fmla="*/ 2372921 w 2541974"/>
              <a:gd name="connsiteY2" fmla="*/ 318407 h 636814"/>
              <a:gd name="connsiteX3" fmla="*/ 2541974 w 2541974"/>
              <a:gd name="connsiteY3" fmla="*/ 636814 h 636814"/>
              <a:gd name="connsiteX4" fmla="*/ 0 w 2541974"/>
              <a:gd name="connsiteY4" fmla="*/ 636814 h 636814"/>
              <a:gd name="connsiteX5" fmla="*/ 168950 w 2541974"/>
              <a:gd name="connsiteY5" fmla="*/ 318407 h 6368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1974" h="636814">
                <a:moveTo>
                  <a:pt x="0" y="0"/>
                </a:moveTo>
                <a:lnTo>
                  <a:pt x="2541974" y="0"/>
                </a:lnTo>
                <a:lnTo>
                  <a:pt x="2372921" y="318407"/>
                </a:lnTo>
                <a:lnTo>
                  <a:pt x="2541974" y="636814"/>
                </a:lnTo>
                <a:lnTo>
                  <a:pt x="0" y="636814"/>
                </a:lnTo>
                <a:lnTo>
                  <a:pt x="168950" y="318407"/>
                </a:lnTo>
                <a:close/>
              </a:path>
            </a:pathLst>
          </a:custGeom>
          <a:pattFill prst="ltUpDiag">
            <a:fgClr>
              <a:srgbClr val="FFB757"/>
            </a:fgClr>
            <a:bgClr>
              <a:srgbClr val="FF94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布衣公子作品</a:t>
            </a:r>
            <a:endParaRPr lang="zh-CN" altLang="en-US" sz="1800"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11356" y="1754600"/>
            <a:ext cx="3265288" cy="32652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8" name="文本框 2"/>
          <p:cNvSpPr txBox="1"/>
          <p:nvPr userDrawn="1"/>
        </p:nvSpPr>
        <p:spPr>
          <a:xfrm>
            <a:off x="6442364" y="862014"/>
            <a:ext cx="540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关注布衣公众号</a:t>
            </a: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Segoe UI Semilight" panose="020b0402040204020203" pitchFamily="34" charset="0"/>
              </a:rPr>
              <a:t>（</a:t>
            </a: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Segoe UI Semilight" panose="020b0402040204020203" pitchFamily="34" charset="0"/>
              </a:rPr>
              <a:t>HR-PPT</a:t>
            </a: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Segoe UI Semilight" panose="020b0402040204020203" pitchFamily="34" charset="0"/>
              </a:rPr>
              <a:t>），</a:t>
            </a: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第一时间获得最新作品下载地址，分享布衣知识管理成果，获知网络课程开课详情。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9" name="矩形 58">
            <a:hlinkClick r:id="rId3"/>
          </p:cNvPr>
          <p:cNvSpPr/>
          <p:nvPr userDrawn="1"/>
        </p:nvSpPr>
        <p:spPr>
          <a:xfrm>
            <a:off x="7103318" y="5872022"/>
            <a:ext cx="4369405" cy="378862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defTabSz="1218892">
              <a:lnSpc>
                <a:spcPct val="150000"/>
              </a:lnSpc>
            </a:pPr>
            <a:r>
              <a:rPr lang="en-US" altLang="zh-CN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Semilight" panose="020b0402040204020203" pitchFamily="34" charset="0"/>
              </a:rPr>
              <a:t>http://bbs.tianya.cn/post-no20-317960-1.shtml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60" name="文本框 60"/>
          <p:cNvSpPr txBox="1"/>
          <p:nvPr userDrawn="1"/>
        </p:nvSpPr>
        <p:spPr>
          <a:xfrm>
            <a:off x="7103318" y="5565728"/>
            <a:ext cx="436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布衣文字</a:t>
            </a: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《</a:t>
            </a: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我的黄金十年</a:t>
            </a: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》</a:t>
            </a: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阅读入口：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1" name="Text Box 54"/>
          <p:cNvSpPr txBox="1">
            <a:spLocks noChangeArrowheads="1"/>
          </p:cNvSpPr>
          <p:nvPr userDrawn="1"/>
        </p:nvSpPr>
        <p:spPr bwMode="auto">
          <a:xfrm>
            <a:off x="1779942" y="5015456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800" kern="1200">
                <a:solidFill>
                  <a:srgbClr val="F3EFE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11020228@qq.com</a:t>
            </a:r>
          </a:p>
        </p:txBody>
      </p:sp>
      <p:sp>
        <p:nvSpPr>
          <p:cNvPr id="62" name="TextBox 1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779942" y="5869825"/>
            <a:ext cx="3569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3EFE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http://weibo.com/teliss</a:t>
            </a:r>
          </a:p>
        </p:txBody>
      </p:sp>
      <p:sp>
        <p:nvSpPr>
          <p:cNvPr id="63" name="Text Box 54">
            <a:hlinkClick r:id="rId5"/>
          </p:cNvPr>
          <p:cNvSpPr txBox="1">
            <a:spLocks noChangeArrowheads="1"/>
          </p:cNvSpPr>
          <p:nvPr userDrawn="1"/>
        </p:nvSpPr>
        <p:spPr bwMode="auto">
          <a:xfrm>
            <a:off x="1779942" y="5442641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800" kern="1200" smtClean="0">
                <a:solidFill>
                  <a:srgbClr val="F3EFE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http://teliss.blog.163.com</a:t>
            </a:r>
            <a:endParaRPr lang="en-US" altLang="zh-CN" sz="1800" kern="1200">
              <a:solidFill>
                <a:srgbClr val="F3EFE5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4" name="组合 63"/>
          <p:cNvGrpSpPr>
            <a:grpSpLocks noChangeAspect="1"/>
          </p:cNvGrpSpPr>
          <p:nvPr userDrawn="1"/>
        </p:nvGrpSpPr>
        <p:grpSpPr>
          <a:xfrm>
            <a:off x="700813" y="949889"/>
            <a:ext cx="4809488" cy="504000"/>
            <a:chOff x="1120776" y="1179513"/>
            <a:chExt cx="3908425" cy="409575"/>
          </a:xfrm>
          <a:solidFill>
            <a:srgbClr val="F3EFE5"/>
          </a:solidFill>
        </p:grpSpPr>
        <p:sp>
          <p:nvSpPr>
            <p:cNvPr id="65" name="Freeform 14"/>
            <p:cNvSpPr>
              <a:spLocks noEditPoints="1"/>
            </p:cNvSpPr>
            <p:nvPr userDrawn="1"/>
          </p:nvSpPr>
          <p:spPr bwMode="auto">
            <a:xfrm>
              <a:off x="1120776" y="1179513"/>
              <a:ext cx="403225" cy="393700"/>
            </a:xfrm>
            <a:custGeom>
              <a:gdLst>
                <a:gd name="T0" fmla="*/ 16 w 220"/>
                <a:gd name="T1" fmla="*/ 87 h 214"/>
                <a:gd name="T2" fmla="*/ 0 w 220"/>
                <a:gd name="T3" fmla="*/ 68 h 214"/>
                <a:gd name="T4" fmla="*/ 41 w 220"/>
                <a:gd name="T5" fmla="*/ 167 h 214"/>
                <a:gd name="T6" fmla="*/ 58 w 220"/>
                <a:gd name="T7" fmla="*/ 177 h 214"/>
                <a:gd name="T8" fmla="*/ 24 w 220"/>
                <a:gd name="T9" fmla="*/ 49 h 214"/>
                <a:gd name="T10" fmla="*/ 32 w 220"/>
                <a:gd name="T11" fmla="*/ 2 h 214"/>
                <a:gd name="T12" fmla="*/ 24 w 220"/>
                <a:gd name="T13" fmla="*/ 49 h 214"/>
                <a:gd name="T14" fmla="*/ 51 w 220"/>
                <a:gd name="T15" fmla="*/ 125 h 214"/>
                <a:gd name="T16" fmla="*/ 61 w 220"/>
                <a:gd name="T17" fmla="*/ 18 h 214"/>
                <a:gd name="T18" fmla="*/ 88 w 220"/>
                <a:gd name="T19" fmla="*/ 0 h 214"/>
                <a:gd name="T20" fmla="*/ 115 w 220"/>
                <a:gd name="T21" fmla="*/ 5 h 214"/>
                <a:gd name="T22" fmla="*/ 138 w 220"/>
                <a:gd name="T23" fmla="*/ 18 h 214"/>
                <a:gd name="T24" fmla="*/ 111 w 220"/>
                <a:gd name="T25" fmla="*/ 214 h 214"/>
                <a:gd name="T26" fmla="*/ 94 w 220"/>
                <a:gd name="T27" fmla="*/ 196 h 214"/>
                <a:gd name="T28" fmla="*/ 115 w 220"/>
                <a:gd name="T29" fmla="*/ 186 h 214"/>
                <a:gd name="T30" fmla="*/ 49 w 220"/>
                <a:gd name="T31" fmla="*/ 208 h 214"/>
                <a:gd name="T32" fmla="*/ 93 w 220"/>
                <a:gd name="T33" fmla="*/ 143 h 214"/>
                <a:gd name="T34" fmla="*/ 84 w 220"/>
                <a:gd name="T35" fmla="*/ 36 h 214"/>
                <a:gd name="T36" fmla="*/ 115 w 220"/>
                <a:gd name="T37" fmla="*/ 54 h 214"/>
                <a:gd name="T38" fmla="*/ 84 w 220"/>
                <a:gd name="T39" fmla="*/ 36 h 214"/>
                <a:gd name="T40" fmla="*/ 84 w 220"/>
                <a:gd name="T41" fmla="*/ 90 h 214"/>
                <a:gd name="T42" fmla="*/ 115 w 220"/>
                <a:gd name="T43" fmla="*/ 71 h 214"/>
                <a:gd name="T44" fmla="*/ 84 w 220"/>
                <a:gd name="T45" fmla="*/ 106 h 214"/>
                <a:gd name="T46" fmla="*/ 115 w 220"/>
                <a:gd name="T47" fmla="*/ 125 h 214"/>
                <a:gd name="T48" fmla="*/ 84 w 220"/>
                <a:gd name="T49" fmla="*/ 106 h 214"/>
                <a:gd name="T50" fmla="*/ 144 w 220"/>
                <a:gd name="T51" fmla="*/ 79 h 214"/>
                <a:gd name="T52" fmla="*/ 176 w 220"/>
                <a:gd name="T53" fmla="*/ 140 h 214"/>
                <a:gd name="T54" fmla="*/ 145 w 220"/>
                <a:gd name="T55" fmla="*/ 58 h 214"/>
                <a:gd name="T56" fmla="*/ 180 w 220"/>
                <a:gd name="T57" fmla="*/ 39 h 214"/>
                <a:gd name="T58" fmla="*/ 206 w 220"/>
                <a:gd name="T59" fmla="*/ 1 h 214"/>
                <a:gd name="T60" fmla="*/ 220 w 220"/>
                <a:gd name="T61" fmla="*/ 39 h 214"/>
                <a:gd name="T62" fmla="*/ 206 w 220"/>
                <a:gd name="T63" fmla="*/ 58 h 214"/>
                <a:gd name="T64" fmla="*/ 177 w 220"/>
                <a:gd name="T65" fmla="*/ 214 h 214"/>
                <a:gd name="T66" fmla="*/ 157 w 220"/>
                <a:gd name="T67" fmla="*/ 194 h 214"/>
                <a:gd name="T68" fmla="*/ 180 w 220"/>
                <a:gd name="T69" fmla="*/ 184 h 214"/>
                <a:gd name="T70" fmla="*/ 145 w 220"/>
                <a:gd name="T71" fmla="*/ 58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" h="214">
                  <a:moveTo>
                    <a:pt x="16" y="203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7" y="164"/>
                    <a:pt x="53" y="161"/>
                    <a:pt x="58" y="15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47" y="188"/>
                    <a:pt x="33" y="196"/>
                    <a:pt x="16" y="203"/>
                  </a:cubicBezTo>
                  <a:close/>
                  <a:moveTo>
                    <a:pt x="24" y="49"/>
                  </a:moveTo>
                  <a:cubicBezTo>
                    <a:pt x="22" y="36"/>
                    <a:pt x="17" y="20"/>
                    <a:pt x="9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0" y="17"/>
                    <a:pt x="45" y="33"/>
                    <a:pt x="48" y="49"/>
                  </a:cubicBezTo>
                  <a:lnTo>
                    <a:pt x="24" y="49"/>
                  </a:lnTo>
                  <a:close/>
                  <a:moveTo>
                    <a:pt x="51" y="143"/>
                  </a:moveTo>
                  <a:cubicBezTo>
                    <a:pt x="51" y="125"/>
                    <a:pt x="51" y="125"/>
                    <a:pt x="51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3"/>
                    <a:pt x="88" y="7"/>
                    <a:pt x="8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3"/>
                    <a:pt x="115" y="5"/>
                  </a:cubicBezTo>
                  <a:cubicBezTo>
                    <a:pt x="113" y="11"/>
                    <a:pt x="112" y="15"/>
                    <a:pt x="111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39" y="206"/>
                    <a:pt x="130" y="214"/>
                    <a:pt x="111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4" y="196"/>
                    <a:pt x="94" y="196"/>
                    <a:pt x="94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2" y="196"/>
                    <a:pt x="115" y="193"/>
                    <a:pt x="115" y="186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04" y="175"/>
                    <a:pt x="82" y="195"/>
                    <a:pt x="49" y="208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70" y="178"/>
                    <a:pt x="85" y="162"/>
                    <a:pt x="93" y="143"/>
                  </a:cubicBezTo>
                  <a:lnTo>
                    <a:pt x="51" y="143"/>
                  </a:lnTo>
                  <a:close/>
                  <a:moveTo>
                    <a:pt x="84" y="36"/>
                  </a:moveTo>
                  <a:cubicBezTo>
                    <a:pt x="84" y="54"/>
                    <a:pt x="84" y="54"/>
                    <a:pt x="84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36"/>
                    <a:pt x="115" y="36"/>
                    <a:pt x="115" y="36"/>
                  </a:cubicBezTo>
                  <a:lnTo>
                    <a:pt x="84" y="36"/>
                  </a:lnTo>
                  <a:close/>
                  <a:moveTo>
                    <a:pt x="84" y="71"/>
                  </a:moveTo>
                  <a:cubicBezTo>
                    <a:pt x="84" y="90"/>
                    <a:pt x="84" y="90"/>
                    <a:pt x="84" y="90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5" y="71"/>
                    <a:pt x="115" y="71"/>
                    <a:pt x="115" y="71"/>
                  </a:cubicBezTo>
                  <a:lnTo>
                    <a:pt x="84" y="71"/>
                  </a:lnTo>
                  <a:close/>
                  <a:moveTo>
                    <a:pt x="84" y="106"/>
                  </a:moveTo>
                  <a:cubicBezTo>
                    <a:pt x="84" y="125"/>
                    <a:pt x="84" y="125"/>
                    <a:pt x="84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06"/>
                    <a:pt x="115" y="106"/>
                    <a:pt x="115" y="106"/>
                  </a:cubicBezTo>
                  <a:lnTo>
                    <a:pt x="84" y="106"/>
                  </a:lnTo>
                  <a:close/>
                  <a:moveTo>
                    <a:pt x="155" y="140"/>
                  </a:moveTo>
                  <a:cubicBezTo>
                    <a:pt x="154" y="126"/>
                    <a:pt x="150" y="105"/>
                    <a:pt x="144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9" y="101"/>
                    <a:pt x="174" y="122"/>
                    <a:pt x="176" y="140"/>
                  </a:cubicBezTo>
                  <a:lnTo>
                    <a:pt x="155" y="140"/>
                  </a:lnTo>
                  <a:close/>
                  <a:moveTo>
                    <a:pt x="145" y="58"/>
                  </a:moveTo>
                  <a:cubicBezTo>
                    <a:pt x="145" y="39"/>
                    <a:pt x="145" y="39"/>
                    <a:pt x="145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20" y="39"/>
                    <a:pt x="220" y="39"/>
                    <a:pt x="220" y="39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204"/>
                    <a:pt x="196" y="214"/>
                    <a:pt x="177" y="214"/>
                  </a:cubicBezTo>
                  <a:cubicBezTo>
                    <a:pt x="157" y="214"/>
                    <a:pt x="157" y="214"/>
                    <a:pt x="157" y="214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69" y="194"/>
                    <a:pt x="169" y="194"/>
                    <a:pt x="169" y="194"/>
                  </a:cubicBezTo>
                  <a:cubicBezTo>
                    <a:pt x="177" y="194"/>
                    <a:pt x="181" y="191"/>
                    <a:pt x="180" y="184"/>
                  </a:cubicBezTo>
                  <a:cubicBezTo>
                    <a:pt x="180" y="58"/>
                    <a:pt x="180" y="58"/>
                    <a:pt x="180" y="58"/>
                  </a:cubicBezTo>
                  <a:lnTo>
                    <a:pt x="145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5"/>
            <p:cNvSpPr>
              <a:spLocks noEditPoints="1"/>
            </p:cNvSpPr>
            <p:nvPr userDrawn="1"/>
          </p:nvSpPr>
          <p:spPr bwMode="auto">
            <a:xfrm>
              <a:off x="1560513" y="1179513"/>
              <a:ext cx="401638" cy="393700"/>
            </a:xfrm>
            <a:custGeom>
              <a:gdLst>
                <a:gd name="T0" fmla="*/ 16 w 220"/>
                <a:gd name="T1" fmla="*/ 87 h 214"/>
                <a:gd name="T2" fmla="*/ 0 w 220"/>
                <a:gd name="T3" fmla="*/ 68 h 214"/>
                <a:gd name="T4" fmla="*/ 41 w 220"/>
                <a:gd name="T5" fmla="*/ 167 h 214"/>
                <a:gd name="T6" fmla="*/ 58 w 220"/>
                <a:gd name="T7" fmla="*/ 177 h 214"/>
                <a:gd name="T8" fmla="*/ 24 w 220"/>
                <a:gd name="T9" fmla="*/ 49 h 214"/>
                <a:gd name="T10" fmla="*/ 32 w 220"/>
                <a:gd name="T11" fmla="*/ 2 h 214"/>
                <a:gd name="T12" fmla="*/ 24 w 220"/>
                <a:gd name="T13" fmla="*/ 49 h 214"/>
                <a:gd name="T14" fmla="*/ 51 w 220"/>
                <a:gd name="T15" fmla="*/ 125 h 214"/>
                <a:gd name="T16" fmla="*/ 61 w 220"/>
                <a:gd name="T17" fmla="*/ 18 h 214"/>
                <a:gd name="T18" fmla="*/ 88 w 220"/>
                <a:gd name="T19" fmla="*/ 0 h 214"/>
                <a:gd name="T20" fmla="*/ 115 w 220"/>
                <a:gd name="T21" fmla="*/ 5 h 214"/>
                <a:gd name="T22" fmla="*/ 138 w 220"/>
                <a:gd name="T23" fmla="*/ 18 h 214"/>
                <a:gd name="T24" fmla="*/ 111 w 220"/>
                <a:gd name="T25" fmla="*/ 214 h 214"/>
                <a:gd name="T26" fmla="*/ 94 w 220"/>
                <a:gd name="T27" fmla="*/ 196 h 214"/>
                <a:gd name="T28" fmla="*/ 115 w 220"/>
                <a:gd name="T29" fmla="*/ 186 h 214"/>
                <a:gd name="T30" fmla="*/ 49 w 220"/>
                <a:gd name="T31" fmla="*/ 208 h 214"/>
                <a:gd name="T32" fmla="*/ 93 w 220"/>
                <a:gd name="T33" fmla="*/ 143 h 214"/>
                <a:gd name="T34" fmla="*/ 84 w 220"/>
                <a:gd name="T35" fmla="*/ 36 h 214"/>
                <a:gd name="T36" fmla="*/ 115 w 220"/>
                <a:gd name="T37" fmla="*/ 54 h 214"/>
                <a:gd name="T38" fmla="*/ 84 w 220"/>
                <a:gd name="T39" fmla="*/ 36 h 214"/>
                <a:gd name="T40" fmla="*/ 84 w 220"/>
                <a:gd name="T41" fmla="*/ 90 h 214"/>
                <a:gd name="T42" fmla="*/ 115 w 220"/>
                <a:gd name="T43" fmla="*/ 71 h 214"/>
                <a:gd name="T44" fmla="*/ 84 w 220"/>
                <a:gd name="T45" fmla="*/ 106 h 214"/>
                <a:gd name="T46" fmla="*/ 115 w 220"/>
                <a:gd name="T47" fmla="*/ 125 h 214"/>
                <a:gd name="T48" fmla="*/ 84 w 220"/>
                <a:gd name="T49" fmla="*/ 106 h 214"/>
                <a:gd name="T50" fmla="*/ 144 w 220"/>
                <a:gd name="T51" fmla="*/ 79 h 214"/>
                <a:gd name="T52" fmla="*/ 176 w 220"/>
                <a:gd name="T53" fmla="*/ 140 h 214"/>
                <a:gd name="T54" fmla="*/ 145 w 220"/>
                <a:gd name="T55" fmla="*/ 58 h 214"/>
                <a:gd name="T56" fmla="*/ 180 w 220"/>
                <a:gd name="T57" fmla="*/ 39 h 214"/>
                <a:gd name="T58" fmla="*/ 206 w 220"/>
                <a:gd name="T59" fmla="*/ 1 h 214"/>
                <a:gd name="T60" fmla="*/ 220 w 220"/>
                <a:gd name="T61" fmla="*/ 39 h 214"/>
                <a:gd name="T62" fmla="*/ 206 w 220"/>
                <a:gd name="T63" fmla="*/ 58 h 214"/>
                <a:gd name="T64" fmla="*/ 177 w 220"/>
                <a:gd name="T65" fmla="*/ 214 h 214"/>
                <a:gd name="T66" fmla="*/ 157 w 220"/>
                <a:gd name="T67" fmla="*/ 194 h 214"/>
                <a:gd name="T68" fmla="*/ 180 w 220"/>
                <a:gd name="T69" fmla="*/ 184 h 214"/>
                <a:gd name="T70" fmla="*/ 145 w 220"/>
                <a:gd name="T71" fmla="*/ 58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" h="214">
                  <a:moveTo>
                    <a:pt x="16" y="203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7" y="164"/>
                    <a:pt x="53" y="161"/>
                    <a:pt x="58" y="15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47" y="188"/>
                    <a:pt x="33" y="196"/>
                    <a:pt x="16" y="203"/>
                  </a:cubicBezTo>
                  <a:close/>
                  <a:moveTo>
                    <a:pt x="24" y="49"/>
                  </a:moveTo>
                  <a:cubicBezTo>
                    <a:pt x="22" y="36"/>
                    <a:pt x="17" y="20"/>
                    <a:pt x="9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0" y="17"/>
                    <a:pt x="45" y="33"/>
                    <a:pt x="48" y="49"/>
                  </a:cubicBezTo>
                  <a:lnTo>
                    <a:pt x="24" y="49"/>
                  </a:lnTo>
                  <a:close/>
                  <a:moveTo>
                    <a:pt x="51" y="143"/>
                  </a:moveTo>
                  <a:cubicBezTo>
                    <a:pt x="51" y="125"/>
                    <a:pt x="51" y="125"/>
                    <a:pt x="51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3"/>
                    <a:pt x="88" y="7"/>
                    <a:pt x="8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3"/>
                    <a:pt x="115" y="5"/>
                  </a:cubicBezTo>
                  <a:cubicBezTo>
                    <a:pt x="113" y="11"/>
                    <a:pt x="112" y="15"/>
                    <a:pt x="111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39" y="206"/>
                    <a:pt x="130" y="214"/>
                    <a:pt x="111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4" y="196"/>
                    <a:pt x="94" y="196"/>
                    <a:pt x="94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2" y="196"/>
                    <a:pt x="115" y="193"/>
                    <a:pt x="115" y="186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04" y="175"/>
                    <a:pt x="82" y="195"/>
                    <a:pt x="49" y="208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70" y="178"/>
                    <a:pt x="85" y="162"/>
                    <a:pt x="93" y="143"/>
                  </a:cubicBezTo>
                  <a:lnTo>
                    <a:pt x="51" y="143"/>
                  </a:lnTo>
                  <a:close/>
                  <a:moveTo>
                    <a:pt x="84" y="36"/>
                  </a:moveTo>
                  <a:cubicBezTo>
                    <a:pt x="84" y="54"/>
                    <a:pt x="84" y="54"/>
                    <a:pt x="84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36"/>
                    <a:pt x="115" y="36"/>
                    <a:pt x="115" y="36"/>
                  </a:cubicBezTo>
                  <a:lnTo>
                    <a:pt x="84" y="36"/>
                  </a:lnTo>
                  <a:close/>
                  <a:moveTo>
                    <a:pt x="84" y="71"/>
                  </a:moveTo>
                  <a:cubicBezTo>
                    <a:pt x="84" y="90"/>
                    <a:pt x="84" y="90"/>
                    <a:pt x="84" y="90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5" y="71"/>
                    <a:pt x="115" y="71"/>
                    <a:pt x="115" y="71"/>
                  </a:cubicBezTo>
                  <a:lnTo>
                    <a:pt x="84" y="71"/>
                  </a:lnTo>
                  <a:close/>
                  <a:moveTo>
                    <a:pt x="84" y="106"/>
                  </a:moveTo>
                  <a:cubicBezTo>
                    <a:pt x="84" y="125"/>
                    <a:pt x="84" y="125"/>
                    <a:pt x="84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06"/>
                    <a:pt x="115" y="106"/>
                    <a:pt x="115" y="106"/>
                  </a:cubicBezTo>
                  <a:lnTo>
                    <a:pt x="84" y="106"/>
                  </a:lnTo>
                  <a:close/>
                  <a:moveTo>
                    <a:pt x="155" y="140"/>
                  </a:moveTo>
                  <a:cubicBezTo>
                    <a:pt x="154" y="126"/>
                    <a:pt x="150" y="105"/>
                    <a:pt x="144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9" y="101"/>
                    <a:pt x="174" y="122"/>
                    <a:pt x="176" y="140"/>
                  </a:cubicBezTo>
                  <a:lnTo>
                    <a:pt x="155" y="140"/>
                  </a:lnTo>
                  <a:close/>
                  <a:moveTo>
                    <a:pt x="145" y="58"/>
                  </a:moveTo>
                  <a:cubicBezTo>
                    <a:pt x="145" y="39"/>
                    <a:pt x="145" y="39"/>
                    <a:pt x="145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20" y="39"/>
                    <a:pt x="220" y="39"/>
                    <a:pt x="220" y="39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204"/>
                    <a:pt x="196" y="214"/>
                    <a:pt x="177" y="214"/>
                  </a:cubicBezTo>
                  <a:cubicBezTo>
                    <a:pt x="157" y="214"/>
                    <a:pt x="157" y="214"/>
                    <a:pt x="157" y="214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69" y="194"/>
                    <a:pt x="169" y="194"/>
                    <a:pt x="169" y="194"/>
                  </a:cubicBezTo>
                  <a:cubicBezTo>
                    <a:pt x="177" y="194"/>
                    <a:pt x="181" y="191"/>
                    <a:pt x="180" y="184"/>
                  </a:cubicBezTo>
                  <a:cubicBezTo>
                    <a:pt x="180" y="58"/>
                    <a:pt x="180" y="58"/>
                    <a:pt x="180" y="58"/>
                  </a:cubicBezTo>
                  <a:lnTo>
                    <a:pt x="145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6"/>
            <p:cNvSpPr>
              <a:spLocks noEditPoints="1"/>
            </p:cNvSpPr>
            <p:nvPr userDrawn="1"/>
          </p:nvSpPr>
          <p:spPr bwMode="auto">
            <a:xfrm>
              <a:off x="2017713" y="1181100"/>
              <a:ext cx="382588" cy="395288"/>
            </a:xfrm>
            <a:custGeom>
              <a:gdLst>
                <a:gd name="T0" fmla="*/ 0 w 209"/>
                <a:gd name="T1" fmla="*/ 176 h 215"/>
                <a:gd name="T2" fmla="*/ 0 w 209"/>
                <a:gd name="T3" fmla="*/ 24 h 215"/>
                <a:gd name="T4" fmla="*/ 25 w 209"/>
                <a:gd name="T5" fmla="*/ 24 h 215"/>
                <a:gd name="T6" fmla="*/ 25 w 209"/>
                <a:gd name="T7" fmla="*/ 147 h 215"/>
                <a:gd name="T8" fmla="*/ 43 w 209"/>
                <a:gd name="T9" fmla="*/ 143 h 215"/>
                <a:gd name="T10" fmla="*/ 46 w 209"/>
                <a:gd name="T11" fmla="*/ 142 h 215"/>
                <a:gd name="T12" fmla="*/ 46 w 209"/>
                <a:gd name="T13" fmla="*/ 0 h 215"/>
                <a:gd name="T14" fmla="*/ 72 w 209"/>
                <a:gd name="T15" fmla="*/ 0 h 215"/>
                <a:gd name="T16" fmla="*/ 72 w 209"/>
                <a:gd name="T17" fmla="*/ 214 h 215"/>
                <a:gd name="T18" fmla="*/ 46 w 209"/>
                <a:gd name="T19" fmla="*/ 214 h 215"/>
                <a:gd name="T20" fmla="*/ 46 w 209"/>
                <a:gd name="T21" fmla="*/ 165 h 215"/>
                <a:gd name="T22" fmla="*/ 0 w 209"/>
                <a:gd name="T23" fmla="*/ 176 h 215"/>
                <a:gd name="T24" fmla="*/ 78 w 209"/>
                <a:gd name="T25" fmla="*/ 83 h 215"/>
                <a:gd name="T26" fmla="*/ 78 w 209"/>
                <a:gd name="T27" fmla="*/ 64 h 215"/>
                <a:gd name="T28" fmla="*/ 108 w 209"/>
                <a:gd name="T29" fmla="*/ 0 h 215"/>
                <a:gd name="T30" fmla="*/ 137 w 209"/>
                <a:gd name="T31" fmla="*/ 0 h 215"/>
                <a:gd name="T32" fmla="*/ 132 w 209"/>
                <a:gd name="T33" fmla="*/ 25 h 215"/>
                <a:gd name="T34" fmla="*/ 209 w 209"/>
                <a:gd name="T35" fmla="*/ 25 h 215"/>
                <a:gd name="T36" fmla="*/ 209 w 209"/>
                <a:gd name="T37" fmla="*/ 45 h 215"/>
                <a:gd name="T38" fmla="*/ 189 w 209"/>
                <a:gd name="T39" fmla="*/ 45 h 215"/>
                <a:gd name="T40" fmla="*/ 158 w 209"/>
                <a:gd name="T41" fmla="*/ 159 h 215"/>
                <a:gd name="T42" fmla="*/ 207 w 209"/>
                <a:gd name="T43" fmla="*/ 195 h 215"/>
                <a:gd name="T44" fmla="*/ 207 w 209"/>
                <a:gd name="T45" fmla="*/ 215 h 215"/>
                <a:gd name="T46" fmla="*/ 143 w 209"/>
                <a:gd name="T47" fmla="*/ 176 h 215"/>
                <a:gd name="T48" fmla="*/ 81 w 209"/>
                <a:gd name="T49" fmla="*/ 215 h 215"/>
                <a:gd name="T50" fmla="*/ 81 w 209"/>
                <a:gd name="T51" fmla="*/ 196 h 215"/>
                <a:gd name="T52" fmla="*/ 128 w 209"/>
                <a:gd name="T53" fmla="*/ 159 h 215"/>
                <a:gd name="T54" fmla="*/ 93 w 209"/>
                <a:gd name="T55" fmla="*/ 76 h 215"/>
                <a:gd name="T56" fmla="*/ 84 w 209"/>
                <a:gd name="T57" fmla="*/ 80 h 215"/>
                <a:gd name="T58" fmla="*/ 78 w 209"/>
                <a:gd name="T59" fmla="*/ 83 h 215"/>
                <a:gd name="T60" fmla="*/ 120 w 209"/>
                <a:gd name="T61" fmla="*/ 66 h 215"/>
                <a:gd name="T62" fmla="*/ 143 w 209"/>
                <a:gd name="T63" fmla="*/ 138 h 215"/>
                <a:gd name="T64" fmla="*/ 162 w 209"/>
                <a:gd name="T65" fmla="*/ 45 h 215"/>
                <a:gd name="T66" fmla="*/ 123 w 209"/>
                <a:gd name="T67" fmla="*/ 45 h 215"/>
                <a:gd name="T68" fmla="*/ 106 w 209"/>
                <a:gd name="T69" fmla="*/ 66 h 215"/>
                <a:gd name="T70" fmla="*/ 120 w 209"/>
                <a:gd name="T71" fmla="*/ 66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215">
                  <a:moveTo>
                    <a:pt x="0" y="176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30" y="146"/>
                    <a:pt x="36" y="145"/>
                    <a:pt x="43" y="143"/>
                  </a:cubicBezTo>
                  <a:cubicBezTo>
                    <a:pt x="42" y="143"/>
                    <a:pt x="43" y="143"/>
                    <a:pt x="46" y="14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14"/>
                    <a:pt x="72" y="214"/>
                    <a:pt x="72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165"/>
                    <a:pt x="46" y="165"/>
                    <a:pt x="46" y="165"/>
                  </a:cubicBezTo>
                  <a:cubicBezTo>
                    <a:pt x="32" y="170"/>
                    <a:pt x="16" y="173"/>
                    <a:pt x="0" y="176"/>
                  </a:cubicBezTo>
                  <a:close/>
                  <a:moveTo>
                    <a:pt x="78" y="83"/>
                  </a:moveTo>
                  <a:cubicBezTo>
                    <a:pt x="78" y="64"/>
                    <a:pt x="78" y="64"/>
                    <a:pt x="78" y="64"/>
                  </a:cubicBezTo>
                  <a:cubicBezTo>
                    <a:pt x="96" y="49"/>
                    <a:pt x="106" y="28"/>
                    <a:pt x="10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6" y="9"/>
                    <a:pt x="134" y="18"/>
                    <a:pt x="132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8" y="95"/>
                    <a:pt x="178" y="133"/>
                    <a:pt x="158" y="159"/>
                  </a:cubicBezTo>
                  <a:cubicBezTo>
                    <a:pt x="172" y="174"/>
                    <a:pt x="189" y="186"/>
                    <a:pt x="207" y="195"/>
                  </a:cubicBezTo>
                  <a:cubicBezTo>
                    <a:pt x="207" y="215"/>
                    <a:pt x="207" y="215"/>
                    <a:pt x="207" y="215"/>
                  </a:cubicBezTo>
                  <a:cubicBezTo>
                    <a:pt x="179" y="203"/>
                    <a:pt x="158" y="190"/>
                    <a:pt x="143" y="176"/>
                  </a:cubicBezTo>
                  <a:cubicBezTo>
                    <a:pt x="130" y="188"/>
                    <a:pt x="110" y="201"/>
                    <a:pt x="81" y="215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100" y="184"/>
                    <a:pt x="116" y="172"/>
                    <a:pt x="128" y="159"/>
                  </a:cubicBezTo>
                  <a:cubicBezTo>
                    <a:pt x="112" y="138"/>
                    <a:pt x="101" y="110"/>
                    <a:pt x="93" y="76"/>
                  </a:cubicBezTo>
                  <a:cubicBezTo>
                    <a:pt x="91" y="77"/>
                    <a:pt x="88" y="78"/>
                    <a:pt x="84" y="80"/>
                  </a:cubicBezTo>
                  <a:cubicBezTo>
                    <a:pt x="81" y="82"/>
                    <a:pt x="80" y="83"/>
                    <a:pt x="78" y="83"/>
                  </a:cubicBezTo>
                  <a:close/>
                  <a:moveTo>
                    <a:pt x="120" y="66"/>
                  </a:moveTo>
                  <a:cubicBezTo>
                    <a:pt x="124" y="96"/>
                    <a:pt x="132" y="119"/>
                    <a:pt x="143" y="138"/>
                  </a:cubicBezTo>
                  <a:cubicBezTo>
                    <a:pt x="155" y="116"/>
                    <a:pt x="161" y="85"/>
                    <a:pt x="162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18" y="53"/>
                    <a:pt x="112" y="60"/>
                    <a:pt x="106" y="66"/>
                  </a:cubicBezTo>
                  <a:lnTo>
                    <a:pt x="12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7"/>
            <p:cNvSpPr>
              <a:spLocks noEditPoints="1"/>
            </p:cNvSpPr>
            <p:nvPr userDrawn="1"/>
          </p:nvSpPr>
          <p:spPr bwMode="auto">
            <a:xfrm>
              <a:off x="2443163" y="1184275"/>
              <a:ext cx="398463" cy="384175"/>
            </a:xfrm>
            <a:custGeom>
              <a:gdLst>
                <a:gd name="T0" fmla="*/ 10 w 217"/>
                <a:gd name="T1" fmla="*/ 23 h 209"/>
                <a:gd name="T2" fmla="*/ 10 w 217"/>
                <a:gd name="T3" fmla="*/ 6 h 209"/>
                <a:gd name="T4" fmla="*/ 130 w 217"/>
                <a:gd name="T5" fmla="*/ 6 h 209"/>
                <a:gd name="T6" fmla="*/ 203 w 217"/>
                <a:gd name="T7" fmla="*/ 0 h 209"/>
                <a:gd name="T8" fmla="*/ 203 w 217"/>
                <a:gd name="T9" fmla="*/ 17 h 209"/>
                <a:gd name="T10" fmla="*/ 137 w 217"/>
                <a:gd name="T11" fmla="*/ 23 h 209"/>
                <a:gd name="T12" fmla="*/ 117 w 217"/>
                <a:gd name="T13" fmla="*/ 23 h 209"/>
                <a:gd name="T14" fmla="*/ 115 w 217"/>
                <a:gd name="T15" fmla="*/ 30 h 209"/>
                <a:gd name="T16" fmla="*/ 113 w 217"/>
                <a:gd name="T17" fmla="*/ 38 h 209"/>
                <a:gd name="T18" fmla="*/ 200 w 217"/>
                <a:gd name="T19" fmla="*/ 38 h 209"/>
                <a:gd name="T20" fmla="*/ 200 w 217"/>
                <a:gd name="T21" fmla="*/ 54 h 209"/>
                <a:gd name="T22" fmla="*/ 106 w 217"/>
                <a:gd name="T23" fmla="*/ 54 h 209"/>
                <a:gd name="T24" fmla="*/ 98 w 217"/>
                <a:gd name="T25" fmla="*/ 70 h 209"/>
                <a:gd name="T26" fmla="*/ 217 w 217"/>
                <a:gd name="T27" fmla="*/ 70 h 209"/>
                <a:gd name="T28" fmla="*/ 217 w 217"/>
                <a:gd name="T29" fmla="*/ 87 h 209"/>
                <a:gd name="T30" fmla="*/ 85 w 217"/>
                <a:gd name="T31" fmla="*/ 87 h 209"/>
                <a:gd name="T32" fmla="*/ 70 w 217"/>
                <a:gd name="T33" fmla="*/ 102 h 209"/>
                <a:gd name="T34" fmla="*/ 194 w 217"/>
                <a:gd name="T35" fmla="*/ 102 h 209"/>
                <a:gd name="T36" fmla="*/ 194 w 217"/>
                <a:gd name="T37" fmla="*/ 179 h 209"/>
                <a:gd name="T38" fmla="*/ 161 w 217"/>
                <a:gd name="T39" fmla="*/ 209 h 209"/>
                <a:gd name="T40" fmla="*/ 38 w 217"/>
                <a:gd name="T41" fmla="*/ 209 h 209"/>
                <a:gd name="T42" fmla="*/ 38 w 217"/>
                <a:gd name="T43" fmla="*/ 125 h 209"/>
                <a:gd name="T44" fmla="*/ 0 w 217"/>
                <a:gd name="T45" fmla="*/ 145 h 209"/>
                <a:gd name="T46" fmla="*/ 0 w 217"/>
                <a:gd name="T47" fmla="*/ 126 h 209"/>
                <a:gd name="T48" fmla="*/ 53 w 217"/>
                <a:gd name="T49" fmla="*/ 87 h 209"/>
                <a:gd name="T50" fmla="*/ 0 w 217"/>
                <a:gd name="T51" fmla="*/ 87 h 209"/>
                <a:gd name="T52" fmla="*/ 0 w 217"/>
                <a:gd name="T53" fmla="*/ 70 h 209"/>
                <a:gd name="T54" fmla="*/ 66 w 217"/>
                <a:gd name="T55" fmla="*/ 70 h 209"/>
                <a:gd name="T56" fmla="*/ 74 w 217"/>
                <a:gd name="T57" fmla="*/ 54 h 209"/>
                <a:gd name="T58" fmla="*/ 15 w 217"/>
                <a:gd name="T59" fmla="*/ 54 h 209"/>
                <a:gd name="T60" fmla="*/ 15 w 217"/>
                <a:gd name="T61" fmla="*/ 38 h 209"/>
                <a:gd name="T62" fmla="*/ 82 w 217"/>
                <a:gd name="T63" fmla="*/ 38 h 209"/>
                <a:gd name="T64" fmla="*/ 86 w 217"/>
                <a:gd name="T65" fmla="*/ 23 h 209"/>
                <a:gd name="T66" fmla="*/ 10 w 217"/>
                <a:gd name="T67" fmla="*/ 23 h 209"/>
                <a:gd name="T68" fmla="*/ 67 w 217"/>
                <a:gd name="T69" fmla="*/ 118 h 209"/>
                <a:gd name="T70" fmla="*/ 67 w 217"/>
                <a:gd name="T71" fmla="*/ 134 h 209"/>
                <a:gd name="T72" fmla="*/ 166 w 217"/>
                <a:gd name="T73" fmla="*/ 134 h 209"/>
                <a:gd name="T74" fmla="*/ 166 w 217"/>
                <a:gd name="T75" fmla="*/ 118 h 209"/>
                <a:gd name="T76" fmla="*/ 67 w 217"/>
                <a:gd name="T77" fmla="*/ 118 h 209"/>
                <a:gd name="T78" fmla="*/ 67 w 217"/>
                <a:gd name="T79" fmla="*/ 148 h 209"/>
                <a:gd name="T80" fmla="*/ 67 w 217"/>
                <a:gd name="T81" fmla="*/ 164 h 209"/>
                <a:gd name="T82" fmla="*/ 166 w 217"/>
                <a:gd name="T83" fmla="*/ 164 h 209"/>
                <a:gd name="T84" fmla="*/ 166 w 217"/>
                <a:gd name="T85" fmla="*/ 148 h 209"/>
                <a:gd name="T86" fmla="*/ 67 w 217"/>
                <a:gd name="T87" fmla="*/ 148 h 209"/>
                <a:gd name="T88" fmla="*/ 67 w 217"/>
                <a:gd name="T89" fmla="*/ 192 h 209"/>
                <a:gd name="T90" fmla="*/ 152 w 217"/>
                <a:gd name="T91" fmla="*/ 192 h 209"/>
                <a:gd name="T92" fmla="*/ 166 w 217"/>
                <a:gd name="T93" fmla="*/ 179 h 209"/>
                <a:gd name="T94" fmla="*/ 166 w 217"/>
                <a:gd name="T95" fmla="*/ 178 h 209"/>
                <a:gd name="T96" fmla="*/ 67 w 217"/>
                <a:gd name="T97" fmla="*/ 178 h 209"/>
                <a:gd name="T98" fmla="*/ 67 w 217"/>
                <a:gd name="T99" fmla="*/ 192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" h="209">
                  <a:moveTo>
                    <a:pt x="10" y="2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53" y="7"/>
                    <a:pt x="177" y="5"/>
                    <a:pt x="203" y="0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85" y="21"/>
                    <a:pt x="163" y="23"/>
                    <a:pt x="13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5"/>
                    <a:pt x="116" y="27"/>
                    <a:pt x="115" y="30"/>
                  </a:cubicBezTo>
                  <a:cubicBezTo>
                    <a:pt x="114" y="33"/>
                    <a:pt x="113" y="36"/>
                    <a:pt x="113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3" y="60"/>
                    <a:pt x="101" y="65"/>
                    <a:pt x="98" y="70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1" y="92"/>
                    <a:pt x="76" y="97"/>
                    <a:pt x="70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9"/>
                    <a:pt x="194" y="179"/>
                    <a:pt x="194" y="179"/>
                  </a:cubicBezTo>
                  <a:cubicBezTo>
                    <a:pt x="195" y="199"/>
                    <a:pt x="184" y="209"/>
                    <a:pt x="161" y="209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28" y="131"/>
                    <a:pt x="15" y="138"/>
                    <a:pt x="0" y="14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23" y="114"/>
                    <a:pt x="41" y="101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9" y="65"/>
                    <a:pt x="72" y="60"/>
                    <a:pt x="7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6" y="23"/>
                    <a:pt x="86" y="23"/>
                    <a:pt x="86" y="23"/>
                  </a:cubicBezTo>
                  <a:lnTo>
                    <a:pt x="10" y="23"/>
                  </a:lnTo>
                  <a:close/>
                  <a:moveTo>
                    <a:pt x="67" y="118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6" y="118"/>
                    <a:pt x="166" y="118"/>
                    <a:pt x="166" y="118"/>
                  </a:cubicBezTo>
                  <a:lnTo>
                    <a:pt x="67" y="118"/>
                  </a:lnTo>
                  <a:close/>
                  <a:moveTo>
                    <a:pt x="67" y="148"/>
                  </a:moveTo>
                  <a:cubicBezTo>
                    <a:pt x="67" y="164"/>
                    <a:pt x="67" y="164"/>
                    <a:pt x="67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48"/>
                    <a:pt x="166" y="148"/>
                    <a:pt x="166" y="148"/>
                  </a:cubicBezTo>
                  <a:lnTo>
                    <a:pt x="67" y="148"/>
                  </a:lnTo>
                  <a:close/>
                  <a:moveTo>
                    <a:pt x="67" y="192"/>
                  </a:moveTo>
                  <a:cubicBezTo>
                    <a:pt x="152" y="192"/>
                    <a:pt x="152" y="192"/>
                    <a:pt x="152" y="192"/>
                  </a:cubicBezTo>
                  <a:cubicBezTo>
                    <a:pt x="161" y="192"/>
                    <a:pt x="166" y="187"/>
                    <a:pt x="166" y="179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7" y="178"/>
                    <a:pt x="67" y="178"/>
                    <a:pt x="67" y="178"/>
                  </a:cubicBezTo>
                  <a:lnTo>
                    <a:pt x="67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8"/>
            <p:cNvSpPr/>
            <p:nvPr userDrawn="1"/>
          </p:nvSpPr>
          <p:spPr bwMode="auto">
            <a:xfrm>
              <a:off x="2938463" y="1441450"/>
              <a:ext cx="65088" cy="147638"/>
            </a:xfrm>
            <a:custGeom>
              <a:gdLst>
                <a:gd name="T0" fmla="*/ 0 w 36"/>
                <a:gd name="T1" fmla="*/ 80 h 80"/>
                <a:gd name="T2" fmla="*/ 0 w 36"/>
                <a:gd name="T3" fmla="*/ 67 h 80"/>
                <a:gd name="T4" fmla="*/ 21 w 36"/>
                <a:gd name="T5" fmla="*/ 31 h 80"/>
                <a:gd name="T6" fmla="*/ 5 w 36"/>
                <a:gd name="T7" fmla="*/ 31 h 80"/>
                <a:gd name="T8" fmla="*/ 5 w 36"/>
                <a:gd name="T9" fmla="*/ 0 h 80"/>
                <a:gd name="T10" fmla="*/ 35 w 36"/>
                <a:gd name="T11" fmla="*/ 0 h 80"/>
                <a:gd name="T12" fmla="*/ 35 w 36"/>
                <a:gd name="T13" fmla="*/ 27 h 80"/>
                <a:gd name="T14" fmla="*/ 0 w 36"/>
                <a:gd name="T15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80">
                  <a:moveTo>
                    <a:pt x="0" y="8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3" y="57"/>
                    <a:pt x="20" y="46"/>
                    <a:pt x="21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50"/>
                    <a:pt x="24" y="6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9"/>
            <p:cNvSpPr>
              <a:spLocks noEditPoints="1"/>
            </p:cNvSpPr>
            <p:nvPr userDrawn="1"/>
          </p:nvSpPr>
          <p:spPr bwMode="auto">
            <a:xfrm>
              <a:off x="3317876" y="1179513"/>
              <a:ext cx="401638" cy="395288"/>
            </a:xfrm>
            <a:custGeom>
              <a:gdLst>
                <a:gd name="T0" fmla="*/ 18 w 219"/>
                <a:gd name="T1" fmla="*/ 212 h 215"/>
                <a:gd name="T2" fmla="*/ 18 w 219"/>
                <a:gd name="T3" fmla="*/ 87 h 215"/>
                <a:gd name="T4" fmla="*/ 0 w 219"/>
                <a:gd name="T5" fmla="*/ 87 h 215"/>
                <a:gd name="T6" fmla="*/ 0 w 219"/>
                <a:gd name="T7" fmla="*/ 67 h 215"/>
                <a:gd name="T8" fmla="*/ 46 w 219"/>
                <a:gd name="T9" fmla="*/ 67 h 215"/>
                <a:gd name="T10" fmla="*/ 46 w 219"/>
                <a:gd name="T11" fmla="*/ 175 h 215"/>
                <a:gd name="T12" fmla="*/ 64 w 219"/>
                <a:gd name="T13" fmla="*/ 165 h 215"/>
                <a:gd name="T14" fmla="*/ 64 w 219"/>
                <a:gd name="T15" fmla="*/ 186 h 215"/>
                <a:gd name="T16" fmla="*/ 18 w 219"/>
                <a:gd name="T17" fmla="*/ 212 h 215"/>
                <a:gd name="T18" fmla="*/ 24 w 219"/>
                <a:gd name="T19" fmla="*/ 49 h 215"/>
                <a:gd name="T20" fmla="*/ 6 w 219"/>
                <a:gd name="T21" fmla="*/ 4 h 215"/>
                <a:gd name="T22" fmla="*/ 33 w 219"/>
                <a:gd name="T23" fmla="*/ 4 h 215"/>
                <a:gd name="T24" fmla="*/ 52 w 219"/>
                <a:gd name="T25" fmla="*/ 49 h 215"/>
                <a:gd name="T26" fmla="*/ 24 w 219"/>
                <a:gd name="T27" fmla="*/ 49 h 215"/>
                <a:gd name="T28" fmla="*/ 65 w 219"/>
                <a:gd name="T29" fmla="*/ 28 h 215"/>
                <a:gd name="T30" fmla="*/ 65 w 219"/>
                <a:gd name="T31" fmla="*/ 12 h 215"/>
                <a:gd name="T32" fmla="*/ 124 w 219"/>
                <a:gd name="T33" fmla="*/ 12 h 215"/>
                <a:gd name="T34" fmla="*/ 124 w 219"/>
                <a:gd name="T35" fmla="*/ 0 h 215"/>
                <a:gd name="T36" fmla="*/ 152 w 219"/>
                <a:gd name="T37" fmla="*/ 0 h 215"/>
                <a:gd name="T38" fmla="*/ 152 w 219"/>
                <a:gd name="T39" fmla="*/ 12 h 215"/>
                <a:gd name="T40" fmla="*/ 215 w 219"/>
                <a:gd name="T41" fmla="*/ 12 h 215"/>
                <a:gd name="T42" fmla="*/ 215 w 219"/>
                <a:gd name="T43" fmla="*/ 28 h 215"/>
                <a:gd name="T44" fmla="*/ 152 w 219"/>
                <a:gd name="T45" fmla="*/ 28 h 215"/>
                <a:gd name="T46" fmla="*/ 152 w 219"/>
                <a:gd name="T47" fmla="*/ 42 h 215"/>
                <a:gd name="T48" fmla="*/ 208 w 219"/>
                <a:gd name="T49" fmla="*/ 42 h 215"/>
                <a:gd name="T50" fmla="*/ 208 w 219"/>
                <a:gd name="T51" fmla="*/ 58 h 215"/>
                <a:gd name="T52" fmla="*/ 152 w 219"/>
                <a:gd name="T53" fmla="*/ 58 h 215"/>
                <a:gd name="T54" fmla="*/ 152 w 219"/>
                <a:gd name="T55" fmla="*/ 74 h 215"/>
                <a:gd name="T56" fmla="*/ 219 w 219"/>
                <a:gd name="T57" fmla="*/ 74 h 215"/>
                <a:gd name="T58" fmla="*/ 219 w 219"/>
                <a:gd name="T59" fmla="*/ 90 h 215"/>
                <a:gd name="T60" fmla="*/ 59 w 219"/>
                <a:gd name="T61" fmla="*/ 90 h 215"/>
                <a:gd name="T62" fmla="*/ 59 w 219"/>
                <a:gd name="T63" fmla="*/ 74 h 215"/>
                <a:gd name="T64" fmla="*/ 124 w 219"/>
                <a:gd name="T65" fmla="*/ 74 h 215"/>
                <a:gd name="T66" fmla="*/ 124 w 219"/>
                <a:gd name="T67" fmla="*/ 58 h 215"/>
                <a:gd name="T68" fmla="*/ 69 w 219"/>
                <a:gd name="T69" fmla="*/ 58 h 215"/>
                <a:gd name="T70" fmla="*/ 69 w 219"/>
                <a:gd name="T71" fmla="*/ 42 h 215"/>
                <a:gd name="T72" fmla="*/ 124 w 219"/>
                <a:gd name="T73" fmla="*/ 42 h 215"/>
                <a:gd name="T74" fmla="*/ 124 w 219"/>
                <a:gd name="T75" fmla="*/ 28 h 215"/>
                <a:gd name="T76" fmla="*/ 65 w 219"/>
                <a:gd name="T77" fmla="*/ 28 h 215"/>
                <a:gd name="T78" fmla="*/ 73 w 219"/>
                <a:gd name="T79" fmla="*/ 215 h 215"/>
                <a:gd name="T80" fmla="*/ 73 w 219"/>
                <a:gd name="T81" fmla="*/ 101 h 215"/>
                <a:gd name="T82" fmla="*/ 204 w 219"/>
                <a:gd name="T83" fmla="*/ 101 h 215"/>
                <a:gd name="T84" fmla="*/ 204 w 219"/>
                <a:gd name="T85" fmla="*/ 185 h 215"/>
                <a:gd name="T86" fmla="*/ 176 w 219"/>
                <a:gd name="T87" fmla="*/ 214 h 215"/>
                <a:gd name="T88" fmla="*/ 156 w 219"/>
                <a:gd name="T89" fmla="*/ 214 h 215"/>
                <a:gd name="T90" fmla="*/ 156 w 219"/>
                <a:gd name="T91" fmla="*/ 196 h 215"/>
                <a:gd name="T92" fmla="*/ 164 w 219"/>
                <a:gd name="T93" fmla="*/ 196 h 215"/>
                <a:gd name="T94" fmla="*/ 176 w 219"/>
                <a:gd name="T95" fmla="*/ 185 h 215"/>
                <a:gd name="T96" fmla="*/ 176 w 219"/>
                <a:gd name="T97" fmla="*/ 180 h 215"/>
                <a:gd name="T98" fmla="*/ 100 w 219"/>
                <a:gd name="T99" fmla="*/ 180 h 215"/>
                <a:gd name="T100" fmla="*/ 100 w 219"/>
                <a:gd name="T101" fmla="*/ 215 h 215"/>
                <a:gd name="T102" fmla="*/ 73 w 219"/>
                <a:gd name="T103" fmla="*/ 215 h 215"/>
                <a:gd name="T104" fmla="*/ 100 w 219"/>
                <a:gd name="T105" fmla="*/ 118 h 215"/>
                <a:gd name="T106" fmla="*/ 100 w 219"/>
                <a:gd name="T107" fmla="*/ 134 h 215"/>
                <a:gd name="T108" fmla="*/ 176 w 219"/>
                <a:gd name="T109" fmla="*/ 134 h 215"/>
                <a:gd name="T110" fmla="*/ 176 w 219"/>
                <a:gd name="T111" fmla="*/ 118 h 215"/>
                <a:gd name="T112" fmla="*/ 100 w 219"/>
                <a:gd name="T113" fmla="*/ 118 h 215"/>
                <a:gd name="T114" fmla="*/ 100 w 219"/>
                <a:gd name="T115" fmla="*/ 149 h 215"/>
                <a:gd name="T116" fmla="*/ 100 w 219"/>
                <a:gd name="T117" fmla="*/ 164 h 215"/>
                <a:gd name="T118" fmla="*/ 176 w 219"/>
                <a:gd name="T119" fmla="*/ 164 h 215"/>
                <a:gd name="T120" fmla="*/ 176 w 219"/>
                <a:gd name="T121" fmla="*/ 149 h 215"/>
                <a:gd name="T122" fmla="*/ 100 w 219"/>
                <a:gd name="T123" fmla="*/ 149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215">
                  <a:moveTo>
                    <a:pt x="18" y="212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52" y="173"/>
                    <a:pt x="58" y="169"/>
                    <a:pt x="64" y="165"/>
                  </a:cubicBezTo>
                  <a:cubicBezTo>
                    <a:pt x="64" y="186"/>
                    <a:pt x="64" y="186"/>
                    <a:pt x="64" y="186"/>
                  </a:cubicBezTo>
                  <a:cubicBezTo>
                    <a:pt x="51" y="197"/>
                    <a:pt x="35" y="205"/>
                    <a:pt x="18" y="212"/>
                  </a:cubicBezTo>
                  <a:close/>
                  <a:moveTo>
                    <a:pt x="24" y="49"/>
                  </a:moveTo>
                  <a:cubicBezTo>
                    <a:pt x="20" y="34"/>
                    <a:pt x="15" y="19"/>
                    <a:pt x="6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41" y="17"/>
                    <a:pt x="47" y="32"/>
                    <a:pt x="52" y="49"/>
                  </a:cubicBezTo>
                  <a:lnTo>
                    <a:pt x="24" y="49"/>
                  </a:lnTo>
                  <a:close/>
                  <a:moveTo>
                    <a:pt x="65" y="28"/>
                  </a:moveTo>
                  <a:cubicBezTo>
                    <a:pt x="65" y="12"/>
                    <a:pt x="65" y="12"/>
                    <a:pt x="6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219" y="74"/>
                    <a:pt x="219" y="74"/>
                    <a:pt x="219" y="74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65" y="28"/>
                  </a:lnTo>
                  <a:close/>
                  <a:moveTo>
                    <a:pt x="73" y="215"/>
                  </a:moveTo>
                  <a:cubicBezTo>
                    <a:pt x="73" y="101"/>
                    <a:pt x="73" y="101"/>
                    <a:pt x="73" y="101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4" y="205"/>
                    <a:pt x="195" y="215"/>
                    <a:pt x="176" y="214"/>
                  </a:cubicBezTo>
                  <a:cubicBezTo>
                    <a:pt x="156" y="214"/>
                    <a:pt x="156" y="214"/>
                    <a:pt x="156" y="214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73" y="196"/>
                    <a:pt x="177" y="193"/>
                    <a:pt x="176" y="185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215"/>
                    <a:pt x="100" y="215"/>
                    <a:pt x="100" y="215"/>
                  </a:cubicBezTo>
                  <a:lnTo>
                    <a:pt x="73" y="215"/>
                  </a:lnTo>
                  <a:close/>
                  <a:moveTo>
                    <a:pt x="100" y="118"/>
                  </a:moveTo>
                  <a:cubicBezTo>
                    <a:pt x="100" y="134"/>
                    <a:pt x="100" y="134"/>
                    <a:pt x="100" y="134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6" y="118"/>
                    <a:pt x="176" y="118"/>
                    <a:pt x="176" y="118"/>
                  </a:cubicBezTo>
                  <a:lnTo>
                    <a:pt x="100" y="118"/>
                  </a:lnTo>
                  <a:close/>
                  <a:moveTo>
                    <a:pt x="100" y="149"/>
                  </a:moveTo>
                  <a:cubicBezTo>
                    <a:pt x="100" y="164"/>
                    <a:pt x="100" y="164"/>
                    <a:pt x="100" y="164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76" y="149"/>
                    <a:pt x="176" y="149"/>
                    <a:pt x="176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0"/>
            <p:cNvSpPr>
              <a:spLocks noEditPoints="1"/>
            </p:cNvSpPr>
            <p:nvPr userDrawn="1"/>
          </p:nvSpPr>
          <p:spPr bwMode="auto">
            <a:xfrm>
              <a:off x="3765551" y="1181100"/>
              <a:ext cx="374650" cy="395288"/>
            </a:xfrm>
            <a:custGeom>
              <a:gdLst>
                <a:gd name="T0" fmla="*/ 13 w 205"/>
                <a:gd name="T1" fmla="*/ 153 h 215"/>
                <a:gd name="T2" fmla="*/ 13 w 205"/>
                <a:gd name="T3" fmla="*/ 136 h 215"/>
                <a:gd name="T4" fmla="*/ 84 w 205"/>
                <a:gd name="T5" fmla="*/ 97 h 215"/>
                <a:gd name="T6" fmla="*/ 1 w 205"/>
                <a:gd name="T7" fmla="*/ 114 h 215"/>
                <a:gd name="T8" fmla="*/ 1 w 205"/>
                <a:gd name="T9" fmla="*/ 95 h 215"/>
                <a:gd name="T10" fmla="*/ 79 w 205"/>
                <a:gd name="T11" fmla="*/ 77 h 215"/>
                <a:gd name="T12" fmla="*/ 36 w 205"/>
                <a:gd name="T13" fmla="*/ 65 h 215"/>
                <a:gd name="T14" fmla="*/ 36 w 205"/>
                <a:gd name="T15" fmla="*/ 52 h 215"/>
                <a:gd name="T16" fmla="*/ 4 w 205"/>
                <a:gd name="T17" fmla="*/ 60 h 215"/>
                <a:gd name="T18" fmla="*/ 4 w 205"/>
                <a:gd name="T19" fmla="*/ 44 h 215"/>
                <a:gd name="T20" fmla="*/ 73 w 205"/>
                <a:gd name="T21" fmla="*/ 0 h 215"/>
                <a:gd name="T22" fmla="*/ 107 w 205"/>
                <a:gd name="T23" fmla="*/ 0 h 215"/>
                <a:gd name="T24" fmla="*/ 102 w 205"/>
                <a:gd name="T25" fmla="*/ 6 h 215"/>
                <a:gd name="T26" fmla="*/ 96 w 205"/>
                <a:gd name="T27" fmla="*/ 14 h 215"/>
                <a:gd name="T28" fmla="*/ 196 w 205"/>
                <a:gd name="T29" fmla="*/ 14 h 215"/>
                <a:gd name="T30" fmla="*/ 196 w 205"/>
                <a:gd name="T31" fmla="*/ 33 h 215"/>
                <a:gd name="T32" fmla="*/ 107 w 205"/>
                <a:gd name="T33" fmla="*/ 91 h 215"/>
                <a:gd name="T34" fmla="*/ 126 w 205"/>
                <a:gd name="T35" fmla="*/ 91 h 215"/>
                <a:gd name="T36" fmla="*/ 114 w 205"/>
                <a:gd name="T37" fmla="*/ 105 h 215"/>
                <a:gd name="T38" fmla="*/ 205 w 205"/>
                <a:gd name="T39" fmla="*/ 105 h 215"/>
                <a:gd name="T40" fmla="*/ 205 w 205"/>
                <a:gd name="T41" fmla="*/ 124 h 215"/>
                <a:gd name="T42" fmla="*/ 0 w 205"/>
                <a:gd name="T43" fmla="*/ 215 h 215"/>
                <a:gd name="T44" fmla="*/ 0 w 205"/>
                <a:gd name="T45" fmla="*/ 197 h 215"/>
                <a:gd name="T46" fmla="*/ 96 w 205"/>
                <a:gd name="T47" fmla="*/ 172 h 215"/>
                <a:gd name="T48" fmla="*/ 45 w 205"/>
                <a:gd name="T49" fmla="*/ 157 h 215"/>
                <a:gd name="T50" fmla="*/ 45 w 205"/>
                <a:gd name="T51" fmla="*/ 145 h 215"/>
                <a:gd name="T52" fmla="*/ 13 w 205"/>
                <a:gd name="T53" fmla="*/ 153 h 215"/>
                <a:gd name="T54" fmla="*/ 156 w 205"/>
                <a:gd name="T55" fmla="*/ 33 h 215"/>
                <a:gd name="T56" fmla="*/ 76 w 205"/>
                <a:gd name="T57" fmla="*/ 33 h 215"/>
                <a:gd name="T58" fmla="*/ 50 w 205"/>
                <a:gd name="T59" fmla="*/ 48 h 215"/>
                <a:gd name="T60" fmla="*/ 102 w 205"/>
                <a:gd name="T61" fmla="*/ 61 h 215"/>
                <a:gd name="T62" fmla="*/ 102 w 205"/>
                <a:gd name="T63" fmla="*/ 67 h 215"/>
                <a:gd name="T64" fmla="*/ 156 w 205"/>
                <a:gd name="T65" fmla="*/ 33 h 215"/>
                <a:gd name="T66" fmla="*/ 164 w 205"/>
                <a:gd name="T67" fmla="*/ 124 h 215"/>
                <a:gd name="T68" fmla="*/ 92 w 205"/>
                <a:gd name="T69" fmla="*/ 124 h 215"/>
                <a:gd name="T70" fmla="*/ 59 w 205"/>
                <a:gd name="T71" fmla="*/ 140 h 215"/>
                <a:gd name="T72" fmla="*/ 113 w 205"/>
                <a:gd name="T73" fmla="*/ 154 h 215"/>
                <a:gd name="T74" fmla="*/ 113 w 205"/>
                <a:gd name="T75" fmla="*/ 164 h 215"/>
                <a:gd name="T76" fmla="*/ 164 w 205"/>
                <a:gd name="T77" fmla="*/ 124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5" h="215">
                  <a:moveTo>
                    <a:pt x="13" y="153"/>
                  </a:moveTo>
                  <a:cubicBezTo>
                    <a:pt x="13" y="136"/>
                    <a:pt x="13" y="136"/>
                    <a:pt x="13" y="136"/>
                  </a:cubicBezTo>
                  <a:cubicBezTo>
                    <a:pt x="46" y="126"/>
                    <a:pt x="69" y="113"/>
                    <a:pt x="84" y="97"/>
                  </a:cubicBezTo>
                  <a:cubicBezTo>
                    <a:pt x="66" y="103"/>
                    <a:pt x="38" y="109"/>
                    <a:pt x="1" y="114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33" y="90"/>
                    <a:pt x="59" y="83"/>
                    <a:pt x="79" y="77"/>
                  </a:cubicBezTo>
                  <a:cubicBezTo>
                    <a:pt x="69" y="72"/>
                    <a:pt x="54" y="68"/>
                    <a:pt x="36" y="6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6" y="55"/>
                    <a:pt x="16" y="58"/>
                    <a:pt x="4" y="6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5" y="35"/>
                    <a:pt x="58" y="20"/>
                    <a:pt x="7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1"/>
                    <a:pt x="104" y="3"/>
                    <a:pt x="102" y="6"/>
                  </a:cubicBezTo>
                  <a:cubicBezTo>
                    <a:pt x="100" y="9"/>
                    <a:pt x="98" y="12"/>
                    <a:pt x="96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70" y="60"/>
                    <a:pt x="141" y="79"/>
                    <a:pt x="107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2" y="95"/>
                    <a:pt x="118" y="100"/>
                    <a:pt x="114" y="105"/>
                  </a:cubicBezTo>
                  <a:cubicBezTo>
                    <a:pt x="205" y="105"/>
                    <a:pt x="205" y="105"/>
                    <a:pt x="205" y="105"/>
                  </a:cubicBezTo>
                  <a:cubicBezTo>
                    <a:pt x="205" y="124"/>
                    <a:pt x="205" y="124"/>
                    <a:pt x="205" y="124"/>
                  </a:cubicBezTo>
                  <a:cubicBezTo>
                    <a:pt x="164" y="175"/>
                    <a:pt x="96" y="205"/>
                    <a:pt x="0" y="215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7" y="192"/>
                    <a:pt x="69" y="184"/>
                    <a:pt x="96" y="172"/>
                  </a:cubicBezTo>
                  <a:cubicBezTo>
                    <a:pt x="79" y="166"/>
                    <a:pt x="62" y="161"/>
                    <a:pt x="45" y="157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36" y="148"/>
                    <a:pt x="25" y="151"/>
                    <a:pt x="13" y="153"/>
                  </a:cubicBezTo>
                  <a:close/>
                  <a:moveTo>
                    <a:pt x="156" y="33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68" y="39"/>
                    <a:pt x="60" y="44"/>
                    <a:pt x="50" y="48"/>
                  </a:cubicBezTo>
                  <a:cubicBezTo>
                    <a:pt x="68" y="50"/>
                    <a:pt x="86" y="54"/>
                    <a:pt x="102" y="61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18" y="61"/>
                    <a:pt x="136" y="50"/>
                    <a:pt x="156" y="33"/>
                  </a:cubicBezTo>
                  <a:close/>
                  <a:moveTo>
                    <a:pt x="164" y="124"/>
                  </a:moveTo>
                  <a:cubicBezTo>
                    <a:pt x="92" y="124"/>
                    <a:pt x="92" y="124"/>
                    <a:pt x="92" y="124"/>
                  </a:cubicBezTo>
                  <a:cubicBezTo>
                    <a:pt x="82" y="131"/>
                    <a:pt x="71" y="136"/>
                    <a:pt x="59" y="140"/>
                  </a:cubicBezTo>
                  <a:cubicBezTo>
                    <a:pt x="80" y="143"/>
                    <a:pt x="98" y="148"/>
                    <a:pt x="113" y="15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30" y="154"/>
                    <a:pt x="147" y="141"/>
                    <a:pt x="164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1"/>
            <p:cNvSpPr>
              <a:spLocks noEditPoints="1"/>
            </p:cNvSpPr>
            <p:nvPr userDrawn="1"/>
          </p:nvSpPr>
          <p:spPr bwMode="auto">
            <a:xfrm>
              <a:off x="4195763" y="1179513"/>
              <a:ext cx="393700" cy="393700"/>
            </a:xfrm>
            <a:custGeom>
              <a:gdLst>
                <a:gd name="T0" fmla="*/ 3 w 216"/>
                <a:gd name="T1" fmla="*/ 53 h 214"/>
                <a:gd name="T2" fmla="*/ 3 w 216"/>
                <a:gd name="T3" fmla="*/ 34 h 214"/>
                <a:gd name="T4" fmla="*/ 26 w 216"/>
                <a:gd name="T5" fmla="*/ 34 h 214"/>
                <a:gd name="T6" fmla="*/ 26 w 216"/>
                <a:gd name="T7" fmla="*/ 1 h 214"/>
                <a:gd name="T8" fmla="*/ 54 w 216"/>
                <a:gd name="T9" fmla="*/ 1 h 214"/>
                <a:gd name="T10" fmla="*/ 54 w 216"/>
                <a:gd name="T11" fmla="*/ 34 h 214"/>
                <a:gd name="T12" fmla="*/ 73 w 216"/>
                <a:gd name="T13" fmla="*/ 34 h 214"/>
                <a:gd name="T14" fmla="*/ 73 w 216"/>
                <a:gd name="T15" fmla="*/ 53 h 214"/>
                <a:gd name="T16" fmla="*/ 54 w 216"/>
                <a:gd name="T17" fmla="*/ 53 h 214"/>
                <a:gd name="T18" fmla="*/ 54 w 216"/>
                <a:gd name="T19" fmla="*/ 98 h 214"/>
                <a:gd name="T20" fmla="*/ 74 w 216"/>
                <a:gd name="T21" fmla="*/ 91 h 214"/>
                <a:gd name="T22" fmla="*/ 74 w 216"/>
                <a:gd name="T23" fmla="*/ 110 h 214"/>
                <a:gd name="T24" fmla="*/ 54 w 216"/>
                <a:gd name="T25" fmla="*/ 120 h 214"/>
                <a:gd name="T26" fmla="*/ 54 w 216"/>
                <a:gd name="T27" fmla="*/ 187 h 214"/>
                <a:gd name="T28" fmla="*/ 25 w 216"/>
                <a:gd name="T29" fmla="*/ 214 h 214"/>
                <a:gd name="T30" fmla="*/ 7 w 216"/>
                <a:gd name="T31" fmla="*/ 214 h 214"/>
                <a:gd name="T32" fmla="*/ 7 w 216"/>
                <a:gd name="T33" fmla="*/ 195 h 214"/>
                <a:gd name="T34" fmla="*/ 14 w 216"/>
                <a:gd name="T35" fmla="*/ 195 h 214"/>
                <a:gd name="T36" fmla="*/ 26 w 216"/>
                <a:gd name="T37" fmla="*/ 185 h 214"/>
                <a:gd name="T38" fmla="*/ 26 w 216"/>
                <a:gd name="T39" fmla="*/ 128 h 214"/>
                <a:gd name="T40" fmla="*/ 11 w 216"/>
                <a:gd name="T41" fmla="*/ 131 h 214"/>
                <a:gd name="T42" fmla="*/ 0 w 216"/>
                <a:gd name="T43" fmla="*/ 133 h 214"/>
                <a:gd name="T44" fmla="*/ 0 w 216"/>
                <a:gd name="T45" fmla="*/ 109 h 214"/>
                <a:gd name="T46" fmla="*/ 26 w 216"/>
                <a:gd name="T47" fmla="*/ 105 h 214"/>
                <a:gd name="T48" fmla="*/ 26 w 216"/>
                <a:gd name="T49" fmla="*/ 53 h 214"/>
                <a:gd name="T50" fmla="*/ 3 w 216"/>
                <a:gd name="T51" fmla="*/ 53 h 214"/>
                <a:gd name="T52" fmla="*/ 114 w 216"/>
                <a:gd name="T53" fmla="*/ 84 h 214"/>
                <a:gd name="T54" fmla="*/ 83 w 216"/>
                <a:gd name="T55" fmla="*/ 52 h 214"/>
                <a:gd name="T56" fmla="*/ 83 w 216"/>
                <a:gd name="T57" fmla="*/ 0 h 214"/>
                <a:gd name="T58" fmla="*/ 112 w 216"/>
                <a:gd name="T59" fmla="*/ 0 h 214"/>
                <a:gd name="T60" fmla="*/ 112 w 216"/>
                <a:gd name="T61" fmla="*/ 31 h 214"/>
                <a:gd name="T62" fmla="*/ 177 w 216"/>
                <a:gd name="T63" fmla="*/ 5 h 214"/>
                <a:gd name="T64" fmla="*/ 212 w 216"/>
                <a:gd name="T65" fmla="*/ 5 h 214"/>
                <a:gd name="T66" fmla="*/ 112 w 216"/>
                <a:gd name="T67" fmla="*/ 47 h 214"/>
                <a:gd name="T68" fmla="*/ 112 w 216"/>
                <a:gd name="T69" fmla="*/ 48 h 214"/>
                <a:gd name="T70" fmla="*/ 127 w 216"/>
                <a:gd name="T71" fmla="*/ 64 h 214"/>
                <a:gd name="T72" fmla="*/ 179 w 216"/>
                <a:gd name="T73" fmla="*/ 64 h 214"/>
                <a:gd name="T74" fmla="*/ 192 w 216"/>
                <a:gd name="T75" fmla="*/ 50 h 214"/>
                <a:gd name="T76" fmla="*/ 192 w 216"/>
                <a:gd name="T77" fmla="*/ 44 h 214"/>
                <a:gd name="T78" fmla="*/ 216 w 216"/>
                <a:gd name="T79" fmla="*/ 44 h 214"/>
                <a:gd name="T80" fmla="*/ 216 w 216"/>
                <a:gd name="T81" fmla="*/ 55 h 214"/>
                <a:gd name="T82" fmla="*/ 187 w 216"/>
                <a:gd name="T83" fmla="*/ 84 h 214"/>
                <a:gd name="T84" fmla="*/ 114 w 216"/>
                <a:gd name="T85" fmla="*/ 84 h 214"/>
                <a:gd name="T86" fmla="*/ 84 w 216"/>
                <a:gd name="T87" fmla="*/ 211 h 214"/>
                <a:gd name="T88" fmla="*/ 84 w 216"/>
                <a:gd name="T89" fmla="*/ 99 h 214"/>
                <a:gd name="T90" fmla="*/ 207 w 216"/>
                <a:gd name="T91" fmla="*/ 99 h 214"/>
                <a:gd name="T92" fmla="*/ 207 w 216"/>
                <a:gd name="T93" fmla="*/ 179 h 214"/>
                <a:gd name="T94" fmla="*/ 175 w 216"/>
                <a:gd name="T95" fmla="*/ 211 h 214"/>
                <a:gd name="T96" fmla="*/ 84 w 216"/>
                <a:gd name="T97" fmla="*/ 211 h 214"/>
                <a:gd name="T98" fmla="*/ 112 w 216"/>
                <a:gd name="T99" fmla="*/ 119 h 214"/>
                <a:gd name="T100" fmla="*/ 112 w 216"/>
                <a:gd name="T101" fmla="*/ 145 h 214"/>
                <a:gd name="T102" fmla="*/ 179 w 216"/>
                <a:gd name="T103" fmla="*/ 145 h 214"/>
                <a:gd name="T104" fmla="*/ 179 w 216"/>
                <a:gd name="T105" fmla="*/ 119 h 214"/>
                <a:gd name="T106" fmla="*/ 112 w 216"/>
                <a:gd name="T107" fmla="*/ 119 h 214"/>
                <a:gd name="T108" fmla="*/ 112 w 216"/>
                <a:gd name="T109" fmla="*/ 193 h 214"/>
                <a:gd name="T110" fmla="*/ 165 w 216"/>
                <a:gd name="T111" fmla="*/ 193 h 214"/>
                <a:gd name="T112" fmla="*/ 179 w 216"/>
                <a:gd name="T113" fmla="*/ 178 h 214"/>
                <a:gd name="T114" fmla="*/ 179 w 216"/>
                <a:gd name="T115" fmla="*/ 164 h 214"/>
                <a:gd name="T116" fmla="*/ 112 w 216"/>
                <a:gd name="T117" fmla="*/ 164 h 214"/>
                <a:gd name="T118" fmla="*/ 112 w 216"/>
                <a:gd name="T119" fmla="*/ 193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" h="214">
                  <a:moveTo>
                    <a:pt x="3" y="53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0" y="96"/>
                    <a:pt x="67" y="94"/>
                    <a:pt x="74" y="91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67" y="114"/>
                    <a:pt x="60" y="117"/>
                    <a:pt x="54" y="120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4" y="205"/>
                    <a:pt x="44" y="214"/>
                    <a:pt x="25" y="214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4" y="195"/>
                    <a:pt x="14" y="195"/>
                    <a:pt x="14" y="195"/>
                  </a:cubicBezTo>
                  <a:cubicBezTo>
                    <a:pt x="22" y="195"/>
                    <a:pt x="26" y="192"/>
                    <a:pt x="26" y="18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2" y="129"/>
                    <a:pt x="17" y="130"/>
                    <a:pt x="11" y="131"/>
                  </a:cubicBezTo>
                  <a:cubicBezTo>
                    <a:pt x="6" y="132"/>
                    <a:pt x="3" y="132"/>
                    <a:pt x="0" y="13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8" y="107"/>
                    <a:pt x="16" y="106"/>
                    <a:pt x="26" y="105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3" y="53"/>
                  </a:lnTo>
                  <a:close/>
                  <a:moveTo>
                    <a:pt x="114" y="84"/>
                  </a:moveTo>
                  <a:cubicBezTo>
                    <a:pt x="92" y="85"/>
                    <a:pt x="82" y="74"/>
                    <a:pt x="83" y="5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44" y="28"/>
                    <a:pt x="166" y="19"/>
                    <a:pt x="177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196" y="32"/>
                    <a:pt x="162" y="45"/>
                    <a:pt x="112" y="47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59"/>
                    <a:pt x="117" y="65"/>
                    <a:pt x="127" y="64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89" y="65"/>
                    <a:pt x="193" y="60"/>
                    <a:pt x="192" y="50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75"/>
                    <a:pt x="207" y="85"/>
                    <a:pt x="187" y="84"/>
                  </a:cubicBezTo>
                  <a:lnTo>
                    <a:pt x="114" y="84"/>
                  </a:lnTo>
                  <a:close/>
                  <a:moveTo>
                    <a:pt x="84" y="211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207" y="99"/>
                    <a:pt x="207" y="99"/>
                    <a:pt x="207" y="99"/>
                  </a:cubicBezTo>
                  <a:cubicBezTo>
                    <a:pt x="207" y="179"/>
                    <a:pt x="207" y="179"/>
                    <a:pt x="207" y="179"/>
                  </a:cubicBezTo>
                  <a:cubicBezTo>
                    <a:pt x="208" y="201"/>
                    <a:pt x="197" y="211"/>
                    <a:pt x="175" y="211"/>
                  </a:cubicBezTo>
                  <a:lnTo>
                    <a:pt x="84" y="211"/>
                  </a:lnTo>
                  <a:close/>
                  <a:moveTo>
                    <a:pt x="112" y="119"/>
                  </a:moveTo>
                  <a:cubicBezTo>
                    <a:pt x="112" y="145"/>
                    <a:pt x="112" y="145"/>
                    <a:pt x="112" y="145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79" y="119"/>
                    <a:pt x="179" y="119"/>
                    <a:pt x="179" y="119"/>
                  </a:cubicBezTo>
                  <a:lnTo>
                    <a:pt x="112" y="119"/>
                  </a:lnTo>
                  <a:close/>
                  <a:moveTo>
                    <a:pt x="112" y="193"/>
                  </a:moveTo>
                  <a:cubicBezTo>
                    <a:pt x="165" y="193"/>
                    <a:pt x="165" y="193"/>
                    <a:pt x="165" y="193"/>
                  </a:cubicBezTo>
                  <a:cubicBezTo>
                    <a:pt x="175" y="193"/>
                    <a:pt x="180" y="188"/>
                    <a:pt x="179" y="178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12" y="164"/>
                    <a:pt x="112" y="164"/>
                    <a:pt x="112" y="164"/>
                  </a:cubicBezTo>
                  <a:lnTo>
                    <a:pt x="112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2"/>
            <p:cNvSpPr>
              <a:spLocks noEditPoints="1"/>
            </p:cNvSpPr>
            <p:nvPr userDrawn="1"/>
          </p:nvSpPr>
          <p:spPr bwMode="auto">
            <a:xfrm>
              <a:off x="4645026" y="1179513"/>
              <a:ext cx="384175" cy="388938"/>
            </a:xfrm>
            <a:custGeom>
              <a:gdLst>
                <a:gd name="T0" fmla="*/ 0 w 210"/>
                <a:gd name="T1" fmla="*/ 212 h 212"/>
                <a:gd name="T2" fmla="*/ 12 w 210"/>
                <a:gd name="T3" fmla="*/ 161 h 212"/>
                <a:gd name="T4" fmla="*/ 38 w 210"/>
                <a:gd name="T5" fmla="*/ 161 h 212"/>
                <a:gd name="T6" fmla="*/ 28 w 210"/>
                <a:gd name="T7" fmla="*/ 212 h 212"/>
                <a:gd name="T8" fmla="*/ 0 w 210"/>
                <a:gd name="T9" fmla="*/ 212 h 212"/>
                <a:gd name="T10" fmla="*/ 19 w 210"/>
                <a:gd name="T11" fmla="*/ 149 h 212"/>
                <a:gd name="T12" fmla="*/ 19 w 210"/>
                <a:gd name="T13" fmla="*/ 64 h 212"/>
                <a:gd name="T14" fmla="*/ 84 w 210"/>
                <a:gd name="T15" fmla="*/ 64 h 212"/>
                <a:gd name="T16" fmla="*/ 84 w 210"/>
                <a:gd name="T17" fmla="*/ 0 h 212"/>
                <a:gd name="T18" fmla="*/ 115 w 210"/>
                <a:gd name="T19" fmla="*/ 0 h 212"/>
                <a:gd name="T20" fmla="*/ 115 w 210"/>
                <a:gd name="T21" fmla="*/ 20 h 212"/>
                <a:gd name="T22" fmla="*/ 210 w 210"/>
                <a:gd name="T23" fmla="*/ 20 h 212"/>
                <a:gd name="T24" fmla="*/ 210 w 210"/>
                <a:gd name="T25" fmla="*/ 40 h 212"/>
                <a:gd name="T26" fmla="*/ 115 w 210"/>
                <a:gd name="T27" fmla="*/ 40 h 212"/>
                <a:gd name="T28" fmla="*/ 115 w 210"/>
                <a:gd name="T29" fmla="*/ 64 h 212"/>
                <a:gd name="T30" fmla="*/ 191 w 210"/>
                <a:gd name="T31" fmla="*/ 64 h 212"/>
                <a:gd name="T32" fmla="*/ 191 w 210"/>
                <a:gd name="T33" fmla="*/ 113 h 212"/>
                <a:gd name="T34" fmla="*/ 158 w 210"/>
                <a:gd name="T35" fmla="*/ 149 h 212"/>
                <a:gd name="T36" fmla="*/ 19 w 210"/>
                <a:gd name="T37" fmla="*/ 149 h 212"/>
                <a:gd name="T38" fmla="*/ 49 w 210"/>
                <a:gd name="T39" fmla="*/ 128 h 212"/>
                <a:gd name="T40" fmla="*/ 147 w 210"/>
                <a:gd name="T41" fmla="*/ 128 h 212"/>
                <a:gd name="T42" fmla="*/ 162 w 210"/>
                <a:gd name="T43" fmla="*/ 112 h 212"/>
                <a:gd name="T44" fmla="*/ 162 w 210"/>
                <a:gd name="T45" fmla="*/ 85 h 212"/>
                <a:gd name="T46" fmla="*/ 49 w 210"/>
                <a:gd name="T47" fmla="*/ 85 h 212"/>
                <a:gd name="T48" fmla="*/ 49 w 210"/>
                <a:gd name="T49" fmla="*/ 128 h 212"/>
                <a:gd name="T50" fmla="*/ 67 w 210"/>
                <a:gd name="T51" fmla="*/ 212 h 212"/>
                <a:gd name="T52" fmla="*/ 60 w 210"/>
                <a:gd name="T53" fmla="*/ 161 h 212"/>
                <a:gd name="T54" fmla="*/ 86 w 210"/>
                <a:gd name="T55" fmla="*/ 161 h 212"/>
                <a:gd name="T56" fmla="*/ 95 w 210"/>
                <a:gd name="T57" fmla="*/ 212 h 212"/>
                <a:gd name="T58" fmla="*/ 67 w 210"/>
                <a:gd name="T59" fmla="*/ 212 h 212"/>
                <a:gd name="T60" fmla="*/ 125 w 210"/>
                <a:gd name="T61" fmla="*/ 212 h 212"/>
                <a:gd name="T62" fmla="*/ 115 w 210"/>
                <a:gd name="T63" fmla="*/ 161 h 212"/>
                <a:gd name="T64" fmla="*/ 140 w 210"/>
                <a:gd name="T65" fmla="*/ 161 h 212"/>
                <a:gd name="T66" fmla="*/ 153 w 210"/>
                <a:gd name="T67" fmla="*/ 212 h 212"/>
                <a:gd name="T68" fmla="*/ 125 w 210"/>
                <a:gd name="T69" fmla="*/ 212 h 212"/>
                <a:gd name="T70" fmla="*/ 181 w 210"/>
                <a:gd name="T71" fmla="*/ 212 h 212"/>
                <a:gd name="T72" fmla="*/ 170 w 210"/>
                <a:gd name="T73" fmla="*/ 161 h 212"/>
                <a:gd name="T74" fmla="*/ 196 w 210"/>
                <a:gd name="T75" fmla="*/ 161 h 212"/>
                <a:gd name="T76" fmla="*/ 210 w 210"/>
                <a:gd name="T77" fmla="*/ 212 h 212"/>
                <a:gd name="T78" fmla="*/ 181 w 210"/>
                <a:gd name="T79" fmla="*/ 212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0" h="211">
                  <a:moveTo>
                    <a:pt x="0" y="212"/>
                  </a:moveTo>
                  <a:cubicBezTo>
                    <a:pt x="1" y="199"/>
                    <a:pt x="5" y="182"/>
                    <a:pt x="12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3" y="178"/>
                    <a:pt x="30" y="195"/>
                    <a:pt x="28" y="212"/>
                  </a:cubicBezTo>
                  <a:lnTo>
                    <a:pt x="0" y="212"/>
                  </a:lnTo>
                  <a:close/>
                  <a:moveTo>
                    <a:pt x="19" y="149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2" y="138"/>
                    <a:pt x="181" y="149"/>
                    <a:pt x="158" y="149"/>
                  </a:cubicBezTo>
                  <a:lnTo>
                    <a:pt x="19" y="149"/>
                  </a:lnTo>
                  <a:close/>
                  <a:moveTo>
                    <a:pt x="49" y="128"/>
                  </a:moveTo>
                  <a:cubicBezTo>
                    <a:pt x="147" y="128"/>
                    <a:pt x="147" y="128"/>
                    <a:pt x="147" y="128"/>
                  </a:cubicBezTo>
                  <a:cubicBezTo>
                    <a:pt x="157" y="128"/>
                    <a:pt x="162" y="123"/>
                    <a:pt x="162" y="112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49" y="85"/>
                    <a:pt x="49" y="85"/>
                    <a:pt x="49" y="85"/>
                  </a:cubicBezTo>
                  <a:lnTo>
                    <a:pt x="49" y="128"/>
                  </a:lnTo>
                  <a:close/>
                  <a:moveTo>
                    <a:pt x="67" y="212"/>
                  </a:moveTo>
                  <a:cubicBezTo>
                    <a:pt x="67" y="195"/>
                    <a:pt x="64" y="179"/>
                    <a:pt x="60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1" y="179"/>
                    <a:pt x="94" y="195"/>
                    <a:pt x="95" y="212"/>
                  </a:cubicBezTo>
                  <a:lnTo>
                    <a:pt x="67" y="212"/>
                  </a:lnTo>
                  <a:close/>
                  <a:moveTo>
                    <a:pt x="125" y="212"/>
                  </a:moveTo>
                  <a:cubicBezTo>
                    <a:pt x="123" y="196"/>
                    <a:pt x="120" y="179"/>
                    <a:pt x="115" y="161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7" y="179"/>
                    <a:pt x="151" y="195"/>
                    <a:pt x="153" y="212"/>
                  </a:cubicBezTo>
                  <a:lnTo>
                    <a:pt x="125" y="212"/>
                  </a:lnTo>
                  <a:close/>
                  <a:moveTo>
                    <a:pt x="181" y="212"/>
                  </a:moveTo>
                  <a:cubicBezTo>
                    <a:pt x="180" y="198"/>
                    <a:pt x="176" y="181"/>
                    <a:pt x="170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3" y="179"/>
                    <a:pt x="207" y="195"/>
                    <a:pt x="210" y="212"/>
                  </a:cubicBezTo>
                  <a:lnTo>
                    <a:pt x="181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Freeform 148"/>
          <p:cNvSpPr>
            <a:spLocks noChangeAspect="1" noEditPoints="1"/>
          </p:cNvSpPr>
          <p:nvPr userDrawn="1"/>
        </p:nvSpPr>
        <p:spPr bwMode="auto">
          <a:xfrm rot="6764112">
            <a:off x="6789367" y="5629217"/>
            <a:ext cx="288000" cy="303535"/>
          </a:xfrm>
          <a:custGeom>
            <a:gdLst>
              <a:gd name="T0" fmla="*/ 32 w 193"/>
              <a:gd name="T1" fmla="*/ 24 h 204"/>
              <a:gd name="T2" fmla="*/ 73 w 193"/>
              <a:gd name="T3" fmla="*/ 81 h 204"/>
              <a:gd name="T4" fmla="*/ 68 w 193"/>
              <a:gd name="T5" fmla="*/ 60 h 204"/>
              <a:gd name="T6" fmla="*/ 75 w 193"/>
              <a:gd name="T7" fmla="*/ 47 h 204"/>
              <a:gd name="T8" fmla="*/ 92 w 193"/>
              <a:gd name="T9" fmla="*/ 58 h 204"/>
              <a:gd name="T10" fmla="*/ 99 w 193"/>
              <a:gd name="T11" fmla="*/ 56 h 204"/>
              <a:gd name="T12" fmla="*/ 100 w 193"/>
              <a:gd name="T13" fmla="*/ 42 h 204"/>
              <a:gd name="T14" fmla="*/ 117 w 193"/>
              <a:gd name="T15" fmla="*/ 44 h 204"/>
              <a:gd name="T16" fmla="*/ 119 w 193"/>
              <a:gd name="T17" fmla="*/ 48 h 204"/>
              <a:gd name="T18" fmla="*/ 125 w 193"/>
              <a:gd name="T19" fmla="*/ 57 h 204"/>
              <a:gd name="T20" fmla="*/ 126 w 193"/>
              <a:gd name="T21" fmla="*/ 53 h 204"/>
              <a:gd name="T22" fmla="*/ 137 w 193"/>
              <a:gd name="T23" fmla="*/ 47 h 204"/>
              <a:gd name="T24" fmla="*/ 161 w 193"/>
              <a:gd name="T25" fmla="*/ 132 h 204"/>
              <a:gd name="T26" fmla="*/ 121 w 193"/>
              <a:gd name="T27" fmla="*/ 185 h 204"/>
              <a:gd name="T28" fmla="*/ 76 w 193"/>
              <a:gd name="T29" fmla="*/ 151 h 204"/>
              <a:gd name="T30" fmla="*/ 21 w 193"/>
              <a:gd name="T31" fmla="*/ 131 h 204"/>
              <a:gd name="T32" fmla="*/ 34 w 193"/>
              <a:gd name="T33" fmla="*/ 122 h 204"/>
              <a:gd name="T34" fmla="*/ 64 w 193"/>
              <a:gd name="T35" fmla="*/ 125 h 204"/>
              <a:gd name="T36" fmla="*/ 17 w 193"/>
              <a:gd name="T37" fmla="*/ 33 h 204"/>
              <a:gd name="T38" fmla="*/ 20 w 193"/>
              <a:gd name="T39" fmla="*/ 19 h 204"/>
              <a:gd name="T40" fmla="*/ 12 w 193"/>
              <a:gd name="T41" fmla="*/ 7 h 204"/>
              <a:gd name="T42" fmla="*/ 6 w 193"/>
              <a:gd name="T43" fmla="*/ 40 h 204"/>
              <a:gd name="T44" fmla="*/ 45 w 193"/>
              <a:gd name="T45" fmla="*/ 109 h 204"/>
              <a:gd name="T46" fmla="*/ 19 w 193"/>
              <a:gd name="T47" fmla="*/ 111 h 204"/>
              <a:gd name="T48" fmla="*/ 27 w 193"/>
              <a:gd name="T49" fmla="*/ 157 h 204"/>
              <a:gd name="T50" fmla="*/ 99 w 193"/>
              <a:gd name="T51" fmla="*/ 175 h 204"/>
              <a:gd name="T52" fmla="*/ 116 w 193"/>
              <a:gd name="T53" fmla="*/ 204 h 204"/>
              <a:gd name="T54" fmla="*/ 181 w 193"/>
              <a:gd name="T55" fmla="*/ 166 h 204"/>
              <a:gd name="T56" fmla="*/ 186 w 193"/>
              <a:gd name="T57" fmla="*/ 147 h 204"/>
              <a:gd name="T58" fmla="*/ 161 w 193"/>
              <a:gd name="T59" fmla="*/ 61 h 204"/>
              <a:gd name="T60" fmla="*/ 161 w 193"/>
              <a:gd name="T61" fmla="*/ 60 h 204"/>
              <a:gd name="T62" fmla="*/ 155 w 193"/>
              <a:gd name="T63" fmla="*/ 44 h 204"/>
              <a:gd name="T64" fmla="*/ 128 w 193"/>
              <a:gd name="T65" fmla="*/ 33 h 204"/>
              <a:gd name="T66" fmla="*/ 93 w 193"/>
              <a:gd name="T67" fmla="*/ 30 h 204"/>
              <a:gd name="T68" fmla="*/ 68 w 193"/>
              <a:gd name="T69" fmla="*/ 35 h 204"/>
              <a:gd name="T70" fmla="*/ 59 w 193"/>
              <a:gd name="T71" fmla="*/ 41 h 204"/>
              <a:gd name="T72" fmla="*/ 44 w 193"/>
              <a:gd name="T73" fmla="*/ 16 h 204"/>
              <a:gd name="T74" fmla="*/ 13 w 193"/>
              <a:gd name="T75" fmla="*/ 7 h 2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204">
                <a:moveTo>
                  <a:pt x="20" y="19"/>
                </a:moveTo>
                <a:cubicBezTo>
                  <a:pt x="25" y="16"/>
                  <a:pt x="29" y="19"/>
                  <a:pt x="32" y="24"/>
                </a:cubicBezTo>
                <a:cubicBezTo>
                  <a:pt x="32" y="24"/>
                  <a:pt x="65" y="79"/>
                  <a:pt x="65" y="80"/>
                </a:cubicBezTo>
                <a:cubicBezTo>
                  <a:pt x="67" y="83"/>
                  <a:pt x="71" y="82"/>
                  <a:pt x="73" y="81"/>
                </a:cubicBezTo>
                <a:cubicBezTo>
                  <a:pt x="75" y="79"/>
                  <a:pt x="77" y="75"/>
                  <a:pt x="74" y="69"/>
                </a:cubicBezTo>
                <a:cubicBezTo>
                  <a:pt x="68" y="60"/>
                  <a:pt x="68" y="60"/>
                  <a:pt x="68" y="60"/>
                </a:cubicBezTo>
                <a:cubicBezTo>
                  <a:pt x="65" y="56"/>
                  <a:pt x="68" y="52"/>
                  <a:pt x="73" y="48"/>
                </a:cubicBezTo>
                <a:cubicBezTo>
                  <a:pt x="73" y="48"/>
                  <a:pt x="74" y="47"/>
                  <a:pt x="75" y="47"/>
                </a:cubicBezTo>
                <a:cubicBezTo>
                  <a:pt x="79" y="45"/>
                  <a:pt x="83" y="44"/>
                  <a:pt x="86" y="48"/>
                </a:cubicBezTo>
                <a:cubicBezTo>
                  <a:pt x="92" y="58"/>
                  <a:pt x="92" y="58"/>
                  <a:pt x="92" y="58"/>
                </a:cubicBezTo>
                <a:cubicBezTo>
                  <a:pt x="94" y="61"/>
                  <a:pt x="96" y="61"/>
                  <a:pt x="97" y="61"/>
                </a:cubicBezTo>
                <a:cubicBezTo>
                  <a:pt x="99" y="60"/>
                  <a:pt x="99" y="56"/>
                  <a:pt x="99" y="56"/>
                </a:cubicBezTo>
                <a:cubicBezTo>
                  <a:pt x="97" y="51"/>
                  <a:pt x="97" y="51"/>
                  <a:pt x="97" y="51"/>
                </a:cubicBezTo>
                <a:cubicBezTo>
                  <a:pt x="96" y="47"/>
                  <a:pt x="97" y="44"/>
                  <a:pt x="100" y="42"/>
                </a:cubicBezTo>
                <a:cubicBezTo>
                  <a:pt x="101" y="42"/>
                  <a:pt x="102" y="41"/>
                  <a:pt x="104" y="41"/>
                </a:cubicBezTo>
                <a:cubicBezTo>
                  <a:pt x="109" y="39"/>
                  <a:pt x="115" y="38"/>
                  <a:pt x="117" y="44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8"/>
                  <a:pt x="121" y="60"/>
                  <a:pt x="124" y="59"/>
                </a:cubicBezTo>
                <a:cubicBezTo>
                  <a:pt x="124" y="58"/>
                  <a:pt x="125" y="58"/>
                  <a:pt x="125" y="57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0"/>
                  <a:pt x="127" y="49"/>
                  <a:pt x="128" y="48"/>
                </a:cubicBezTo>
                <a:cubicBezTo>
                  <a:pt x="130" y="47"/>
                  <a:pt x="134" y="47"/>
                  <a:pt x="137" y="47"/>
                </a:cubicBezTo>
                <a:cubicBezTo>
                  <a:pt x="143" y="47"/>
                  <a:pt x="144" y="53"/>
                  <a:pt x="147" y="64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21" y="185"/>
                  <a:pt x="121" y="185"/>
                  <a:pt x="121" y="18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8" y="162"/>
                  <a:pt x="94" y="162"/>
                  <a:pt x="76" y="151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24" y="142"/>
                  <a:pt x="20" y="136"/>
                  <a:pt x="21" y="131"/>
                </a:cubicBezTo>
                <a:cubicBezTo>
                  <a:pt x="22" y="127"/>
                  <a:pt x="24" y="125"/>
                  <a:pt x="26" y="123"/>
                </a:cubicBezTo>
                <a:cubicBezTo>
                  <a:pt x="29" y="122"/>
                  <a:pt x="31" y="121"/>
                  <a:pt x="34" y="122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2" y="125"/>
                  <a:pt x="63" y="125"/>
                  <a:pt x="64" y="125"/>
                </a:cubicBezTo>
                <a:cubicBezTo>
                  <a:pt x="68" y="123"/>
                  <a:pt x="64" y="113"/>
                  <a:pt x="52" y="92"/>
                </a:cubicBezTo>
                <a:cubicBezTo>
                  <a:pt x="17" y="33"/>
                  <a:pt x="17" y="33"/>
                  <a:pt x="17" y="33"/>
                </a:cubicBezTo>
                <a:cubicBezTo>
                  <a:pt x="14" y="28"/>
                  <a:pt x="15" y="22"/>
                  <a:pt x="20" y="19"/>
                </a:cubicBezTo>
                <a:cubicBezTo>
                  <a:pt x="20" y="19"/>
                  <a:pt x="20" y="19"/>
                  <a:pt x="20" y="19"/>
                </a:cubicBezTo>
                <a:moveTo>
                  <a:pt x="13" y="7"/>
                </a:moveTo>
                <a:cubicBezTo>
                  <a:pt x="13" y="7"/>
                  <a:pt x="13" y="7"/>
                  <a:pt x="12" y="7"/>
                </a:cubicBezTo>
                <a:cubicBezTo>
                  <a:pt x="7" y="11"/>
                  <a:pt x="3" y="16"/>
                  <a:pt x="1" y="22"/>
                </a:cubicBezTo>
                <a:cubicBezTo>
                  <a:pt x="0" y="29"/>
                  <a:pt x="3" y="34"/>
                  <a:pt x="6" y="40"/>
                </a:cubicBezTo>
                <a:cubicBezTo>
                  <a:pt x="40" y="98"/>
                  <a:pt x="40" y="98"/>
                  <a:pt x="40" y="98"/>
                </a:cubicBezTo>
                <a:cubicBezTo>
                  <a:pt x="43" y="102"/>
                  <a:pt x="44" y="106"/>
                  <a:pt x="45" y="109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0" y="107"/>
                  <a:pt x="24" y="108"/>
                  <a:pt x="19" y="111"/>
                </a:cubicBezTo>
                <a:cubicBezTo>
                  <a:pt x="13" y="115"/>
                  <a:pt x="9" y="121"/>
                  <a:pt x="7" y="128"/>
                </a:cubicBezTo>
                <a:cubicBezTo>
                  <a:pt x="5" y="142"/>
                  <a:pt x="14" y="154"/>
                  <a:pt x="27" y="157"/>
                </a:cubicBezTo>
                <a:cubicBezTo>
                  <a:pt x="71" y="165"/>
                  <a:pt x="71" y="165"/>
                  <a:pt x="71" y="165"/>
                </a:cubicBezTo>
                <a:cubicBezTo>
                  <a:pt x="82" y="171"/>
                  <a:pt x="92" y="174"/>
                  <a:pt x="99" y="175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28" y="197"/>
                  <a:pt x="128" y="197"/>
                  <a:pt x="128" y="197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86" y="147"/>
                  <a:pt x="186" y="147"/>
                  <a:pt x="186" y="14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61" y="61"/>
                  <a:pt x="161" y="61"/>
                  <a:pt x="161" y="61"/>
                </a:cubicBezTo>
                <a:cubicBezTo>
                  <a:pt x="161" y="61"/>
                  <a:pt x="161" y="61"/>
                  <a:pt x="161" y="61"/>
                </a:cubicBezTo>
                <a:cubicBezTo>
                  <a:pt x="161" y="60"/>
                  <a:pt x="161" y="60"/>
                  <a:pt x="161" y="60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59" y="53"/>
                  <a:pt x="157" y="48"/>
                  <a:pt x="155" y="44"/>
                </a:cubicBezTo>
                <a:cubicBezTo>
                  <a:pt x="150" y="35"/>
                  <a:pt x="142" y="33"/>
                  <a:pt x="137" y="33"/>
                </a:cubicBezTo>
                <a:cubicBezTo>
                  <a:pt x="134" y="33"/>
                  <a:pt x="131" y="33"/>
                  <a:pt x="128" y="33"/>
                </a:cubicBezTo>
                <a:cubicBezTo>
                  <a:pt x="123" y="27"/>
                  <a:pt x="113" y="23"/>
                  <a:pt x="99" y="28"/>
                </a:cubicBezTo>
                <a:cubicBezTo>
                  <a:pt x="97" y="28"/>
                  <a:pt x="95" y="29"/>
                  <a:pt x="93" y="30"/>
                </a:cubicBezTo>
                <a:cubicBezTo>
                  <a:pt x="92" y="31"/>
                  <a:pt x="90" y="32"/>
                  <a:pt x="89" y="33"/>
                </a:cubicBezTo>
                <a:cubicBezTo>
                  <a:pt x="84" y="30"/>
                  <a:pt x="76" y="30"/>
                  <a:pt x="68" y="35"/>
                </a:cubicBezTo>
                <a:cubicBezTo>
                  <a:pt x="67" y="35"/>
                  <a:pt x="64" y="37"/>
                  <a:pt x="63" y="38"/>
                </a:cubicBezTo>
                <a:cubicBezTo>
                  <a:pt x="61" y="39"/>
                  <a:pt x="60" y="40"/>
                  <a:pt x="59" y="41"/>
                </a:cubicBezTo>
                <a:cubicBezTo>
                  <a:pt x="52" y="30"/>
                  <a:pt x="46" y="19"/>
                  <a:pt x="44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7" y="5"/>
                  <a:pt x="25" y="0"/>
                  <a:pt x="13" y="7"/>
                </a:cubicBezTo>
                <a:close/>
              </a:path>
            </a:pathLst>
          </a:custGeom>
          <a:solidFill>
            <a:srgbClr val="806D3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5" name="组合 74"/>
          <p:cNvGrpSpPr>
            <a:grpSpLocks noChangeAspect="1"/>
          </p:cNvGrpSpPr>
          <p:nvPr userDrawn="1"/>
        </p:nvGrpSpPr>
        <p:grpSpPr>
          <a:xfrm>
            <a:off x="1344173" y="5871097"/>
            <a:ext cx="396000" cy="321564"/>
            <a:chOff x="3175" y="295276"/>
            <a:chExt cx="4856163" cy="3943350"/>
          </a:xfrm>
          <a:solidFill>
            <a:srgbClr val="F3EFE5"/>
          </a:solidFill>
        </p:grpSpPr>
        <p:sp>
          <p:nvSpPr>
            <p:cNvPr id="76" name="Freeform 10"/>
            <p:cNvSpPr>
              <a:spLocks noEditPoints="1"/>
            </p:cNvSpPr>
            <p:nvPr/>
          </p:nvSpPr>
          <p:spPr bwMode="auto">
            <a:xfrm>
              <a:off x="3175" y="741363"/>
              <a:ext cx="4173538" cy="3497263"/>
            </a:xfrm>
            <a:custGeom>
              <a:gdLst>
                <a:gd name="T0" fmla="*/ 957 w 1111"/>
                <a:gd name="T1" fmla="*/ 394 h 930"/>
                <a:gd name="T2" fmla="*/ 936 w 1111"/>
                <a:gd name="T3" fmla="*/ 362 h 930"/>
                <a:gd name="T4" fmla="*/ 936 w 1111"/>
                <a:gd name="T5" fmla="*/ 235 h 930"/>
                <a:gd name="T6" fmla="*/ 652 w 1111"/>
                <a:gd name="T7" fmla="*/ 233 h 930"/>
                <a:gd name="T8" fmla="*/ 622 w 1111"/>
                <a:gd name="T9" fmla="*/ 219 h 930"/>
                <a:gd name="T10" fmla="*/ 608 w 1111"/>
                <a:gd name="T11" fmla="*/ 70 h 930"/>
                <a:gd name="T12" fmla="*/ 190 w 1111"/>
                <a:gd name="T13" fmla="*/ 233 h 930"/>
                <a:gd name="T14" fmla="*/ 0 w 1111"/>
                <a:gd name="T15" fmla="*/ 591 h 930"/>
                <a:gd name="T16" fmla="*/ 534 w 1111"/>
                <a:gd name="T17" fmla="*/ 930 h 930"/>
                <a:gd name="T18" fmla="*/ 1111 w 1111"/>
                <a:gd name="T19" fmla="*/ 568 h 930"/>
                <a:gd name="T20" fmla="*/ 957 w 1111"/>
                <a:gd name="T21" fmla="*/ 394 h 930"/>
                <a:gd name="T22" fmla="*/ 535 w 1111"/>
                <a:gd name="T23" fmla="*/ 854 h 930"/>
                <a:gd name="T24" fmla="*/ 128 w 1111"/>
                <a:gd name="T25" fmla="*/ 641 h 930"/>
                <a:gd name="T26" fmla="*/ 485 w 1111"/>
                <a:gd name="T27" fmla="*/ 353 h 930"/>
                <a:gd name="T28" fmla="*/ 892 w 1111"/>
                <a:gd name="T29" fmla="*/ 565 h 930"/>
                <a:gd name="T30" fmla="*/ 535 w 1111"/>
                <a:gd name="T31" fmla="*/ 854 h 9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1" h="930">
                  <a:moveTo>
                    <a:pt x="957" y="394"/>
                  </a:moveTo>
                  <a:cubicBezTo>
                    <a:pt x="939" y="389"/>
                    <a:pt x="926" y="385"/>
                    <a:pt x="936" y="362"/>
                  </a:cubicBezTo>
                  <a:cubicBezTo>
                    <a:pt x="956" y="311"/>
                    <a:pt x="958" y="266"/>
                    <a:pt x="936" y="235"/>
                  </a:cubicBezTo>
                  <a:cubicBezTo>
                    <a:pt x="895" y="176"/>
                    <a:pt x="782" y="179"/>
                    <a:pt x="652" y="233"/>
                  </a:cubicBezTo>
                  <a:cubicBezTo>
                    <a:pt x="652" y="233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1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8"/>
                  </a:cubicBezTo>
                  <a:cubicBezTo>
                    <a:pt x="1111" y="472"/>
                    <a:pt x="1030" y="417"/>
                    <a:pt x="957" y="394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79"/>
                    <a:pt x="128" y="641"/>
                  </a:cubicBezTo>
                  <a:cubicBezTo>
                    <a:pt x="114" y="503"/>
                    <a:pt x="274" y="373"/>
                    <a:pt x="485" y="353"/>
                  </a:cubicBezTo>
                  <a:cubicBezTo>
                    <a:pt x="696" y="332"/>
                    <a:pt x="878" y="427"/>
                    <a:pt x="892" y="565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3094038" y="295276"/>
              <a:ext cx="1765300" cy="1868488"/>
            </a:xfrm>
            <a:custGeom>
              <a:gdLst>
                <a:gd name="T0" fmla="*/ 364 w 470"/>
                <a:gd name="T1" fmla="*/ 128 h 497"/>
                <a:gd name="T2" fmla="*/ 43 w 470"/>
                <a:gd name="T3" fmla="*/ 24 h 497"/>
                <a:gd name="T4" fmla="*/ 43 w 470"/>
                <a:gd name="T5" fmla="*/ 24 h 497"/>
                <a:gd name="T6" fmla="*/ 5 w 470"/>
                <a:gd name="T7" fmla="*/ 82 h 497"/>
                <a:gd name="T8" fmla="*/ 63 w 470"/>
                <a:gd name="T9" fmla="*/ 119 h 497"/>
                <a:gd name="T10" fmla="*/ 291 w 470"/>
                <a:gd name="T11" fmla="*/ 193 h 497"/>
                <a:gd name="T12" fmla="*/ 341 w 470"/>
                <a:gd name="T13" fmla="*/ 428 h 497"/>
                <a:gd name="T14" fmla="*/ 341 w 470"/>
                <a:gd name="T15" fmla="*/ 428 h 497"/>
                <a:gd name="T16" fmla="*/ 373 w 470"/>
                <a:gd name="T17" fmla="*/ 489 h 497"/>
                <a:gd name="T18" fmla="*/ 434 w 470"/>
                <a:gd name="T19" fmla="*/ 458 h 497"/>
                <a:gd name="T20" fmla="*/ 434 w 470"/>
                <a:gd name="T21" fmla="*/ 458 h 497"/>
                <a:gd name="T22" fmla="*/ 364 w 470"/>
                <a:gd name="T23" fmla="*/ 128 h 4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97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5"/>
                    <a:pt x="5" y="82"/>
                  </a:cubicBezTo>
                  <a:cubicBezTo>
                    <a:pt x="11" y="108"/>
                    <a:pt x="37" y="125"/>
                    <a:pt x="63" y="119"/>
                  </a:cubicBezTo>
                  <a:cubicBezTo>
                    <a:pt x="144" y="102"/>
                    <a:pt x="232" y="127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3"/>
                    <a:pt x="347" y="481"/>
                    <a:pt x="373" y="489"/>
                  </a:cubicBezTo>
                  <a:cubicBezTo>
                    <a:pt x="398" y="497"/>
                    <a:pt x="426" y="483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0"/>
                    <a:pt x="364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2"/>
            <p:cNvSpPr/>
            <p:nvPr/>
          </p:nvSpPr>
          <p:spPr bwMode="auto">
            <a:xfrm>
              <a:off x="3252788" y="974726"/>
              <a:ext cx="919163" cy="969963"/>
            </a:xfrm>
            <a:custGeom>
              <a:gdLst>
                <a:gd name="T0" fmla="*/ 193 w 245"/>
                <a:gd name="T1" fmla="*/ 63 h 258"/>
                <a:gd name="T2" fmla="*/ 37 w 245"/>
                <a:gd name="T3" fmla="*/ 12 h 258"/>
                <a:gd name="T4" fmla="*/ 5 w 245"/>
                <a:gd name="T5" fmla="*/ 62 h 258"/>
                <a:gd name="T6" fmla="*/ 54 w 245"/>
                <a:gd name="T7" fmla="*/ 94 h 258"/>
                <a:gd name="T8" fmla="*/ 54 w 245"/>
                <a:gd name="T9" fmla="*/ 94 h 258"/>
                <a:gd name="T10" fmla="*/ 131 w 245"/>
                <a:gd name="T11" fmla="*/ 119 h 258"/>
                <a:gd name="T12" fmla="*/ 148 w 245"/>
                <a:gd name="T13" fmla="*/ 198 h 258"/>
                <a:gd name="T14" fmla="*/ 148 w 245"/>
                <a:gd name="T15" fmla="*/ 198 h 258"/>
                <a:gd name="T16" fmla="*/ 175 w 245"/>
                <a:gd name="T17" fmla="*/ 251 h 258"/>
                <a:gd name="T18" fmla="*/ 228 w 245"/>
                <a:gd name="T19" fmla="*/ 223 h 258"/>
                <a:gd name="T20" fmla="*/ 193 w 245"/>
                <a:gd name="T21" fmla="*/ 63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58">
                  <a:moveTo>
                    <a:pt x="193" y="63"/>
                  </a:moveTo>
                  <a:cubicBezTo>
                    <a:pt x="153" y="18"/>
                    <a:pt x="92" y="0"/>
                    <a:pt x="37" y="12"/>
                  </a:cubicBezTo>
                  <a:cubicBezTo>
                    <a:pt x="14" y="17"/>
                    <a:pt x="0" y="39"/>
                    <a:pt x="5" y="62"/>
                  </a:cubicBezTo>
                  <a:cubicBezTo>
                    <a:pt x="9" y="85"/>
                    <a:pt x="32" y="99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9"/>
                    <a:pt x="111" y="97"/>
                    <a:pt x="131" y="119"/>
                  </a:cubicBezTo>
                  <a:cubicBezTo>
                    <a:pt x="151" y="141"/>
                    <a:pt x="156" y="171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1" y="220"/>
                    <a:pt x="153" y="243"/>
                    <a:pt x="175" y="251"/>
                  </a:cubicBezTo>
                  <a:cubicBezTo>
                    <a:pt x="197" y="258"/>
                    <a:pt x="220" y="246"/>
                    <a:pt x="228" y="223"/>
                  </a:cubicBezTo>
                  <a:cubicBezTo>
                    <a:pt x="245" y="169"/>
                    <a:pt x="234" y="108"/>
                    <a:pt x="193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3"/>
            <p:cNvSpPr>
              <a:spLocks noEditPoints="1"/>
            </p:cNvSpPr>
            <p:nvPr/>
          </p:nvSpPr>
          <p:spPr bwMode="auto">
            <a:xfrm>
              <a:off x="957263" y="2370138"/>
              <a:ext cx="1724025" cy="1485900"/>
            </a:xfrm>
            <a:custGeom>
              <a:gdLst>
                <a:gd name="T0" fmla="*/ 302 w 459"/>
                <a:gd name="T1" fmla="*/ 26 h 395"/>
                <a:gd name="T2" fmla="*/ 45 w 459"/>
                <a:gd name="T3" fmla="*/ 138 h 395"/>
                <a:gd name="T4" fmla="*/ 144 w 459"/>
                <a:gd name="T5" fmla="*/ 362 h 395"/>
                <a:gd name="T6" fmla="*/ 416 w 459"/>
                <a:gd name="T7" fmla="*/ 246 h 395"/>
                <a:gd name="T8" fmla="*/ 302 w 459"/>
                <a:gd name="T9" fmla="*/ 26 h 395"/>
                <a:gd name="T10" fmla="*/ 225 w 459"/>
                <a:gd name="T11" fmla="*/ 256 h 395"/>
                <a:gd name="T12" fmla="*/ 128 w 459"/>
                <a:gd name="T13" fmla="*/ 288 h 395"/>
                <a:gd name="T14" fmla="*/ 107 w 459"/>
                <a:gd name="T15" fmla="*/ 204 h 395"/>
                <a:gd name="T16" fmla="*/ 202 w 459"/>
                <a:gd name="T17" fmla="*/ 172 h 395"/>
                <a:gd name="T18" fmla="*/ 225 w 459"/>
                <a:gd name="T19" fmla="*/ 256 h 395"/>
                <a:gd name="T20" fmla="*/ 292 w 459"/>
                <a:gd name="T21" fmla="*/ 170 h 395"/>
                <a:gd name="T22" fmla="*/ 256 w 459"/>
                <a:gd name="T23" fmla="*/ 184 h 395"/>
                <a:gd name="T24" fmla="*/ 247 w 459"/>
                <a:gd name="T25" fmla="*/ 152 h 395"/>
                <a:gd name="T26" fmla="*/ 282 w 459"/>
                <a:gd name="T27" fmla="*/ 139 h 395"/>
                <a:gd name="T28" fmla="*/ 292 w 459"/>
                <a:gd name="T29" fmla="*/ 170 h 3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395">
                  <a:moveTo>
                    <a:pt x="302" y="26"/>
                  </a:moveTo>
                  <a:cubicBezTo>
                    <a:pt x="202" y="0"/>
                    <a:pt x="88" y="50"/>
                    <a:pt x="45" y="138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5"/>
                    <a:pt x="373" y="343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6"/>
                  </a:moveTo>
                  <a:cubicBezTo>
                    <a:pt x="205" y="289"/>
                    <a:pt x="161" y="303"/>
                    <a:pt x="128" y="288"/>
                  </a:cubicBezTo>
                  <a:cubicBezTo>
                    <a:pt x="96" y="273"/>
                    <a:pt x="86" y="236"/>
                    <a:pt x="107" y="204"/>
                  </a:cubicBezTo>
                  <a:cubicBezTo>
                    <a:pt x="127" y="172"/>
                    <a:pt x="169" y="158"/>
                    <a:pt x="202" y="172"/>
                  </a:cubicBezTo>
                  <a:cubicBezTo>
                    <a:pt x="235" y="186"/>
                    <a:pt x="245" y="224"/>
                    <a:pt x="225" y="256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8"/>
                    <a:pt x="240" y="164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3"/>
                    <a:pt x="300" y="158"/>
                    <a:pt x="29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>
            <a:grpSpLocks noChangeAspect="1"/>
          </p:cNvGrpSpPr>
          <p:nvPr userDrawn="1"/>
        </p:nvGrpSpPr>
        <p:grpSpPr>
          <a:xfrm>
            <a:off x="1344173" y="5445823"/>
            <a:ext cx="396000" cy="319355"/>
            <a:chOff x="2482850" y="17463"/>
            <a:chExt cx="442913" cy="357188"/>
          </a:xfrm>
          <a:solidFill>
            <a:srgbClr val="F3EFE5"/>
          </a:solidFill>
        </p:grpSpPr>
        <p:sp>
          <p:nvSpPr>
            <p:cNvPr id="81" name="Freeform 14"/>
            <p:cNvSpPr/>
            <p:nvPr/>
          </p:nvSpPr>
          <p:spPr bwMode="auto">
            <a:xfrm>
              <a:off x="2482850" y="17463"/>
              <a:ext cx="442913" cy="204788"/>
            </a:xfrm>
            <a:custGeom>
              <a:gdLst>
                <a:gd name="T0" fmla="*/ 553 w 558"/>
                <a:gd name="T1" fmla="*/ 229 h 257"/>
                <a:gd name="T2" fmla="*/ 354 w 558"/>
                <a:gd name="T3" fmla="*/ 30 h 257"/>
                <a:gd name="T4" fmla="*/ 354 w 558"/>
                <a:gd name="T5" fmla="*/ 30 h 257"/>
                <a:gd name="T6" fmla="*/ 346 w 558"/>
                <a:gd name="T7" fmla="*/ 24 h 257"/>
                <a:gd name="T8" fmla="*/ 339 w 558"/>
                <a:gd name="T9" fmla="*/ 17 h 257"/>
                <a:gd name="T10" fmla="*/ 329 w 558"/>
                <a:gd name="T11" fmla="*/ 12 h 257"/>
                <a:gd name="T12" fmla="*/ 320 w 558"/>
                <a:gd name="T13" fmla="*/ 7 h 257"/>
                <a:gd name="T14" fmla="*/ 310 w 558"/>
                <a:gd name="T15" fmla="*/ 3 h 257"/>
                <a:gd name="T16" fmla="*/ 300 w 558"/>
                <a:gd name="T17" fmla="*/ 1 h 257"/>
                <a:gd name="T18" fmla="*/ 290 w 558"/>
                <a:gd name="T19" fmla="*/ 0 h 257"/>
                <a:gd name="T20" fmla="*/ 280 w 558"/>
                <a:gd name="T21" fmla="*/ 0 h 257"/>
                <a:gd name="T22" fmla="*/ 280 w 558"/>
                <a:gd name="T23" fmla="*/ 0 h 257"/>
                <a:gd name="T24" fmla="*/ 268 w 558"/>
                <a:gd name="T25" fmla="*/ 0 h 257"/>
                <a:gd name="T26" fmla="*/ 258 w 558"/>
                <a:gd name="T27" fmla="*/ 1 h 257"/>
                <a:gd name="T28" fmla="*/ 248 w 558"/>
                <a:gd name="T29" fmla="*/ 3 h 257"/>
                <a:gd name="T30" fmla="*/ 238 w 558"/>
                <a:gd name="T31" fmla="*/ 7 h 257"/>
                <a:gd name="T32" fmla="*/ 229 w 558"/>
                <a:gd name="T33" fmla="*/ 12 h 257"/>
                <a:gd name="T34" fmla="*/ 220 w 558"/>
                <a:gd name="T35" fmla="*/ 17 h 257"/>
                <a:gd name="T36" fmla="*/ 212 w 558"/>
                <a:gd name="T37" fmla="*/ 24 h 257"/>
                <a:gd name="T38" fmla="*/ 204 w 558"/>
                <a:gd name="T39" fmla="*/ 30 h 257"/>
                <a:gd name="T40" fmla="*/ 169 w 558"/>
                <a:gd name="T41" fmla="*/ 65 h 257"/>
                <a:gd name="T42" fmla="*/ 169 w 558"/>
                <a:gd name="T43" fmla="*/ 17 h 257"/>
                <a:gd name="T44" fmla="*/ 84 w 558"/>
                <a:gd name="T45" fmla="*/ 17 h 257"/>
                <a:gd name="T46" fmla="*/ 84 w 558"/>
                <a:gd name="T47" fmla="*/ 151 h 257"/>
                <a:gd name="T48" fmla="*/ 5 w 558"/>
                <a:gd name="T49" fmla="*/ 229 h 257"/>
                <a:gd name="T50" fmla="*/ 5 w 558"/>
                <a:gd name="T51" fmla="*/ 229 h 257"/>
                <a:gd name="T52" fmla="*/ 1 w 558"/>
                <a:gd name="T53" fmla="*/ 234 h 257"/>
                <a:gd name="T54" fmla="*/ 0 w 558"/>
                <a:gd name="T55" fmla="*/ 240 h 257"/>
                <a:gd name="T56" fmla="*/ 1 w 558"/>
                <a:gd name="T57" fmla="*/ 247 h 257"/>
                <a:gd name="T58" fmla="*/ 5 w 558"/>
                <a:gd name="T59" fmla="*/ 252 h 257"/>
                <a:gd name="T60" fmla="*/ 5 w 558"/>
                <a:gd name="T61" fmla="*/ 252 h 257"/>
                <a:gd name="T62" fmla="*/ 10 w 558"/>
                <a:gd name="T63" fmla="*/ 255 h 257"/>
                <a:gd name="T64" fmla="*/ 16 w 558"/>
                <a:gd name="T65" fmla="*/ 257 h 257"/>
                <a:gd name="T66" fmla="*/ 23 w 558"/>
                <a:gd name="T67" fmla="*/ 255 h 257"/>
                <a:gd name="T68" fmla="*/ 29 w 558"/>
                <a:gd name="T69" fmla="*/ 252 h 257"/>
                <a:gd name="T70" fmla="*/ 227 w 558"/>
                <a:gd name="T71" fmla="*/ 54 h 257"/>
                <a:gd name="T72" fmla="*/ 227 w 558"/>
                <a:gd name="T73" fmla="*/ 54 h 257"/>
                <a:gd name="T74" fmla="*/ 238 w 558"/>
                <a:gd name="T75" fmla="*/ 45 h 257"/>
                <a:gd name="T76" fmla="*/ 251 w 558"/>
                <a:gd name="T77" fmla="*/ 37 h 257"/>
                <a:gd name="T78" fmla="*/ 265 w 558"/>
                <a:gd name="T79" fmla="*/ 34 h 257"/>
                <a:gd name="T80" fmla="*/ 280 w 558"/>
                <a:gd name="T81" fmla="*/ 32 h 257"/>
                <a:gd name="T82" fmla="*/ 280 w 558"/>
                <a:gd name="T83" fmla="*/ 32 h 257"/>
                <a:gd name="T84" fmla="*/ 293 w 558"/>
                <a:gd name="T85" fmla="*/ 34 h 257"/>
                <a:gd name="T86" fmla="*/ 307 w 558"/>
                <a:gd name="T87" fmla="*/ 37 h 257"/>
                <a:gd name="T88" fmla="*/ 320 w 558"/>
                <a:gd name="T89" fmla="*/ 45 h 257"/>
                <a:gd name="T90" fmla="*/ 331 w 558"/>
                <a:gd name="T91" fmla="*/ 54 h 257"/>
                <a:gd name="T92" fmla="*/ 530 w 558"/>
                <a:gd name="T93" fmla="*/ 252 h 257"/>
                <a:gd name="T94" fmla="*/ 530 w 558"/>
                <a:gd name="T95" fmla="*/ 252 h 257"/>
                <a:gd name="T96" fmla="*/ 535 w 558"/>
                <a:gd name="T97" fmla="*/ 255 h 257"/>
                <a:gd name="T98" fmla="*/ 542 w 558"/>
                <a:gd name="T99" fmla="*/ 257 h 257"/>
                <a:gd name="T100" fmla="*/ 548 w 558"/>
                <a:gd name="T101" fmla="*/ 255 h 257"/>
                <a:gd name="T102" fmla="*/ 553 w 558"/>
                <a:gd name="T103" fmla="*/ 252 h 257"/>
                <a:gd name="T104" fmla="*/ 553 w 558"/>
                <a:gd name="T105" fmla="*/ 252 h 257"/>
                <a:gd name="T106" fmla="*/ 557 w 558"/>
                <a:gd name="T107" fmla="*/ 247 h 257"/>
                <a:gd name="T108" fmla="*/ 558 w 558"/>
                <a:gd name="T109" fmla="*/ 240 h 257"/>
                <a:gd name="T110" fmla="*/ 557 w 558"/>
                <a:gd name="T111" fmla="*/ 234 h 257"/>
                <a:gd name="T112" fmla="*/ 553 w 558"/>
                <a:gd name="T113" fmla="*/ 229 h 257"/>
                <a:gd name="T114" fmla="*/ 553 w 558"/>
                <a:gd name="T115" fmla="*/ 229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8" h="257">
                  <a:moveTo>
                    <a:pt x="553" y="229"/>
                  </a:moveTo>
                  <a:lnTo>
                    <a:pt x="354" y="30"/>
                  </a:lnTo>
                  <a:lnTo>
                    <a:pt x="354" y="30"/>
                  </a:lnTo>
                  <a:lnTo>
                    <a:pt x="346" y="24"/>
                  </a:lnTo>
                  <a:lnTo>
                    <a:pt x="339" y="17"/>
                  </a:lnTo>
                  <a:lnTo>
                    <a:pt x="329" y="12"/>
                  </a:lnTo>
                  <a:lnTo>
                    <a:pt x="320" y="7"/>
                  </a:lnTo>
                  <a:lnTo>
                    <a:pt x="310" y="3"/>
                  </a:lnTo>
                  <a:lnTo>
                    <a:pt x="300" y="1"/>
                  </a:lnTo>
                  <a:lnTo>
                    <a:pt x="290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8" y="0"/>
                  </a:lnTo>
                  <a:lnTo>
                    <a:pt x="258" y="1"/>
                  </a:lnTo>
                  <a:lnTo>
                    <a:pt x="248" y="3"/>
                  </a:lnTo>
                  <a:lnTo>
                    <a:pt x="238" y="7"/>
                  </a:lnTo>
                  <a:lnTo>
                    <a:pt x="229" y="12"/>
                  </a:lnTo>
                  <a:lnTo>
                    <a:pt x="220" y="17"/>
                  </a:lnTo>
                  <a:lnTo>
                    <a:pt x="212" y="24"/>
                  </a:lnTo>
                  <a:lnTo>
                    <a:pt x="204" y="30"/>
                  </a:lnTo>
                  <a:lnTo>
                    <a:pt x="169" y="65"/>
                  </a:lnTo>
                  <a:lnTo>
                    <a:pt x="169" y="17"/>
                  </a:lnTo>
                  <a:lnTo>
                    <a:pt x="84" y="17"/>
                  </a:lnTo>
                  <a:lnTo>
                    <a:pt x="84" y="151"/>
                  </a:lnTo>
                  <a:lnTo>
                    <a:pt x="5" y="229"/>
                  </a:lnTo>
                  <a:lnTo>
                    <a:pt x="5" y="229"/>
                  </a:lnTo>
                  <a:lnTo>
                    <a:pt x="1" y="234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10" y="255"/>
                  </a:lnTo>
                  <a:lnTo>
                    <a:pt x="16" y="257"/>
                  </a:lnTo>
                  <a:lnTo>
                    <a:pt x="23" y="255"/>
                  </a:lnTo>
                  <a:lnTo>
                    <a:pt x="29" y="2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38" y="45"/>
                  </a:lnTo>
                  <a:lnTo>
                    <a:pt x="251" y="37"/>
                  </a:lnTo>
                  <a:lnTo>
                    <a:pt x="265" y="34"/>
                  </a:lnTo>
                  <a:lnTo>
                    <a:pt x="280" y="32"/>
                  </a:lnTo>
                  <a:lnTo>
                    <a:pt x="280" y="32"/>
                  </a:lnTo>
                  <a:lnTo>
                    <a:pt x="293" y="34"/>
                  </a:lnTo>
                  <a:lnTo>
                    <a:pt x="307" y="37"/>
                  </a:lnTo>
                  <a:lnTo>
                    <a:pt x="320" y="45"/>
                  </a:lnTo>
                  <a:lnTo>
                    <a:pt x="331" y="54"/>
                  </a:lnTo>
                  <a:lnTo>
                    <a:pt x="530" y="252"/>
                  </a:lnTo>
                  <a:lnTo>
                    <a:pt x="530" y="252"/>
                  </a:lnTo>
                  <a:lnTo>
                    <a:pt x="535" y="255"/>
                  </a:lnTo>
                  <a:lnTo>
                    <a:pt x="542" y="257"/>
                  </a:lnTo>
                  <a:lnTo>
                    <a:pt x="548" y="255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7" y="247"/>
                  </a:lnTo>
                  <a:lnTo>
                    <a:pt x="558" y="240"/>
                  </a:lnTo>
                  <a:lnTo>
                    <a:pt x="557" y="234"/>
                  </a:lnTo>
                  <a:lnTo>
                    <a:pt x="553" y="229"/>
                  </a:lnTo>
                  <a:lnTo>
                    <a:pt x="553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/>
          </p:nvSpPr>
          <p:spPr bwMode="auto">
            <a:xfrm>
              <a:off x="2543175" y="65088"/>
              <a:ext cx="322263" cy="309563"/>
            </a:xfrm>
            <a:custGeom>
              <a:gdLst>
                <a:gd name="T0" fmla="*/ 249 w 404"/>
                <a:gd name="T1" fmla="*/ 20 h 389"/>
                <a:gd name="T2" fmla="*/ 249 w 404"/>
                <a:gd name="T3" fmla="*/ 20 h 389"/>
                <a:gd name="T4" fmla="*/ 239 w 404"/>
                <a:gd name="T5" fmla="*/ 11 h 389"/>
                <a:gd name="T6" fmla="*/ 228 w 404"/>
                <a:gd name="T7" fmla="*/ 5 h 389"/>
                <a:gd name="T8" fmla="*/ 215 w 404"/>
                <a:gd name="T9" fmla="*/ 1 h 389"/>
                <a:gd name="T10" fmla="*/ 203 w 404"/>
                <a:gd name="T11" fmla="*/ 0 h 389"/>
                <a:gd name="T12" fmla="*/ 203 w 404"/>
                <a:gd name="T13" fmla="*/ 0 h 389"/>
                <a:gd name="T14" fmla="*/ 189 w 404"/>
                <a:gd name="T15" fmla="*/ 1 h 389"/>
                <a:gd name="T16" fmla="*/ 177 w 404"/>
                <a:gd name="T17" fmla="*/ 5 h 389"/>
                <a:gd name="T18" fmla="*/ 166 w 404"/>
                <a:gd name="T19" fmla="*/ 11 h 389"/>
                <a:gd name="T20" fmla="*/ 156 w 404"/>
                <a:gd name="T21" fmla="*/ 20 h 389"/>
                <a:gd name="T22" fmla="*/ 0 w 404"/>
                <a:gd name="T23" fmla="*/ 175 h 389"/>
                <a:gd name="T24" fmla="*/ 0 w 404"/>
                <a:gd name="T25" fmla="*/ 354 h 389"/>
                <a:gd name="T26" fmla="*/ 0 w 404"/>
                <a:gd name="T27" fmla="*/ 354 h 389"/>
                <a:gd name="T28" fmla="*/ 1 w 404"/>
                <a:gd name="T29" fmla="*/ 360 h 389"/>
                <a:gd name="T30" fmla="*/ 2 w 404"/>
                <a:gd name="T31" fmla="*/ 367 h 389"/>
                <a:gd name="T32" fmla="*/ 6 w 404"/>
                <a:gd name="T33" fmla="*/ 373 h 389"/>
                <a:gd name="T34" fmla="*/ 10 w 404"/>
                <a:gd name="T35" fmla="*/ 378 h 389"/>
                <a:gd name="T36" fmla="*/ 16 w 404"/>
                <a:gd name="T37" fmla="*/ 383 h 389"/>
                <a:gd name="T38" fmla="*/ 21 w 404"/>
                <a:gd name="T39" fmla="*/ 385 h 389"/>
                <a:gd name="T40" fmla="*/ 29 w 404"/>
                <a:gd name="T41" fmla="*/ 388 h 389"/>
                <a:gd name="T42" fmla="*/ 35 w 404"/>
                <a:gd name="T43" fmla="*/ 389 h 389"/>
                <a:gd name="T44" fmla="*/ 122 w 404"/>
                <a:gd name="T45" fmla="*/ 389 h 389"/>
                <a:gd name="T46" fmla="*/ 122 w 404"/>
                <a:gd name="T47" fmla="*/ 283 h 389"/>
                <a:gd name="T48" fmla="*/ 122 w 404"/>
                <a:gd name="T49" fmla="*/ 283 h 389"/>
                <a:gd name="T50" fmla="*/ 122 w 404"/>
                <a:gd name="T51" fmla="*/ 278 h 389"/>
                <a:gd name="T52" fmla="*/ 123 w 404"/>
                <a:gd name="T53" fmla="*/ 275 h 389"/>
                <a:gd name="T54" fmla="*/ 126 w 404"/>
                <a:gd name="T55" fmla="*/ 271 h 389"/>
                <a:gd name="T56" fmla="*/ 128 w 404"/>
                <a:gd name="T57" fmla="*/ 267 h 389"/>
                <a:gd name="T58" fmla="*/ 132 w 404"/>
                <a:gd name="T59" fmla="*/ 264 h 389"/>
                <a:gd name="T60" fmla="*/ 136 w 404"/>
                <a:gd name="T61" fmla="*/ 262 h 389"/>
                <a:gd name="T62" fmla="*/ 140 w 404"/>
                <a:gd name="T63" fmla="*/ 261 h 389"/>
                <a:gd name="T64" fmla="*/ 145 w 404"/>
                <a:gd name="T65" fmla="*/ 259 h 389"/>
                <a:gd name="T66" fmla="*/ 259 w 404"/>
                <a:gd name="T67" fmla="*/ 259 h 389"/>
                <a:gd name="T68" fmla="*/ 259 w 404"/>
                <a:gd name="T69" fmla="*/ 259 h 389"/>
                <a:gd name="T70" fmla="*/ 264 w 404"/>
                <a:gd name="T71" fmla="*/ 261 h 389"/>
                <a:gd name="T72" fmla="*/ 268 w 404"/>
                <a:gd name="T73" fmla="*/ 262 h 389"/>
                <a:gd name="T74" fmla="*/ 272 w 404"/>
                <a:gd name="T75" fmla="*/ 264 h 389"/>
                <a:gd name="T76" fmla="*/ 276 w 404"/>
                <a:gd name="T77" fmla="*/ 267 h 389"/>
                <a:gd name="T78" fmla="*/ 278 w 404"/>
                <a:gd name="T79" fmla="*/ 271 h 389"/>
                <a:gd name="T80" fmla="*/ 281 w 404"/>
                <a:gd name="T81" fmla="*/ 275 h 389"/>
                <a:gd name="T82" fmla="*/ 282 w 404"/>
                <a:gd name="T83" fmla="*/ 278 h 389"/>
                <a:gd name="T84" fmla="*/ 283 w 404"/>
                <a:gd name="T85" fmla="*/ 283 h 389"/>
                <a:gd name="T86" fmla="*/ 283 w 404"/>
                <a:gd name="T87" fmla="*/ 389 h 389"/>
                <a:gd name="T88" fmla="*/ 369 w 404"/>
                <a:gd name="T89" fmla="*/ 389 h 389"/>
                <a:gd name="T90" fmla="*/ 369 w 404"/>
                <a:gd name="T91" fmla="*/ 389 h 389"/>
                <a:gd name="T92" fmla="*/ 376 w 404"/>
                <a:gd name="T93" fmla="*/ 388 h 389"/>
                <a:gd name="T94" fmla="*/ 383 w 404"/>
                <a:gd name="T95" fmla="*/ 385 h 389"/>
                <a:gd name="T96" fmla="*/ 389 w 404"/>
                <a:gd name="T97" fmla="*/ 383 h 389"/>
                <a:gd name="T98" fmla="*/ 394 w 404"/>
                <a:gd name="T99" fmla="*/ 378 h 389"/>
                <a:gd name="T100" fmla="*/ 398 w 404"/>
                <a:gd name="T101" fmla="*/ 373 h 389"/>
                <a:gd name="T102" fmla="*/ 402 w 404"/>
                <a:gd name="T103" fmla="*/ 367 h 389"/>
                <a:gd name="T104" fmla="*/ 403 w 404"/>
                <a:gd name="T105" fmla="*/ 360 h 389"/>
                <a:gd name="T106" fmla="*/ 404 w 404"/>
                <a:gd name="T107" fmla="*/ 354 h 389"/>
                <a:gd name="T108" fmla="*/ 404 w 404"/>
                <a:gd name="T109" fmla="*/ 175 h 389"/>
                <a:gd name="T110" fmla="*/ 249 w 404"/>
                <a:gd name="T111" fmla="*/ 20 h 3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2" h="389">
                  <a:moveTo>
                    <a:pt x="249" y="20"/>
                  </a:moveTo>
                  <a:lnTo>
                    <a:pt x="249" y="20"/>
                  </a:lnTo>
                  <a:lnTo>
                    <a:pt x="239" y="11"/>
                  </a:lnTo>
                  <a:lnTo>
                    <a:pt x="228" y="5"/>
                  </a:lnTo>
                  <a:lnTo>
                    <a:pt x="215" y="1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9" y="1"/>
                  </a:lnTo>
                  <a:lnTo>
                    <a:pt x="177" y="5"/>
                  </a:lnTo>
                  <a:lnTo>
                    <a:pt x="166" y="11"/>
                  </a:lnTo>
                  <a:lnTo>
                    <a:pt x="156" y="20"/>
                  </a:lnTo>
                  <a:lnTo>
                    <a:pt x="0" y="175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1" y="360"/>
                  </a:lnTo>
                  <a:lnTo>
                    <a:pt x="2" y="367"/>
                  </a:lnTo>
                  <a:lnTo>
                    <a:pt x="6" y="373"/>
                  </a:lnTo>
                  <a:lnTo>
                    <a:pt x="10" y="378"/>
                  </a:lnTo>
                  <a:lnTo>
                    <a:pt x="16" y="383"/>
                  </a:lnTo>
                  <a:lnTo>
                    <a:pt x="21" y="385"/>
                  </a:lnTo>
                  <a:lnTo>
                    <a:pt x="29" y="388"/>
                  </a:lnTo>
                  <a:lnTo>
                    <a:pt x="35" y="389"/>
                  </a:lnTo>
                  <a:lnTo>
                    <a:pt x="122" y="389"/>
                  </a:lnTo>
                  <a:lnTo>
                    <a:pt x="122" y="283"/>
                  </a:lnTo>
                  <a:lnTo>
                    <a:pt x="122" y="283"/>
                  </a:lnTo>
                  <a:lnTo>
                    <a:pt x="122" y="278"/>
                  </a:lnTo>
                  <a:lnTo>
                    <a:pt x="123" y="275"/>
                  </a:lnTo>
                  <a:lnTo>
                    <a:pt x="126" y="271"/>
                  </a:lnTo>
                  <a:lnTo>
                    <a:pt x="128" y="267"/>
                  </a:lnTo>
                  <a:lnTo>
                    <a:pt x="132" y="264"/>
                  </a:lnTo>
                  <a:lnTo>
                    <a:pt x="136" y="262"/>
                  </a:lnTo>
                  <a:lnTo>
                    <a:pt x="140" y="261"/>
                  </a:lnTo>
                  <a:lnTo>
                    <a:pt x="145" y="259"/>
                  </a:lnTo>
                  <a:lnTo>
                    <a:pt x="259" y="259"/>
                  </a:lnTo>
                  <a:lnTo>
                    <a:pt x="259" y="259"/>
                  </a:lnTo>
                  <a:lnTo>
                    <a:pt x="264" y="261"/>
                  </a:lnTo>
                  <a:lnTo>
                    <a:pt x="268" y="262"/>
                  </a:lnTo>
                  <a:lnTo>
                    <a:pt x="272" y="264"/>
                  </a:lnTo>
                  <a:lnTo>
                    <a:pt x="276" y="267"/>
                  </a:lnTo>
                  <a:lnTo>
                    <a:pt x="278" y="271"/>
                  </a:lnTo>
                  <a:lnTo>
                    <a:pt x="281" y="275"/>
                  </a:lnTo>
                  <a:lnTo>
                    <a:pt x="282" y="278"/>
                  </a:lnTo>
                  <a:lnTo>
                    <a:pt x="283" y="283"/>
                  </a:lnTo>
                  <a:lnTo>
                    <a:pt x="283" y="389"/>
                  </a:lnTo>
                  <a:lnTo>
                    <a:pt x="369" y="389"/>
                  </a:lnTo>
                  <a:lnTo>
                    <a:pt x="369" y="389"/>
                  </a:lnTo>
                  <a:lnTo>
                    <a:pt x="376" y="388"/>
                  </a:lnTo>
                  <a:lnTo>
                    <a:pt x="383" y="385"/>
                  </a:lnTo>
                  <a:lnTo>
                    <a:pt x="389" y="383"/>
                  </a:lnTo>
                  <a:lnTo>
                    <a:pt x="394" y="378"/>
                  </a:lnTo>
                  <a:lnTo>
                    <a:pt x="398" y="373"/>
                  </a:lnTo>
                  <a:lnTo>
                    <a:pt x="402" y="367"/>
                  </a:lnTo>
                  <a:lnTo>
                    <a:pt x="403" y="360"/>
                  </a:lnTo>
                  <a:lnTo>
                    <a:pt x="404" y="354"/>
                  </a:lnTo>
                  <a:lnTo>
                    <a:pt x="404" y="175"/>
                  </a:lnTo>
                  <a:lnTo>
                    <a:pt x="24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Freeform 137"/>
          <p:cNvSpPr>
            <a:spLocks noChangeAspect="1" noEditPoints="1"/>
          </p:cNvSpPr>
          <p:nvPr userDrawn="1"/>
        </p:nvSpPr>
        <p:spPr bwMode="auto">
          <a:xfrm>
            <a:off x="1362173" y="5072151"/>
            <a:ext cx="360000" cy="235670"/>
          </a:xfrm>
          <a:custGeom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40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40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7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40" y="45"/>
                  <a:pt x="40" y="45"/>
                  <a:pt x="40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2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lnTo>
                  <a:pt x="120" y="68"/>
                </a:ln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8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40" y="40"/>
                  <a:pt x="40" y="40"/>
                  <a:pt x="40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solidFill>
            <a:srgbClr val="F3EFE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738147357"/>
      </p:ext>
    </p:extLst>
  </p:cSld>
  <p:clrMapOvr>
    <a:masterClrMapping/>
  </p:clrMapOvr>
  <p:transition/>
  <p:timing/>
  <p:extLst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流程图: 文档 1"/>
          <p:cNvSpPr/>
          <p:nvPr userDrawn="1"/>
        </p:nvSpPr>
        <p:spPr>
          <a:xfrm>
            <a:off x="0" y="0"/>
            <a:ext cx="12192000" cy="4292546"/>
          </a:xfrm>
          <a:custGeom>
            <a:rect l="l" t="t" r="r" b="b"/>
            <a:pathLst>
              <a:path w="12192000" h="4292546">
                <a:moveTo>
                  <a:pt x="0" y="0"/>
                </a:moveTo>
                <a:lnTo>
                  <a:pt x="12192000" y="0"/>
                </a:lnTo>
                <a:lnTo>
                  <a:pt x="12192000" y="2416495"/>
                </a:lnTo>
                <a:cubicBezTo>
                  <a:pt x="6096000" y="2416495"/>
                  <a:pt x="6096000" y="4898040"/>
                  <a:pt x="0" y="415304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 userDrawn="1"/>
        </p:nvSpPr>
        <p:spPr>
          <a:xfrm>
            <a:off x="629815" y="773981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>
              <a:solidFill>
                <a:schemeClr val="bg1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83" name="文本框 13"/>
          <p:cNvSpPr txBox="1"/>
          <p:nvPr userDrawn="1"/>
        </p:nvSpPr>
        <p:spPr>
          <a:xfrm>
            <a:off x="629815" y="333447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mtClean="0">
                <a:solidFill>
                  <a:schemeClr val="bg1"/>
                </a:solidFill>
                <a:ea typeface="微软雅黑"/>
              </a:rPr>
              <a:t>目录页</a:t>
            </a:r>
            <a:endParaRPr lang="zh-CN" altLang="en-US" sz="2400" b="1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87" name="组合 86"/>
          <p:cNvGrpSpPr>
            <a:grpSpLocks noChangeAspect="1"/>
          </p:cNvGrpSpPr>
          <p:nvPr userDrawn="1"/>
        </p:nvGrpSpPr>
        <p:grpSpPr>
          <a:xfrm rot="2700000">
            <a:off x="1629019" y="2545420"/>
            <a:ext cx="3430800" cy="3430800"/>
            <a:chOff x="7387761" y="1391477"/>
            <a:chExt cx="4320000" cy="43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8" name="椭圆 87"/>
            <p:cNvSpPr/>
            <p:nvPr userDrawn="1"/>
          </p:nvSpPr>
          <p:spPr>
            <a:xfrm>
              <a:off x="7387761" y="1391477"/>
              <a:ext cx="4320000" cy="43200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Freeform 6"/>
            <p:cNvSpPr/>
            <p:nvPr userDrawn="1"/>
          </p:nvSpPr>
          <p:spPr bwMode="auto">
            <a:xfrm>
              <a:off x="7387761" y="1391477"/>
              <a:ext cx="2160753" cy="4320000"/>
            </a:xfrm>
            <a:custGeom>
              <a:gdLst>
                <a:gd name="T0" fmla="*/ 11954 w 11954"/>
                <a:gd name="T1" fmla="*/ 0 h 23908"/>
                <a:gd name="T2" fmla="*/ 0 w 11954"/>
                <a:gd name="T3" fmla="*/ 11954 h 23908"/>
                <a:gd name="T4" fmla="*/ 11954 w 11954"/>
                <a:gd name="T5" fmla="*/ 23908 h 23908"/>
                <a:gd name="T6" fmla="*/ 11954 w 11954"/>
                <a:gd name="T7" fmla="*/ 23908 h 23908"/>
                <a:gd name="T8" fmla="*/ 11954 w 11954"/>
                <a:gd name="T9" fmla="*/ 11954 h 23908"/>
                <a:gd name="T10" fmla="*/ 11954 w 11954"/>
                <a:gd name="T11" fmla="*/ 0 h 23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54" h="23908">
                  <a:moveTo>
                    <a:pt x="11954" y="0"/>
                  </a:moveTo>
                  <a:cubicBezTo>
                    <a:pt x="5352" y="0"/>
                    <a:pt x="0" y="5352"/>
                    <a:pt x="0" y="11954"/>
                  </a:cubicBezTo>
                  <a:cubicBezTo>
                    <a:pt x="0" y="18556"/>
                    <a:pt x="5352" y="23908"/>
                    <a:pt x="11954" y="23908"/>
                  </a:cubicBezTo>
                  <a:cubicBezTo>
                    <a:pt x="11954" y="23908"/>
                    <a:pt x="11954" y="23908"/>
                    <a:pt x="11954" y="23908"/>
                  </a:cubicBezTo>
                  <a:lnTo>
                    <a:pt x="11954" y="11954"/>
                  </a:lnTo>
                  <a:lnTo>
                    <a:pt x="11954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2328757" y="3106658"/>
            <a:ext cx="2031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mtClean="0">
                <a:solidFill>
                  <a:schemeClr val="bg1"/>
                </a:solidFill>
              </a:rPr>
              <a:t>人生</a:t>
            </a:r>
            <a:endParaRPr lang="en-US" altLang="zh-CN" sz="7200" b="1" smtClean="0">
              <a:solidFill>
                <a:schemeClr val="bg1"/>
              </a:solidFill>
            </a:endParaRPr>
          </a:p>
          <a:p>
            <a:r>
              <a:rPr lang="zh-CN" altLang="en-US" sz="7200" b="1" smtClean="0">
                <a:solidFill>
                  <a:schemeClr val="bg1"/>
                </a:solidFill>
              </a:rPr>
              <a:t>何求</a:t>
            </a:r>
            <a:endParaRPr lang="zh-CN" altLang="en-US" sz="7200" b="1">
              <a:solidFill>
                <a:schemeClr val="bg1"/>
              </a:solidFill>
            </a:endParaRPr>
          </a:p>
        </p:txBody>
      </p:sp>
      <p:grpSp>
        <p:nvGrpSpPr>
          <p:cNvPr id="98" name="组合 97"/>
          <p:cNvGrpSpPr>
            <a:grpSpLocks noChangeAspect="1"/>
          </p:cNvGrpSpPr>
          <p:nvPr userDrawn="1"/>
        </p:nvGrpSpPr>
        <p:grpSpPr>
          <a:xfrm rot="2700000">
            <a:off x="5769282" y="1820582"/>
            <a:ext cx="2700000" cy="2700000"/>
            <a:chOff x="7387761" y="1391477"/>
            <a:chExt cx="4320000" cy="43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9" name="椭圆 98"/>
            <p:cNvSpPr/>
            <p:nvPr userDrawn="1"/>
          </p:nvSpPr>
          <p:spPr>
            <a:xfrm>
              <a:off x="7387761" y="1391477"/>
              <a:ext cx="4320000" cy="43200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Freeform 6"/>
            <p:cNvSpPr/>
            <p:nvPr userDrawn="1"/>
          </p:nvSpPr>
          <p:spPr bwMode="auto">
            <a:xfrm>
              <a:off x="7387761" y="1391477"/>
              <a:ext cx="2160753" cy="4320000"/>
            </a:xfrm>
            <a:custGeom>
              <a:gdLst>
                <a:gd name="T0" fmla="*/ 11954 w 11954"/>
                <a:gd name="T1" fmla="*/ 0 h 23908"/>
                <a:gd name="T2" fmla="*/ 0 w 11954"/>
                <a:gd name="T3" fmla="*/ 11954 h 23908"/>
                <a:gd name="T4" fmla="*/ 11954 w 11954"/>
                <a:gd name="T5" fmla="*/ 23908 h 23908"/>
                <a:gd name="T6" fmla="*/ 11954 w 11954"/>
                <a:gd name="T7" fmla="*/ 23908 h 23908"/>
                <a:gd name="T8" fmla="*/ 11954 w 11954"/>
                <a:gd name="T9" fmla="*/ 11954 h 23908"/>
                <a:gd name="T10" fmla="*/ 11954 w 11954"/>
                <a:gd name="T11" fmla="*/ 0 h 23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54" h="23908">
                  <a:moveTo>
                    <a:pt x="11954" y="0"/>
                  </a:moveTo>
                  <a:cubicBezTo>
                    <a:pt x="5352" y="0"/>
                    <a:pt x="0" y="5352"/>
                    <a:pt x="0" y="11954"/>
                  </a:cubicBezTo>
                  <a:cubicBezTo>
                    <a:pt x="0" y="18556"/>
                    <a:pt x="5352" y="23908"/>
                    <a:pt x="11954" y="23908"/>
                  </a:cubicBezTo>
                  <a:cubicBezTo>
                    <a:pt x="11954" y="23908"/>
                    <a:pt x="11954" y="23908"/>
                    <a:pt x="11954" y="23908"/>
                  </a:cubicBezTo>
                  <a:lnTo>
                    <a:pt x="11954" y="11954"/>
                  </a:lnTo>
                  <a:lnTo>
                    <a:pt x="11954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01" name="组合 100"/>
          <p:cNvGrpSpPr>
            <a:grpSpLocks noChangeAspect="1"/>
          </p:cNvGrpSpPr>
          <p:nvPr userDrawn="1"/>
        </p:nvGrpSpPr>
        <p:grpSpPr>
          <a:xfrm rot="2700000">
            <a:off x="9183955" y="1404119"/>
            <a:ext cx="2052000" cy="2052000"/>
            <a:chOff x="7387761" y="1391477"/>
            <a:chExt cx="4320000" cy="43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2" name="椭圆 101"/>
            <p:cNvSpPr/>
            <p:nvPr userDrawn="1"/>
          </p:nvSpPr>
          <p:spPr>
            <a:xfrm>
              <a:off x="7387761" y="1391477"/>
              <a:ext cx="4320000" cy="43200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6"/>
            <p:cNvSpPr/>
            <p:nvPr userDrawn="1"/>
          </p:nvSpPr>
          <p:spPr bwMode="auto">
            <a:xfrm>
              <a:off x="7387761" y="1391477"/>
              <a:ext cx="2160753" cy="4320000"/>
            </a:xfrm>
            <a:custGeom>
              <a:gdLst>
                <a:gd name="T0" fmla="*/ 11954 w 11954"/>
                <a:gd name="T1" fmla="*/ 0 h 23908"/>
                <a:gd name="T2" fmla="*/ 0 w 11954"/>
                <a:gd name="T3" fmla="*/ 11954 h 23908"/>
                <a:gd name="T4" fmla="*/ 11954 w 11954"/>
                <a:gd name="T5" fmla="*/ 23908 h 23908"/>
                <a:gd name="T6" fmla="*/ 11954 w 11954"/>
                <a:gd name="T7" fmla="*/ 23908 h 23908"/>
                <a:gd name="T8" fmla="*/ 11954 w 11954"/>
                <a:gd name="T9" fmla="*/ 11954 h 23908"/>
                <a:gd name="T10" fmla="*/ 11954 w 11954"/>
                <a:gd name="T11" fmla="*/ 0 h 23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54" h="23908">
                  <a:moveTo>
                    <a:pt x="11954" y="0"/>
                  </a:moveTo>
                  <a:cubicBezTo>
                    <a:pt x="5352" y="0"/>
                    <a:pt x="0" y="5352"/>
                    <a:pt x="0" y="11954"/>
                  </a:cubicBezTo>
                  <a:cubicBezTo>
                    <a:pt x="0" y="18556"/>
                    <a:pt x="5352" y="23908"/>
                    <a:pt x="11954" y="23908"/>
                  </a:cubicBezTo>
                  <a:cubicBezTo>
                    <a:pt x="11954" y="23908"/>
                    <a:pt x="11954" y="23908"/>
                    <a:pt x="11954" y="23908"/>
                  </a:cubicBezTo>
                  <a:lnTo>
                    <a:pt x="11954" y="11954"/>
                  </a:lnTo>
                  <a:lnTo>
                    <a:pt x="11954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04" name="TextBox 103"/>
          <p:cNvSpPr txBox="1"/>
          <p:nvPr userDrawn="1"/>
        </p:nvSpPr>
        <p:spPr>
          <a:xfrm>
            <a:off x="6334452" y="2293419"/>
            <a:ext cx="1569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solidFill>
                  <a:schemeClr val="bg1"/>
                </a:solidFill>
              </a:rPr>
              <a:t>何为</a:t>
            </a:r>
            <a:endParaRPr lang="en-US" altLang="zh-CN" sz="5400" b="1" smtClean="0">
              <a:solidFill>
                <a:schemeClr val="bg1"/>
              </a:solidFill>
            </a:endParaRPr>
          </a:p>
          <a:p>
            <a:r>
              <a:rPr lang="zh-CN" altLang="en-US" sz="5400" b="1" smtClean="0">
                <a:solidFill>
                  <a:schemeClr val="bg1"/>
                </a:solidFill>
              </a:rPr>
              <a:t>幸福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9604661" y="1768399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mtClean="0">
                <a:solidFill>
                  <a:schemeClr val="bg1"/>
                </a:solidFill>
              </a:rPr>
              <a:t>何以</a:t>
            </a:r>
            <a:endParaRPr lang="en-US" altLang="zh-CN" sz="4000" b="1" smtClean="0">
              <a:solidFill>
                <a:schemeClr val="bg1"/>
              </a:solidFill>
            </a:endParaRPr>
          </a:p>
          <a:p>
            <a:r>
              <a:rPr lang="zh-CN" altLang="en-US" sz="4000" b="1" smtClean="0">
                <a:solidFill>
                  <a:schemeClr val="bg1"/>
                </a:solidFill>
              </a:rPr>
              <a:t>幸福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grpSp>
        <p:nvGrpSpPr>
          <p:cNvPr id="108" name="组合 107"/>
          <p:cNvGrpSpPr/>
          <p:nvPr userDrawn="1"/>
        </p:nvGrpSpPr>
        <p:grpSpPr>
          <a:xfrm>
            <a:off x="260681" y="435387"/>
            <a:ext cx="252000" cy="248423"/>
            <a:chOff x="260681" y="435387"/>
            <a:chExt cx="332400" cy="340659"/>
          </a:xfrm>
          <a:solidFill>
            <a:srgbClr val="FFFFFF"/>
          </a:solidFill>
        </p:grpSpPr>
        <p:sp>
          <p:nvSpPr>
            <p:cNvPr id="109" name="燕尾形 108"/>
            <p:cNvSpPr/>
            <p:nvPr/>
          </p:nvSpPr>
          <p:spPr>
            <a:xfrm>
              <a:off x="260681" y="435387"/>
              <a:ext cx="180000" cy="3406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110" name="燕尾形 109"/>
            <p:cNvSpPr/>
            <p:nvPr/>
          </p:nvSpPr>
          <p:spPr>
            <a:xfrm>
              <a:off x="413081" y="435387"/>
              <a:ext cx="180000" cy="3406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>
                <a:solidFill>
                  <a:schemeClr val="bg1"/>
                </a:solidFill>
              </a:endParaRPr>
            </a:p>
          </p:txBody>
        </p:sp>
      </p:grpSp>
      <p:sp>
        <p:nvSpPr>
          <p:cNvPr id="22" name="椭圆 21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24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val="22151427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" name="Picture 2" descr="F:\360云盘\02-个人资料\！PPT图片及版面资源\04-PPT精选插图\04-背景图\01-PPT纯背景底纹\hongs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94413" y="0"/>
            <a:ext cx="6097587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val="27853089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7" descr="F:\360云盘\02-个人资料\！PPT图片及版面资源\04-PPT精选插图\04-背景图\多边形临时\polygon-23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00" y="0"/>
            <a:ext cx="121932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 userDrawn="1"/>
        </p:nvGrpSpPr>
        <p:grpSpPr>
          <a:xfrm rot="8100000">
            <a:off x="1017494" y="632011"/>
            <a:ext cx="5298141" cy="5299200"/>
            <a:chOff x="1017494" y="632011"/>
            <a:chExt cx="5298141" cy="5299200"/>
          </a:xfrm>
        </p:grpSpPr>
        <p:sp>
          <p:nvSpPr>
            <p:cNvPr id="4" name="椭圆 3"/>
            <p:cNvSpPr/>
            <p:nvPr userDrawn="1"/>
          </p:nvSpPr>
          <p:spPr>
            <a:xfrm>
              <a:off x="1017494" y="632011"/>
              <a:ext cx="5298141" cy="5298141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Freeform 6"/>
            <p:cNvSpPr>
              <a:spLocks noChangeAspect="1"/>
            </p:cNvSpPr>
            <p:nvPr userDrawn="1"/>
          </p:nvSpPr>
          <p:spPr bwMode="auto">
            <a:xfrm>
              <a:off x="1017494" y="632011"/>
              <a:ext cx="2650523" cy="5299200"/>
            </a:xfrm>
            <a:custGeom>
              <a:gdLst>
                <a:gd name="T0" fmla="*/ 11954 w 11954"/>
                <a:gd name="T1" fmla="*/ 0 h 23908"/>
                <a:gd name="T2" fmla="*/ 0 w 11954"/>
                <a:gd name="T3" fmla="*/ 11954 h 23908"/>
                <a:gd name="T4" fmla="*/ 11954 w 11954"/>
                <a:gd name="T5" fmla="*/ 23908 h 23908"/>
                <a:gd name="T6" fmla="*/ 11954 w 11954"/>
                <a:gd name="T7" fmla="*/ 23908 h 23908"/>
                <a:gd name="T8" fmla="*/ 11954 w 11954"/>
                <a:gd name="T9" fmla="*/ 11954 h 23908"/>
                <a:gd name="T10" fmla="*/ 11954 w 11954"/>
                <a:gd name="T11" fmla="*/ 0 h 23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54" h="23908">
                  <a:moveTo>
                    <a:pt x="11954" y="0"/>
                  </a:moveTo>
                  <a:cubicBezTo>
                    <a:pt x="5352" y="0"/>
                    <a:pt x="0" y="5352"/>
                    <a:pt x="0" y="11954"/>
                  </a:cubicBezTo>
                  <a:cubicBezTo>
                    <a:pt x="0" y="18556"/>
                    <a:pt x="5352" y="23908"/>
                    <a:pt x="11954" y="23908"/>
                  </a:cubicBezTo>
                  <a:cubicBezTo>
                    <a:pt x="11954" y="23908"/>
                    <a:pt x="11954" y="23908"/>
                    <a:pt x="11954" y="23908"/>
                  </a:cubicBezTo>
                  <a:lnTo>
                    <a:pt x="11954" y="11954"/>
                  </a:lnTo>
                  <a:lnTo>
                    <a:pt x="11954" y="0"/>
                  </a:lnTo>
                  <a:close/>
                </a:path>
              </a:pathLst>
            </a:custGeom>
            <a:solidFill>
              <a:srgbClr val="FFFFFF">
                <a:alpha val="8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8" name="椭圆 7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val="251314572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F:\360云盘\02-个人资料\！PPT图片及版面资源\04-PPT精选插图\04-背景图\多边形临时\polygon-24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00" y="3770174"/>
            <a:ext cx="12193200" cy="308782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051" name="Picture 3" descr="C:\Documents and Settings\t11318\桌面\BIK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0535"/>
          <a:stretch>
            <a:fillRect/>
          </a:stretch>
        </p:blipFill>
        <p:spPr bwMode="auto">
          <a:xfrm>
            <a:off x="-600" y="0"/>
            <a:ext cx="12193200" cy="377017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167"/>
          <p:cNvSpPr/>
          <p:nvPr userDrawn="1"/>
        </p:nvSpPr>
        <p:spPr bwMode="auto">
          <a:xfrm>
            <a:off x="0" y="0"/>
            <a:ext cx="12192000" cy="3775075"/>
          </a:xfrm>
          <a:custGeom>
            <a:gdLst>
              <a:gd name="T0" fmla="*/ 45938 w 144000"/>
              <a:gd name="T1" fmla="*/ 36559 h 44590"/>
              <a:gd name="T2" fmla="*/ 52341 w 144000"/>
              <a:gd name="T3" fmla="*/ 34830 h 44590"/>
              <a:gd name="T4" fmla="*/ 56806 w 144000"/>
              <a:gd name="T5" fmla="*/ 35632 h 44590"/>
              <a:gd name="T6" fmla="*/ 60236 w 144000"/>
              <a:gd name="T7" fmla="*/ 33871 h 44590"/>
              <a:gd name="T8" fmla="*/ 62460 w 144000"/>
              <a:gd name="T9" fmla="*/ 34488 h 44590"/>
              <a:gd name="T10" fmla="*/ 67634 w 144000"/>
              <a:gd name="T11" fmla="*/ 29957 h 44590"/>
              <a:gd name="T12" fmla="*/ 72614 w 144000"/>
              <a:gd name="T13" fmla="*/ 33417 h 44590"/>
              <a:gd name="T14" fmla="*/ 72593 w 144000"/>
              <a:gd name="T15" fmla="*/ 33353 h 44590"/>
              <a:gd name="T16" fmla="*/ 75055 w 144000"/>
              <a:gd name="T17" fmla="*/ 32733 h 44590"/>
              <a:gd name="T18" fmla="*/ 78638 w 144000"/>
              <a:gd name="T19" fmla="*/ 34195 h 44590"/>
              <a:gd name="T20" fmla="*/ 78605 w 144000"/>
              <a:gd name="T21" fmla="*/ 34250 h 44590"/>
              <a:gd name="T22" fmla="*/ 86065 w 144000"/>
              <a:gd name="T23" fmla="*/ 30165 h 44590"/>
              <a:gd name="T24" fmla="*/ 89007 w 144000"/>
              <a:gd name="T25" fmla="*/ 30649 h 44590"/>
              <a:gd name="T26" fmla="*/ 88951 w 144000"/>
              <a:gd name="T27" fmla="*/ 30630 h 44590"/>
              <a:gd name="T28" fmla="*/ 95358 w 144000"/>
              <a:gd name="T29" fmla="*/ 26872 h 44590"/>
              <a:gd name="T30" fmla="*/ 96154 w 144000"/>
              <a:gd name="T31" fmla="*/ 26914 h 44590"/>
              <a:gd name="T32" fmla="*/ 100604 w 144000"/>
              <a:gd name="T33" fmla="*/ 21153 h 44590"/>
              <a:gd name="T34" fmla="*/ 100246 w 144000"/>
              <a:gd name="T35" fmla="*/ 18513 h 44590"/>
              <a:gd name="T36" fmla="*/ 110112 w 144000"/>
              <a:gd name="T37" fmla="*/ 8649 h 44590"/>
              <a:gd name="T38" fmla="*/ 115636 w 144000"/>
              <a:gd name="T39" fmla="*/ 10339 h 44590"/>
              <a:gd name="T40" fmla="*/ 118484 w 144000"/>
              <a:gd name="T41" fmla="*/ 9190 h 44590"/>
              <a:gd name="T42" fmla="*/ 119410 w 144000"/>
              <a:gd name="T43" fmla="*/ 9295 h 44590"/>
              <a:gd name="T44" fmla="*/ 119251 w 144000"/>
              <a:gd name="T45" fmla="*/ 7143 h 44590"/>
              <a:gd name="T46" fmla="*/ 121119 w 144000"/>
              <a:gd name="T47" fmla="*/ 0 h 44590"/>
              <a:gd name="T48" fmla="*/ 144000 w 144000"/>
              <a:gd name="T49" fmla="*/ 0 h 44590"/>
              <a:gd name="T50" fmla="*/ 144000 w 144000"/>
              <a:gd name="T51" fmla="*/ 30915 h 44590"/>
              <a:gd name="T52" fmla="*/ 144000 w 144000"/>
              <a:gd name="T53" fmla="*/ 37099 h 44590"/>
              <a:gd name="T54" fmla="*/ 144000 w 144000"/>
              <a:gd name="T55" fmla="*/ 44590 h 44590"/>
              <a:gd name="T56" fmla="*/ 42146 w 144000"/>
              <a:gd name="T57" fmla="*/ 44590 h 44590"/>
              <a:gd name="T58" fmla="*/ 0 w 144000"/>
              <a:gd name="T59" fmla="*/ 44590 h 44590"/>
              <a:gd name="T60" fmla="*/ 0 w 144000"/>
              <a:gd name="T61" fmla="*/ 40874 h 44590"/>
              <a:gd name="T62" fmla="*/ 0 w 144000"/>
              <a:gd name="T63" fmla="*/ 29563 h 44590"/>
              <a:gd name="T64" fmla="*/ 493 w 144000"/>
              <a:gd name="T65" fmla="*/ 29544 h 44590"/>
              <a:gd name="T66" fmla="*/ 5741 w 144000"/>
              <a:gd name="T67" fmla="*/ 33051 h 44590"/>
              <a:gd name="T68" fmla="*/ 7905 w 144000"/>
              <a:gd name="T69" fmla="*/ 32611 h 44590"/>
              <a:gd name="T70" fmla="*/ 13360 w 144000"/>
              <a:gd name="T71" fmla="*/ 37264 h 44590"/>
              <a:gd name="T72" fmla="*/ 13428 w 144000"/>
              <a:gd name="T73" fmla="*/ 37264 h 44590"/>
              <a:gd name="T74" fmla="*/ 17060 w 144000"/>
              <a:gd name="T75" fmla="*/ 33633 h 44590"/>
              <a:gd name="T76" fmla="*/ 20567 w 144000"/>
              <a:gd name="T77" fmla="*/ 36317 h 44590"/>
              <a:gd name="T78" fmla="*/ 21731 w 144000"/>
              <a:gd name="T79" fmla="*/ 35777 h 44590"/>
              <a:gd name="T80" fmla="*/ 21404 w 144000"/>
              <a:gd name="T81" fmla="*/ 34085 h 44590"/>
              <a:gd name="T82" fmla="*/ 25947 w 144000"/>
              <a:gd name="T83" fmla="*/ 29544 h 44590"/>
              <a:gd name="T84" fmla="*/ 29493 w 144000"/>
              <a:gd name="T85" fmla="*/ 31247 h 44590"/>
              <a:gd name="T86" fmla="*/ 30199 w 144000"/>
              <a:gd name="T87" fmla="*/ 31179 h 44590"/>
              <a:gd name="T88" fmla="*/ 32597 w 144000"/>
              <a:gd name="T89" fmla="*/ 32067 h 44590"/>
              <a:gd name="T90" fmla="*/ 36949 w 144000"/>
              <a:gd name="T91" fmla="*/ 30566 h 44590"/>
              <a:gd name="T92" fmla="*/ 43104 w 144000"/>
              <a:gd name="T93" fmla="*/ 34476 h 44590"/>
              <a:gd name="T94" fmla="*/ 45938 w 144000"/>
              <a:gd name="T95" fmla="*/ 36559 h 445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000" h="44590">
                <a:moveTo>
                  <a:pt x="45938" y="36559"/>
                </a:moveTo>
                <a:cubicBezTo>
                  <a:pt x="47786" y="35465"/>
                  <a:pt x="49983" y="34830"/>
                  <a:pt x="52341" y="34830"/>
                </a:cubicBezTo>
                <a:cubicBezTo>
                  <a:pt x="53920" y="34830"/>
                  <a:pt x="55428" y="35115"/>
                  <a:pt x="56806" y="35632"/>
                </a:cubicBezTo>
                <a:cubicBezTo>
                  <a:pt x="57519" y="34575"/>
                  <a:pt x="58789" y="33871"/>
                  <a:pt x="60236" y="33871"/>
                </a:cubicBezTo>
                <a:cubicBezTo>
                  <a:pt x="61057" y="33871"/>
                  <a:pt x="61822" y="34098"/>
                  <a:pt x="62460" y="34488"/>
                </a:cubicBezTo>
                <a:cubicBezTo>
                  <a:pt x="62605" y="31963"/>
                  <a:pt x="64867" y="29957"/>
                  <a:pt x="67634" y="29957"/>
                </a:cubicBezTo>
                <a:cubicBezTo>
                  <a:pt x="69996" y="29957"/>
                  <a:pt x="71990" y="31419"/>
                  <a:pt x="72614" y="33417"/>
                </a:cubicBezTo>
                <a:cubicBezTo>
                  <a:pt x="72607" y="33396"/>
                  <a:pt x="72600" y="33375"/>
                  <a:pt x="72593" y="33353"/>
                </a:cubicBezTo>
                <a:cubicBezTo>
                  <a:pt x="73315" y="32959"/>
                  <a:pt x="74156" y="32733"/>
                  <a:pt x="75055" y="32733"/>
                </a:cubicBezTo>
                <a:cubicBezTo>
                  <a:pt x="76474" y="32733"/>
                  <a:pt x="77751" y="33297"/>
                  <a:pt x="78638" y="34195"/>
                </a:cubicBezTo>
                <a:lnTo>
                  <a:pt x="78605" y="34250"/>
                </a:lnTo>
                <a:cubicBezTo>
                  <a:pt x="80051" y="31816"/>
                  <a:pt x="82849" y="30165"/>
                  <a:pt x="86065" y="30165"/>
                </a:cubicBezTo>
                <a:cubicBezTo>
                  <a:pt x="87099" y="30165"/>
                  <a:pt x="88090" y="30336"/>
                  <a:pt x="89007" y="30649"/>
                </a:cubicBezTo>
                <a:lnTo>
                  <a:pt x="88951" y="30630"/>
                </a:lnTo>
                <a:cubicBezTo>
                  <a:pt x="90084" y="28410"/>
                  <a:pt x="92527" y="26872"/>
                  <a:pt x="95358" y="26872"/>
                </a:cubicBezTo>
                <a:cubicBezTo>
                  <a:pt x="95627" y="26872"/>
                  <a:pt x="95893" y="26887"/>
                  <a:pt x="96154" y="26914"/>
                </a:cubicBezTo>
                <a:cubicBezTo>
                  <a:pt x="96411" y="24342"/>
                  <a:pt x="98166" y="22171"/>
                  <a:pt x="100604" y="21153"/>
                </a:cubicBezTo>
                <a:cubicBezTo>
                  <a:pt x="100371" y="20313"/>
                  <a:pt x="100246" y="19427"/>
                  <a:pt x="100246" y="18513"/>
                </a:cubicBezTo>
                <a:cubicBezTo>
                  <a:pt x="100246" y="13066"/>
                  <a:pt x="104664" y="8649"/>
                  <a:pt x="110112" y="8649"/>
                </a:cubicBezTo>
                <a:cubicBezTo>
                  <a:pt x="112159" y="8649"/>
                  <a:pt x="114060" y="9272"/>
                  <a:pt x="115636" y="10339"/>
                </a:cubicBezTo>
                <a:cubicBezTo>
                  <a:pt x="116374" y="9628"/>
                  <a:pt x="117378" y="9190"/>
                  <a:pt x="118484" y="9190"/>
                </a:cubicBezTo>
                <a:cubicBezTo>
                  <a:pt x="118802" y="9190"/>
                  <a:pt x="119112" y="9226"/>
                  <a:pt x="119410" y="9295"/>
                </a:cubicBezTo>
                <a:cubicBezTo>
                  <a:pt x="119306" y="8593"/>
                  <a:pt x="119251" y="7874"/>
                  <a:pt x="119251" y="7143"/>
                </a:cubicBezTo>
                <a:cubicBezTo>
                  <a:pt x="119251" y="4548"/>
                  <a:pt x="119930" y="2112"/>
                  <a:pt x="121119" y="0"/>
                </a:cubicBezTo>
                <a:lnTo>
                  <a:pt x="144000" y="0"/>
                </a:lnTo>
                <a:lnTo>
                  <a:pt x="144000" y="30915"/>
                </a:lnTo>
                <a:lnTo>
                  <a:pt x="144000" y="37099"/>
                </a:lnTo>
                <a:lnTo>
                  <a:pt x="144000" y="44590"/>
                </a:lnTo>
                <a:lnTo>
                  <a:pt x="42146" y="44590"/>
                </a:lnTo>
                <a:lnTo>
                  <a:pt x="0" y="44590"/>
                </a:lnTo>
                <a:lnTo>
                  <a:pt x="0" y="40874"/>
                </a:lnTo>
                <a:lnTo>
                  <a:pt x="0" y="29563"/>
                </a:lnTo>
                <a:cubicBezTo>
                  <a:pt x="161" y="29551"/>
                  <a:pt x="324" y="29544"/>
                  <a:pt x="493" y="29544"/>
                </a:cubicBezTo>
                <a:cubicBezTo>
                  <a:pt x="2860" y="29544"/>
                  <a:pt x="4889" y="30992"/>
                  <a:pt x="5741" y="33051"/>
                </a:cubicBezTo>
                <a:cubicBezTo>
                  <a:pt x="6406" y="32768"/>
                  <a:pt x="7137" y="32611"/>
                  <a:pt x="7905" y="32611"/>
                </a:cubicBezTo>
                <a:cubicBezTo>
                  <a:pt x="10660" y="32611"/>
                  <a:pt x="12943" y="34628"/>
                  <a:pt x="13360" y="37264"/>
                </a:cubicBezTo>
                <a:lnTo>
                  <a:pt x="13428" y="37264"/>
                </a:lnTo>
                <a:cubicBezTo>
                  <a:pt x="13428" y="35259"/>
                  <a:pt x="15054" y="33633"/>
                  <a:pt x="17060" y="33633"/>
                </a:cubicBezTo>
                <a:cubicBezTo>
                  <a:pt x="18738" y="33633"/>
                  <a:pt x="20151" y="34771"/>
                  <a:pt x="20567" y="36317"/>
                </a:cubicBezTo>
                <a:cubicBezTo>
                  <a:pt x="20913" y="36069"/>
                  <a:pt x="21306" y="35883"/>
                  <a:pt x="21731" y="35777"/>
                </a:cubicBezTo>
                <a:cubicBezTo>
                  <a:pt x="21521" y="35254"/>
                  <a:pt x="21404" y="34683"/>
                  <a:pt x="21404" y="34085"/>
                </a:cubicBezTo>
                <a:cubicBezTo>
                  <a:pt x="21404" y="31577"/>
                  <a:pt x="23439" y="29544"/>
                  <a:pt x="25947" y="29544"/>
                </a:cubicBezTo>
                <a:cubicBezTo>
                  <a:pt x="27381" y="29544"/>
                  <a:pt x="28661" y="30209"/>
                  <a:pt x="29493" y="31247"/>
                </a:cubicBezTo>
                <a:cubicBezTo>
                  <a:pt x="29722" y="31203"/>
                  <a:pt x="29958" y="31179"/>
                  <a:pt x="30199" y="31179"/>
                </a:cubicBezTo>
                <a:cubicBezTo>
                  <a:pt x="31115" y="31179"/>
                  <a:pt x="31953" y="31514"/>
                  <a:pt x="32597" y="32067"/>
                </a:cubicBezTo>
                <a:cubicBezTo>
                  <a:pt x="33754" y="31134"/>
                  <a:pt x="35278" y="30566"/>
                  <a:pt x="36949" y="30566"/>
                </a:cubicBezTo>
                <a:cubicBezTo>
                  <a:pt x="39780" y="30566"/>
                  <a:pt x="42192" y="32196"/>
                  <a:pt x="43104" y="34476"/>
                </a:cubicBezTo>
                <a:cubicBezTo>
                  <a:pt x="44314" y="34746"/>
                  <a:pt x="45335" y="35517"/>
                  <a:pt x="45938" y="36559"/>
                </a:cubicBezTo>
                <a:close/>
              </a:path>
            </a:pathLst>
          </a:custGeom>
          <a:solidFill>
            <a:srgbClr val="6CA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9"/>
          <p:cNvSpPr>
            <a:spLocks noEditPoints="1"/>
          </p:cNvSpPr>
          <p:nvPr userDrawn="1"/>
        </p:nvSpPr>
        <p:spPr bwMode="auto">
          <a:xfrm>
            <a:off x="4675187" y="1008577"/>
            <a:ext cx="2841625" cy="2801938"/>
          </a:xfrm>
          <a:custGeom>
            <a:gdLst>
              <a:gd name="T0" fmla="*/ 10807 w 33562"/>
              <a:gd name="T1" fmla="*/ 14593 h 33093"/>
              <a:gd name="T2" fmla="*/ 5974 w 33562"/>
              <a:gd name="T3" fmla="*/ 5718 h 33093"/>
              <a:gd name="T4" fmla="*/ 15376 w 33562"/>
              <a:gd name="T5" fmla="*/ 4753 h 33093"/>
              <a:gd name="T6" fmla="*/ 23514 w 33562"/>
              <a:gd name="T7" fmla="*/ 15232 h 33093"/>
              <a:gd name="T8" fmla="*/ 22610 w 33562"/>
              <a:gd name="T9" fmla="*/ 19904 h 33093"/>
              <a:gd name="T10" fmla="*/ 15359 w 33562"/>
              <a:gd name="T11" fmla="*/ 26649 h 33093"/>
              <a:gd name="T12" fmla="*/ 20788 w 33562"/>
              <a:gd name="T13" fmla="*/ 27468 h 33093"/>
              <a:gd name="T14" fmla="*/ 26154 w 33562"/>
              <a:gd name="T15" fmla="*/ 27372 h 33093"/>
              <a:gd name="T16" fmla="*/ 25736 w 33562"/>
              <a:gd name="T17" fmla="*/ 27251 h 33093"/>
              <a:gd name="T18" fmla="*/ 17317 w 33562"/>
              <a:gd name="T19" fmla="*/ 21224 h 33093"/>
              <a:gd name="T20" fmla="*/ 24774 w 33562"/>
              <a:gd name="T21" fmla="*/ 25382 h 33093"/>
              <a:gd name="T22" fmla="*/ 20865 w 33562"/>
              <a:gd name="T23" fmla="*/ 25057 h 33093"/>
              <a:gd name="T24" fmla="*/ 27918 w 33562"/>
              <a:gd name="T25" fmla="*/ 21462 h 33093"/>
              <a:gd name="T26" fmla="*/ 28000 w 33562"/>
              <a:gd name="T27" fmla="*/ 21478 h 33093"/>
              <a:gd name="T28" fmla="*/ 27824 w 33562"/>
              <a:gd name="T29" fmla="*/ 25263 h 33093"/>
              <a:gd name="T30" fmla="*/ 27842 w 33562"/>
              <a:gd name="T31" fmla="*/ 25990 h 33093"/>
              <a:gd name="T32" fmla="*/ 28421 w 33562"/>
              <a:gd name="T33" fmla="*/ 25657 h 33093"/>
              <a:gd name="T34" fmla="*/ 32011 w 33562"/>
              <a:gd name="T35" fmla="*/ 25930 h 33093"/>
              <a:gd name="T36" fmla="*/ 28762 w 33562"/>
              <a:gd name="T37" fmla="*/ 26335 h 33093"/>
              <a:gd name="T38" fmla="*/ 28989 w 33562"/>
              <a:gd name="T39" fmla="*/ 27252 h 33093"/>
              <a:gd name="T40" fmla="*/ 30243 w 33562"/>
              <a:gd name="T41" fmla="*/ 30347 h 33093"/>
              <a:gd name="T42" fmla="*/ 28192 w 33562"/>
              <a:gd name="T43" fmla="*/ 27775 h 33093"/>
              <a:gd name="T44" fmla="*/ 27581 w 33562"/>
              <a:gd name="T45" fmla="*/ 27369 h 33093"/>
              <a:gd name="T46" fmla="*/ 27417 w 33562"/>
              <a:gd name="T47" fmla="*/ 28040 h 33093"/>
              <a:gd name="T48" fmla="*/ 26966 w 33562"/>
              <a:gd name="T49" fmla="*/ 27293 h 33093"/>
              <a:gd name="T50" fmla="*/ 26396 w 33562"/>
              <a:gd name="T51" fmla="*/ 27663 h 33093"/>
              <a:gd name="T52" fmla="*/ 21891 w 33562"/>
              <a:gd name="T53" fmla="*/ 27107 h 33093"/>
              <a:gd name="T54" fmla="*/ 26475 w 33562"/>
              <a:gd name="T55" fmla="*/ 26100 h 33093"/>
              <a:gd name="T56" fmla="*/ 25276 w 33562"/>
              <a:gd name="T57" fmla="*/ 22417 h 33093"/>
              <a:gd name="T58" fmla="*/ 27065 w 33562"/>
              <a:gd name="T59" fmla="*/ 25219 h 33093"/>
              <a:gd name="T60" fmla="*/ 6937 w 33562"/>
              <a:gd name="T61" fmla="*/ 24980 h 33093"/>
              <a:gd name="T62" fmla="*/ 7190 w 33562"/>
              <a:gd name="T63" fmla="*/ 24611 h 33093"/>
              <a:gd name="T64" fmla="*/ 9652 w 33562"/>
              <a:gd name="T65" fmla="*/ 22085 h 33093"/>
              <a:gd name="T66" fmla="*/ 8151 w 33562"/>
              <a:gd name="T67" fmla="*/ 25547 h 33093"/>
              <a:gd name="T68" fmla="*/ 8114 w 33562"/>
              <a:gd name="T69" fmla="*/ 25895 h 33093"/>
              <a:gd name="T70" fmla="*/ 8485 w 33562"/>
              <a:gd name="T71" fmla="*/ 25933 h 33093"/>
              <a:gd name="T72" fmla="*/ 8610 w 33562"/>
              <a:gd name="T73" fmla="*/ 26832 h 33093"/>
              <a:gd name="T74" fmla="*/ 10277 w 33562"/>
              <a:gd name="T75" fmla="*/ 30420 h 33093"/>
              <a:gd name="T76" fmla="*/ 7779 w 33562"/>
              <a:gd name="T77" fmla="*/ 27256 h 33093"/>
              <a:gd name="T78" fmla="*/ 7434 w 33562"/>
              <a:gd name="T79" fmla="*/ 27400 h 33093"/>
              <a:gd name="T80" fmla="*/ 7072 w 33562"/>
              <a:gd name="T81" fmla="*/ 27447 h 33093"/>
              <a:gd name="T82" fmla="*/ 6612 w 33562"/>
              <a:gd name="T83" fmla="*/ 26978 h 33093"/>
              <a:gd name="T84" fmla="*/ 6394 w 33562"/>
              <a:gd name="T85" fmla="*/ 27278 h 33093"/>
              <a:gd name="T86" fmla="*/ 5638 w 33562"/>
              <a:gd name="T87" fmla="*/ 27019 h 33093"/>
              <a:gd name="T88" fmla="*/ 1680 w 33562"/>
              <a:gd name="T89" fmla="*/ 26782 h 33093"/>
              <a:gd name="T90" fmla="*/ 5657 w 33562"/>
              <a:gd name="T91" fmla="*/ 26201 h 33093"/>
              <a:gd name="T92" fmla="*/ 6049 w 33562"/>
              <a:gd name="T93" fmla="*/ 25751 h 33093"/>
              <a:gd name="T94" fmla="*/ 5736 w 33562"/>
              <a:gd name="T95" fmla="*/ 25528 h 33093"/>
              <a:gd name="T96" fmla="*/ 5947 w 33562"/>
              <a:gd name="T97" fmla="*/ 24695 h 33093"/>
              <a:gd name="T98" fmla="*/ 6225 w 33562"/>
              <a:gd name="T99" fmla="*/ 20652 h 33093"/>
              <a:gd name="T100" fmla="*/ 16017 w 33562"/>
              <a:gd name="T101" fmla="*/ 24834 h 33093"/>
              <a:gd name="T102" fmla="*/ 23687 w 33562"/>
              <a:gd name="T103" fmla="*/ 22590 h 33093"/>
              <a:gd name="T104" fmla="*/ 19281 w 33562"/>
              <a:gd name="T105" fmla="*/ 26885 h 33093"/>
              <a:gd name="T106" fmla="*/ 19070 w 33562"/>
              <a:gd name="T107" fmla="*/ 25621 h 33093"/>
              <a:gd name="T108" fmla="*/ 18076 w 33562"/>
              <a:gd name="T109" fmla="*/ 26613 h 33093"/>
              <a:gd name="T110" fmla="*/ 18395 w 33562"/>
              <a:gd name="T111" fmla="*/ 27454 h 33093"/>
              <a:gd name="T112" fmla="*/ 22783 w 33562"/>
              <a:gd name="T113" fmla="*/ 21817 h 33093"/>
              <a:gd name="T114" fmla="*/ 13175 w 33562"/>
              <a:gd name="T115" fmla="*/ 15073 h 33093"/>
              <a:gd name="T116" fmla="*/ 12890 w 33562"/>
              <a:gd name="T117" fmla="*/ 13732 h 330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562" h="33093">
                <a:moveTo>
                  <a:pt x="6243" y="19415"/>
                </a:moveTo>
                <a:cubicBezTo>
                  <a:pt x="7333" y="19279"/>
                  <a:pt x="8395" y="19415"/>
                  <a:pt x="9360" y="19770"/>
                </a:cubicBezTo>
                <a:cubicBezTo>
                  <a:pt x="9474" y="19501"/>
                  <a:pt x="9593" y="19297"/>
                  <a:pt x="9697" y="19272"/>
                </a:cubicBezTo>
                <a:cubicBezTo>
                  <a:pt x="10025" y="19193"/>
                  <a:pt x="10076" y="19150"/>
                  <a:pt x="10278" y="18804"/>
                </a:cubicBezTo>
                <a:cubicBezTo>
                  <a:pt x="10480" y="18458"/>
                  <a:pt x="10779" y="17536"/>
                  <a:pt x="10961" y="17494"/>
                </a:cubicBezTo>
                <a:cubicBezTo>
                  <a:pt x="11145" y="17452"/>
                  <a:pt x="11537" y="16669"/>
                  <a:pt x="11930" y="16055"/>
                </a:cubicBezTo>
                <a:cubicBezTo>
                  <a:pt x="12324" y="15440"/>
                  <a:pt x="12581" y="14485"/>
                  <a:pt x="12532" y="14397"/>
                </a:cubicBezTo>
                <a:cubicBezTo>
                  <a:pt x="12484" y="14309"/>
                  <a:pt x="11819" y="14561"/>
                  <a:pt x="11766" y="14436"/>
                </a:cubicBezTo>
                <a:cubicBezTo>
                  <a:pt x="11712" y="14311"/>
                  <a:pt x="11590" y="14081"/>
                  <a:pt x="11416" y="14046"/>
                </a:cubicBezTo>
                <a:cubicBezTo>
                  <a:pt x="11242" y="14011"/>
                  <a:pt x="11286" y="14364"/>
                  <a:pt x="11235" y="14558"/>
                </a:cubicBezTo>
                <a:cubicBezTo>
                  <a:pt x="11184" y="14753"/>
                  <a:pt x="11048" y="14864"/>
                  <a:pt x="11048" y="14864"/>
                </a:cubicBezTo>
                <a:cubicBezTo>
                  <a:pt x="11048" y="14864"/>
                  <a:pt x="10855" y="14832"/>
                  <a:pt x="10807" y="14593"/>
                </a:cubicBezTo>
                <a:cubicBezTo>
                  <a:pt x="10758" y="14355"/>
                  <a:pt x="10906" y="14034"/>
                  <a:pt x="11006" y="13928"/>
                </a:cubicBezTo>
                <a:cubicBezTo>
                  <a:pt x="11105" y="13821"/>
                  <a:pt x="11050" y="13827"/>
                  <a:pt x="10934" y="13654"/>
                </a:cubicBezTo>
                <a:cubicBezTo>
                  <a:pt x="10818" y="13479"/>
                  <a:pt x="10654" y="13067"/>
                  <a:pt x="10911" y="12715"/>
                </a:cubicBezTo>
                <a:cubicBezTo>
                  <a:pt x="11168" y="12362"/>
                  <a:pt x="11298" y="12196"/>
                  <a:pt x="11305" y="11950"/>
                </a:cubicBezTo>
                <a:cubicBezTo>
                  <a:pt x="11312" y="11704"/>
                  <a:pt x="11616" y="11270"/>
                  <a:pt x="12186" y="11011"/>
                </a:cubicBezTo>
                <a:cubicBezTo>
                  <a:pt x="12756" y="10751"/>
                  <a:pt x="12874" y="9437"/>
                  <a:pt x="12190" y="9239"/>
                </a:cubicBezTo>
                <a:cubicBezTo>
                  <a:pt x="11507" y="9042"/>
                  <a:pt x="9777" y="8146"/>
                  <a:pt x="9393" y="7327"/>
                </a:cubicBezTo>
                <a:cubicBezTo>
                  <a:pt x="9008" y="6508"/>
                  <a:pt x="9112" y="5835"/>
                  <a:pt x="8654" y="5629"/>
                </a:cubicBezTo>
                <a:cubicBezTo>
                  <a:pt x="8195" y="5422"/>
                  <a:pt x="7663" y="5376"/>
                  <a:pt x="7482" y="5586"/>
                </a:cubicBezTo>
                <a:cubicBezTo>
                  <a:pt x="7301" y="5798"/>
                  <a:pt x="7006" y="6295"/>
                  <a:pt x="6750" y="6055"/>
                </a:cubicBezTo>
                <a:cubicBezTo>
                  <a:pt x="6494" y="5815"/>
                  <a:pt x="6264" y="6088"/>
                  <a:pt x="6189" y="5947"/>
                </a:cubicBezTo>
                <a:cubicBezTo>
                  <a:pt x="6116" y="5805"/>
                  <a:pt x="6138" y="5679"/>
                  <a:pt x="5974" y="5718"/>
                </a:cubicBezTo>
                <a:cubicBezTo>
                  <a:pt x="5809" y="5758"/>
                  <a:pt x="5731" y="5730"/>
                  <a:pt x="5717" y="5619"/>
                </a:cubicBezTo>
                <a:cubicBezTo>
                  <a:pt x="5703" y="5507"/>
                  <a:pt x="5459" y="5358"/>
                  <a:pt x="5398" y="5563"/>
                </a:cubicBezTo>
                <a:cubicBezTo>
                  <a:pt x="5338" y="5768"/>
                  <a:pt x="5112" y="5763"/>
                  <a:pt x="5045" y="5300"/>
                </a:cubicBezTo>
                <a:cubicBezTo>
                  <a:pt x="4977" y="4837"/>
                  <a:pt x="5078" y="4568"/>
                  <a:pt x="4624" y="4398"/>
                </a:cubicBezTo>
                <a:cubicBezTo>
                  <a:pt x="4170" y="4229"/>
                  <a:pt x="3720" y="4699"/>
                  <a:pt x="3463" y="4750"/>
                </a:cubicBezTo>
                <a:cubicBezTo>
                  <a:pt x="3303" y="4782"/>
                  <a:pt x="3146" y="4556"/>
                  <a:pt x="3163" y="4096"/>
                </a:cubicBezTo>
                <a:cubicBezTo>
                  <a:pt x="3223" y="2468"/>
                  <a:pt x="4440" y="920"/>
                  <a:pt x="5938" y="352"/>
                </a:cubicBezTo>
                <a:cubicBezTo>
                  <a:pt x="6866" y="0"/>
                  <a:pt x="7225" y="296"/>
                  <a:pt x="7487" y="650"/>
                </a:cubicBezTo>
                <a:cubicBezTo>
                  <a:pt x="7781" y="1046"/>
                  <a:pt x="7877" y="1204"/>
                  <a:pt x="7786" y="1686"/>
                </a:cubicBezTo>
                <a:cubicBezTo>
                  <a:pt x="7695" y="2169"/>
                  <a:pt x="8263" y="3850"/>
                  <a:pt x="9346" y="3338"/>
                </a:cubicBezTo>
                <a:cubicBezTo>
                  <a:pt x="10430" y="2826"/>
                  <a:pt x="11779" y="2620"/>
                  <a:pt x="12557" y="2825"/>
                </a:cubicBezTo>
                <a:cubicBezTo>
                  <a:pt x="13336" y="3029"/>
                  <a:pt x="14072" y="3804"/>
                  <a:pt x="15376" y="4753"/>
                </a:cubicBezTo>
                <a:cubicBezTo>
                  <a:pt x="16680" y="5702"/>
                  <a:pt x="16557" y="5472"/>
                  <a:pt x="16902" y="5675"/>
                </a:cubicBezTo>
                <a:cubicBezTo>
                  <a:pt x="17247" y="5876"/>
                  <a:pt x="17386" y="5935"/>
                  <a:pt x="17541" y="6273"/>
                </a:cubicBezTo>
                <a:cubicBezTo>
                  <a:pt x="17697" y="6612"/>
                  <a:pt x="18072" y="6602"/>
                  <a:pt x="18584" y="6934"/>
                </a:cubicBezTo>
                <a:cubicBezTo>
                  <a:pt x="19096" y="7266"/>
                  <a:pt x="20423" y="8401"/>
                  <a:pt x="20557" y="9326"/>
                </a:cubicBezTo>
                <a:cubicBezTo>
                  <a:pt x="20691" y="10252"/>
                  <a:pt x="20506" y="11028"/>
                  <a:pt x="20248" y="11531"/>
                </a:cubicBezTo>
                <a:cubicBezTo>
                  <a:pt x="19991" y="12035"/>
                  <a:pt x="20165" y="12974"/>
                  <a:pt x="19732" y="14629"/>
                </a:cubicBezTo>
                <a:cubicBezTo>
                  <a:pt x="19298" y="16285"/>
                  <a:pt x="19072" y="16878"/>
                  <a:pt x="19390" y="17328"/>
                </a:cubicBezTo>
                <a:cubicBezTo>
                  <a:pt x="19710" y="17778"/>
                  <a:pt x="21628" y="19725"/>
                  <a:pt x="21714" y="19809"/>
                </a:cubicBezTo>
                <a:cubicBezTo>
                  <a:pt x="21799" y="19892"/>
                  <a:pt x="22008" y="19602"/>
                  <a:pt x="21906" y="19389"/>
                </a:cubicBezTo>
                <a:cubicBezTo>
                  <a:pt x="21804" y="19175"/>
                  <a:pt x="21614" y="19011"/>
                  <a:pt x="21850" y="18944"/>
                </a:cubicBezTo>
                <a:cubicBezTo>
                  <a:pt x="22087" y="18877"/>
                  <a:pt x="22427" y="17835"/>
                  <a:pt x="23016" y="16669"/>
                </a:cubicBezTo>
                <a:cubicBezTo>
                  <a:pt x="23604" y="15503"/>
                  <a:pt x="23572" y="15545"/>
                  <a:pt x="23514" y="15232"/>
                </a:cubicBezTo>
                <a:cubicBezTo>
                  <a:pt x="23456" y="14919"/>
                  <a:pt x="23604" y="14899"/>
                  <a:pt x="23301" y="14730"/>
                </a:cubicBezTo>
                <a:cubicBezTo>
                  <a:pt x="22997" y="14562"/>
                  <a:pt x="22622" y="14420"/>
                  <a:pt x="22159" y="14326"/>
                </a:cubicBezTo>
                <a:cubicBezTo>
                  <a:pt x="21696" y="14234"/>
                  <a:pt x="21539" y="13726"/>
                  <a:pt x="22157" y="13705"/>
                </a:cubicBezTo>
                <a:cubicBezTo>
                  <a:pt x="22775" y="13684"/>
                  <a:pt x="23591" y="14185"/>
                  <a:pt x="24689" y="14237"/>
                </a:cubicBezTo>
                <a:cubicBezTo>
                  <a:pt x="25787" y="14288"/>
                  <a:pt x="26382" y="14234"/>
                  <a:pt x="26549" y="14363"/>
                </a:cubicBezTo>
                <a:cubicBezTo>
                  <a:pt x="26715" y="14493"/>
                  <a:pt x="26982" y="14969"/>
                  <a:pt x="26064" y="15158"/>
                </a:cubicBezTo>
                <a:cubicBezTo>
                  <a:pt x="25147" y="15348"/>
                  <a:pt x="24591" y="15418"/>
                  <a:pt x="24431" y="15343"/>
                </a:cubicBezTo>
                <a:cubicBezTo>
                  <a:pt x="24271" y="15269"/>
                  <a:pt x="24230" y="15236"/>
                  <a:pt x="24230" y="15236"/>
                </a:cubicBezTo>
                <a:cubicBezTo>
                  <a:pt x="24230" y="15236"/>
                  <a:pt x="23866" y="15941"/>
                  <a:pt x="23978" y="16078"/>
                </a:cubicBezTo>
                <a:cubicBezTo>
                  <a:pt x="24088" y="16215"/>
                  <a:pt x="23885" y="16240"/>
                  <a:pt x="23752" y="16540"/>
                </a:cubicBezTo>
                <a:cubicBezTo>
                  <a:pt x="23620" y="16839"/>
                  <a:pt x="22636" y="19203"/>
                  <a:pt x="22617" y="19356"/>
                </a:cubicBezTo>
                <a:cubicBezTo>
                  <a:pt x="22598" y="19509"/>
                  <a:pt x="22393" y="19668"/>
                  <a:pt x="22610" y="19904"/>
                </a:cubicBezTo>
                <a:cubicBezTo>
                  <a:pt x="22721" y="20025"/>
                  <a:pt x="23237" y="20598"/>
                  <a:pt x="23712" y="21127"/>
                </a:cubicBezTo>
                <a:cubicBezTo>
                  <a:pt x="24441" y="20685"/>
                  <a:pt x="25272" y="20386"/>
                  <a:pt x="26173" y="20273"/>
                </a:cubicBezTo>
                <a:cubicBezTo>
                  <a:pt x="29591" y="19847"/>
                  <a:pt x="32709" y="22274"/>
                  <a:pt x="33135" y="25692"/>
                </a:cubicBezTo>
                <a:cubicBezTo>
                  <a:pt x="33562" y="29111"/>
                  <a:pt x="31135" y="32229"/>
                  <a:pt x="27716" y="32655"/>
                </a:cubicBezTo>
                <a:cubicBezTo>
                  <a:pt x="24420" y="33067"/>
                  <a:pt x="21402" y="30824"/>
                  <a:pt x="20810" y="27597"/>
                </a:cubicBezTo>
                <a:lnTo>
                  <a:pt x="19799" y="27668"/>
                </a:lnTo>
                <a:cubicBezTo>
                  <a:pt x="19614" y="27775"/>
                  <a:pt x="19406" y="27848"/>
                  <a:pt x="19181" y="27876"/>
                </a:cubicBezTo>
                <a:cubicBezTo>
                  <a:pt x="18893" y="27912"/>
                  <a:pt x="18614" y="27871"/>
                  <a:pt x="18363" y="27769"/>
                </a:cubicBezTo>
                <a:lnTo>
                  <a:pt x="18343" y="27770"/>
                </a:lnTo>
                <a:lnTo>
                  <a:pt x="18345" y="27761"/>
                </a:lnTo>
                <a:cubicBezTo>
                  <a:pt x="17881" y="27565"/>
                  <a:pt x="17520" y="27160"/>
                  <a:pt x="17395" y="26650"/>
                </a:cubicBezTo>
                <a:cubicBezTo>
                  <a:pt x="15858" y="26682"/>
                  <a:pt x="15995" y="26718"/>
                  <a:pt x="15359" y="26649"/>
                </a:cubicBezTo>
                <a:cubicBezTo>
                  <a:pt x="14710" y="26579"/>
                  <a:pt x="14991" y="26262"/>
                  <a:pt x="14703" y="26222"/>
                </a:cubicBezTo>
                <a:cubicBezTo>
                  <a:pt x="14498" y="26194"/>
                  <a:pt x="13998" y="26183"/>
                  <a:pt x="13728" y="26179"/>
                </a:cubicBezTo>
                <a:cubicBezTo>
                  <a:pt x="13658" y="29430"/>
                  <a:pt x="11214" y="32223"/>
                  <a:pt x="7892" y="32638"/>
                </a:cubicBezTo>
                <a:cubicBezTo>
                  <a:pt x="4241" y="33093"/>
                  <a:pt x="911" y="30502"/>
                  <a:pt x="456" y="26851"/>
                </a:cubicBezTo>
                <a:cubicBezTo>
                  <a:pt x="0" y="23200"/>
                  <a:pt x="2592" y="19871"/>
                  <a:pt x="6243" y="19415"/>
                </a:cubicBezTo>
                <a:close/>
                <a:moveTo>
                  <a:pt x="20788" y="27468"/>
                </a:moveTo>
                <a:cubicBezTo>
                  <a:pt x="20775" y="27392"/>
                  <a:pt x="20764" y="27314"/>
                  <a:pt x="20754" y="27237"/>
                </a:cubicBezTo>
                <a:cubicBezTo>
                  <a:pt x="20743" y="27143"/>
                  <a:pt x="20733" y="27049"/>
                  <a:pt x="20726" y="26957"/>
                </a:cubicBezTo>
                <a:lnTo>
                  <a:pt x="20665" y="26948"/>
                </a:lnTo>
                <a:lnTo>
                  <a:pt x="20461" y="26939"/>
                </a:lnTo>
                <a:cubicBezTo>
                  <a:pt x="20357" y="27166"/>
                  <a:pt x="20202" y="27365"/>
                  <a:pt x="20008" y="27522"/>
                </a:cubicBezTo>
                <a:lnTo>
                  <a:pt x="20788" y="27468"/>
                </a:lnTo>
                <a:close/>
                <a:moveTo>
                  <a:pt x="21934" y="27387"/>
                </a:moveTo>
                <a:lnTo>
                  <a:pt x="25541" y="27135"/>
                </a:lnTo>
                <a:lnTo>
                  <a:pt x="25623" y="27101"/>
                </a:lnTo>
                <a:lnTo>
                  <a:pt x="23716" y="26964"/>
                </a:lnTo>
                <a:lnTo>
                  <a:pt x="23681" y="26968"/>
                </a:lnTo>
                <a:cubicBezTo>
                  <a:pt x="23677" y="27003"/>
                  <a:pt x="23630" y="27163"/>
                  <a:pt x="23171" y="27266"/>
                </a:cubicBezTo>
                <a:cubicBezTo>
                  <a:pt x="22757" y="27359"/>
                  <a:pt x="22697" y="27221"/>
                  <a:pt x="22510" y="27114"/>
                </a:cubicBezTo>
                <a:lnTo>
                  <a:pt x="21902" y="27190"/>
                </a:lnTo>
                <a:cubicBezTo>
                  <a:pt x="21912" y="27256"/>
                  <a:pt x="21923" y="27322"/>
                  <a:pt x="21934" y="27387"/>
                </a:cubicBezTo>
                <a:close/>
                <a:moveTo>
                  <a:pt x="26661" y="27187"/>
                </a:moveTo>
                <a:lnTo>
                  <a:pt x="26373" y="27206"/>
                </a:lnTo>
                <a:lnTo>
                  <a:pt x="26154" y="27372"/>
                </a:lnTo>
                <a:cubicBezTo>
                  <a:pt x="26207" y="27456"/>
                  <a:pt x="26268" y="27534"/>
                  <a:pt x="26336" y="27605"/>
                </a:cubicBezTo>
                <a:lnTo>
                  <a:pt x="26661" y="27187"/>
                </a:lnTo>
                <a:close/>
                <a:moveTo>
                  <a:pt x="26220" y="27217"/>
                </a:moveTo>
                <a:lnTo>
                  <a:pt x="26075" y="27228"/>
                </a:lnTo>
                <a:cubicBezTo>
                  <a:pt x="26086" y="27252"/>
                  <a:pt x="26098" y="27275"/>
                  <a:pt x="26111" y="27299"/>
                </a:cubicBezTo>
                <a:lnTo>
                  <a:pt x="26220" y="27217"/>
                </a:lnTo>
                <a:close/>
                <a:moveTo>
                  <a:pt x="25736" y="27251"/>
                </a:moveTo>
                <a:lnTo>
                  <a:pt x="25420" y="27273"/>
                </a:lnTo>
                <a:lnTo>
                  <a:pt x="22293" y="28544"/>
                </a:lnTo>
                <a:cubicBezTo>
                  <a:pt x="22474" y="28951"/>
                  <a:pt x="22707" y="29328"/>
                  <a:pt x="22982" y="29667"/>
                </a:cubicBezTo>
                <a:lnTo>
                  <a:pt x="25853" y="27494"/>
                </a:lnTo>
                <a:cubicBezTo>
                  <a:pt x="25808" y="27418"/>
                  <a:pt x="25769" y="27336"/>
                  <a:pt x="25736" y="27251"/>
                </a:cubicBezTo>
                <a:close/>
                <a:moveTo>
                  <a:pt x="25152" y="27293"/>
                </a:moveTo>
                <a:lnTo>
                  <a:pt x="21960" y="27516"/>
                </a:lnTo>
                <a:cubicBezTo>
                  <a:pt x="22029" y="27847"/>
                  <a:pt x="22130" y="28166"/>
                  <a:pt x="22259" y="28467"/>
                </a:cubicBezTo>
                <a:lnTo>
                  <a:pt x="25152" y="27293"/>
                </a:lnTo>
                <a:close/>
                <a:moveTo>
                  <a:pt x="18651" y="24647"/>
                </a:moveTo>
                <a:lnTo>
                  <a:pt x="18687" y="24651"/>
                </a:lnTo>
                <a:cubicBezTo>
                  <a:pt x="18717" y="24647"/>
                  <a:pt x="18747" y="24642"/>
                  <a:pt x="18777" y="24638"/>
                </a:cubicBezTo>
                <a:cubicBezTo>
                  <a:pt x="19068" y="24601"/>
                  <a:pt x="19352" y="24644"/>
                  <a:pt x="19607" y="24751"/>
                </a:cubicBezTo>
                <a:cubicBezTo>
                  <a:pt x="20038" y="23750"/>
                  <a:pt x="20972" y="21860"/>
                  <a:pt x="20972" y="21860"/>
                </a:cubicBezTo>
                <a:cubicBezTo>
                  <a:pt x="20972" y="21860"/>
                  <a:pt x="18450" y="18991"/>
                  <a:pt x="17227" y="18239"/>
                </a:cubicBezTo>
                <a:cubicBezTo>
                  <a:pt x="16005" y="17487"/>
                  <a:pt x="15822" y="17378"/>
                  <a:pt x="15863" y="17711"/>
                </a:cubicBezTo>
                <a:cubicBezTo>
                  <a:pt x="15904" y="18046"/>
                  <a:pt x="17125" y="19533"/>
                  <a:pt x="17317" y="21224"/>
                </a:cubicBezTo>
                <a:cubicBezTo>
                  <a:pt x="17509" y="22914"/>
                  <a:pt x="17794" y="23538"/>
                  <a:pt x="18153" y="24002"/>
                </a:cubicBezTo>
                <a:cubicBezTo>
                  <a:pt x="18308" y="24203"/>
                  <a:pt x="18490" y="24417"/>
                  <a:pt x="18651" y="24647"/>
                </a:cubicBezTo>
                <a:close/>
                <a:moveTo>
                  <a:pt x="20379" y="24867"/>
                </a:moveTo>
                <a:lnTo>
                  <a:pt x="20895" y="24933"/>
                </a:lnTo>
                <a:cubicBezTo>
                  <a:pt x="21079" y="24208"/>
                  <a:pt x="21391" y="23530"/>
                  <a:pt x="21807" y="22925"/>
                </a:cubicBezTo>
                <a:lnTo>
                  <a:pt x="21338" y="22380"/>
                </a:lnTo>
                <a:lnTo>
                  <a:pt x="20379" y="24867"/>
                </a:lnTo>
                <a:close/>
                <a:moveTo>
                  <a:pt x="24927" y="25447"/>
                </a:moveTo>
                <a:lnTo>
                  <a:pt x="25956" y="25578"/>
                </a:lnTo>
                <a:cubicBezTo>
                  <a:pt x="25966" y="25565"/>
                  <a:pt x="25976" y="25550"/>
                  <a:pt x="25987" y="25537"/>
                </a:cubicBezTo>
                <a:lnTo>
                  <a:pt x="25237" y="24954"/>
                </a:lnTo>
                <a:cubicBezTo>
                  <a:pt x="25087" y="25118"/>
                  <a:pt x="24928" y="25272"/>
                  <a:pt x="24774" y="25382"/>
                </a:cubicBezTo>
                <a:lnTo>
                  <a:pt x="24927" y="25447"/>
                </a:lnTo>
                <a:close/>
                <a:moveTo>
                  <a:pt x="25876" y="25696"/>
                </a:moveTo>
                <a:lnTo>
                  <a:pt x="25359" y="25629"/>
                </a:lnTo>
                <a:lnTo>
                  <a:pt x="25807" y="25818"/>
                </a:lnTo>
                <a:cubicBezTo>
                  <a:pt x="25828" y="25776"/>
                  <a:pt x="25851" y="25735"/>
                  <a:pt x="25876" y="25696"/>
                </a:cubicBezTo>
                <a:close/>
                <a:moveTo>
                  <a:pt x="25052" y="25591"/>
                </a:moveTo>
                <a:lnTo>
                  <a:pt x="24525" y="25523"/>
                </a:lnTo>
                <a:cubicBezTo>
                  <a:pt x="24199" y="25679"/>
                  <a:pt x="23896" y="25833"/>
                  <a:pt x="23843" y="25963"/>
                </a:cubicBezTo>
                <a:lnTo>
                  <a:pt x="25661" y="26215"/>
                </a:lnTo>
                <a:cubicBezTo>
                  <a:pt x="25687" y="26104"/>
                  <a:pt x="25724" y="25996"/>
                  <a:pt x="25770" y="25894"/>
                </a:cubicBezTo>
                <a:lnTo>
                  <a:pt x="25052" y="25591"/>
                </a:lnTo>
                <a:close/>
                <a:moveTo>
                  <a:pt x="20865" y="25057"/>
                </a:moveTo>
                <a:lnTo>
                  <a:pt x="20332" y="24989"/>
                </a:lnTo>
                <a:lnTo>
                  <a:pt x="20300" y="25072"/>
                </a:lnTo>
                <a:cubicBezTo>
                  <a:pt x="20300" y="25072"/>
                  <a:pt x="20624" y="25409"/>
                  <a:pt x="20603" y="25694"/>
                </a:cubicBezTo>
                <a:lnTo>
                  <a:pt x="20584" y="25964"/>
                </a:lnTo>
                <a:lnTo>
                  <a:pt x="20586" y="25979"/>
                </a:lnTo>
                <a:cubicBezTo>
                  <a:pt x="20603" y="25976"/>
                  <a:pt x="20657" y="25964"/>
                  <a:pt x="20726" y="25950"/>
                </a:cubicBezTo>
                <a:cubicBezTo>
                  <a:pt x="20751" y="25647"/>
                  <a:pt x="20798" y="25348"/>
                  <a:pt x="20865" y="25057"/>
                </a:cubicBezTo>
                <a:close/>
                <a:moveTo>
                  <a:pt x="26670" y="21377"/>
                </a:moveTo>
                <a:lnTo>
                  <a:pt x="27108" y="24885"/>
                </a:lnTo>
                <a:cubicBezTo>
                  <a:pt x="27121" y="24883"/>
                  <a:pt x="27133" y="24881"/>
                  <a:pt x="27147" y="24879"/>
                </a:cubicBezTo>
                <a:cubicBezTo>
                  <a:pt x="27247" y="24867"/>
                  <a:pt x="27347" y="24864"/>
                  <a:pt x="27446" y="24868"/>
                </a:cubicBezTo>
                <a:lnTo>
                  <a:pt x="27918" y="21462"/>
                </a:lnTo>
                <a:cubicBezTo>
                  <a:pt x="27514" y="21384"/>
                  <a:pt x="27096" y="21354"/>
                  <a:pt x="26670" y="21377"/>
                </a:cubicBezTo>
                <a:close/>
                <a:moveTo>
                  <a:pt x="27147" y="25204"/>
                </a:moveTo>
                <a:lnTo>
                  <a:pt x="27181" y="25467"/>
                </a:lnTo>
                <a:lnTo>
                  <a:pt x="27334" y="25670"/>
                </a:lnTo>
                <a:lnTo>
                  <a:pt x="27402" y="25187"/>
                </a:lnTo>
                <a:cubicBezTo>
                  <a:pt x="27330" y="25185"/>
                  <a:pt x="27258" y="25189"/>
                  <a:pt x="27186" y="25198"/>
                </a:cubicBezTo>
                <a:cubicBezTo>
                  <a:pt x="27173" y="25200"/>
                  <a:pt x="27160" y="25202"/>
                  <a:pt x="27147" y="25204"/>
                </a:cubicBezTo>
                <a:close/>
                <a:moveTo>
                  <a:pt x="28000" y="21478"/>
                </a:moveTo>
                <a:lnTo>
                  <a:pt x="27529" y="24874"/>
                </a:lnTo>
                <a:cubicBezTo>
                  <a:pt x="27645" y="24885"/>
                  <a:pt x="27759" y="24908"/>
                  <a:pt x="27868" y="24941"/>
                </a:cubicBezTo>
                <a:lnTo>
                  <a:pt x="29162" y="21877"/>
                </a:lnTo>
                <a:cubicBezTo>
                  <a:pt x="28795" y="21699"/>
                  <a:pt x="28405" y="21565"/>
                  <a:pt x="28000" y="21478"/>
                </a:cubicBezTo>
                <a:close/>
                <a:moveTo>
                  <a:pt x="27485" y="25192"/>
                </a:moveTo>
                <a:lnTo>
                  <a:pt x="27406" y="25763"/>
                </a:lnTo>
                <a:lnTo>
                  <a:pt x="27460" y="25833"/>
                </a:lnTo>
                <a:cubicBezTo>
                  <a:pt x="27470" y="25834"/>
                  <a:pt x="27480" y="25835"/>
                  <a:pt x="27490" y="25837"/>
                </a:cubicBezTo>
                <a:lnTo>
                  <a:pt x="27743" y="25239"/>
                </a:lnTo>
                <a:cubicBezTo>
                  <a:pt x="27660" y="25215"/>
                  <a:pt x="27573" y="25199"/>
                  <a:pt x="27485" y="25192"/>
                </a:cubicBezTo>
                <a:close/>
                <a:moveTo>
                  <a:pt x="29237" y="21914"/>
                </a:moveTo>
                <a:lnTo>
                  <a:pt x="27948" y="24967"/>
                </a:lnTo>
                <a:cubicBezTo>
                  <a:pt x="28061" y="25007"/>
                  <a:pt x="28168" y="25059"/>
                  <a:pt x="28269" y="25120"/>
                </a:cubicBezTo>
                <a:lnTo>
                  <a:pt x="30244" y="22583"/>
                </a:lnTo>
                <a:cubicBezTo>
                  <a:pt x="29937" y="22321"/>
                  <a:pt x="29599" y="22097"/>
                  <a:pt x="29237" y="21914"/>
                </a:cubicBezTo>
                <a:close/>
                <a:moveTo>
                  <a:pt x="27824" y="25263"/>
                </a:moveTo>
                <a:lnTo>
                  <a:pt x="27573" y="25855"/>
                </a:lnTo>
                <a:cubicBezTo>
                  <a:pt x="27607" y="25865"/>
                  <a:pt x="27639" y="25876"/>
                  <a:pt x="27671" y="25889"/>
                </a:cubicBezTo>
                <a:lnTo>
                  <a:pt x="28071" y="25376"/>
                </a:lnTo>
                <a:cubicBezTo>
                  <a:pt x="27993" y="25331"/>
                  <a:pt x="27909" y="25293"/>
                  <a:pt x="27824" y="25263"/>
                </a:cubicBezTo>
                <a:close/>
                <a:moveTo>
                  <a:pt x="30307" y="22638"/>
                </a:moveTo>
                <a:lnTo>
                  <a:pt x="28340" y="25166"/>
                </a:lnTo>
                <a:cubicBezTo>
                  <a:pt x="28442" y="25234"/>
                  <a:pt x="28535" y="25314"/>
                  <a:pt x="28620" y="25401"/>
                </a:cubicBezTo>
                <a:lnTo>
                  <a:pt x="31104" y="23521"/>
                </a:lnTo>
                <a:cubicBezTo>
                  <a:pt x="30873" y="23196"/>
                  <a:pt x="30605" y="22899"/>
                  <a:pt x="30307" y="22638"/>
                </a:cubicBezTo>
                <a:close/>
                <a:moveTo>
                  <a:pt x="28142" y="25419"/>
                </a:moveTo>
                <a:lnTo>
                  <a:pt x="27747" y="25927"/>
                </a:lnTo>
                <a:cubicBezTo>
                  <a:pt x="27780" y="25946"/>
                  <a:pt x="27812" y="25967"/>
                  <a:pt x="27842" y="25990"/>
                </a:cubicBezTo>
                <a:lnTo>
                  <a:pt x="28363" y="25596"/>
                </a:lnTo>
                <a:cubicBezTo>
                  <a:pt x="28295" y="25530"/>
                  <a:pt x="28222" y="25471"/>
                  <a:pt x="28142" y="25419"/>
                </a:cubicBezTo>
                <a:close/>
                <a:moveTo>
                  <a:pt x="31153" y="23591"/>
                </a:moveTo>
                <a:lnTo>
                  <a:pt x="28677" y="25463"/>
                </a:lnTo>
                <a:cubicBezTo>
                  <a:pt x="28760" y="25558"/>
                  <a:pt x="28833" y="25661"/>
                  <a:pt x="28894" y="25772"/>
                </a:cubicBezTo>
                <a:lnTo>
                  <a:pt x="31700" y="24633"/>
                </a:lnTo>
                <a:cubicBezTo>
                  <a:pt x="31557" y="24261"/>
                  <a:pt x="31372" y="23912"/>
                  <a:pt x="31153" y="23591"/>
                </a:cubicBezTo>
                <a:close/>
                <a:moveTo>
                  <a:pt x="28421" y="25657"/>
                </a:moveTo>
                <a:lnTo>
                  <a:pt x="27907" y="26045"/>
                </a:lnTo>
                <a:cubicBezTo>
                  <a:pt x="27937" y="26075"/>
                  <a:pt x="27965" y="26106"/>
                  <a:pt x="27990" y="26139"/>
                </a:cubicBezTo>
                <a:lnTo>
                  <a:pt x="28595" y="25894"/>
                </a:lnTo>
                <a:cubicBezTo>
                  <a:pt x="28545" y="25809"/>
                  <a:pt x="28486" y="25730"/>
                  <a:pt x="28421" y="25657"/>
                </a:cubicBezTo>
                <a:close/>
                <a:moveTo>
                  <a:pt x="31729" y="24710"/>
                </a:moveTo>
                <a:lnTo>
                  <a:pt x="28933" y="25846"/>
                </a:lnTo>
                <a:cubicBezTo>
                  <a:pt x="28989" y="25962"/>
                  <a:pt x="29033" y="26084"/>
                  <a:pt x="29063" y="26213"/>
                </a:cubicBezTo>
                <a:lnTo>
                  <a:pt x="32001" y="25847"/>
                </a:lnTo>
                <a:lnTo>
                  <a:pt x="32000" y="25833"/>
                </a:lnTo>
                <a:cubicBezTo>
                  <a:pt x="31951" y="25442"/>
                  <a:pt x="31859" y="25066"/>
                  <a:pt x="31729" y="24710"/>
                </a:cubicBezTo>
                <a:close/>
                <a:moveTo>
                  <a:pt x="28635" y="25968"/>
                </a:moveTo>
                <a:lnTo>
                  <a:pt x="28038" y="26210"/>
                </a:lnTo>
                <a:cubicBezTo>
                  <a:pt x="28061" y="26249"/>
                  <a:pt x="28081" y="26290"/>
                  <a:pt x="28098" y="26333"/>
                </a:cubicBezTo>
                <a:lnTo>
                  <a:pt x="28743" y="26253"/>
                </a:lnTo>
                <a:cubicBezTo>
                  <a:pt x="28717" y="26152"/>
                  <a:pt x="28680" y="26057"/>
                  <a:pt x="28635" y="25968"/>
                </a:cubicBezTo>
                <a:close/>
                <a:moveTo>
                  <a:pt x="32011" y="25930"/>
                </a:moveTo>
                <a:lnTo>
                  <a:pt x="29081" y="26295"/>
                </a:lnTo>
                <a:cubicBezTo>
                  <a:pt x="29086" y="26329"/>
                  <a:pt x="29092" y="26362"/>
                  <a:pt x="29096" y="26397"/>
                </a:cubicBezTo>
                <a:cubicBezTo>
                  <a:pt x="29109" y="26497"/>
                  <a:pt x="29112" y="26596"/>
                  <a:pt x="29108" y="26692"/>
                </a:cubicBezTo>
                <a:lnTo>
                  <a:pt x="32001" y="27094"/>
                </a:lnTo>
                <a:cubicBezTo>
                  <a:pt x="32049" y="26715"/>
                  <a:pt x="32053" y="26324"/>
                  <a:pt x="32011" y="25930"/>
                </a:cubicBezTo>
                <a:close/>
                <a:moveTo>
                  <a:pt x="28762" y="26335"/>
                </a:moveTo>
                <a:lnTo>
                  <a:pt x="28124" y="26414"/>
                </a:lnTo>
                <a:cubicBezTo>
                  <a:pt x="28132" y="26448"/>
                  <a:pt x="28139" y="26482"/>
                  <a:pt x="28143" y="26517"/>
                </a:cubicBezTo>
                <a:cubicBezTo>
                  <a:pt x="28145" y="26531"/>
                  <a:pt x="28146" y="26545"/>
                  <a:pt x="28148" y="26559"/>
                </a:cubicBezTo>
                <a:lnTo>
                  <a:pt x="28789" y="26649"/>
                </a:lnTo>
                <a:cubicBezTo>
                  <a:pt x="28790" y="26579"/>
                  <a:pt x="28787" y="26509"/>
                  <a:pt x="28778" y="26437"/>
                </a:cubicBezTo>
                <a:cubicBezTo>
                  <a:pt x="28774" y="26403"/>
                  <a:pt x="28769" y="26369"/>
                  <a:pt x="28762" y="26335"/>
                </a:cubicBezTo>
                <a:close/>
                <a:moveTo>
                  <a:pt x="31990" y="27176"/>
                </a:moveTo>
                <a:lnTo>
                  <a:pt x="29102" y="26776"/>
                </a:lnTo>
                <a:cubicBezTo>
                  <a:pt x="29090" y="26914"/>
                  <a:pt x="29060" y="27047"/>
                  <a:pt x="29018" y="27174"/>
                </a:cubicBezTo>
                <a:lnTo>
                  <a:pt x="31696" y="28305"/>
                </a:lnTo>
                <a:cubicBezTo>
                  <a:pt x="31836" y="27945"/>
                  <a:pt x="31935" y="27566"/>
                  <a:pt x="31990" y="27176"/>
                </a:cubicBezTo>
                <a:close/>
                <a:moveTo>
                  <a:pt x="28784" y="26732"/>
                </a:moveTo>
                <a:lnTo>
                  <a:pt x="28149" y="26644"/>
                </a:lnTo>
                <a:cubicBezTo>
                  <a:pt x="28147" y="26697"/>
                  <a:pt x="28139" y="26748"/>
                  <a:pt x="28128" y="26799"/>
                </a:cubicBezTo>
                <a:lnTo>
                  <a:pt x="28721" y="27049"/>
                </a:lnTo>
                <a:cubicBezTo>
                  <a:pt x="28754" y="26948"/>
                  <a:pt x="28776" y="26841"/>
                  <a:pt x="28784" y="26732"/>
                </a:cubicBezTo>
                <a:close/>
                <a:moveTo>
                  <a:pt x="31665" y="28382"/>
                </a:moveTo>
                <a:lnTo>
                  <a:pt x="28989" y="27252"/>
                </a:lnTo>
                <a:cubicBezTo>
                  <a:pt x="28938" y="27382"/>
                  <a:pt x="28872" y="27503"/>
                  <a:pt x="28793" y="27617"/>
                </a:cubicBezTo>
                <a:lnTo>
                  <a:pt x="31100" y="29411"/>
                </a:lnTo>
                <a:cubicBezTo>
                  <a:pt x="31326" y="29093"/>
                  <a:pt x="31516" y="28747"/>
                  <a:pt x="31665" y="28382"/>
                </a:cubicBezTo>
                <a:close/>
                <a:moveTo>
                  <a:pt x="28693" y="27127"/>
                </a:moveTo>
                <a:lnTo>
                  <a:pt x="28103" y="26879"/>
                </a:lnTo>
                <a:cubicBezTo>
                  <a:pt x="28085" y="26930"/>
                  <a:pt x="28061" y="26978"/>
                  <a:pt x="28033" y="27025"/>
                </a:cubicBezTo>
                <a:lnTo>
                  <a:pt x="28540" y="27419"/>
                </a:lnTo>
                <a:cubicBezTo>
                  <a:pt x="28602" y="27329"/>
                  <a:pt x="28654" y="27230"/>
                  <a:pt x="28693" y="27127"/>
                </a:cubicBezTo>
                <a:close/>
                <a:moveTo>
                  <a:pt x="31051" y="29479"/>
                </a:moveTo>
                <a:lnTo>
                  <a:pt x="28744" y="27683"/>
                </a:lnTo>
                <a:cubicBezTo>
                  <a:pt x="28659" y="27793"/>
                  <a:pt x="28561" y="27892"/>
                  <a:pt x="28451" y="27979"/>
                </a:cubicBezTo>
                <a:lnTo>
                  <a:pt x="30243" y="30347"/>
                </a:lnTo>
                <a:cubicBezTo>
                  <a:pt x="30545" y="30089"/>
                  <a:pt x="30816" y="29798"/>
                  <a:pt x="31051" y="29479"/>
                </a:cubicBezTo>
                <a:close/>
                <a:moveTo>
                  <a:pt x="28491" y="27486"/>
                </a:moveTo>
                <a:lnTo>
                  <a:pt x="27986" y="27094"/>
                </a:lnTo>
                <a:cubicBezTo>
                  <a:pt x="27952" y="27137"/>
                  <a:pt x="27914" y="27177"/>
                  <a:pt x="27872" y="27213"/>
                </a:cubicBezTo>
                <a:lnTo>
                  <a:pt x="28259" y="27724"/>
                </a:lnTo>
                <a:cubicBezTo>
                  <a:pt x="28345" y="27654"/>
                  <a:pt x="28423" y="27574"/>
                  <a:pt x="28491" y="27486"/>
                </a:cubicBezTo>
                <a:close/>
                <a:moveTo>
                  <a:pt x="30179" y="30401"/>
                </a:moveTo>
                <a:lnTo>
                  <a:pt x="28385" y="28030"/>
                </a:lnTo>
                <a:cubicBezTo>
                  <a:pt x="28274" y="28111"/>
                  <a:pt x="28152" y="28179"/>
                  <a:pt x="28021" y="28232"/>
                </a:cubicBezTo>
                <a:lnTo>
                  <a:pt x="29166" y="31050"/>
                </a:lnTo>
                <a:cubicBezTo>
                  <a:pt x="29531" y="30873"/>
                  <a:pt x="29871" y="30654"/>
                  <a:pt x="30179" y="30401"/>
                </a:cubicBezTo>
                <a:close/>
                <a:moveTo>
                  <a:pt x="28192" y="27775"/>
                </a:moveTo>
                <a:lnTo>
                  <a:pt x="27805" y="27264"/>
                </a:lnTo>
                <a:cubicBezTo>
                  <a:pt x="27761" y="27295"/>
                  <a:pt x="27712" y="27321"/>
                  <a:pt x="27660" y="27342"/>
                </a:cubicBezTo>
                <a:lnTo>
                  <a:pt x="27901" y="27935"/>
                </a:lnTo>
                <a:cubicBezTo>
                  <a:pt x="28005" y="27892"/>
                  <a:pt x="28103" y="27838"/>
                  <a:pt x="28192" y="27775"/>
                </a:cubicBezTo>
                <a:close/>
                <a:moveTo>
                  <a:pt x="29091" y="31086"/>
                </a:moveTo>
                <a:lnTo>
                  <a:pt x="27943" y="28261"/>
                </a:lnTo>
                <a:cubicBezTo>
                  <a:pt x="27828" y="28303"/>
                  <a:pt x="27706" y="28332"/>
                  <a:pt x="27579" y="28347"/>
                </a:cubicBezTo>
                <a:cubicBezTo>
                  <a:pt x="27566" y="28349"/>
                  <a:pt x="27553" y="28350"/>
                  <a:pt x="27540" y="28352"/>
                </a:cubicBezTo>
                <a:lnTo>
                  <a:pt x="27928" y="31463"/>
                </a:lnTo>
                <a:cubicBezTo>
                  <a:pt x="28337" y="31383"/>
                  <a:pt x="28727" y="31255"/>
                  <a:pt x="29091" y="31086"/>
                </a:cubicBezTo>
                <a:close/>
                <a:moveTo>
                  <a:pt x="27822" y="27964"/>
                </a:moveTo>
                <a:lnTo>
                  <a:pt x="27581" y="27369"/>
                </a:lnTo>
                <a:cubicBezTo>
                  <a:pt x="27542" y="27380"/>
                  <a:pt x="27502" y="27389"/>
                  <a:pt x="27460" y="27394"/>
                </a:cubicBezTo>
                <a:cubicBezTo>
                  <a:pt x="27447" y="27395"/>
                  <a:pt x="27434" y="27397"/>
                  <a:pt x="27421" y="27398"/>
                </a:cubicBezTo>
                <a:lnTo>
                  <a:pt x="27500" y="28033"/>
                </a:lnTo>
                <a:cubicBezTo>
                  <a:pt x="27513" y="28032"/>
                  <a:pt x="27526" y="28031"/>
                  <a:pt x="27539" y="28029"/>
                </a:cubicBezTo>
                <a:cubicBezTo>
                  <a:pt x="27638" y="28017"/>
                  <a:pt x="27732" y="27994"/>
                  <a:pt x="27822" y="27964"/>
                </a:cubicBezTo>
                <a:close/>
                <a:moveTo>
                  <a:pt x="27846" y="31479"/>
                </a:moveTo>
                <a:lnTo>
                  <a:pt x="27457" y="28358"/>
                </a:lnTo>
                <a:cubicBezTo>
                  <a:pt x="27318" y="28365"/>
                  <a:pt x="27182" y="28357"/>
                  <a:pt x="27050" y="28333"/>
                </a:cubicBezTo>
                <a:lnTo>
                  <a:pt x="26604" y="31549"/>
                </a:lnTo>
                <a:cubicBezTo>
                  <a:pt x="26922" y="31569"/>
                  <a:pt x="27247" y="31560"/>
                  <a:pt x="27575" y="31519"/>
                </a:cubicBezTo>
                <a:cubicBezTo>
                  <a:pt x="27667" y="31509"/>
                  <a:pt x="27756" y="31495"/>
                  <a:pt x="27846" y="31479"/>
                </a:cubicBezTo>
                <a:close/>
                <a:moveTo>
                  <a:pt x="27417" y="28040"/>
                </a:moveTo>
                <a:lnTo>
                  <a:pt x="27337" y="27400"/>
                </a:lnTo>
                <a:cubicBezTo>
                  <a:pt x="27284" y="27398"/>
                  <a:pt x="27232" y="27391"/>
                  <a:pt x="27182" y="27379"/>
                </a:cubicBezTo>
                <a:lnTo>
                  <a:pt x="27094" y="28015"/>
                </a:lnTo>
                <a:cubicBezTo>
                  <a:pt x="27198" y="28035"/>
                  <a:pt x="27307" y="28044"/>
                  <a:pt x="27417" y="28040"/>
                </a:cubicBezTo>
                <a:close/>
                <a:moveTo>
                  <a:pt x="26520" y="31542"/>
                </a:moveTo>
                <a:lnTo>
                  <a:pt x="26968" y="28315"/>
                </a:lnTo>
                <a:cubicBezTo>
                  <a:pt x="26837" y="28285"/>
                  <a:pt x="26710" y="28240"/>
                  <a:pt x="26591" y="28181"/>
                </a:cubicBezTo>
                <a:lnTo>
                  <a:pt x="25282" y="31281"/>
                </a:lnTo>
                <a:cubicBezTo>
                  <a:pt x="25678" y="31418"/>
                  <a:pt x="26093" y="31507"/>
                  <a:pt x="26520" y="31542"/>
                </a:cubicBezTo>
                <a:close/>
                <a:moveTo>
                  <a:pt x="27012" y="27997"/>
                </a:moveTo>
                <a:lnTo>
                  <a:pt x="27101" y="27355"/>
                </a:lnTo>
                <a:cubicBezTo>
                  <a:pt x="27054" y="27339"/>
                  <a:pt x="27009" y="27318"/>
                  <a:pt x="26966" y="27293"/>
                </a:cubicBezTo>
                <a:lnTo>
                  <a:pt x="26716" y="27885"/>
                </a:lnTo>
                <a:cubicBezTo>
                  <a:pt x="26810" y="27933"/>
                  <a:pt x="26909" y="27970"/>
                  <a:pt x="27012" y="27997"/>
                </a:cubicBezTo>
                <a:close/>
                <a:moveTo>
                  <a:pt x="25203" y="31253"/>
                </a:moveTo>
                <a:lnTo>
                  <a:pt x="26517" y="28143"/>
                </a:lnTo>
                <a:cubicBezTo>
                  <a:pt x="26403" y="28079"/>
                  <a:pt x="26296" y="28003"/>
                  <a:pt x="26199" y="27916"/>
                </a:cubicBezTo>
                <a:lnTo>
                  <a:pt x="24061" y="30664"/>
                </a:lnTo>
                <a:cubicBezTo>
                  <a:pt x="24414" y="30907"/>
                  <a:pt x="24797" y="31105"/>
                  <a:pt x="25203" y="31253"/>
                </a:cubicBezTo>
                <a:close/>
                <a:moveTo>
                  <a:pt x="26643" y="27845"/>
                </a:moveTo>
                <a:lnTo>
                  <a:pt x="26895" y="27246"/>
                </a:lnTo>
                <a:cubicBezTo>
                  <a:pt x="26871" y="27228"/>
                  <a:pt x="26847" y="27208"/>
                  <a:pt x="26825" y="27187"/>
                </a:cubicBezTo>
                <a:lnTo>
                  <a:pt x="26770" y="27183"/>
                </a:lnTo>
                <a:lnTo>
                  <a:pt x="26396" y="27663"/>
                </a:lnTo>
                <a:cubicBezTo>
                  <a:pt x="26472" y="27732"/>
                  <a:pt x="26554" y="27793"/>
                  <a:pt x="26643" y="27845"/>
                </a:cubicBezTo>
                <a:close/>
                <a:moveTo>
                  <a:pt x="23992" y="30615"/>
                </a:moveTo>
                <a:lnTo>
                  <a:pt x="26138" y="27859"/>
                </a:lnTo>
                <a:cubicBezTo>
                  <a:pt x="26048" y="27771"/>
                  <a:pt x="25967" y="27672"/>
                  <a:pt x="25898" y="27566"/>
                </a:cubicBezTo>
                <a:lnTo>
                  <a:pt x="23035" y="29731"/>
                </a:lnTo>
                <a:cubicBezTo>
                  <a:pt x="23315" y="30066"/>
                  <a:pt x="23638" y="30364"/>
                  <a:pt x="23992" y="30615"/>
                </a:cubicBezTo>
                <a:close/>
                <a:moveTo>
                  <a:pt x="21891" y="27107"/>
                </a:moveTo>
                <a:lnTo>
                  <a:pt x="22356" y="27049"/>
                </a:lnTo>
                <a:cubicBezTo>
                  <a:pt x="22350" y="27047"/>
                  <a:pt x="22342" y="27045"/>
                  <a:pt x="22335" y="27043"/>
                </a:cubicBezTo>
                <a:cubicBezTo>
                  <a:pt x="22223" y="27013"/>
                  <a:pt x="22055" y="26996"/>
                  <a:pt x="21877" y="26987"/>
                </a:cubicBezTo>
                <a:cubicBezTo>
                  <a:pt x="21881" y="27022"/>
                  <a:pt x="21885" y="27059"/>
                  <a:pt x="21889" y="27095"/>
                </a:cubicBezTo>
                <a:lnTo>
                  <a:pt x="21891" y="27107"/>
                </a:lnTo>
                <a:close/>
                <a:moveTo>
                  <a:pt x="25421" y="26266"/>
                </a:moveTo>
                <a:lnTo>
                  <a:pt x="23849" y="26048"/>
                </a:lnTo>
                <a:cubicBezTo>
                  <a:pt x="23885" y="26104"/>
                  <a:pt x="23989" y="26153"/>
                  <a:pt x="24188" y="26192"/>
                </a:cubicBezTo>
                <a:cubicBezTo>
                  <a:pt x="24439" y="26244"/>
                  <a:pt x="24909" y="26262"/>
                  <a:pt x="25421" y="26266"/>
                </a:cubicBezTo>
                <a:close/>
                <a:moveTo>
                  <a:pt x="25980" y="26260"/>
                </a:moveTo>
                <a:lnTo>
                  <a:pt x="26013" y="26264"/>
                </a:lnTo>
                <a:cubicBezTo>
                  <a:pt x="26213" y="26261"/>
                  <a:pt x="26410" y="26257"/>
                  <a:pt x="26593" y="26253"/>
                </a:cubicBezTo>
                <a:lnTo>
                  <a:pt x="26579" y="26235"/>
                </a:lnTo>
                <a:lnTo>
                  <a:pt x="26066" y="26019"/>
                </a:lnTo>
                <a:cubicBezTo>
                  <a:pt x="26030" y="26096"/>
                  <a:pt x="26002" y="26176"/>
                  <a:pt x="25980" y="26260"/>
                </a:cubicBezTo>
                <a:close/>
                <a:moveTo>
                  <a:pt x="26103" y="25944"/>
                </a:moveTo>
                <a:lnTo>
                  <a:pt x="26475" y="26100"/>
                </a:lnTo>
                <a:lnTo>
                  <a:pt x="26215" y="25766"/>
                </a:lnTo>
                <a:cubicBezTo>
                  <a:pt x="26174" y="25823"/>
                  <a:pt x="26136" y="25881"/>
                  <a:pt x="26103" y="25944"/>
                </a:cubicBezTo>
                <a:close/>
                <a:moveTo>
                  <a:pt x="25293" y="24891"/>
                </a:moveTo>
                <a:lnTo>
                  <a:pt x="25907" y="25370"/>
                </a:lnTo>
                <a:lnTo>
                  <a:pt x="25420" y="24742"/>
                </a:lnTo>
                <a:cubicBezTo>
                  <a:pt x="25378" y="24791"/>
                  <a:pt x="25336" y="24842"/>
                  <a:pt x="25293" y="24891"/>
                </a:cubicBezTo>
                <a:close/>
                <a:moveTo>
                  <a:pt x="26369" y="24386"/>
                </a:moveTo>
                <a:lnTo>
                  <a:pt x="25260" y="21655"/>
                </a:lnTo>
                <a:cubicBezTo>
                  <a:pt x="24993" y="21748"/>
                  <a:pt x="24737" y="21863"/>
                  <a:pt x="24493" y="21996"/>
                </a:cubicBezTo>
                <a:lnTo>
                  <a:pt x="24576" y="22089"/>
                </a:lnTo>
                <a:cubicBezTo>
                  <a:pt x="24576" y="22089"/>
                  <a:pt x="24745" y="22388"/>
                  <a:pt x="24896" y="22389"/>
                </a:cubicBezTo>
                <a:cubicBezTo>
                  <a:pt x="25046" y="22389"/>
                  <a:pt x="25415" y="22324"/>
                  <a:pt x="25276" y="22417"/>
                </a:cubicBezTo>
                <a:cubicBezTo>
                  <a:pt x="25137" y="22509"/>
                  <a:pt x="25095" y="22778"/>
                  <a:pt x="25204" y="22896"/>
                </a:cubicBezTo>
                <a:cubicBezTo>
                  <a:pt x="25313" y="23015"/>
                  <a:pt x="25730" y="23340"/>
                  <a:pt x="25861" y="23644"/>
                </a:cubicBezTo>
                <a:cubicBezTo>
                  <a:pt x="25902" y="23736"/>
                  <a:pt x="26105" y="24027"/>
                  <a:pt x="26369" y="24386"/>
                </a:cubicBezTo>
                <a:close/>
                <a:moveTo>
                  <a:pt x="25339" y="21628"/>
                </a:moveTo>
                <a:lnTo>
                  <a:pt x="26569" y="24658"/>
                </a:lnTo>
                <a:cubicBezTo>
                  <a:pt x="26643" y="24757"/>
                  <a:pt x="26719" y="24859"/>
                  <a:pt x="26796" y="24961"/>
                </a:cubicBezTo>
                <a:cubicBezTo>
                  <a:pt x="26871" y="24935"/>
                  <a:pt x="26947" y="24915"/>
                  <a:pt x="27025" y="24899"/>
                </a:cubicBezTo>
                <a:lnTo>
                  <a:pt x="26587" y="21382"/>
                </a:lnTo>
                <a:cubicBezTo>
                  <a:pt x="26496" y="21389"/>
                  <a:pt x="26405" y="21397"/>
                  <a:pt x="26314" y="21409"/>
                </a:cubicBezTo>
                <a:cubicBezTo>
                  <a:pt x="25976" y="21451"/>
                  <a:pt x="25650" y="21525"/>
                  <a:pt x="25339" y="21628"/>
                </a:cubicBezTo>
                <a:close/>
                <a:moveTo>
                  <a:pt x="27079" y="25335"/>
                </a:moveTo>
                <a:lnTo>
                  <a:pt x="27065" y="25219"/>
                </a:lnTo>
                <a:cubicBezTo>
                  <a:pt x="27044" y="25223"/>
                  <a:pt x="27023" y="25228"/>
                  <a:pt x="27002" y="25234"/>
                </a:cubicBezTo>
                <a:lnTo>
                  <a:pt x="27079" y="25335"/>
                </a:lnTo>
                <a:close/>
                <a:moveTo>
                  <a:pt x="6307" y="20640"/>
                </a:moveTo>
                <a:lnTo>
                  <a:pt x="6765" y="24313"/>
                </a:lnTo>
                <a:cubicBezTo>
                  <a:pt x="6794" y="24308"/>
                  <a:pt x="6823" y="24304"/>
                  <a:pt x="6852" y="24300"/>
                </a:cubicBezTo>
                <a:cubicBezTo>
                  <a:pt x="6953" y="24288"/>
                  <a:pt x="7053" y="24284"/>
                  <a:pt x="7151" y="24288"/>
                </a:cubicBezTo>
                <a:lnTo>
                  <a:pt x="7660" y="20618"/>
                </a:lnTo>
                <a:cubicBezTo>
                  <a:pt x="7247" y="20572"/>
                  <a:pt x="6824" y="20575"/>
                  <a:pt x="6394" y="20628"/>
                </a:cubicBezTo>
                <a:cubicBezTo>
                  <a:pt x="6365" y="20632"/>
                  <a:pt x="6336" y="20636"/>
                  <a:pt x="6307" y="20640"/>
                </a:cubicBezTo>
                <a:close/>
                <a:moveTo>
                  <a:pt x="6805" y="24631"/>
                </a:moveTo>
                <a:lnTo>
                  <a:pt x="6850" y="24995"/>
                </a:lnTo>
                <a:cubicBezTo>
                  <a:pt x="6879" y="24989"/>
                  <a:pt x="6908" y="24984"/>
                  <a:pt x="6937" y="24980"/>
                </a:cubicBezTo>
                <a:cubicBezTo>
                  <a:pt x="6976" y="24975"/>
                  <a:pt x="7016" y="24972"/>
                  <a:pt x="7056" y="24972"/>
                </a:cubicBezTo>
                <a:lnTo>
                  <a:pt x="7106" y="24606"/>
                </a:lnTo>
                <a:cubicBezTo>
                  <a:pt x="7036" y="24604"/>
                  <a:pt x="6964" y="24608"/>
                  <a:pt x="6891" y="24617"/>
                </a:cubicBezTo>
                <a:cubicBezTo>
                  <a:pt x="6862" y="24620"/>
                  <a:pt x="6833" y="24625"/>
                  <a:pt x="6805" y="24631"/>
                </a:cubicBezTo>
                <a:close/>
                <a:moveTo>
                  <a:pt x="7742" y="20627"/>
                </a:moveTo>
                <a:lnTo>
                  <a:pt x="7234" y="24294"/>
                </a:lnTo>
                <a:cubicBezTo>
                  <a:pt x="7367" y="24307"/>
                  <a:pt x="7496" y="24335"/>
                  <a:pt x="7619" y="24376"/>
                </a:cubicBezTo>
                <a:lnTo>
                  <a:pt x="8727" y="21753"/>
                </a:lnTo>
                <a:cubicBezTo>
                  <a:pt x="8264" y="21436"/>
                  <a:pt x="8142" y="21038"/>
                  <a:pt x="8888" y="21238"/>
                </a:cubicBezTo>
                <a:cubicBezTo>
                  <a:pt x="8888" y="21238"/>
                  <a:pt x="8919" y="21115"/>
                  <a:pt x="8971" y="20929"/>
                </a:cubicBezTo>
                <a:cubicBezTo>
                  <a:pt x="8579" y="20783"/>
                  <a:pt x="8167" y="20680"/>
                  <a:pt x="7742" y="20627"/>
                </a:cubicBezTo>
                <a:close/>
                <a:moveTo>
                  <a:pt x="7190" y="24611"/>
                </a:moveTo>
                <a:lnTo>
                  <a:pt x="7140" y="24974"/>
                </a:lnTo>
                <a:cubicBezTo>
                  <a:pt x="7212" y="24979"/>
                  <a:pt x="7283" y="24991"/>
                  <a:pt x="7352" y="25011"/>
                </a:cubicBezTo>
                <a:lnTo>
                  <a:pt x="7495" y="24672"/>
                </a:lnTo>
                <a:cubicBezTo>
                  <a:pt x="7397" y="24640"/>
                  <a:pt x="7295" y="24620"/>
                  <a:pt x="7190" y="24611"/>
                </a:cubicBezTo>
                <a:close/>
                <a:moveTo>
                  <a:pt x="8792" y="21814"/>
                </a:moveTo>
                <a:lnTo>
                  <a:pt x="8086" y="23487"/>
                </a:lnTo>
                <a:lnTo>
                  <a:pt x="8811" y="21832"/>
                </a:lnTo>
                <a:lnTo>
                  <a:pt x="8792" y="21814"/>
                </a:lnTo>
                <a:close/>
                <a:moveTo>
                  <a:pt x="9220" y="23090"/>
                </a:moveTo>
                <a:lnTo>
                  <a:pt x="10326" y="21671"/>
                </a:lnTo>
                <a:cubicBezTo>
                  <a:pt x="10206" y="21582"/>
                  <a:pt x="10083" y="21497"/>
                  <a:pt x="9957" y="21418"/>
                </a:cubicBezTo>
                <a:cubicBezTo>
                  <a:pt x="9783" y="21791"/>
                  <a:pt x="9663" y="22053"/>
                  <a:pt x="9652" y="22085"/>
                </a:cubicBezTo>
                <a:cubicBezTo>
                  <a:pt x="9639" y="22123"/>
                  <a:pt x="9460" y="22538"/>
                  <a:pt x="9220" y="23090"/>
                </a:cubicBezTo>
                <a:close/>
                <a:moveTo>
                  <a:pt x="10392" y="21721"/>
                </a:moveTo>
                <a:lnTo>
                  <a:pt x="9086" y="23398"/>
                </a:lnTo>
                <a:cubicBezTo>
                  <a:pt x="8876" y="23883"/>
                  <a:pt x="8638" y="24430"/>
                  <a:pt x="8431" y="24906"/>
                </a:cubicBezTo>
                <a:lnTo>
                  <a:pt x="11363" y="22688"/>
                </a:lnTo>
                <a:cubicBezTo>
                  <a:pt x="11080" y="22325"/>
                  <a:pt x="10753" y="22000"/>
                  <a:pt x="10392" y="21721"/>
                </a:cubicBezTo>
                <a:close/>
                <a:moveTo>
                  <a:pt x="11414" y="22754"/>
                </a:moveTo>
                <a:lnTo>
                  <a:pt x="8462" y="24987"/>
                </a:lnTo>
                <a:cubicBezTo>
                  <a:pt x="8543" y="25094"/>
                  <a:pt x="8611" y="25213"/>
                  <a:pt x="8666" y="25338"/>
                </a:cubicBezTo>
                <a:lnTo>
                  <a:pt x="12095" y="23945"/>
                </a:lnTo>
                <a:cubicBezTo>
                  <a:pt x="11917" y="23516"/>
                  <a:pt x="11687" y="23117"/>
                  <a:pt x="11414" y="22754"/>
                </a:cubicBezTo>
                <a:close/>
                <a:moveTo>
                  <a:pt x="8151" y="25547"/>
                </a:moveTo>
                <a:lnTo>
                  <a:pt x="8370" y="25459"/>
                </a:lnTo>
                <a:cubicBezTo>
                  <a:pt x="8342" y="25394"/>
                  <a:pt x="8309" y="25332"/>
                  <a:pt x="8271" y="25273"/>
                </a:cubicBezTo>
                <a:lnTo>
                  <a:pt x="8151" y="25547"/>
                </a:lnTo>
                <a:close/>
                <a:moveTo>
                  <a:pt x="12126" y="24023"/>
                </a:moveTo>
                <a:lnTo>
                  <a:pt x="8697" y="25417"/>
                </a:lnTo>
                <a:cubicBezTo>
                  <a:pt x="8743" y="25541"/>
                  <a:pt x="8776" y="25673"/>
                  <a:pt x="8794" y="25811"/>
                </a:cubicBezTo>
                <a:lnTo>
                  <a:pt x="12466" y="25353"/>
                </a:lnTo>
                <a:cubicBezTo>
                  <a:pt x="12407" y="24886"/>
                  <a:pt x="12292" y="24441"/>
                  <a:pt x="12126" y="24023"/>
                </a:cubicBezTo>
                <a:close/>
                <a:moveTo>
                  <a:pt x="8401" y="25536"/>
                </a:moveTo>
                <a:lnTo>
                  <a:pt x="8104" y="25657"/>
                </a:lnTo>
                <a:lnTo>
                  <a:pt x="8076" y="25720"/>
                </a:lnTo>
                <a:cubicBezTo>
                  <a:pt x="8094" y="25776"/>
                  <a:pt x="8106" y="25835"/>
                  <a:pt x="8114" y="25895"/>
                </a:cubicBezTo>
                <a:lnTo>
                  <a:pt x="8477" y="25850"/>
                </a:lnTo>
                <a:cubicBezTo>
                  <a:pt x="8463" y="25741"/>
                  <a:pt x="8437" y="25636"/>
                  <a:pt x="8401" y="25536"/>
                </a:cubicBezTo>
                <a:close/>
                <a:moveTo>
                  <a:pt x="12475" y="25436"/>
                </a:moveTo>
                <a:lnTo>
                  <a:pt x="8802" y="25893"/>
                </a:lnTo>
                <a:cubicBezTo>
                  <a:pt x="8813" y="26031"/>
                  <a:pt x="8807" y="26166"/>
                  <a:pt x="8786" y="26296"/>
                </a:cubicBezTo>
                <a:lnTo>
                  <a:pt x="12453" y="26804"/>
                </a:lnTo>
                <a:cubicBezTo>
                  <a:pt x="12516" y="26361"/>
                  <a:pt x="12526" y="25901"/>
                  <a:pt x="12475" y="25436"/>
                </a:cubicBezTo>
                <a:close/>
                <a:moveTo>
                  <a:pt x="8485" y="25933"/>
                </a:moveTo>
                <a:lnTo>
                  <a:pt x="8121" y="25979"/>
                </a:lnTo>
                <a:cubicBezTo>
                  <a:pt x="8124" y="26055"/>
                  <a:pt x="8119" y="26130"/>
                  <a:pt x="8107" y="26203"/>
                </a:cubicBezTo>
                <a:lnTo>
                  <a:pt x="8470" y="26253"/>
                </a:lnTo>
                <a:cubicBezTo>
                  <a:pt x="8487" y="26149"/>
                  <a:pt x="8492" y="26042"/>
                  <a:pt x="8485" y="25933"/>
                </a:cubicBezTo>
                <a:close/>
                <a:moveTo>
                  <a:pt x="12440" y="26887"/>
                </a:moveTo>
                <a:lnTo>
                  <a:pt x="8771" y="26379"/>
                </a:lnTo>
                <a:cubicBezTo>
                  <a:pt x="8744" y="26510"/>
                  <a:pt x="8702" y="26637"/>
                  <a:pt x="8646" y="26757"/>
                </a:cubicBezTo>
                <a:lnTo>
                  <a:pt x="12056" y="28197"/>
                </a:lnTo>
                <a:cubicBezTo>
                  <a:pt x="12237" y="27783"/>
                  <a:pt x="12367" y="27343"/>
                  <a:pt x="12440" y="26887"/>
                </a:cubicBezTo>
                <a:close/>
                <a:moveTo>
                  <a:pt x="8455" y="26334"/>
                </a:moveTo>
                <a:lnTo>
                  <a:pt x="8090" y="26284"/>
                </a:lnTo>
                <a:cubicBezTo>
                  <a:pt x="8072" y="26356"/>
                  <a:pt x="8047" y="26425"/>
                  <a:pt x="8015" y="26490"/>
                </a:cubicBezTo>
                <a:lnTo>
                  <a:pt x="8352" y="26632"/>
                </a:lnTo>
                <a:cubicBezTo>
                  <a:pt x="8397" y="26538"/>
                  <a:pt x="8431" y="26438"/>
                  <a:pt x="8455" y="26334"/>
                </a:cubicBezTo>
                <a:close/>
                <a:moveTo>
                  <a:pt x="12023" y="28273"/>
                </a:moveTo>
                <a:lnTo>
                  <a:pt x="8610" y="26832"/>
                </a:lnTo>
                <a:cubicBezTo>
                  <a:pt x="8549" y="26948"/>
                  <a:pt x="8475" y="27057"/>
                  <a:pt x="8390" y="27156"/>
                </a:cubicBezTo>
                <a:lnTo>
                  <a:pt x="11311" y="29429"/>
                </a:lnTo>
                <a:cubicBezTo>
                  <a:pt x="11595" y="29076"/>
                  <a:pt x="11834" y="28687"/>
                  <a:pt x="12023" y="28273"/>
                </a:cubicBezTo>
                <a:close/>
                <a:moveTo>
                  <a:pt x="8314" y="26707"/>
                </a:moveTo>
                <a:lnTo>
                  <a:pt x="7975" y="26564"/>
                </a:lnTo>
                <a:cubicBezTo>
                  <a:pt x="7938" y="26624"/>
                  <a:pt x="7896" y="26682"/>
                  <a:pt x="7849" y="26735"/>
                </a:cubicBezTo>
                <a:lnTo>
                  <a:pt x="8138" y="26959"/>
                </a:lnTo>
                <a:cubicBezTo>
                  <a:pt x="8206" y="26883"/>
                  <a:pt x="8265" y="26797"/>
                  <a:pt x="8314" y="26707"/>
                </a:cubicBezTo>
                <a:close/>
                <a:moveTo>
                  <a:pt x="11259" y="29494"/>
                </a:moveTo>
                <a:lnTo>
                  <a:pt x="8335" y="27218"/>
                </a:lnTo>
                <a:cubicBezTo>
                  <a:pt x="8247" y="27311"/>
                  <a:pt x="8149" y="27395"/>
                  <a:pt x="8043" y="27467"/>
                </a:cubicBezTo>
                <a:lnTo>
                  <a:pt x="10277" y="30420"/>
                </a:lnTo>
                <a:cubicBezTo>
                  <a:pt x="10643" y="30152"/>
                  <a:pt x="10972" y="29840"/>
                  <a:pt x="11259" y="29494"/>
                </a:cubicBezTo>
                <a:close/>
                <a:moveTo>
                  <a:pt x="8081" y="27022"/>
                </a:moveTo>
                <a:lnTo>
                  <a:pt x="7790" y="26795"/>
                </a:lnTo>
                <a:cubicBezTo>
                  <a:pt x="7741" y="26842"/>
                  <a:pt x="7687" y="26883"/>
                  <a:pt x="7629" y="26919"/>
                </a:cubicBezTo>
                <a:lnTo>
                  <a:pt x="7850" y="27213"/>
                </a:lnTo>
                <a:cubicBezTo>
                  <a:pt x="7934" y="27157"/>
                  <a:pt x="8012" y="27092"/>
                  <a:pt x="8081" y="27022"/>
                </a:cubicBezTo>
                <a:close/>
                <a:moveTo>
                  <a:pt x="10210" y="30469"/>
                </a:moveTo>
                <a:lnTo>
                  <a:pt x="7973" y="27512"/>
                </a:lnTo>
                <a:cubicBezTo>
                  <a:pt x="7868" y="27577"/>
                  <a:pt x="7754" y="27630"/>
                  <a:pt x="7635" y="27671"/>
                </a:cubicBezTo>
                <a:lnTo>
                  <a:pt x="9028" y="31102"/>
                </a:lnTo>
                <a:cubicBezTo>
                  <a:pt x="9451" y="30939"/>
                  <a:pt x="9848" y="30725"/>
                  <a:pt x="10210" y="30469"/>
                </a:cubicBezTo>
                <a:close/>
                <a:moveTo>
                  <a:pt x="7779" y="27256"/>
                </a:moveTo>
                <a:lnTo>
                  <a:pt x="7556" y="26962"/>
                </a:lnTo>
                <a:cubicBezTo>
                  <a:pt x="7499" y="26992"/>
                  <a:pt x="7439" y="27016"/>
                  <a:pt x="7376" y="27035"/>
                </a:cubicBezTo>
                <a:lnTo>
                  <a:pt x="7514" y="27375"/>
                </a:lnTo>
                <a:cubicBezTo>
                  <a:pt x="7607" y="27344"/>
                  <a:pt x="7697" y="27305"/>
                  <a:pt x="7779" y="27256"/>
                </a:cubicBezTo>
                <a:close/>
                <a:moveTo>
                  <a:pt x="8950" y="31132"/>
                </a:moveTo>
                <a:lnTo>
                  <a:pt x="7555" y="27697"/>
                </a:lnTo>
                <a:cubicBezTo>
                  <a:pt x="7467" y="27723"/>
                  <a:pt x="7376" y="27742"/>
                  <a:pt x="7282" y="27753"/>
                </a:cubicBezTo>
                <a:cubicBezTo>
                  <a:pt x="7253" y="27757"/>
                  <a:pt x="7225" y="27760"/>
                  <a:pt x="7195" y="27762"/>
                </a:cubicBezTo>
                <a:lnTo>
                  <a:pt x="7654" y="31435"/>
                </a:lnTo>
                <a:cubicBezTo>
                  <a:pt x="7683" y="31432"/>
                  <a:pt x="7711" y="31429"/>
                  <a:pt x="7740" y="31425"/>
                </a:cubicBezTo>
                <a:cubicBezTo>
                  <a:pt x="8163" y="31373"/>
                  <a:pt x="8567" y="31273"/>
                  <a:pt x="8950" y="31132"/>
                </a:cubicBezTo>
                <a:close/>
                <a:moveTo>
                  <a:pt x="7434" y="27400"/>
                </a:moveTo>
                <a:lnTo>
                  <a:pt x="7295" y="27057"/>
                </a:lnTo>
                <a:cubicBezTo>
                  <a:pt x="7263" y="27064"/>
                  <a:pt x="7231" y="27070"/>
                  <a:pt x="7198" y="27074"/>
                </a:cubicBezTo>
                <a:cubicBezTo>
                  <a:pt x="7168" y="27077"/>
                  <a:pt x="7139" y="27079"/>
                  <a:pt x="7110" y="27080"/>
                </a:cubicBezTo>
                <a:lnTo>
                  <a:pt x="7156" y="27445"/>
                </a:lnTo>
                <a:cubicBezTo>
                  <a:pt x="7185" y="27443"/>
                  <a:pt x="7214" y="27441"/>
                  <a:pt x="7243" y="27437"/>
                </a:cubicBezTo>
                <a:cubicBezTo>
                  <a:pt x="7308" y="27428"/>
                  <a:pt x="7372" y="27416"/>
                  <a:pt x="7434" y="27400"/>
                </a:cubicBezTo>
                <a:close/>
                <a:moveTo>
                  <a:pt x="7570" y="31444"/>
                </a:moveTo>
                <a:lnTo>
                  <a:pt x="7112" y="27766"/>
                </a:lnTo>
                <a:cubicBezTo>
                  <a:pt x="6991" y="27769"/>
                  <a:pt x="6872" y="27760"/>
                  <a:pt x="6757" y="27739"/>
                </a:cubicBezTo>
                <a:lnTo>
                  <a:pt x="6248" y="31406"/>
                </a:lnTo>
                <a:cubicBezTo>
                  <a:pt x="6677" y="31472"/>
                  <a:pt x="7120" y="31485"/>
                  <a:pt x="7570" y="31444"/>
                </a:cubicBezTo>
                <a:close/>
                <a:moveTo>
                  <a:pt x="7072" y="27447"/>
                </a:moveTo>
                <a:lnTo>
                  <a:pt x="7026" y="27081"/>
                </a:lnTo>
                <a:cubicBezTo>
                  <a:pt x="6966" y="27079"/>
                  <a:pt x="6908" y="27071"/>
                  <a:pt x="6851" y="27059"/>
                </a:cubicBezTo>
                <a:lnTo>
                  <a:pt x="6800" y="27422"/>
                </a:lnTo>
                <a:cubicBezTo>
                  <a:pt x="6889" y="27439"/>
                  <a:pt x="6979" y="27448"/>
                  <a:pt x="7072" y="27447"/>
                </a:cubicBezTo>
                <a:close/>
                <a:moveTo>
                  <a:pt x="6166" y="31393"/>
                </a:moveTo>
                <a:lnTo>
                  <a:pt x="6675" y="27722"/>
                </a:lnTo>
                <a:cubicBezTo>
                  <a:pt x="6560" y="27695"/>
                  <a:pt x="6450" y="27658"/>
                  <a:pt x="6345" y="27609"/>
                </a:cubicBezTo>
                <a:lnTo>
                  <a:pt x="4905" y="31019"/>
                </a:lnTo>
                <a:cubicBezTo>
                  <a:pt x="5305" y="31193"/>
                  <a:pt x="5728" y="31319"/>
                  <a:pt x="6166" y="31393"/>
                </a:cubicBezTo>
                <a:close/>
                <a:moveTo>
                  <a:pt x="6718" y="27404"/>
                </a:moveTo>
                <a:lnTo>
                  <a:pt x="6770" y="27039"/>
                </a:lnTo>
                <a:cubicBezTo>
                  <a:pt x="6715" y="27023"/>
                  <a:pt x="6662" y="27003"/>
                  <a:pt x="6612" y="26978"/>
                </a:cubicBezTo>
                <a:lnTo>
                  <a:pt x="6469" y="27316"/>
                </a:lnTo>
                <a:cubicBezTo>
                  <a:pt x="6549" y="27352"/>
                  <a:pt x="6633" y="27383"/>
                  <a:pt x="6718" y="27404"/>
                </a:cubicBezTo>
                <a:close/>
                <a:moveTo>
                  <a:pt x="4829" y="30985"/>
                </a:moveTo>
                <a:lnTo>
                  <a:pt x="6269" y="27573"/>
                </a:lnTo>
                <a:cubicBezTo>
                  <a:pt x="6168" y="27521"/>
                  <a:pt x="6071" y="27458"/>
                  <a:pt x="5983" y="27387"/>
                </a:cubicBezTo>
                <a:lnTo>
                  <a:pt x="3710" y="30307"/>
                </a:lnTo>
                <a:cubicBezTo>
                  <a:pt x="4053" y="30576"/>
                  <a:pt x="4429" y="30805"/>
                  <a:pt x="4829" y="30985"/>
                </a:cubicBezTo>
                <a:close/>
                <a:moveTo>
                  <a:pt x="6394" y="27278"/>
                </a:moveTo>
                <a:lnTo>
                  <a:pt x="6538" y="26939"/>
                </a:lnTo>
                <a:cubicBezTo>
                  <a:pt x="6490" y="26911"/>
                  <a:pt x="6445" y="26881"/>
                  <a:pt x="6403" y="26846"/>
                </a:cubicBezTo>
                <a:lnTo>
                  <a:pt x="6179" y="27134"/>
                </a:lnTo>
                <a:cubicBezTo>
                  <a:pt x="6246" y="27189"/>
                  <a:pt x="6318" y="27237"/>
                  <a:pt x="6394" y="27278"/>
                </a:cubicBezTo>
                <a:close/>
                <a:moveTo>
                  <a:pt x="3645" y="30255"/>
                </a:moveTo>
                <a:lnTo>
                  <a:pt x="5918" y="27333"/>
                </a:lnTo>
                <a:cubicBezTo>
                  <a:pt x="5834" y="27259"/>
                  <a:pt x="5756" y="27176"/>
                  <a:pt x="5687" y="27087"/>
                </a:cubicBezTo>
                <a:lnTo>
                  <a:pt x="2736" y="29319"/>
                </a:lnTo>
                <a:cubicBezTo>
                  <a:pt x="3001" y="29667"/>
                  <a:pt x="3307" y="29982"/>
                  <a:pt x="3645" y="30255"/>
                </a:cubicBezTo>
                <a:close/>
                <a:moveTo>
                  <a:pt x="6115" y="27081"/>
                </a:moveTo>
                <a:lnTo>
                  <a:pt x="6340" y="26791"/>
                </a:lnTo>
                <a:cubicBezTo>
                  <a:pt x="6302" y="26755"/>
                  <a:pt x="6266" y="26715"/>
                  <a:pt x="6234" y="26672"/>
                </a:cubicBezTo>
                <a:lnTo>
                  <a:pt x="5942" y="26894"/>
                </a:lnTo>
                <a:cubicBezTo>
                  <a:pt x="5994" y="26962"/>
                  <a:pt x="6052" y="27024"/>
                  <a:pt x="6115" y="27081"/>
                </a:cubicBezTo>
                <a:close/>
                <a:moveTo>
                  <a:pt x="2686" y="29252"/>
                </a:moveTo>
                <a:lnTo>
                  <a:pt x="5638" y="27019"/>
                </a:lnTo>
                <a:cubicBezTo>
                  <a:pt x="5574" y="26927"/>
                  <a:pt x="5519" y="26829"/>
                  <a:pt x="5473" y="26726"/>
                </a:cubicBezTo>
                <a:lnTo>
                  <a:pt x="2044" y="28119"/>
                </a:lnTo>
                <a:cubicBezTo>
                  <a:pt x="2214" y="28526"/>
                  <a:pt x="2430" y="28905"/>
                  <a:pt x="2686" y="29252"/>
                </a:cubicBezTo>
                <a:close/>
                <a:moveTo>
                  <a:pt x="5893" y="26826"/>
                </a:moveTo>
                <a:lnTo>
                  <a:pt x="6185" y="26605"/>
                </a:lnTo>
                <a:cubicBezTo>
                  <a:pt x="6156" y="26562"/>
                  <a:pt x="6131" y="26515"/>
                  <a:pt x="6109" y="26467"/>
                </a:cubicBezTo>
                <a:lnTo>
                  <a:pt x="5769" y="26605"/>
                </a:lnTo>
                <a:cubicBezTo>
                  <a:pt x="5804" y="26683"/>
                  <a:pt x="5846" y="26757"/>
                  <a:pt x="5893" y="26826"/>
                </a:cubicBezTo>
                <a:close/>
                <a:moveTo>
                  <a:pt x="2013" y="28042"/>
                </a:moveTo>
                <a:lnTo>
                  <a:pt x="5442" y="26648"/>
                </a:lnTo>
                <a:cubicBezTo>
                  <a:pt x="5402" y="26545"/>
                  <a:pt x="5373" y="26436"/>
                  <a:pt x="5353" y="26324"/>
                </a:cubicBezTo>
                <a:lnTo>
                  <a:pt x="1680" y="26782"/>
                </a:lnTo>
                <a:cubicBezTo>
                  <a:pt x="1742" y="27222"/>
                  <a:pt x="1855" y="27645"/>
                  <a:pt x="2013" y="28042"/>
                </a:cubicBezTo>
                <a:close/>
                <a:moveTo>
                  <a:pt x="5738" y="26528"/>
                </a:moveTo>
                <a:lnTo>
                  <a:pt x="6077" y="26390"/>
                </a:lnTo>
                <a:cubicBezTo>
                  <a:pt x="6059" y="26342"/>
                  <a:pt x="6044" y="26291"/>
                  <a:pt x="6034" y="26239"/>
                </a:cubicBezTo>
                <a:lnTo>
                  <a:pt x="5670" y="26284"/>
                </a:lnTo>
                <a:cubicBezTo>
                  <a:pt x="5686" y="26369"/>
                  <a:pt x="5708" y="26450"/>
                  <a:pt x="5738" y="26528"/>
                </a:cubicBezTo>
                <a:close/>
                <a:moveTo>
                  <a:pt x="1669" y="26700"/>
                </a:moveTo>
                <a:lnTo>
                  <a:pt x="5341" y="26242"/>
                </a:lnTo>
                <a:cubicBezTo>
                  <a:pt x="5326" y="26126"/>
                  <a:pt x="5324" y="26013"/>
                  <a:pt x="5331" y="25901"/>
                </a:cubicBezTo>
                <a:lnTo>
                  <a:pt x="1663" y="25393"/>
                </a:lnTo>
                <a:cubicBezTo>
                  <a:pt x="1614" y="25818"/>
                  <a:pt x="1613" y="26256"/>
                  <a:pt x="1669" y="26700"/>
                </a:cubicBezTo>
                <a:close/>
                <a:moveTo>
                  <a:pt x="5657" y="26201"/>
                </a:moveTo>
                <a:lnTo>
                  <a:pt x="6021" y="26156"/>
                </a:lnTo>
                <a:cubicBezTo>
                  <a:pt x="6014" y="26102"/>
                  <a:pt x="6011" y="26049"/>
                  <a:pt x="6013" y="25996"/>
                </a:cubicBezTo>
                <a:lnTo>
                  <a:pt x="5649" y="25946"/>
                </a:lnTo>
                <a:cubicBezTo>
                  <a:pt x="5644" y="26029"/>
                  <a:pt x="5647" y="26115"/>
                  <a:pt x="5657" y="26201"/>
                </a:cubicBezTo>
                <a:close/>
                <a:moveTo>
                  <a:pt x="1673" y="25311"/>
                </a:moveTo>
                <a:lnTo>
                  <a:pt x="5340" y="25818"/>
                </a:lnTo>
                <a:cubicBezTo>
                  <a:pt x="5353" y="25703"/>
                  <a:pt x="5378" y="25591"/>
                  <a:pt x="5414" y="25483"/>
                </a:cubicBezTo>
                <a:lnTo>
                  <a:pt x="2001" y="24041"/>
                </a:lnTo>
                <a:cubicBezTo>
                  <a:pt x="1843" y="24445"/>
                  <a:pt x="1731" y="24871"/>
                  <a:pt x="1673" y="25311"/>
                </a:cubicBezTo>
                <a:close/>
                <a:moveTo>
                  <a:pt x="5656" y="25863"/>
                </a:moveTo>
                <a:lnTo>
                  <a:pt x="6019" y="25913"/>
                </a:lnTo>
                <a:cubicBezTo>
                  <a:pt x="6025" y="25857"/>
                  <a:pt x="6035" y="25804"/>
                  <a:pt x="6049" y="25751"/>
                </a:cubicBezTo>
                <a:lnTo>
                  <a:pt x="5710" y="25607"/>
                </a:lnTo>
                <a:cubicBezTo>
                  <a:pt x="5684" y="25690"/>
                  <a:pt x="5666" y="25775"/>
                  <a:pt x="5656" y="25863"/>
                </a:cubicBezTo>
                <a:close/>
                <a:moveTo>
                  <a:pt x="2033" y="23964"/>
                </a:moveTo>
                <a:lnTo>
                  <a:pt x="5442" y="25404"/>
                </a:lnTo>
                <a:cubicBezTo>
                  <a:pt x="5485" y="25294"/>
                  <a:pt x="5538" y="25190"/>
                  <a:pt x="5601" y="25091"/>
                </a:cubicBezTo>
                <a:lnTo>
                  <a:pt x="2677" y="22815"/>
                </a:lnTo>
                <a:cubicBezTo>
                  <a:pt x="2417" y="23170"/>
                  <a:pt x="2201" y="23555"/>
                  <a:pt x="2033" y="23964"/>
                </a:cubicBezTo>
                <a:close/>
                <a:moveTo>
                  <a:pt x="5736" y="25528"/>
                </a:moveTo>
                <a:lnTo>
                  <a:pt x="6074" y="25671"/>
                </a:lnTo>
                <a:cubicBezTo>
                  <a:pt x="6094" y="25617"/>
                  <a:pt x="6117" y="25565"/>
                  <a:pt x="6145" y="25515"/>
                </a:cubicBezTo>
                <a:lnTo>
                  <a:pt x="5854" y="25288"/>
                </a:lnTo>
                <a:cubicBezTo>
                  <a:pt x="5808" y="25364"/>
                  <a:pt x="5768" y="25444"/>
                  <a:pt x="5736" y="25528"/>
                </a:cubicBezTo>
                <a:close/>
                <a:moveTo>
                  <a:pt x="2726" y="22748"/>
                </a:moveTo>
                <a:lnTo>
                  <a:pt x="5647" y="25021"/>
                </a:lnTo>
                <a:cubicBezTo>
                  <a:pt x="5717" y="24924"/>
                  <a:pt x="5796" y="24833"/>
                  <a:pt x="5884" y="24751"/>
                </a:cubicBezTo>
                <a:lnTo>
                  <a:pt x="3647" y="21795"/>
                </a:lnTo>
                <a:cubicBezTo>
                  <a:pt x="3302" y="22075"/>
                  <a:pt x="2993" y="22395"/>
                  <a:pt x="2726" y="22748"/>
                </a:cubicBezTo>
                <a:close/>
                <a:moveTo>
                  <a:pt x="5899" y="25217"/>
                </a:moveTo>
                <a:lnTo>
                  <a:pt x="6189" y="25443"/>
                </a:lnTo>
                <a:cubicBezTo>
                  <a:pt x="6222" y="25393"/>
                  <a:pt x="6260" y="25346"/>
                  <a:pt x="6301" y="25302"/>
                </a:cubicBezTo>
                <a:lnTo>
                  <a:pt x="6078" y="25007"/>
                </a:lnTo>
                <a:cubicBezTo>
                  <a:pt x="6011" y="25072"/>
                  <a:pt x="5952" y="25142"/>
                  <a:pt x="5899" y="25217"/>
                </a:cubicBezTo>
                <a:close/>
                <a:moveTo>
                  <a:pt x="3713" y="21743"/>
                </a:moveTo>
                <a:lnTo>
                  <a:pt x="5947" y="24695"/>
                </a:lnTo>
                <a:cubicBezTo>
                  <a:pt x="6040" y="24617"/>
                  <a:pt x="6142" y="24547"/>
                  <a:pt x="6252" y="24490"/>
                </a:cubicBezTo>
                <a:lnTo>
                  <a:pt x="4856" y="21055"/>
                </a:lnTo>
                <a:cubicBezTo>
                  <a:pt x="4444" y="21238"/>
                  <a:pt x="4061" y="21470"/>
                  <a:pt x="3713" y="21743"/>
                </a:cubicBezTo>
                <a:close/>
                <a:moveTo>
                  <a:pt x="6140" y="24950"/>
                </a:moveTo>
                <a:lnTo>
                  <a:pt x="6361" y="25243"/>
                </a:lnTo>
                <a:cubicBezTo>
                  <a:pt x="6407" y="25202"/>
                  <a:pt x="6458" y="25163"/>
                  <a:pt x="6512" y="25130"/>
                </a:cubicBezTo>
                <a:lnTo>
                  <a:pt x="6372" y="24787"/>
                </a:lnTo>
                <a:cubicBezTo>
                  <a:pt x="6289" y="24834"/>
                  <a:pt x="6211" y="24889"/>
                  <a:pt x="6140" y="24950"/>
                </a:cubicBezTo>
                <a:close/>
                <a:moveTo>
                  <a:pt x="4932" y="21021"/>
                </a:moveTo>
                <a:lnTo>
                  <a:pt x="6327" y="24452"/>
                </a:lnTo>
                <a:cubicBezTo>
                  <a:pt x="6439" y="24399"/>
                  <a:pt x="6558" y="24358"/>
                  <a:pt x="6683" y="24330"/>
                </a:cubicBezTo>
                <a:lnTo>
                  <a:pt x="6225" y="20652"/>
                </a:lnTo>
                <a:cubicBezTo>
                  <a:pt x="5770" y="20723"/>
                  <a:pt x="5338" y="20849"/>
                  <a:pt x="4932" y="21021"/>
                </a:cubicBezTo>
                <a:close/>
                <a:moveTo>
                  <a:pt x="6447" y="24748"/>
                </a:moveTo>
                <a:lnTo>
                  <a:pt x="6585" y="25089"/>
                </a:lnTo>
                <a:cubicBezTo>
                  <a:pt x="6643" y="25058"/>
                  <a:pt x="6705" y="25034"/>
                  <a:pt x="6769" y="25015"/>
                </a:cubicBezTo>
                <a:lnTo>
                  <a:pt x="6723" y="24649"/>
                </a:lnTo>
                <a:cubicBezTo>
                  <a:pt x="6627" y="24673"/>
                  <a:pt x="6534" y="24706"/>
                  <a:pt x="6447" y="24748"/>
                </a:cubicBezTo>
                <a:close/>
                <a:moveTo>
                  <a:pt x="10478" y="20304"/>
                </a:moveTo>
                <a:cubicBezTo>
                  <a:pt x="12181" y="21320"/>
                  <a:pt x="13414" y="23082"/>
                  <a:pt x="13679" y="25202"/>
                </a:cubicBezTo>
                <a:cubicBezTo>
                  <a:pt x="13684" y="25242"/>
                  <a:pt x="13687" y="25283"/>
                  <a:pt x="13692" y="25322"/>
                </a:cubicBezTo>
                <a:lnTo>
                  <a:pt x="14808" y="25248"/>
                </a:lnTo>
                <a:cubicBezTo>
                  <a:pt x="14808" y="25248"/>
                  <a:pt x="14812" y="24984"/>
                  <a:pt x="15037" y="25125"/>
                </a:cubicBezTo>
                <a:cubicBezTo>
                  <a:pt x="15262" y="25266"/>
                  <a:pt x="15609" y="25186"/>
                  <a:pt x="16017" y="24834"/>
                </a:cubicBezTo>
                <a:cubicBezTo>
                  <a:pt x="16425" y="24482"/>
                  <a:pt x="16517" y="24319"/>
                  <a:pt x="16258" y="23296"/>
                </a:cubicBezTo>
                <a:cubicBezTo>
                  <a:pt x="15999" y="22274"/>
                  <a:pt x="14795" y="20162"/>
                  <a:pt x="13947" y="19100"/>
                </a:cubicBezTo>
                <a:cubicBezTo>
                  <a:pt x="13099" y="18037"/>
                  <a:pt x="12694" y="17504"/>
                  <a:pt x="12467" y="17344"/>
                </a:cubicBezTo>
                <a:cubicBezTo>
                  <a:pt x="12240" y="17184"/>
                  <a:pt x="12296" y="17478"/>
                  <a:pt x="11999" y="17816"/>
                </a:cubicBezTo>
                <a:cubicBezTo>
                  <a:pt x="11702" y="18155"/>
                  <a:pt x="11631" y="18032"/>
                  <a:pt x="11457" y="18299"/>
                </a:cubicBezTo>
                <a:cubicBezTo>
                  <a:pt x="11369" y="18435"/>
                  <a:pt x="10911" y="19388"/>
                  <a:pt x="10478" y="20304"/>
                </a:cubicBezTo>
                <a:close/>
                <a:moveTo>
                  <a:pt x="23687" y="22590"/>
                </a:moveTo>
                <a:cubicBezTo>
                  <a:pt x="23687" y="22590"/>
                  <a:pt x="23564" y="23122"/>
                  <a:pt x="23763" y="23201"/>
                </a:cubicBezTo>
                <a:cubicBezTo>
                  <a:pt x="23936" y="23268"/>
                  <a:pt x="24007" y="23142"/>
                  <a:pt x="24051" y="22980"/>
                </a:cubicBezTo>
                <a:lnTo>
                  <a:pt x="23704" y="22533"/>
                </a:lnTo>
                <a:cubicBezTo>
                  <a:pt x="23681" y="22552"/>
                  <a:pt x="23658" y="22571"/>
                  <a:pt x="23635" y="22591"/>
                </a:cubicBezTo>
                <a:lnTo>
                  <a:pt x="23687" y="22590"/>
                </a:lnTo>
                <a:close/>
                <a:moveTo>
                  <a:pt x="20132" y="26923"/>
                </a:moveTo>
                <a:lnTo>
                  <a:pt x="19701" y="26904"/>
                </a:lnTo>
                <a:cubicBezTo>
                  <a:pt x="19673" y="26936"/>
                  <a:pt x="19642" y="26966"/>
                  <a:pt x="19609" y="26994"/>
                </a:cubicBezTo>
                <a:lnTo>
                  <a:pt x="19828" y="27283"/>
                </a:lnTo>
                <a:cubicBezTo>
                  <a:pt x="19950" y="27182"/>
                  <a:pt x="20053" y="27060"/>
                  <a:pt x="20132" y="26923"/>
                </a:cubicBezTo>
                <a:close/>
                <a:moveTo>
                  <a:pt x="19281" y="26885"/>
                </a:moveTo>
                <a:lnTo>
                  <a:pt x="19227" y="26882"/>
                </a:lnTo>
                <a:lnTo>
                  <a:pt x="19235" y="26824"/>
                </a:lnTo>
                <a:lnTo>
                  <a:pt x="19122" y="26675"/>
                </a:lnTo>
                <a:lnTo>
                  <a:pt x="19166" y="27027"/>
                </a:lnTo>
                <a:cubicBezTo>
                  <a:pt x="19227" y="27012"/>
                  <a:pt x="19285" y="26991"/>
                  <a:pt x="19339" y="26963"/>
                </a:cubicBezTo>
                <a:lnTo>
                  <a:pt x="19281" y="26885"/>
                </a:lnTo>
                <a:close/>
                <a:moveTo>
                  <a:pt x="19342" y="25926"/>
                </a:moveTo>
                <a:cubicBezTo>
                  <a:pt x="19352" y="25830"/>
                  <a:pt x="19362" y="25736"/>
                  <a:pt x="19370" y="25651"/>
                </a:cubicBezTo>
                <a:lnTo>
                  <a:pt x="19212" y="26024"/>
                </a:lnTo>
                <a:lnTo>
                  <a:pt x="19342" y="25926"/>
                </a:lnTo>
                <a:close/>
                <a:moveTo>
                  <a:pt x="18928" y="25117"/>
                </a:moveTo>
                <a:cubicBezTo>
                  <a:pt x="18953" y="25172"/>
                  <a:pt x="18976" y="25230"/>
                  <a:pt x="18996" y="25287"/>
                </a:cubicBezTo>
                <a:cubicBezTo>
                  <a:pt x="19098" y="25289"/>
                  <a:pt x="19196" y="25306"/>
                  <a:pt x="19289" y="25338"/>
                </a:cubicBezTo>
                <a:lnTo>
                  <a:pt x="19430" y="25004"/>
                </a:lnTo>
                <a:cubicBezTo>
                  <a:pt x="19266" y="24944"/>
                  <a:pt x="19088" y="24916"/>
                  <a:pt x="18904" y="24927"/>
                </a:cubicBezTo>
                <a:lnTo>
                  <a:pt x="18928" y="25117"/>
                </a:lnTo>
                <a:close/>
                <a:moveTo>
                  <a:pt x="19046" y="25467"/>
                </a:moveTo>
                <a:cubicBezTo>
                  <a:pt x="19057" y="25518"/>
                  <a:pt x="19065" y="25570"/>
                  <a:pt x="19070" y="25621"/>
                </a:cubicBezTo>
                <a:cubicBezTo>
                  <a:pt x="19077" y="25691"/>
                  <a:pt x="19082" y="25758"/>
                  <a:pt x="19085" y="25821"/>
                </a:cubicBezTo>
                <a:lnTo>
                  <a:pt x="19220" y="25502"/>
                </a:lnTo>
                <a:cubicBezTo>
                  <a:pt x="19164" y="25485"/>
                  <a:pt x="19106" y="25473"/>
                  <a:pt x="19046" y="25467"/>
                </a:cubicBezTo>
                <a:close/>
                <a:moveTo>
                  <a:pt x="18541" y="26532"/>
                </a:moveTo>
                <a:cubicBezTo>
                  <a:pt x="18460" y="26554"/>
                  <a:pt x="18366" y="26574"/>
                  <a:pt x="18260" y="26590"/>
                </a:cubicBezTo>
                <a:cubicBezTo>
                  <a:pt x="18277" y="26628"/>
                  <a:pt x="18297" y="26665"/>
                  <a:pt x="18320" y="26699"/>
                </a:cubicBezTo>
                <a:lnTo>
                  <a:pt x="18541" y="26532"/>
                </a:lnTo>
                <a:close/>
                <a:moveTo>
                  <a:pt x="18076" y="26613"/>
                </a:moveTo>
                <a:cubicBezTo>
                  <a:pt x="17964" y="26626"/>
                  <a:pt x="17839" y="26634"/>
                  <a:pt x="17702" y="26641"/>
                </a:cubicBezTo>
                <a:cubicBezTo>
                  <a:pt x="17744" y="26781"/>
                  <a:pt x="17808" y="26909"/>
                  <a:pt x="17889" y="27025"/>
                </a:cubicBezTo>
                <a:lnTo>
                  <a:pt x="18179" y="26807"/>
                </a:lnTo>
                <a:cubicBezTo>
                  <a:pt x="18137" y="26747"/>
                  <a:pt x="18103" y="26682"/>
                  <a:pt x="18076" y="26613"/>
                </a:cubicBezTo>
                <a:close/>
                <a:moveTo>
                  <a:pt x="19668" y="27397"/>
                </a:moveTo>
                <a:lnTo>
                  <a:pt x="19448" y="27106"/>
                </a:lnTo>
                <a:cubicBezTo>
                  <a:pt x="19368" y="27151"/>
                  <a:pt x="19281" y="27184"/>
                  <a:pt x="19188" y="27205"/>
                </a:cubicBezTo>
                <a:lnTo>
                  <a:pt x="19233" y="27565"/>
                </a:lnTo>
                <a:cubicBezTo>
                  <a:pt x="19391" y="27535"/>
                  <a:pt x="19537" y="27477"/>
                  <a:pt x="19668" y="27397"/>
                </a:cubicBezTo>
                <a:close/>
                <a:moveTo>
                  <a:pt x="18746" y="26623"/>
                </a:moveTo>
                <a:lnTo>
                  <a:pt x="18450" y="26847"/>
                </a:lnTo>
                <a:cubicBezTo>
                  <a:pt x="18497" y="26889"/>
                  <a:pt x="18549" y="26926"/>
                  <a:pt x="18605" y="26956"/>
                </a:cubicBezTo>
                <a:lnTo>
                  <a:pt x="18746" y="26623"/>
                </a:lnTo>
                <a:close/>
                <a:moveTo>
                  <a:pt x="18306" y="26956"/>
                </a:moveTo>
                <a:lnTo>
                  <a:pt x="18014" y="27176"/>
                </a:lnTo>
                <a:cubicBezTo>
                  <a:pt x="18124" y="27291"/>
                  <a:pt x="18253" y="27385"/>
                  <a:pt x="18395" y="27454"/>
                </a:cubicBezTo>
                <a:lnTo>
                  <a:pt x="18536" y="27121"/>
                </a:lnTo>
                <a:cubicBezTo>
                  <a:pt x="18452" y="27077"/>
                  <a:pt x="18374" y="27022"/>
                  <a:pt x="18306" y="26956"/>
                </a:cubicBezTo>
                <a:close/>
                <a:moveTo>
                  <a:pt x="18927" y="26699"/>
                </a:moveTo>
                <a:lnTo>
                  <a:pt x="18789" y="27027"/>
                </a:lnTo>
                <a:cubicBezTo>
                  <a:pt x="18848" y="27041"/>
                  <a:pt x="18909" y="27049"/>
                  <a:pt x="18971" y="27049"/>
                </a:cubicBezTo>
                <a:lnTo>
                  <a:pt x="18927" y="26699"/>
                </a:lnTo>
                <a:close/>
                <a:moveTo>
                  <a:pt x="18719" y="27192"/>
                </a:moveTo>
                <a:lnTo>
                  <a:pt x="18577" y="27528"/>
                </a:lnTo>
                <a:cubicBezTo>
                  <a:pt x="18723" y="27574"/>
                  <a:pt x="18878" y="27596"/>
                  <a:pt x="19038" y="27588"/>
                </a:cubicBezTo>
                <a:lnTo>
                  <a:pt x="18993" y="27227"/>
                </a:lnTo>
                <a:cubicBezTo>
                  <a:pt x="18898" y="27229"/>
                  <a:pt x="18806" y="27217"/>
                  <a:pt x="18719" y="27192"/>
                </a:cubicBezTo>
                <a:close/>
                <a:moveTo>
                  <a:pt x="22783" y="21817"/>
                </a:moveTo>
                <a:cubicBezTo>
                  <a:pt x="22868" y="21740"/>
                  <a:pt x="22956" y="21665"/>
                  <a:pt x="23047" y="21592"/>
                </a:cubicBezTo>
                <a:lnTo>
                  <a:pt x="22265" y="20305"/>
                </a:lnTo>
                <a:cubicBezTo>
                  <a:pt x="22265" y="20305"/>
                  <a:pt x="21932" y="20498"/>
                  <a:pt x="22033" y="20711"/>
                </a:cubicBezTo>
                <a:cubicBezTo>
                  <a:pt x="22106" y="20863"/>
                  <a:pt x="22487" y="21402"/>
                  <a:pt x="22783" y="21817"/>
                </a:cubicBezTo>
                <a:close/>
                <a:moveTo>
                  <a:pt x="16666" y="17093"/>
                </a:moveTo>
                <a:cubicBezTo>
                  <a:pt x="17234" y="17343"/>
                  <a:pt x="16905" y="16551"/>
                  <a:pt x="16905" y="16283"/>
                </a:cubicBezTo>
                <a:cubicBezTo>
                  <a:pt x="16905" y="16000"/>
                  <a:pt x="16740" y="15951"/>
                  <a:pt x="16616" y="16089"/>
                </a:cubicBezTo>
                <a:cubicBezTo>
                  <a:pt x="16492" y="16228"/>
                  <a:pt x="16121" y="16806"/>
                  <a:pt x="16350" y="16937"/>
                </a:cubicBezTo>
                <a:cubicBezTo>
                  <a:pt x="16450" y="16994"/>
                  <a:pt x="16567" y="17048"/>
                  <a:pt x="16666" y="17093"/>
                </a:cubicBezTo>
                <a:close/>
                <a:moveTo>
                  <a:pt x="12890" y="13732"/>
                </a:moveTo>
                <a:cubicBezTo>
                  <a:pt x="12890" y="13732"/>
                  <a:pt x="13387" y="13553"/>
                  <a:pt x="13542" y="13986"/>
                </a:cubicBezTo>
                <a:cubicBezTo>
                  <a:pt x="13697" y="14419"/>
                  <a:pt x="13239" y="14779"/>
                  <a:pt x="13175" y="15073"/>
                </a:cubicBezTo>
                <a:cubicBezTo>
                  <a:pt x="13110" y="15365"/>
                  <a:pt x="13699" y="15645"/>
                  <a:pt x="13882" y="15639"/>
                </a:cubicBezTo>
                <a:cubicBezTo>
                  <a:pt x="14066" y="15632"/>
                  <a:pt x="14105" y="15410"/>
                  <a:pt x="14404" y="14181"/>
                </a:cubicBezTo>
                <a:cubicBezTo>
                  <a:pt x="14704" y="12952"/>
                  <a:pt x="15264" y="11942"/>
                  <a:pt x="15628" y="11360"/>
                </a:cubicBezTo>
                <a:cubicBezTo>
                  <a:pt x="15991" y="10778"/>
                  <a:pt x="16082" y="10565"/>
                  <a:pt x="15991" y="10375"/>
                </a:cubicBezTo>
                <a:cubicBezTo>
                  <a:pt x="15900" y="10185"/>
                  <a:pt x="15834" y="10327"/>
                  <a:pt x="15706" y="10511"/>
                </a:cubicBezTo>
                <a:cubicBezTo>
                  <a:pt x="15579" y="10695"/>
                  <a:pt x="15028" y="10714"/>
                  <a:pt x="14844" y="10586"/>
                </a:cubicBezTo>
                <a:cubicBezTo>
                  <a:pt x="14661" y="10458"/>
                  <a:pt x="14593" y="9911"/>
                  <a:pt x="14496" y="10075"/>
                </a:cubicBezTo>
                <a:cubicBezTo>
                  <a:pt x="14399" y="10238"/>
                  <a:pt x="14073" y="11520"/>
                  <a:pt x="13699" y="11886"/>
                </a:cubicBezTo>
                <a:cubicBezTo>
                  <a:pt x="13326" y="12251"/>
                  <a:pt x="13291" y="12373"/>
                  <a:pt x="13346" y="12551"/>
                </a:cubicBezTo>
                <a:cubicBezTo>
                  <a:pt x="13402" y="12728"/>
                  <a:pt x="13464" y="12822"/>
                  <a:pt x="13235" y="13001"/>
                </a:cubicBezTo>
                <a:cubicBezTo>
                  <a:pt x="13006" y="13180"/>
                  <a:pt x="12929" y="13240"/>
                  <a:pt x="12863" y="13382"/>
                </a:cubicBezTo>
                <a:cubicBezTo>
                  <a:pt x="12798" y="13525"/>
                  <a:pt x="12890" y="13732"/>
                  <a:pt x="12890" y="13732"/>
                </a:cubicBezTo>
                <a:close/>
              </a:path>
            </a:pathLst>
          </a:custGeom>
          <a:solidFill>
            <a:srgbClr val="24211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78736066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val="245976489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7" descr="F:\360云盘\02-个人资料\！PPT图片及版面资源\04-PPT精选插图\04-背景图\多边形临时\polygon-23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00" y="0"/>
            <a:ext cx="121932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 userDrawn="1"/>
        </p:nvGrpSpPr>
        <p:grpSpPr>
          <a:xfrm rot="8100000">
            <a:off x="3446930" y="250879"/>
            <a:ext cx="5298141" cy="5299200"/>
            <a:chOff x="1017494" y="632011"/>
            <a:chExt cx="5298141" cy="5299200"/>
          </a:xfrm>
        </p:grpSpPr>
        <p:sp>
          <p:nvSpPr>
            <p:cNvPr id="5" name="椭圆 4"/>
            <p:cNvSpPr/>
            <p:nvPr userDrawn="1"/>
          </p:nvSpPr>
          <p:spPr>
            <a:xfrm>
              <a:off x="1017494" y="632011"/>
              <a:ext cx="5298141" cy="5298141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6"/>
            <p:cNvSpPr>
              <a:spLocks noChangeAspect="1"/>
            </p:cNvSpPr>
            <p:nvPr userDrawn="1"/>
          </p:nvSpPr>
          <p:spPr bwMode="auto">
            <a:xfrm>
              <a:off x="1017494" y="632011"/>
              <a:ext cx="2650523" cy="5299200"/>
            </a:xfrm>
            <a:custGeom>
              <a:gdLst>
                <a:gd name="T0" fmla="*/ 11954 w 11954"/>
                <a:gd name="T1" fmla="*/ 0 h 23908"/>
                <a:gd name="T2" fmla="*/ 0 w 11954"/>
                <a:gd name="T3" fmla="*/ 11954 h 23908"/>
                <a:gd name="T4" fmla="*/ 11954 w 11954"/>
                <a:gd name="T5" fmla="*/ 23908 h 23908"/>
                <a:gd name="T6" fmla="*/ 11954 w 11954"/>
                <a:gd name="T7" fmla="*/ 23908 h 23908"/>
                <a:gd name="T8" fmla="*/ 11954 w 11954"/>
                <a:gd name="T9" fmla="*/ 11954 h 23908"/>
                <a:gd name="T10" fmla="*/ 11954 w 11954"/>
                <a:gd name="T11" fmla="*/ 0 h 23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54" h="23908">
                  <a:moveTo>
                    <a:pt x="11954" y="0"/>
                  </a:moveTo>
                  <a:cubicBezTo>
                    <a:pt x="5352" y="0"/>
                    <a:pt x="0" y="5352"/>
                    <a:pt x="0" y="11954"/>
                  </a:cubicBezTo>
                  <a:cubicBezTo>
                    <a:pt x="0" y="18556"/>
                    <a:pt x="5352" y="23908"/>
                    <a:pt x="11954" y="23908"/>
                  </a:cubicBezTo>
                  <a:cubicBezTo>
                    <a:pt x="11954" y="23908"/>
                    <a:pt x="11954" y="23908"/>
                    <a:pt x="11954" y="23908"/>
                  </a:cubicBezTo>
                  <a:lnTo>
                    <a:pt x="11954" y="11954"/>
                  </a:lnTo>
                  <a:lnTo>
                    <a:pt x="11954" y="0"/>
                  </a:lnTo>
                  <a:close/>
                </a:path>
              </a:pathLst>
            </a:custGeom>
            <a:solidFill>
              <a:srgbClr val="FFFFFF">
                <a:alpha val="8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7" name="椭圆 6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val="29055731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993203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val="388193277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394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1165698"/>
      </p:ext>
    </p:extLst>
  </p:cSld>
  <p:clrMapOvr>
    <a:masterClrMapping/>
  </p:clrMapOvr>
  <p:transition>
    <p:newsflash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9015984" y="0"/>
            <a:ext cx="2665054" cy="4608576"/>
            <a:chOff x="8942832" y="-274320"/>
            <a:chExt cx="2665054" cy="4608576"/>
          </a:xfrm>
        </p:grpSpPr>
        <p:sp>
          <p:nvSpPr>
            <p:cNvPr id="3" name="矩形 2"/>
            <p:cNvSpPr/>
            <p:nvPr/>
          </p:nvSpPr>
          <p:spPr>
            <a:xfrm>
              <a:off x="8942832" y="-274320"/>
              <a:ext cx="2665054" cy="4608576"/>
            </a:xfrm>
            <a:prstGeom prst="rect">
              <a:avLst/>
            </a:prstGeom>
            <a:solidFill>
              <a:srgbClr val="FF93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TextBox 3"/>
            <p:cNvSpPr txBox="1"/>
            <p:nvPr/>
          </p:nvSpPr>
          <p:spPr>
            <a:xfrm>
              <a:off x="9047299" y="2765273"/>
              <a:ext cx="2432304" cy="1401805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pPr>
                <a:lnSpc>
                  <a:spcPct val="123000"/>
                </a:lnSpc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人生一世</a:t>
              </a:r>
            </a:p>
            <a:p>
              <a:pPr>
                <a:lnSpc>
                  <a:spcPct val="123000"/>
                </a:lnSpc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草木一春</a:t>
              </a:r>
            </a:p>
            <a:p>
              <a:pPr>
                <a:lnSpc>
                  <a:spcPct val="123000"/>
                </a:lnSpc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来如风雨</a:t>
              </a:r>
            </a:p>
            <a:p>
              <a:pPr>
                <a:lnSpc>
                  <a:spcPct val="123000"/>
                </a:lnSpc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去似微尘</a:t>
              </a:r>
            </a:p>
            <a:p>
              <a:pPr>
                <a:lnSpc>
                  <a:spcPct val="123000"/>
                </a:lnSpc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……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054093" y="2264355"/>
            <a:ext cx="41452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spcAft>
                <a:spcPct val="0"/>
              </a:spcAft>
              <a:tabLst>
                <a:tab pos="457200"/>
              </a:tabLst>
            </a:pPr>
            <a:r>
              <a:rPr altLang="zh-CN" kern="100" lang="zh-CN" sz="2400">
                <a:solidFill>
                  <a:schemeClr val="bg1"/>
                </a:solidFill>
                <a:latin typeface="+mj-ea"/>
                <a:ea typeface="+mj-ea"/>
                <a:cs charset="0" panose="02020603050405020304" pitchFamily="18" typeface="Times New Roman"/>
              </a:rPr>
              <a:t>我们每天忙忙碌碌，究竟是在</a:t>
            </a:r>
          </a:p>
          <a:p>
            <a:pPr algn="ctr" lvl="0">
              <a:spcAft>
                <a:spcPct val="0"/>
              </a:spcAft>
              <a:tabLst>
                <a:tab pos="457200"/>
              </a:tabLst>
            </a:pPr>
            <a:r>
              <a:rPr altLang="zh-CN" kern="100" lang="zh-CN" sz="2400">
                <a:solidFill>
                  <a:schemeClr val="bg1"/>
                </a:solidFill>
                <a:latin typeface="+mj-ea"/>
                <a:ea typeface="+mj-ea"/>
                <a:cs charset="0" panose="02020603050405020304" pitchFamily="18" typeface="Times New Roman"/>
              </a:rPr>
              <a:t>追求什么</a:t>
            </a:r>
          </a:p>
        </p:txBody>
      </p:sp>
    </p:spTree>
    <p:extLst>
      <p:ext uri="{BB962C8B-B14F-4D97-AF65-F5344CB8AC3E}">
        <p14:creationId val="2266929265"/>
      </p:ext>
    </p:extLst>
  </p:cSld>
  <p:clrMapOvr>
    <a:masterClrMapping/>
  </p:clrMapOvr>
  <p:transition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1" name="TextBox 170"/>
          <p:cNvSpPr txBox="1"/>
          <p:nvPr/>
        </p:nvSpPr>
        <p:spPr>
          <a:xfrm>
            <a:off x="1807029" y="3881379"/>
            <a:ext cx="8577943" cy="144109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3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2010年的某一天，我忽然醍醐灌顶般的感悟到</a:t>
            </a:r>
          </a:p>
          <a:p>
            <a:pPr algn="ctr">
              <a:lnSpc>
                <a:spcPct val="123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人生何求？不过“快乐”二字</a:t>
            </a:r>
          </a:p>
          <a:p>
            <a:pPr algn="ctr">
              <a:lnSpc>
                <a:spcPct val="123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生命不是赛跑，而是旅行</a:t>
            </a:r>
          </a:p>
          <a:p>
            <a:pPr algn="ctr">
              <a:lnSpc>
                <a:spcPct val="123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比赛在乎终点，而旅行更在乎沿途风景</a:t>
            </a:r>
          </a:p>
        </p:txBody>
      </p:sp>
    </p:spTree>
    <p:extLst>
      <p:ext uri="{BB962C8B-B14F-4D97-AF65-F5344CB8AC3E}">
        <p14:creationId val="2765159807"/>
      </p:ext>
    </p:extLst>
  </p:cSld>
  <p:clrMapOvr>
    <a:masterClrMapping/>
  </p:clrMapOvr>
  <p:transition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圆角矩形 9"/>
          <p:cNvSpPr/>
          <p:nvPr/>
        </p:nvSpPr>
        <p:spPr>
          <a:xfrm>
            <a:off x="1743783" y="4560548"/>
            <a:ext cx="4562158" cy="963952"/>
          </a:xfrm>
          <a:custGeom>
            <a:rect b="b" l="l" r="r" t="t"/>
            <a:pathLst>
              <a:path h="670708" w="4431323">
                <a:moveTo>
                  <a:pt x="135988" y="0"/>
                </a:moveTo>
                <a:lnTo>
                  <a:pt x="206327" y="108000"/>
                </a:lnTo>
                <a:lnTo>
                  <a:pt x="4351604" y="108000"/>
                </a:lnTo>
                <a:cubicBezTo>
                  <a:pt x="4395632" y="108000"/>
                  <a:pt x="4431323" y="143691"/>
                  <a:pt x="4431323" y="187719"/>
                </a:cubicBezTo>
                <a:lnTo>
                  <a:pt x="4431323" y="590989"/>
                </a:lnTo>
                <a:cubicBezTo>
                  <a:pt x="4431323" y="635017"/>
                  <a:pt x="4395632" y="670708"/>
                  <a:pt x="4351604" y="670708"/>
                </a:cubicBezTo>
                <a:lnTo>
                  <a:pt x="79719" y="670708"/>
                </a:lnTo>
                <a:cubicBezTo>
                  <a:pt x="35691" y="670708"/>
                  <a:pt x="0" y="635017"/>
                  <a:pt x="0" y="590989"/>
                </a:cubicBezTo>
                <a:lnTo>
                  <a:pt x="0" y="187719"/>
                </a:lnTo>
                <a:cubicBezTo>
                  <a:pt x="0" y="143691"/>
                  <a:pt x="35691" y="108000"/>
                  <a:pt x="79719" y="108000"/>
                </a:cubicBezTo>
                <a:lnTo>
                  <a:pt x="135988" y="108000"/>
                </a:lnTo>
                <a:close/>
              </a:path>
            </a:pathLst>
          </a:custGeom>
          <a:solidFill>
            <a:srgbClr val="E48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F:\360云盘\03-doing\！幸福像花儿一样\图片\音乐美女.jpg" id="1031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" y="2303885"/>
            <a:ext cx="7620001" cy="7662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3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后来，我又悟到</a:t>
            </a:r>
          </a:p>
          <a:p>
            <a:pPr algn="ctr">
              <a:lnSpc>
                <a:spcPct val="123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持续而久远的快乐感觉，就是幸福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812" y="4191216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亚里士多德</a:t>
            </a:r>
          </a:p>
        </p:txBody>
      </p:sp>
      <p:sp>
        <p:nvSpPr>
          <p:cNvPr id="21" name="矩形 20"/>
          <p:cNvSpPr/>
          <p:nvPr/>
        </p:nvSpPr>
        <p:spPr>
          <a:xfrm>
            <a:off x="1743783" y="4752716"/>
            <a:ext cx="4562159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幸福是生命本身的意图和意义，是人类存在的目标和终点。</a:t>
            </a:r>
          </a:p>
        </p:txBody>
      </p:sp>
    </p:spTree>
    <p:extLst>
      <p:ext uri="{BB962C8B-B14F-4D97-AF65-F5344CB8AC3E}">
        <p14:creationId val="170576619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677921" y="355056"/>
            <a:ext cx="5418079" cy="6014227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943383" y="544242"/>
            <a:ext cx="5012917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幸福——</a:t>
            </a:r>
          </a:p>
          <a:p>
            <a:pPr>
              <a:lnSpc>
                <a:spcPct val="130000"/>
              </a:lnSpc>
            </a:pPr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一切生命共享的永恒愿景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383" y="2135352"/>
            <a:ext cx="501291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财富、地位或名望的获取都是追求幸福的手段，而不是人生的目的。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1022213" y="1987769"/>
            <a:ext cx="4700672" cy="0"/>
          </a:xfrm>
          <a:prstGeom prst="straightConnector1">
            <a:avLst/>
          </a:prstGeom>
          <a:ln>
            <a:solidFill>
              <a:schemeClr val="bg1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4953315" y="5239600"/>
            <a:ext cx="900000" cy="900000"/>
            <a:chOff x="4544823" y="5017788"/>
            <a:chExt cx="1099232" cy="1099232"/>
          </a:xfrm>
        </p:grpSpPr>
        <p:sp>
          <p:nvSpPr>
            <p:cNvPr id="9" name="椭圆 8"/>
            <p:cNvSpPr/>
            <p:nvPr/>
          </p:nvSpPr>
          <p:spPr>
            <a:xfrm>
              <a:off x="4544823" y="5017788"/>
              <a:ext cx="1099232" cy="10992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745187" y="5221032"/>
              <a:ext cx="698503" cy="757459"/>
              <a:chOff x="8581218" y="4906898"/>
              <a:chExt cx="698503" cy="757459"/>
            </a:xfrm>
            <a:solidFill>
              <a:schemeClr val="bg1"/>
            </a:solidFill>
          </p:grpSpPr>
          <p:sp>
            <p:nvSpPr>
              <p:cNvPr id="13" name="Freeform 164"/>
              <p:cNvSpPr>
                <a:spLocks noEditPoints="1"/>
              </p:cNvSpPr>
              <p:nvPr/>
            </p:nvSpPr>
            <p:spPr bwMode="auto">
              <a:xfrm>
                <a:off x="9086191" y="4906898"/>
                <a:ext cx="193530" cy="194812"/>
              </a:xfrm>
              <a:custGeom>
                <a:gdLst>
                  <a:gd fmla="*/ 59 w 119" name="T0"/>
                  <a:gd fmla="*/ 119 h 119" name="T1"/>
                  <a:gd fmla="*/ 0 w 119" name="T2"/>
                  <a:gd fmla="*/ 60 h 119" name="T3"/>
                  <a:gd fmla="*/ 59 w 119" name="T4"/>
                  <a:gd fmla="*/ 0 h 119" name="T5"/>
                  <a:gd fmla="*/ 119 w 119" name="T6"/>
                  <a:gd fmla="*/ 60 h 119" name="T7"/>
                  <a:gd fmla="*/ 59 w 119" name="T8"/>
                  <a:gd fmla="*/ 119 h 119" name="T9"/>
                  <a:gd fmla="*/ 59 w 119" name="T10"/>
                  <a:gd fmla="*/ 20 h 119" name="T11"/>
                  <a:gd fmla="*/ 20 w 119" name="T12"/>
                  <a:gd fmla="*/ 60 h 119" name="T13"/>
                  <a:gd fmla="*/ 59 w 119" name="T14"/>
                  <a:gd fmla="*/ 99 h 119" name="T15"/>
                  <a:gd fmla="*/ 99 w 119" name="T16"/>
                  <a:gd fmla="*/ 60 h 119" name="T17"/>
                  <a:gd fmla="*/ 59 w 119" name="T18"/>
                  <a:gd fmla="*/ 20 h 11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9" w="119">
                    <a:moveTo>
                      <a:pt x="59" y="119"/>
                    </a:moveTo>
                    <a:cubicBezTo>
                      <a:pt x="26" y="119"/>
                      <a:pt x="0" y="93"/>
                      <a:pt x="0" y="60"/>
                    </a:cubicBezTo>
                    <a:cubicBezTo>
                      <a:pt x="0" y="27"/>
                      <a:pt x="26" y="0"/>
                      <a:pt x="59" y="0"/>
                    </a:cubicBezTo>
                    <a:cubicBezTo>
                      <a:pt x="92" y="0"/>
                      <a:pt x="119" y="27"/>
                      <a:pt x="119" y="60"/>
                    </a:cubicBezTo>
                    <a:cubicBezTo>
                      <a:pt x="119" y="93"/>
                      <a:pt x="92" y="119"/>
                      <a:pt x="59" y="119"/>
                    </a:cubicBezTo>
                    <a:moveTo>
                      <a:pt x="59" y="20"/>
                    </a:moveTo>
                    <a:cubicBezTo>
                      <a:pt x="37" y="20"/>
                      <a:pt x="20" y="38"/>
                      <a:pt x="20" y="60"/>
                    </a:cubicBezTo>
                    <a:cubicBezTo>
                      <a:pt x="20" y="82"/>
                      <a:pt x="37" y="99"/>
                      <a:pt x="59" y="99"/>
                    </a:cubicBezTo>
                    <a:cubicBezTo>
                      <a:pt x="81" y="99"/>
                      <a:pt x="99" y="82"/>
                      <a:pt x="99" y="60"/>
                    </a:cubicBezTo>
                    <a:cubicBezTo>
                      <a:pt x="99" y="38"/>
                      <a:pt x="81" y="20"/>
                      <a:pt x="59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Freeform 165"/>
              <p:cNvSpPr>
                <a:spLocks noEditPoints="1"/>
              </p:cNvSpPr>
              <p:nvPr/>
            </p:nvSpPr>
            <p:spPr bwMode="auto">
              <a:xfrm>
                <a:off x="9086191" y="5076076"/>
                <a:ext cx="193530" cy="194812"/>
              </a:xfrm>
              <a:custGeom>
                <a:gdLst>
                  <a:gd fmla="*/ 59 w 119" name="T0"/>
                  <a:gd fmla="*/ 119 h 119" name="T1"/>
                  <a:gd fmla="*/ 59 w 119" name="T2"/>
                  <a:gd fmla="*/ 119 h 119" name="T3"/>
                  <a:gd fmla="*/ 0 w 119" name="T4"/>
                  <a:gd fmla="*/ 59 h 119" name="T5"/>
                  <a:gd fmla="*/ 59 w 119" name="T6"/>
                  <a:gd fmla="*/ 0 h 119" name="T7"/>
                  <a:gd fmla="*/ 119 w 119" name="T8"/>
                  <a:gd fmla="*/ 59 h 119" name="T9"/>
                  <a:gd fmla="*/ 59 w 119" name="T10"/>
                  <a:gd fmla="*/ 119 h 119" name="T11"/>
                  <a:gd fmla="*/ 59 w 119" name="T12"/>
                  <a:gd fmla="*/ 20 h 119" name="T13"/>
                  <a:gd fmla="*/ 20 w 119" name="T14"/>
                  <a:gd fmla="*/ 59 h 119" name="T15"/>
                  <a:gd fmla="*/ 59 w 119" name="T16"/>
                  <a:gd fmla="*/ 99 h 119" name="T17"/>
                  <a:gd fmla="*/ 99 w 119" name="T18"/>
                  <a:gd fmla="*/ 59 h 119" name="T19"/>
                  <a:gd fmla="*/ 59 w 119" name="T20"/>
                  <a:gd fmla="*/ 20 h 11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9" w="119">
                    <a:moveTo>
                      <a:pt x="59" y="119"/>
                    </a:moveTo>
                    <a:cubicBezTo>
                      <a:pt x="59" y="119"/>
                      <a:pt x="59" y="119"/>
                      <a:pt x="59" y="119"/>
                    </a:cubicBezTo>
                    <a:cubicBezTo>
                      <a:pt x="26" y="119"/>
                      <a:pt x="0" y="92"/>
                      <a:pt x="0" y="59"/>
                    </a:cubicBezTo>
                    <a:cubicBezTo>
                      <a:pt x="0" y="27"/>
                      <a:pt x="26" y="0"/>
                      <a:pt x="59" y="0"/>
                    </a:cubicBezTo>
                    <a:cubicBezTo>
                      <a:pt x="92" y="0"/>
                      <a:pt x="119" y="27"/>
                      <a:pt x="119" y="59"/>
                    </a:cubicBezTo>
                    <a:cubicBezTo>
                      <a:pt x="119" y="92"/>
                      <a:pt x="92" y="119"/>
                      <a:pt x="59" y="119"/>
                    </a:cubicBezTo>
                    <a:moveTo>
                      <a:pt x="59" y="20"/>
                    </a:moveTo>
                    <a:cubicBezTo>
                      <a:pt x="37" y="20"/>
                      <a:pt x="20" y="38"/>
                      <a:pt x="20" y="59"/>
                    </a:cubicBezTo>
                    <a:cubicBezTo>
                      <a:pt x="20" y="81"/>
                      <a:pt x="37" y="99"/>
                      <a:pt x="59" y="99"/>
                    </a:cubicBezTo>
                    <a:cubicBezTo>
                      <a:pt x="81" y="99"/>
                      <a:pt x="99" y="81"/>
                      <a:pt x="99" y="59"/>
                    </a:cubicBezTo>
                    <a:cubicBezTo>
                      <a:pt x="99" y="38"/>
                      <a:pt x="81" y="20"/>
                      <a:pt x="59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Freeform 166"/>
              <p:cNvSpPr>
                <a:spLocks noEditPoints="1"/>
              </p:cNvSpPr>
              <p:nvPr/>
            </p:nvSpPr>
            <p:spPr bwMode="auto">
              <a:xfrm>
                <a:off x="8923421" y="4906898"/>
                <a:ext cx="193530" cy="194812"/>
              </a:xfrm>
              <a:custGeom>
                <a:gdLst>
                  <a:gd fmla="*/ 60 w 119" name="T0"/>
                  <a:gd fmla="*/ 119 h 119" name="T1"/>
                  <a:gd fmla="*/ 60 w 119" name="T2"/>
                  <a:gd fmla="*/ 119 h 119" name="T3"/>
                  <a:gd fmla="*/ 0 w 119" name="T4"/>
                  <a:gd fmla="*/ 60 h 119" name="T5"/>
                  <a:gd fmla="*/ 60 w 119" name="T6"/>
                  <a:gd fmla="*/ 0 h 119" name="T7"/>
                  <a:gd fmla="*/ 119 w 119" name="T8"/>
                  <a:gd fmla="*/ 60 h 119" name="T9"/>
                  <a:gd fmla="*/ 102 w 119" name="T10"/>
                  <a:gd fmla="*/ 102 h 119" name="T11"/>
                  <a:gd fmla="*/ 60 w 119" name="T12"/>
                  <a:gd fmla="*/ 119 h 119" name="T13"/>
                  <a:gd fmla="*/ 60 w 119" name="T14"/>
                  <a:gd fmla="*/ 20 h 119" name="T15"/>
                  <a:gd fmla="*/ 20 w 119" name="T16"/>
                  <a:gd fmla="*/ 60 h 119" name="T17"/>
                  <a:gd fmla="*/ 60 w 119" name="T18"/>
                  <a:gd fmla="*/ 99 h 119" name="T19"/>
                  <a:gd fmla="*/ 60 w 119" name="T20"/>
                  <a:gd fmla="*/ 99 h 119" name="T21"/>
                  <a:gd fmla="*/ 88 w 119" name="T22"/>
                  <a:gd fmla="*/ 88 h 119" name="T23"/>
                  <a:gd fmla="*/ 99 w 119" name="T24"/>
                  <a:gd fmla="*/ 60 h 119" name="T25"/>
                  <a:gd fmla="*/ 60 w 119" name="T26"/>
                  <a:gd fmla="*/ 20 h 11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9" w="119">
                    <a:moveTo>
                      <a:pt x="60" y="119"/>
                    </a:moveTo>
                    <a:cubicBezTo>
                      <a:pt x="60" y="119"/>
                      <a:pt x="60" y="119"/>
                      <a:pt x="60" y="119"/>
                    </a:cubicBezTo>
                    <a:cubicBezTo>
                      <a:pt x="27" y="119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2" y="0"/>
                      <a:pt x="119" y="27"/>
                      <a:pt x="119" y="60"/>
                    </a:cubicBezTo>
                    <a:cubicBezTo>
                      <a:pt x="119" y="76"/>
                      <a:pt x="113" y="91"/>
                      <a:pt x="102" y="102"/>
                    </a:cubicBezTo>
                    <a:cubicBezTo>
                      <a:pt x="91" y="113"/>
                      <a:pt x="76" y="119"/>
                      <a:pt x="60" y="119"/>
                    </a:cubicBezTo>
                    <a:moveTo>
                      <a:pt x="60" y="20"/>
                    </a:moveTo>
                    <a:cubicBezTo>
                      <a:pt x="38" y="20"/>
                      <a:pt x="20" y="38"/>
                      <a:pt x="20" y="60"/>
                    </a:cubicBezTo>
                    <a:cubicBezTo>
                      <a:pt x="20" y="82"/>
                      <a:pt x="38" y="99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70" y="99"/>
                      <a:pt x="80" y="95"/>
                      <a:pt x="88" y="88"/>
                    </a:cubicBezTo>
                    <a:cubicBezTo>
                      <a:pt x="95" y="80"/>
                      <a:pt x="99" y="70"/>
                      <a:pt x="99" y="60"/>
                    </a:cubicBezTo>
                    <a:cubicBezTo>
                      <a:pt x="99" y="38"/>
                      <a:pt x="81" y="20"/>
                      <a:pt x="60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167"/>
              <p:cNvSpPr>
                <a:spLocks noEditPoints="1"/>
              </p:cNvSpPr>
              <p:nvPr/>
            </p:nvSpPr>
            <p:spPr bwMode="auto">
              <a:xfrm>
                <a:off x="8923421" y="5076076"/>
                <a:ext cx="193530" cy="194812"/>
              </a:xfrm>
              <a:custGeom>
                <a:gdLst>
                  <a:gd fmla="*/ 60 w 119" name="T0"/>
                  <a:gd fmla="*/ 119 h 119" name="T1"/>
                  <a:gd fmla="*/ 60 w 119" name="T2"/>
                  <a:gd fmla="*/ 119 h 119" name="T3"/>
                  <a:gd fmla="*/ 0 w 119" name="T4"/>
                  <a:gd fmla="*/ 59 h 119" name="T5"/>
                  <a:gd fmla="*/ 60 w 119" name="T6"/>
                  <a:gd fmla="*/ 0 h 119" name="T7"/>
                  <a:gd fmla="*/ 119 w 119" name="T8"/>
                  <a:gd fmla="*/ 59 h 119" name="T9"/>
                  <a:gd fmla="*/ 60 w 119" name="T10"/>
                  <a:gd fmla="*/ 119 h 119" name="T11"/>
                  <a:gd fmla="*/ 60 w 119" name="T12"/>
                  <a:gd fmla="*/ 20 h 119" name="T13"/>
                  <a:gd fmla="*/ 20 w 119" name="T14"/>
                  <a:gd fmla="*/ 59 h 119" name="T15"/>
                  <a:gd fmla="*/ 60 w 119" name="T16"/>
                  <a:gd fmla="*/ 99 h 119" name="T17"/>
                  <a:gd fmla="*/ 99 w 119" name="T18"/>
                  <a:gd fmla="*/ 59 h 119" name="T19"/>
                  <a:gd fmla="*/ 60 w 119" name="T20"/>
                  <a:gd fmla="*/ 20 h 11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9" w="119">
                    <a:moveTo>
                      <a:pt x="60" y="119"/>
                    </a:moveTo>
                    <a:cubicBezTo>
                      <a:pt x="60" y="119"/>
                      <a:pt x="60" y="119"/>
                      <a:pt x="60" y="119"/>
                    </a:cubicBezTo>
                    <a:cubicBezTo>
                      <a:pt x="27" y="119"/>
                      <a:pt x="0" y="92"/>
                      <a:pt x="0" y="59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2" y="0"/>
                      <a:pt x="119" y="27"/>
                      <a:pt x="119" y="59"/>
                    </a:cubicBezTo>
                    <a:cubicBezTo>
                      <a:pt x="119" y="92"/>
                      <a:pt x="92" y="119"/>
                      <a:pt x="60" y="119"/>
                    </a:cubicBezTo>
                    <a:moveTo>
                      <a:pt x="60" y="20"/>
                    </a:moveTo>
                    <a:cubicBezTo>
                      <a:pt x="38" y="20"/>
                      <a:pt x="20" y="38"/>
                      <a:pt x="20" y="59"/>
                    </a:cubicBezTo>
                    <a:cubicBezTo>
                      <a:pt x="20" y="81"/>
                      <a:pt x="38" y="99"/>
                      <a:pt x="60" y="99"/>
                    </a:cubicBezTo>
                    <a:cubicBezTo>
                      <a:pt x="81" y="99"/>
                      <a:pt x="99" y="81"/>
                      <a:pt x="99" y="59"/>
                    </a:cubicBezTo>
                    <a:cubicBezTo>
                      <a:pt x="99" y="38"/>
                      <a:pt x="81" y="20"/>
                      <a:pt x="60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8581218" y="5213213"/>
                <a:ext cx="393469" cy="390905"/>
              </a:xfrm>
              <a:custGeom>
                <a:gdLst>
                  <a:gd fmla="*/ 11 w 242" name="T0"/>
                  <a:gd fmla="*/ 240 h 240" name="T1"/>
                  <a:gd fmla="*/ 4 w 242" name="T2"/>
                  <a:gd fmla="*/ 237 h 240" name="T3"/>
                  <a:gd fmla="*/ 4 w 242" name="T4"/>
                  <a:gd fmla="*/ 223 h 240" name="T5"/>
                  <a:gd fmla="*/ 224 w 242" name="T6"/>
                  <a:gd fmla="*/ 4 h 240" name="T7"/>
                  <a:gd fmla="*/ 238 w 242" name="T8"/>
                  <a:gd fmla="*/ 4 h 240" name="T9"/>
                  <a:gd fmla="*/ 238 w 242" name="T10"/>
                  <a:gd fmla="*/ 18 h 240" name="T11"/>
                  <a:gd fmla="*/ 18 w 242" name="T12"/>
                  <a:gd fmla="*/ 237 h 240" name="T13"/>
                  <a:gd fmla="*/ 11 w 242" name="T14"/>
                  <a:gd fmla="*/ 240 h 24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40" w="241">
                    <a:moveTo>
                      <a:pt x="11" y="240"/>
                    </a:moveTo>
                    <a:cubicBezTo>
                      <a:pt x="9" y="240"/>
                      <a:pt x="6" y="239"/>
                      <a:pt x="4" y="237"/>
                    </a:cubicBezTo>
                    <a:cubicBezTo>
                      <a:pt x="0" y="233"/>
                      <a:pt x="0" y="227"/>
                      <a:pt x="4" y="223"/>
                    </a:cubicBezTo>
                    <a:cubicBezTo>
                      <a:pt x="224" y="4"/>
                      <a:pt x="224" y="4"/>
                      <a:pt x="224" y="4"/>
                    </a:cubicBezTo>
                    <a:cubicBezTo>
                      <a:pt x="228" y="0"/>
                      <a:pt x="234" y="0"/>
                      <a:pt x="238" y="4"/>
                    </a:cubicBezTo>
                    <a:cubicBezTo>
                      <a:pt x="242" y="8"/>
                      <a:pt x="242" y="14"/>
                      <a:pt x="238" y="18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16" y="239"/>
                      <a:pt x="14" y="240"/>
                      <a:pt x="11" y="2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Freeform 169"/>
              <p:cNvSpPr/>
              <p:nvPr/>
            </p:nvSpPr>
            <p:spPr bwMode="auto">
              <a:xfrm>
                <a:off x="8694004" y="5469544"/>
                <a:ext cx="107659" cy="105096"/>
              </a:xfrm>
              <a:custGeom>
                <a:gdLst>
                  <a:gd fmla="*/ 55 w 66" name="T0"/>
                  <a:gd fmla="*/ 65 h 65" name="T1"/>
                  <a:gd fmla="*/ 48 w 66" name="T2"/>
                  <a:gd fmla="*/ 62 h 65" name="T3"/>
                  <a:gd fmla="*/ 4 w 66" name="T4"/>
                  <a:gd fmla="*/ 18 h 65" name="T5"/>
                  <a:gd fmla="*/ 4 w 66" name="T6"/>
                  <a:gd fmla="*/ 4 h 65" name="T7"/>
                  <a:gd fmla="*/ 18 w 66" name="T8"/>
                  <a:gd fmla="*/ 4 h 65" name="T9"/>
                  <a:gd fmla="*/ 62 w 66" name="T10"/>
                  <a:gd fmla="*/ 48 h 65" name="T11"/>
                  <a:gd fmla="*/ 62 w 66" name="T12"/>
                  <a:gd fmla="*/ 62 h 65" name="T13"/>
                  <a:gd fmla="*/ 55 w 66" name="T14"/>
                  <a:gd fmla="*/ 65 h 6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5" w="66">
                    <a:moveTo>
                      <a:pt x="55" y="65"/>
                    </a:moveTo>
                    <a:cubicBezTo>
                      <a:pt x="53" y="65"/>
                      <a:pt x="50" y="64"/>
                      <a:pt x="48" y="6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4" y="0"/>
                      <a:pt x="18" y="4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6" y="52"/>
                      <a:pt x="66" y="58"/>
                      <a:pt x="62" y="62"/>
                    </a:cubicBezTo>
                    <a:cubicBezTo>
                      <a:pt x="60" y="64"/>
                      <a:pt x="58" y="65"/>
                      <a:pt x="55" y="6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8635048" y="5527219"/>
                <a:ext cx="137138" cy="137138"/>
              </a:xfrm>
              <a:custGeom>
                <a:gdLst>
                  <a:gd fmla="*/ 74 w 85" name="T0"/>
                  <a:gd fmla="*/ 84 h 84" name="T1"/>
                  <a:gd fmla="*/ 66 w 85" name="T2"/>
                  <a:gd fmla="*/ 81 h 84" name="T3"/>
                  <a:gd fmla="*/ 4 w 85" name="T4"/>
                  <a:gd fmla="*/ 18 h 84" name="T5"/>
                  <a:gd fmla="*/ 4 w 85" name="T6"/>
                  <a:gd fmla="*/ 4 h 84" name="T7"/>
                  <a:gd fmla="*/ 18 w 85" name="T8"/>
                  <a:gd fmla="*/ 4 h 84" name="T9"/>
                  <a:gd fmla="*/ 81 w 85" name="T10"/>
                  <a:gd fmla="*/ 66 h 84" name="T11"/>
                  <a:gd fmla="*/ 81 w 85" name="T12"/>
                  <a:gd fmla="*/ 81 h 84" name="T13"/>
                  <a:gd fmla="*/ 74 w 85" name="T14"/>
                  <a:gd fmla="*/ 84 h 8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4" w="85">
                    <a:moveTo>
                      <a:pt x="74" y="84"/>
                    </a:moveTo>
                    <a:cubicBezTo>
                      <a:pt x="71" y="84"/>
                      <a:pt x="68" y="83"/>
                      <a:pt x="66" y="81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4" y="0"/>
                      <a:pt x="18" y="4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5" y="70"/>
                      <a:pt x="85" y="77"/>
                      <a:pt x="81" y="81"/>
                    </a:cubicBezTo>
                    <a:cubicBezTo>
                      <a:pt x="79" y="83"/>
                      <a:pt x="76" y="84"/>
                      <a:pt x="74" y="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943383" y="3752166"/>
            <a:ext cx="5012917" cy="119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altLang="en-US" lang="zh-CN" smtClean="0">
                <a:solidFill>
                  <a:schemeClr val="bg1"/>
                </a:solidFill>
              </a:rPr>
              <a:t>故而，亚历山大大帝说：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altLang="en-US" lang="zh-CN" smtClean="0">
                <a:solidFill>
                  <a:schemeClr val="bg1"/>
                </a:solidFill>
              </a:rPr>
              <a:t>“请把我的双手放在棺材外面，让世人看看，伟大如我亚历山大，死后也是两手空空。”</a:t>
            </a:r>
          </a:p>
        </p:txBody>
      </p:sp>
    </p:spTree>
    <p:extLst>
      <p:ext uri="{BB962C8B-B14F-4D97-AF65-F5344CB8AC3E}">
        <p14:creationId val="1145708308"/>
      </p:ext>
    </p:extLst>
  </p:cSld>
  <p:clrMapOvr>
    <a:masterClrMapping/>
  </p:clrMapOvr>
  <p:transition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hotocdn.sohu.com/20120906/Img352497172.jpg" id="20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4553784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6900" y="1757785"/>
            <a:ext cx="5080001" cy="211592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丹王国的吉格梅·廷莱首相提出以GNH（国民幸福指数）代替GDP作为国民富足的指标，告诉我们：经济的发展只不过是国民得到幸福的手段之一，绝对不该是国家的目的，只有追求国民心灵的幸福，才是国家永续经营的根基。</a:t>
            </a:r>
          </a:p>
          <a:p>
            <a:pPr>
              <a:lnSpc>
                <a:spcPct val="123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——稻盛和夫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6897" y="1011598"/>
            <a:ext cx="5080001" cy="6912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3000"/>
              </a:lnSpc>
            </a:pPr>
            <a:r>
              <a:rPr altLang="zh-CN" b="1" lang="en-US" smtClean="0" sz="3200">
                <a:solidFill>
                  <a:srgbClr val="FF6600"/>
                </a:solidFill>
                <a:latin typeface="+mj-ea"/>
                <a:ea typeface="+mj-ea"/>
              </a:rPr>
              <a:t>GNH比GDP更重要</a:t>
            </a:r>
          </a:p>
        </p:txBody>
      </p:sp>
    </p:spTree>
    <p:extLst>
      <p:ext uri="{BB962C8B-B14F-4D97-AF65-F5344CB8AC3E}">
        <p14:creationId val="3213219469"/>
      </p:ext>
    </p:extLst>
  </p:cSld>
  <p:clrMapOvr>
    <a:masterClrMapping/>
  </p:clrMapOvr>
  <p:transition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360云盘\03-doing\！幸福像花儿一样\图片\look.com.ua-62070.jpg" id="1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60984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>
            <a:grpSpLocks noChangeAspect="1"/>
          </p:cNvGrpSpPr>
          <p:nvPr/>
        </p:nvGrpSpPr>
        <p:grpSpPr>
          <a:xfrm rot="10800000">
            <a:off x="5515200" y="2844163"/>
            <a:ext cx="1169676" cy="1169676"/>
            <a:chOff x="7387761" y="1391477"/>
            <a:chExt cx="4320000" cy="4320000"/>
          </a:xfrm>
          <a:effectLst/>
        </p:grpSpPr>
        <p:sp>
          <p:nvSpPr>
            <p:cNvPr id="17" name="椭圆 16"/>
            <p:cNvSpPr/>
            <p:nvPr userDrawn="1"/>
          </p:nvSpPr>
          <p:spPr>
            <a:xfrm>
              <a:off x="7387761" y="1391477"/>
              <a:ext cx="4320000" cy="4320000"/>
            </a:xfrm>
            <a:prstGeom prst="ellipse">
              <a:avLst/>
            </a:prstGeom>
            <a:solidFill>
              <a:srgbClr val="FF9300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Freeform 6"/>
            <p:cNvSpPr/>
            <p:nvPr userDrawn="1"/>
          </p:nvSpPr>
          <p:spPr bwMode="auto">
            <a:xfrm>
              <a:off x="7387761" y="1391477"/>
              <a:ext cx="2160753" cy="4320000"/>
            </a:xfrm>
            <a:custGeom>
              <a:gdLst>
                <a:gd fmla="*/ 11954 w 11954" name="T0"/>
                <a:gd fmla="*/ 0 h 23908" name="T1"/>
                <a:gd fmla="*/ 0 w 11954" name="T2"/>
                <a:gd fmla="*/ 11954 h 23908" name="T3"/>
                <a:gd fmla="*/ 11954 w 11954" name="T4"/>
                <a:gd fmla="*/ 23908 h 23908" name="T5"/>
                <a:gd fmla="*/ 11954 w 11954" name="T6"/>
                <a:gd fmla="*/ 23908 h 23908" name="T7"/>
                <a:gd fmla="*/ 11954 w 11954" name="T8"/>
                <a:gd fmla="*/ 11954 h 23908" name="T9"/>
                <a:gd fmla="*/ 11954 w 11954" name="T10"/>
                <a:gd fmla="*/ 0 h 239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908" w="11954">
                  <a:moveTo>
                    <a:pt x="11954" y="0"/>
                  </a:moveTo>
                  <a:cubicBezTo>
                    <a:pt x="5352" y="0"/>
                    <a:pt x="0" y="5352"/>
                    <a:pt x="0" y="11954"/>
                  </a:cubicBezTo>
                  <a:cubicBezTo>
                    <a:pt x="0" y="18556"/>
                    <a:pt x="5352" y="23908"/>
                    <a:pt x="11954" y="23908"/>
                  </a:cubicBezTo>
                  <a:cubicBezTo>
                    <a:pt x="11954" y="23908"/>
                    <a:pt x="11954" y="23908"/>
                    <a:pt x="11954" y="23908"/>
                  </a:cubicBezTo>
                  <a:lnTo>
                    <a:pt x="11954" y="11954"/>
                  </a:lnTo>
                  <a:lnTo>
                    <a:pt x="11954" y="0"/>
                  </a:ln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lvl="0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64290" y="2613392"/>
            <a:ext cx="5344579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altLang="en-US" b="1" lang="zh-CN" smtClean="0" sz="10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何为幸福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7419" y="3244334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29815" y="773981"/>
            <a:ext cx="15121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mtClean="0" sz="1600">
                <a:solidFill>
                  <a:schemeClr val="bg1"/>
                </a:solidFill>
                <a:latin charset="0" panose="020b0503020202020204" pitchFamily="34" typeface="Agency FB"/>
                <a:ea charset="-122" pitchFamily="18" typeface="Adobe 宋体 Std L"/>
              </a:rPr>
              <a:t>Transition Page</a:t>
            </a:r>
          </a:p>
        </p:txBody>
      </p:sp>
      <p:sp>
        <p:nvSpPr>
          <p:cNvPr id="12" name="文本框 13"/>
          <p:cNvSpPr txBox="1"/>
          <p:nvPr/>
        </p:nvSpPr>
        <p:spPr>
          <a:xfrm>
            <a:off x="629815" y="333447"/>
            <a:ext cx="15121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b="1" lang="zh-CN" smtClean="0" sz="2400">
                <a:solidFill>
                  <a:schemeClr val="bg1"/>
                </a:solidFill>
                <a:ea typeface="微软雅黑"/>
              </a:rPr>
              <a:t>过渡页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60681" y="435387"/>
            <a:ext cx="252000" cy="248423"/>
            <a:chOff x="260681" y="435387"/>
            <a:chExt cx="332400" cy="340659"/>
          </a:xfrm>
          <a:solidFill>
            <a:srgbClr val="FFFFFF"/>
          </a:solidFill>
        </p:grpSpPr>
        <p:sp>
          <p:nvSpPr>
            <p:cNvPr id="14" name="燕尾形 13"/>
            <p:cNvSpPr/>
            <p:nvPr/>
          </p:nvSpPr>
          <p:spPr>
            <a:xfrm>
              <a:off x="260681" y="435387"/>
              <a:ext cx="180000" cy="3406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3200">
                <a:solidFill>
                  <a:schemeClr val="bg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413081" y="435387"/>
              <a:ext cx="180000" cy="3406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3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3045445723"/>
      </p:ext>
    </p:extLst>
  </p:cSld>
  <p:clrMapOvr>
    <a:masterClrMapping/>
  </p:clrMapOvr>
  <mc:AlternateContent>
    <mc:Choice Requires="p14">
      <p:transition>
        <p14:flip dir="r"/>
      </p:transition>
    </mc:Choice>
    <mc:Fallback>
      <p:transition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img.gptang.com/attachment/month_1204/120420223178565858e42252ca.jpg" id="4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186" l="7940" r="21636"/>
          <a:stretch>
            <a:fillRect/>
          </a:stretch>
        </p:blipFill>
        <p:spPr bwMode="auto">
          <a:xfrm>
            <a:off x="3544071" y="348550"/>
            <a:ext cx="5104606" cy="5104606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085474" y="5589220"/>
            <a:ext cx="8021053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小沈阳说：“人生最痛苦的事是——人死了，钱没花了！” </a:t>
            </a:r>
          </a:p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赵本山说：“人生最痛苦的事是——人活着呢，钱没了！” </a:t>
            </a:r>
          </a:p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那么，人生最幸福的事是什么呢？</a:t>
            </a:r>
          </a:p>
        </p:txBody>
      </p:sp>
    </p:spTree>
    <p:extLst>
      <p:ext uri="{BB962C8B-B14F-4D97-AF65-F5344CB8AC3E}">
        <p14:creationId val="1347814158"/>
      </p:ext>
    </p:extLst>
  </p:cSld>
  <p:clrMapOvr>
    <a:masterClrMapping/>
  </p:clrMapOvr>
  <p:transition>
    <p:push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085474" y="5589220"/>
            <a:ext cx="8021053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范伟说，幸福就是我饿了，看别人手里拿个肉包子，那他就比我幸福；</a:t>
            </a:r>
          </a:p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我冷了，看别人穿了一件厚棉袄，他就比我幸福；</a:t>
            </a:r>
          </a:p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我想上茅房，就一个坑，你蹲那了，你就比我幸福。</a:t>
            </a:r>
          </a:p>
        </p:txBody>
      </p:sp>
      <p:pic>
        <p:nvPicPr>
          <p:cNvPr descr="http://img4.bbs.szhome.com/uploadfiles/images/2012/10/16/1016211047890.JPG" id="5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269" l="11789" r="16135" t="12895"/>
          <a:stretch>
            <a:fillRect/>
          </a:stretch>
        </p:blipFill>
        <p:spPr bwMode="auto">
          <a:xfrm>
            <a:off x="3544071" y="348356"/>
            <a:ext cx="5104800" cy="5104800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020210689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6"/>
          <p:cNvSpPr txBox="1"/>
          <p:nvPr/>
        </p:nvSpPr>
        <p:spPr>
          <a:xfrm>
            <a:off x="2167732" y="4822079"/>
            <a:ext cx="7856537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幸福是欲望或需要被满足后的</a:t>
            </a:r>
          </a:p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持久而又稳定的愉悦感受</a:t>
            </a:r>
          </a:p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婴儿饿时啼哭，吃饱了又会甜甜地笑起来</a:t>
            </a:r>
          </a:p>
        </p:txBody>
      </p:sp>
    </p:spTree>
    <p:extLst>
      <p:ext uri="{BB962C8B-B14F-4D97-AF65-F5344CB8AC3E}">
        <p14:creationId val="3158890646"/>
      </p:ext>
    </p:extLst>
  </p:cSld>
  <p:clrMapOvr>
    <a:masterClrMapping/>
  </p:clrMapOvr>
  <p:transition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6"/>
          <p:cNvSpPr txBox="1"/>
          <p:nvPr/>
        </p:nvSpPr>
        <p:spPr>
          <a:xfrm>
            <a:off x="524669" y="4803030"/>
            <a:ext cx="7856537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每个人的需求不同，所以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幸福感的标准也就不同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“贤哉回也，一箪食，一瓢饮，在陋巷，人不堪其忧 ，回也不改其乐……”</a:t>
            </a:r>
          </a:p>
        </p:txBody>
      </p:sp>
    </p:spTree>
    <p:extLst>
      <p:ext uri="{BB962C8B-B14F-4D97-AF65-F5344CB8AC3E}">
        <p14:creationId val="488725263"/>
      </p:ext>
    </p:extLst>
  </p:cSld>
  <p:clrMapOvr>
    <a:masterClrMapping/>
  </p:clrMapOvr>
  <p:transition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0201319"/>
      </p:ext>
    </p:extLst>
  </p:cSld>
  <p:clrMapOvr>
    <a:masterClrMapping/>
  </p:clrMapOvr>
  <p:transition>
    <p:pull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6"/>
          <p:cNvSpPr txBox="1"/>
          <p:nvPr/>
        </p:nvSpPr>
        <p:spPr>
          <a:xfrm>
            <a:off x="4335462" y="4407751"/>
            <a:ext cx="7680325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幸福是一种自我的体验和感受</a:t>
            </a:r>
          </a:p>
          <a:p>
            <a:pPr algn="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每个人都有属于自己的幸福</a:t>
            </a:r>
          </a:p>
          <a:p>
            <a:pPr algn="r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不同的时代、不同的文化都会有不同的幸福观</a:t>
            </a:r>
          </a:p>
        </p:txBody>
      </p:sp>
    </p:spTree>
    <p:extLst>
      <p:ext uri="{BB962C8B-B14F-4D97-AF65-F5344CB8AC3E}">
        <p14:creationId val="2030253688"/>
      </p:ext>
    </p:extLst>
  </p:cSld>
  <p:clrMapOvr>
    <a:masterClrMapping/>
  </p:clrMapOvr>
  <p:transition>
    <p:fade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6"/>
          <p:cNvSpPr txBox="1"/>
          <p:nvPr/>
        </p:nvSpPr>
        <p:spPr>
          <a:xfrm>
            <a:off x="4354508" y="578702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幸福源自心灵的简朴纯真</a:t>
            </a:r>
          </a:p>
        </p:txBody>
      </p:sp>
      <p:sp>
        <p:nvSpPr>
          <p:cNvPr id="2" name="矩形 1"/>
          <p:cNvSpPr/>
          <p:nvPr/>
        </p:nvSpPr>
        <p:spPr>
          <a:xfrm>
            <a:off x="5938832" y="1482347"/>
            <a:ext cx="6096000" cy="107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所有靠物质支撑的幸福感，都不能持久，都会随着物质的离去而离去。只有心灵的淡泊宁静，继而产生的身心愉悦，才是幸福的真正源泉。——霍华德•金森《幸福的密码》</a:t>
            </a:r>
          </a:p>
        </p:txBody>
      </p:sp>
    </p:spTree>
    <p:extLst>
      <p:ext uri="{BB962C8B-B14F-4D97-AF65-F5344CB8AC3E}">
        <p14:creationId val="1156547126"/>
      </p:ext>
    </p:extLst>
  </p:cSld>
  <p:clrMapOvr>
    <a:masterClrMapping/>
  </p:clrMapOvr>
  <p:transition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6"/>
          <p:cNvSpPr txBox="1"/>
          <p:nvPr/>
        </p:nvSpPr>
        <p:spPr>
          <a:xfrm>
            <a:off x="411157" y="764440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终极幸福是不惑与觉悟</a:t>
            </a:r>
          </a:p>
        </p:txBody>
      </p:sp>
      <p:sp>
        <p:nvSpPr>
          <p:cNvPr id="2" name="矩形 1"/>
          <p:cNvSpPr/>
          <p:nvPr/>
        </p:nvSpPr>
        <p:spPr>
          <a:xfrm>
            <a:off x="411157" y="1668085"/>
            <a:ext cx="6096000" cy="107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文种贪恋权势富贵，范蠡却能激流勇退。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“怕失去”和“想得到”带来痛苦，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“想得开”和“放得下”带来幸福。</a:t>
            </a:r>
          </a:p>
        </p:txBody>
      </p:sp>
    </p:spTree>
    <p:extLst>
      <p:ext uri="{BB962C8B-B14F-4D97-AF65-F5344CB8AC3E}">
        <p14:creationId val="3921490995"/>
      </p:ext>
    </p:extLst>
  </p:cSld>
  <p:clrMapOvr>
    <a:masterClrMapping/>
  </p:clrMapOvr>
  <p:transition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360云盘\02-个人资料\！PPT图片及版面资源\04-PPT精选插图\01-生活类\02-生活人物\xpic9188.jpg" id="6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1"/>
            <a:ext cx="60984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5"/>
          <p:cNvSpPr txBox="1"/>
          <p:nvPr/>
        </p:nvSpPr>
        <p:spPr>
          <a:xfrm>
            <a:off x="629815" y="773981"/>
            <a:ext cx="15121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mtClean="0" sz="1600">
                <a:solidFill>
                  <a:schemeClr val="bg1"/>
                </a:solidFill>
                <a:latin charset="0" panose="020b0503020202020204" pitchFamily="34" typeface="Agency FB"/>
                <a:ea charset="-122" pitchFamily="18" typeface="Adobe 宋体 Std L"/>
              </a:rPr>
              <a:t>Transition Page</a:t>
            </a:r>
          </a:p>
        </p:txBody>
      </p:sp>
      <p:sp>
        <p:nvSpPr>
          <p:cNvPr id="8" name="文本框 13"/>
          <p:cNvSpPr txBox="1"/>
          <p:nvPr/>
        </p:nvSpPr>
        <p:spPr>
          <a:xfrm>
            <a:off x="629815" y="333447"/>
            <a:ext cx="15121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b="1" lang="zh-CN" smtClean="0" sz="2400">
                <a:solidFill>
                  <a:schemeClr val="bg1"/>
                </a:solidFill>
                <a:ea typeface="微软雅黑"/>
              </a:rPr>
              <a:t>过渡页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0681" y="435387"/>
            <a:ext cx="252000" cy="248423"/>
            <a:chOff x="260681" y="435387"/>
            <a:chExt cx="332400" cy="340659"/>
          </a:xfrm>
          <a:solidFill>
            <a:srgbClr val="FFFFFF"/>
          </a:solidFill>
        </p:grpSpPr>
        <p:sp>
          <p:nvSpPr>
            <p:cNvPr id="10" name="燕尾形 9"/>
            <p:cNvSpPr/>
            <p:nvPr/>
          </p:nvSpPr>
          <p:spPr>
            <a:xfrm>
              <a:off x="260681" y="435387"/>
              <a:ext cx="180000" cy="3406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3200">
                <a:solidFill>
                  <a:schemeClr val="bg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13081" y="435387"/>
              <a:ext cx="180000" cy="3406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320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64290" y="2613392"/>
            <a:ext cx="5344579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altLang="en-US" b="1" lang="zh-CN" smtClean="0" sz="10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何以幸福</a:t>
            </a: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 rot="10800000">
            <a:off x="5515200" y="2844163"/>
            <a:ext cx="1169676" cy="1169676"/>
            <a:chOff x="7387761" y="1391477"/>
            <a:chExt cx="4320000" cy="4320000"/>
          </a:xfrm>
          <a:effectLst/>
        </p:grpSpPr>
        <p:sp>
          <p:nvSpPr>
            <p:cNvPr id="18" name="椭圆 17"/>
            <p:cNvSpPr/>
            <p:nvPr userDrawn="1"/>
          </p:nvSpPr>
          <p:spPr>
            <a:xfrm>
              <a:off x="7387761" y="1391477"/>
              <a:ext cx="4320000" cy="4320000"/>
            </a:xfrm>
            <a:prstGeom prst="ellipse">
              <a:avLst/>
            </a:prstGeom>
            <a:solidFill>
              <a:srgbClr val="FF9300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Freeform 6"/>
            <p:cNvSpPr/>
            <p:nvPr userDrawn="1"/>
          </p:nvSpPr>
          <p:spPr bwMode="auto">
            <a:xfrm>
              <a:off x="7387761" y="1391477"/>
              <a:ext cx="2160753" cy="4320000"/>
            </a:xfrm>
            <a:custGeom>
              <a:gdLst>
                <a:gd fmla="*/ 11954 w 11954" name="T0"/>
                <a:gd fmla="*/ 0 h 23908" name="T1"/>
                <a:gd fmla="*/ 0 w 11954" name="T2"/>
                <a:gd fmla="*/ 11954 h 23908" name="T3"/>
                <a:gd fmla="*/ 11954 w 11954" name="T4"/>
                <a:gd fmla="*/ 23908 h 23908" name="T5"/>
                <a:gd fmla="*/ 11954 w 11954" name="T6"/>
                <a:gd fmla="*/ 23908 h 23908" name="T7"/>
                <a:gd fmla="*/ 11954 w 11954" name="T8"/>
                <a:gd fmla="*/ 11954 h 23908" name="T9"/>
                <a:gd fmla="*/ 11954 w 11954" name="T10"/>
                <a:gd fmla="*/ 0 h 239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908" w="11954">
                  <a:moveTo>
                    <a:pt x="11954" y="0"/>
                  </a:moveTo>
                  <a:cubicBezTo>
                    <a:pt x="5352" y="0"/>
                    <a:pt x="0" y="5352"/>
                    <a:pt x="0" y="11954"/>
                  </a:cubicBezTo>
                  <a:cubicBezTo>
                    <a:pt x="0" y="18556"/>
                    <a:pt x="5352" y="23908"/>
                    <a:pt x="11954" y="23908"/>
                  </a:cubicBezTo>
                  <a:cubicBezTo>
                    <a:pt x="11954" y="23908"/>
                    <a:pt x="11954" y="23908"/>
                    <a:pt x="11954" y="23908"/>
                  </a:cubicBezTo>
                  <a:lnTo>
                    <a:pt x="11954" y="11954"/>
                  </a:lnTo>
                  <a:lnTo>
                    <a:pt x="11954" y="0"/>
                  </a:ln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lvl="0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57419" y="3244334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第三章</a:t>
            </a:r>
          </a:p>
        </p:txBody>
      </p:sp>
    </p:spTree>
    <p:extLst>
      <p:ext uri="{BB962C8B-B14F-4D97-AF65-F5344CB8AC3E}">
        <p14:creationId val="761304342"/>
      </p:ext>
    </p:extLst>
  </p:cSld>
  <p:clrMapOvr>
    <a:masterClrMapping/>
  </p:clrMapOvr>
  <mc:AlternateContent>
    <mc:Choice Requires="p14">
      <p:transition>
        <p14:flip dir="r"/>
      </p:transition>
    </mc:Choice>
    <mc:Fallback>
      <p:transition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7211289" y="1808584"/>
            <a:ext cx="4815609" cy="1103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幸福就该是欢喜地出生与养育，有意义与有收获地工作，在满足与保障中老去，在尊严和祥和中辞世。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6946897" y="1011598"/>
            <a:ext cx="5080001" cy="6912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3000"/>
              </a:lnSpc>
            </a:pPr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基本保障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7211289" y="3979848"/>
            <a:ext cx="4815609" cy="7662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老有所终，壮有所用，幼有所长，鳏、寡、孤、独、废疾者皆有所养。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9779383" y="4531975"/>
            <a:ext cx="2078182" cy="457200"/>
          </a:xfrm>
          <a:prstGeom prst="roundRect">
            <a:avLst>
              <a:gd fmla="val 5417" name="adj"/>
            </a:avLst>
          </a:prstGeom>
          <a:solidFill>
            <a:srgbClr val="F3A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zh-CN"/>
              <a:t> 《礼运大同篇》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9779383" y="2664320"/>
            <a:ext cx="2078182" cy="457200"/>
          </a:xfrm>
          <a:prstGeom prst="roundRect">
            <a:avLst>
              <a:gd fmla="val 5417" name="adj"/>
            </a:avLst>
          </a:prstGeom>
          <a:solidFill>
            <a:srgbClr val="F3A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吉格梅 · 廷莱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946898" y="1709947"/>
            <a:ext cx="5080001" cy="1294637"/>
          </a:xfrm>
          <a:prstGeom prst="roundRect">
            <a:avLst>
              <a:gd fmla="val 3587" name="adj"/>
            </a:avLst>
          </a:prstGeom>
          <a:noFill/>
          <a:ln>
            <a:solidFill>
              <a:srgbClr val="F3A3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6946897" y="3855442"/>
            <a:ext cx="5080001" cy="1004425"/>
          </a:xfrm>
          <a:prstGeom prst="roundRect">
            <a:avLst>
              <a:gd fmla="val 3587" name="adj"/>
            </a:avLst>
          </a:prstGeom>
          <a:noFill/>
          <a:ln>
            <a:solidFill>
              <a:srgbClr val="F3A3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76007218"/>
      </p:ext>
    </p:extLst>
  </p:cSld>
  <p:clrMapOvr>
    <a:masterClrMapping/>
  </p:clrMapOvr>
  <p:transition>
    <p:push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6"/>
          <p:cNvSpPr txBox="1"/>
          <p:nvPr/>
        </p:nvSpPr>
        <p:spPr>
          <a:xfrm>
            <a:off x="411157" y="4913106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爱和归属</a:t>
            </a:r>
          </a:p>
        </p:txBody>
      </p:sp>
      <p:sp>
        <p:nvSpPr>
          <p:cNvPr id="14" name="矩形 13"/>
          <p:cNvSpPr/>
          <p:nvPr/>
        </p:nvSpPr>
        <p:spPr>
          <a:xfrm>
            <a:off x="411157" y="5816751"/>
            <a:ext cx="7276576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人生最大的幸福，是发现自己在爱的人正好也爱着自己。——张爱玲</a:t>
            </a:r>
          </a:p>
        </p:txBody>
      </p:sp>
    </p:spTree>
    <p:extLst>
      <p:ext uri="{BB962C8B-B14F-4D97-AF65-F5344CB8AC3E}">
        <p14:creationId val="534090475"/>
      </p:ext>
    </p:extLst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6"/>
          <p:cNvSpPr txBox="1"/>
          <p:nvPr/>
        </p:nvSpPr>
        <p:spPr>
          <a:xfrm>
            <a:off x="411157" y="4913106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自我实现</a:t>
            </a:r>
          </a:p>
        </p:txBody>
      </p:sp>
      <p:sp>
        <p:nvSpPr>
          <p:cNvPr id="14" name="矩形 13"/>
          <p:cNvSpPr/>
          <p:nvPr/>
        </p:nvSpPr>
        <p:spPr>
          <a:xfrm>
            <a:off x="411156" y="5816751"/>
            <a:ext cx="949484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做自己想做的事，过自己想要的生活。</a:t>
            </a:r>
          </a:p>
        </p:txBody>
      </p:sp>
    </p:spTree>
    <p:extLst>
      <p:ext uri="{BB962C8B-B14F-4D97-AF65-F5344CB8AC3E}">
        <p14:creationId val="3647990751"/>
      </p:ext>
    </p:extLst>
  </p:cSld>
  <p:clrMapOvr>
    <a:masterClrMapping/>
  </p:clrMapOvr>
  <p:transition>
    <p:fade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TextBox 6"/>
          <p:cNvSpPr txBox="1"/>
          <p:nvPr/>
        </p:nvSpPr>
        <p:spPr>
          <a:xfrm>
            <a:off x="2255837" y="4371230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把握当下</a:t>
            </a:r>
          </a:p>
        </p:txBody>
      </p:sp>
      <p:sp>
        <p:nvSpPr>
          <p:cNvPr id="14" name="矩形 13"/>
          <p:cNvSpPr/>
          <p:nvPr/>
        </p:nvSpPr>
        <p:spPr>
          <a:xfrm>
            <a:off x="1348578" y="5274875"/>
            <a:ext cx="9494843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同时满足眼前的快乐和未来的收益，才会给我们内心带来持续的幸福感</a:t>
            </a:r>
          </a:p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幸福应该是“快乐与意义的结合”——泰勒·本-沙哈尔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396396" y="2195750"/>
            <a:ext cx="3399209" cy="2128060"/>
            <a:chOff x="4386639" y="3016024"/>
            <a:chExt cx="3399209" cy="2128060"/>
          </a:xfrm>
        </p:grpSpPr>
        <p:sp>
          <p:nvSpPr>
            <p:cNvPr id="16" name="任意多边形 15"/>
            <p:cNvSpPr/>
            <p:nvPr/>
          </p:nvSpPr>
          <p:spPr>
            <a:xfrm>
              <a:off x="5674660" y="3244984"/>
              <a:ext cx="823166" cy="1670140"/>
            </a:xfrm>
            <a:custGeom>
              <a:gdLst>
                <a:gd fmla="*/ 422865 w 823166" name="connsiteX0"/>
                <a:gd fmla="*/ 0 h 1670140" name="connsiteY0"/>
                <a:gd fmla="*/ 439028 w 823166" name="connsiteX1"/>
                <a:gd fmla="*/ 12087 h 1670140" name="connsiteY1"/>
                <a:gd fmla="*/ 823166 w 823166" name="connsiteX2"/>
                <a:gd fmla="*/ 826634 h 1670140" name="connsiteY2"/>
                <a:gd fmla="*/ 439028 w 823166" name="connsiteX3"/>
                <a:gd fmla="*/ 1641181 h 1670140" name="connsiteY3"/>
                <a:gd fmla="*/ 400302 w 823166" name="connsiteX4"/>
                <a:gd fmla="*/ 1670140 h 1670140" name="connsiteY4"/>
                <a:gd fmla="*/ 384138 w 823166" name="connsiteX5"/>
                <a:gd fmla="*/ 1658053 h 1670140" name="connsiteY5"/>
                <a:gd fmla="*/ 0 w 823166" name="connsiteX6"/>
                <a:gd fmla="*/ 843506 h 1670140" name="connsiteY6"/>
                <a:gd fmla="*/ 384138 w 823166" name="connsiteX7"/>
                <a:gd fmla="*/ 28959 h 1670140" name="connsiteY7"/>
                <a:gd fmla="*/ 422865 w 823166" name="connsiteX8"/>
                <a:gd fmla="*/ 0 h 167014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670140" w="823166">
                  <a:moveTo>
                    <a:pt x="422865" y="0"/>
                  </a:moveTo>
                  <a:lnTo>
                    <a:pt x="439028" y="12087"/>
                  </a:lnTo>
                  <a:cubicBezTo>
                    <a:pt x="673631" y="205698"/>
                    <a:pt x="823166" y="498703"/>
                    <a:pt x="823166" y="826634"/>
                  </a:cubicBezTo>
                  <a:cubicBezTo>
                    <a:pt x="823166" y="1154565"/>
                    <a:pt x="673631" y="1447570"/>
                    <a:pt x="439028" y="1641181"/>
                  </a:cubicBezTo>
                  <a:lnTo>
                    <a:pt x="400302" y="1670140"/>
                  </a:lnTo>
                  <a:lnTo>
                    <a:pt x="384138" y="1658053"/>
                  </a:lnTo>
                  <a:cubicBezTo>
                    <a:pt x="149536" y="1464442"/>
                    <a:pt x="0" y="1171437"/>
                    <a:pt x="0" y="843506"/>
                  </a:cubicBezTo>
                  <a:cubicBezTo>
                    <a:pt x="0" y="515575"/>
                    <a:pt x="149536" y="222570"/>
                    <a:pt x="384138" y="28959"/>
                  </a:cubicBezTo>
                  <a:lnTo>
                    <a:pt x="422865" y="0"/>
                  </a:lnTo>
                  <a:close/>
                </a:path>
              </a:pathLst>
            </a:custGeom>
            <a:solidFill>
              <a:srgbClr val="806D3E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6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anose="020b0604020202020204" pitchFamily="34" typeface="Arial Unicode MS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386639" y="3016024"/>
              <a:ext cx="1710887" cy="2111188"/>
            </a:xfrm>
            <a:custGeom>
              <a:gdLst>
                <a:gd fmla="*/ 1055594 w 1710887" name="connsiteX0"/>
                <a:gd fmla="*/ 0 h 2111188" name="connsiteY0"/>
                <a:gd fmla="*/ 1645786 w 1710887" name="connsiteX1"/>
                <a:gd fmla="*/ 180279 h 2111188" name="connsiteY1"/>
                <a:gd fmla="*/ 1710887 w 1710887" name="connsiteX2"/>
                <a:gd fmla="*/ 228960 h 2111188" name="connsiteY2"/>
                <a:gd fmla="*/ 1672160 w 1710887" name="connsiteX3"/>
                <a:gd fmla="*/ 257919 h 2111188" name="connsiteY3"/>
                <a:gd fmla="*/ 1288022 w 1710887" name="connsiteX4"/>
                <a:gd fmla="*/ 1072466 h 2111188" name="connsiteY4"/>
                <a:gd fmla="*/ 1672160 w 1710887" name="connsiteX5"/>
                <a:gd fmla="*/ 1887013 h 2111188" name="connsiteY5"/>
                <a:gd fmla="*/ 1688324 w 1710887" name="connsiteX6"/>
                <a:gd fmla="*/ 1899100 h 2111188" name="connsiteY6"/>
                <a:gd fmla="*/ 1645786 w 1710887" name="connsiteX7"/>
                <a:gd fmla="*/ 1930909 h 2111188" name="connsiteY7"/>
                <a:gd fmla="*/ 1055594 w 1710887" name="connsiteX8"/>
                <a:gd fmla="*/ 2111188 h 2111188" name="connsiteY8"/>
                <a:gd fmla="*/ 0 w 1710887" name="connsiteX9"/>
                <a:gd fmla="*/ 1055594 h 2111188" name="connsiteY9"/>
                <a:gd fmla="*/ 1055594 w 1710887" name="connsiteX10"/>
                <a:gd fmla="*/ 0 h 2111188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11188" w="1710887">
                  <a:moveTo>
                    <a:pt x="1055594" y="0"/>
                  </a:moveTo>
                  <a:cubicBezTo>
                    <a:pt x="1274215" y="0"/>
                    <a:pt x="1477313" y="66460"/>
                    <a:pt x="1645786" y="180279"/>
                  </a:cubicBezTo>
                  <a:lnTo>
                    <a:pt x="1710887" y="228960"/>
                  </a:lnTo>
                  <a:lnTo>
                    <a:pt x="1672160" y="257919"/>
                  </a:lnTo>
                  <a:cubicBezTo>
                    <a:pt x="1437558" y="451530"/>
                    <a:pt x="1288022" y="744535"/>
                    <a:pt x="1288022" y="1072466"/>
                  </a:cubicBezTo>
                  <a:cubicBezTo>
                    <a:pt x="1288022" y="1400397"/>
                    <a:pt x="1437558" y="1693402"/>
                    <a:pt x="1672160" y="1887013"/>
                  </a:cubicBezTo>
                  <a:lnTo>
                    <a:pt x="1688324" y="1899100"/>
                  </a:lnTo>
                  <a:lnTo>
                    <a:pt x="1645786" y="1930909"/>
                  </a:lnTo>
                  <a:cubicBezTo>
                    <a:pt x="1477313" y="2044728"/>
                    <a:pt x="1274215" y="2111188"/>
                    <a:pt x="1055594" y="2111188"/>
                  </a:cubicBezTo>
                  <a:cubicBezTo>
                    <a:pt x="472606" y="2111188"/>
                    <a:pt x="0" y="1638582"/>
                    <a:pt x="0" y="1055594"/>
                  </a:cubicBezTo>
                  <a:cubicBezTo>
                    <a:pt x="0" y="472606"/>
                    <a:pt x="472606" y="0"/>
                    <a:pt x="1055594" y="0"/>
                  </a:cubicBezTo>
                  <a:close/>
                </a:path>
              </a:pathLst>
            </a:custGeom>
            <a:solidFill>
              <a:srgbClr val="8CB208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6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anose="020b0604020202020204" pitchFamily="34" typeface="Arial Unicode MS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74962" y="3032896"/>
              <a:ext cx="1710886" cy="2111188"/>
            </a:xfrm>
            <a:custGeom>
              <a:gdLst>
                <a:gd fmla="*/ 655292 w 1710886" name="connsiteX0"/>
                <a:gd fmla="*/ 0 h 2111188" name="connsiteY0"/>
                <a:gd fmla="*/ 1710886 w 1710886" name="connsiteX1"/>
                <a:gd fmla="*/ 1055594 h 2111188" name="connsiteY1"/>
                <a:gd fmla="*/ 655292 w 1710886" name="connsiteX2"/>
                <a:gd fmla="*/ 2111188 h 2111188" name="connsiteY2"/>
                <a:gd fmla="*/ 65100 w 1710886" name="connsiteX3"/>
                <a:gd fmla="*/ 1930909 h 2111188" name="connsiteY3"/>
                <a:gd fmla="*/ 0 w 1710886" name="connsiteX4"/>
                <a:gd fmla="*/ 1882228 h 2111188" name="connsiteY4"/>
                <a:gd fmla="*/ 38726 w 1710886" name="connsiteX5"/>
                <a:gd fmla="*/ 1853269 h 2111188" name="connsiteY5"/>
                <a:gd fmla="*/ 422864 w 1710886" name="connsiteX6"/>
                <a:gd fmla="*/ 1038722 h 2111188" name="connsiteY6"/>
                <a:gd fmla="*/ 38726 w 1710886" name="connsiteX7"/>
                <a:gd fmla="*/ 224175 h 2111188" name="connsiteY7"/>
                <a:gd fmla="*/ 22563 w 1710886" name="connsiteX8"/>
                <a:gd fmla="*/ 212088 h 2111188" name="connsiteY8"/>
                <a:gd fmla="*/ 65100 w 1710886" name="connsiteX9"/>
                <a:gd fmla="*/ 180279 h 2111188" name="connsiteY9"/>
                <a:gd fmla="*/ 655292 w 1710886" name="connsiteX10"/>
                <a:gd fmla="*/ 0 h 2111188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11188" w="1710886">
                  <a:moveTo>
                    <a:pt x="655292" y="0"/>
                  </a:moveTo>
                  <a:cubicBezTo>
                    <a:pt x="1238280" y="0"/>
                    <a:pt x="1710886" y="472606"/>
                    <a:pt x="1710886" y="1055594"/>
                  </a:cubicBezTo>
                  <a:cubicBezTo>
                    <a:pt x="1710886" y="1638582"/>
                    <a:pt x="1238280" y="2111188"/>
                    <a:pt x="655292" y="2111188"/>
                  </a:cubicBezTo>
                  <a:cubicBezTo>
                    <a:pt x="436672" y="2111188"/>
                    <a:pt x="233574" y="2044728"/>
                    <a:pt x="65100" y="1930909"/>
                  </a:cubicBezTo>
                  <a:lnTo>
                    <a:pt x="0" y="1882228"/>
                  </a:lnTo>
                  <a:lnTo>
                    <a:pt x="38726" y="1853269"/>
                  </a:lnTo>
                  <a:cubicBezTo>
                    <a:pt x="273329" y="1659658"/>
                    <a:pt x="422864" y="1366653"/>
                    <a:pt x="422864" y="1038722"/>
                  </a:cubicBezTo>
                  <a:cubicBezTo>
                    <a:pt x="422864" y="710791"/>
                    <a:pt x="273329" y="417786"/>
                    <a:pt x="38726" y="224175"/>
                  </a:cubicBezTo>
                  <a:lnTo>
                    <a:pt x="22563" y="212088"/>
                  </a:lnTo>
                  <a:lnTo>
                    <a:pt x="65100" y="180279"/>
                  </a:lnTo>
                  <a:cubicBezTo>
                    <a:pt x="233574" y="66460"/>
                    <a:pt x="436672" y="0"/>
                    <a:pt x="655292" y="0"/>
                  </a:cubicBezTo>
                  <a:close/>
                </a:path>
              </a:pathLst>
            </a:custGeom>
            <a:solidFill>
              <a:srgbClr val="FF9400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6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anose="020b0604020202020204" pitchFamily="34" typeface="Arial Unicode M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549257" y="3779229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latin charset="0" panose="020b0604030504040204" pitchFamily="34" typeface="Tahoma"/>
                  <a:ea charset="-122" panose="020b0503020204020204" pitchFamily="34" typeface="微软雅黑"/>
                  <a:cs charset="0" panose="020b0604030504040204" pitchFamily="34" typeface="Tahoma"/>
                </a:rPr>
                <a:t>快乐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704443" y="3779229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0" panose="020b0604030504040204" pitchFamily="34" typeface="Tahoma"/>
                  <a:ea charset="-122" panose="020b0503020204020204" pitchFamily="34" typeface="微软雅黑"/>
                  <a:cs charset="0" panose="020b0604030504040204" pitchFamily="34" typeface="Tahoma"/>
                </a:rPr>
                <a:t>意义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655043" y="3840784"/>
              <a:ext cx="7924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0" panose="020b0604030504040204" pitchFamily="34" typeface="Tahoma"/>
                  <a:ea charset="-122" panose="020b0503020204020204" pitchFamily="34" typeface="微软雅黑"/>
                  <a:cs charset="0" panose="020b0604030504040204" pitchFamily="34" typeface="Tahoma"/>
                </a:rPr>
                <a:t>幸福</a:t>
              </a:r>
            </a:p>
          </p:txBody>
        </p:sp>
      </p:grpSp>
    </p:spTree>
    <p:extLst>
      <p:ext uri="{BB962C8B-B14F-4D97-AF65-F5344CB8AC3E}">
        <p14:creationId val="337404692"/>
      </p:ext>
    </p:extLst>
  </p:cSld>
  <p:clrMapOvr>
    <a:masterClrMapping/>
  </p:clrMapOvr>
  <p:transition>
    <p:fade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11157" y="4913106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知足常乐</a:t>
            </a:r>
          </a:p>
        </p:txBody>
      </p:sp>
      <p:sp>
        <p:nvSpPr>
          <p:cNvPr id="8" name="矩形 7"/>
          <p:cNvSpPr/>
          <p:nvPr/>
        </p:nvSpPr>
        <p:spPr>
          <a:xfrm>
            <a:off x="411156" y="5816751"/>
            <a:ext cx="949484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欲壑难填乃不幸的根源，米达斯国王的杯具正源于此。</a:t>
            </a:r>
          </a:p>
        </p:txBody>
      </p:sp>
    </p:spTree>
    <p:extLst>
      <p:ext uri="{BB962C8B-B14F-4D97-AF65-F5344CB8AC3E}">
        <p14:creationId val="571527057"/>
      </p:ext>
    </p:extLst>
  </p:cSld>
  <p:clrMapOvr>
    <a:masterClrMapping/>
  </p:clrMapOvr>
  <p:transition>
    <p:fade/>
  </p:transition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11157" y="5217906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感知幸福</a:t>
            </a:r>
          </a:p>
        </p:txBody>
      </p:sp>
      <p:sp>
        <p:nvSpPr>
          <p:cNvPr id="8" name="矩形 7"/>
          <p:cNvSpPr/>
          <p:nvPr/>
        </p:nvSpPr>
        <p:spPr>
          <a:xfrm>
            <a:off x="411156" y="6121551"/>
            <a:ext cx="949484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人只喜欢数他自己的烦恼，却不计算他的幸福。——陀思妥耶夫斯基</a:t>
            </a:r>
          </a:p>
        </p:txBody>
      </p:sp>
    </p:spTree>
    <p:extLst>
      <p:ext uri="{BB962C8B-B14F-4D97-AF65-F5344CB8AC3E}">
        <p14:creationId val="2087207271"/>
      </p:ext>
    </p:extLst>
  </p:cSld>
  <p:clrMapOvr>
    <a:masterClrMapping/>
  </p:clrMapOvr>
  <p:transition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shapl-wordpress.stor.sinaapp.com/uploads/2013/04/1f178a82b9014a904d3e3bcda8773912b31beeba.jpg" id="14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"/>
            <a:ext cx="60984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>
            <a:grpSpLocks noChangeAspect="1"/>
          </p:cNvGrpSpPr>
          <p:nvPr/>
        </p:nvGrpSpPr>
        <p:grpSpPr>
          <a:xfrm rot="10800000">
            <a:off x="5515200" y="2844163"/>
            <a:ext cx="1169676" cy="1169676"/>
            <a:chOff x="7387761" y="1391477"/>
            <a:chExt cx="4320000" cy="4320000"/>
          </a:xfrm>
          <a:effectLst/>
        </p:grpSpPr>
        <p:sp>
          <p:nvSpPr>
            <p:cNvPr id="3" name="椭圆 2"/>
            <p:cNvSpPr/>
            <p:nvPr userDrawn="1"/>
          </p:nvSpPr>
          <p:spPr>
            <a:xfrm>
              <a:off x="7387761" y="1391477"/>
              <a:ext cx="4320000" cy="4320000"/>
            </a:xfrm>
            <a:prstGeom prst="ellipse">
              <a:avLst/>
            </a:prstGeom>
            <a:solidFill>
              <a:srgbClr val="FF9300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Freeform 6"/>
            <p:cNvSpPr/>
            <p:nvPr userDrawn="1"/>
          </p:nvSpPr>
          <p:spPr bwMode="auto">
            <a:xfrm>
              <a:off x="7387761" y="1391477"/>
              <a:ext cx="2160753" cy="4320000"/>
            </a:xfrm>
            <a:custGeom>
              <a:gdLst>
                <a:gd fmla="*/ 11954 w 11954" name="T0"/>
                <a:gd fmla="*/ 0 h 23908" name="T1"/>
                <a:gd fmla="*/ 0 w 11954" name="T2"/>
                <a:gd fmla="*/ 11954 h 23908" name="T3"/>
                <a:gd fmla="*/ 11954 w 11954" name="T4"/>
                <a:gd fmla="*/ 23908 h 23908" name="T5"/>
                <a:gd fmla="*/ 11954 w 11954" name="T6"/>
                <a:gd fmla="*/ 23908 h 23908" name="T7"/>
                <a:gd fmla="*/ 11954 w 11954" name="T8"/>
                <a:gd fmla="*/ 11954 h 23908" name="T9"/>
                <a:gd fmla="*/ 11954 w 11954" name="T10"/>
                <a:gd fmla="*/ 0 h 239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908" w="11954">
                  <a:moveTo>
                    <a:pt x="11954" y="0"/>
                  </a:moveTo>
                  <a:cubicBezTo>
                    <a:pt x="5352" y="0"/>
                    <a:pt x="0" y="5352"/>
                    <a:pt x="0" y="11954"/>
                  </a:cubicBezTo>
                  <a:cubicBezTo>
                    <a:pt x="0" y="18556"/>
                    <a:pt x="5352" y="23908"/>
                    <a:pt x="11954" y="23908"/>
                  </a:cubicBezTo>
                  <a:cubicBezTo>
                    <a:pt x="11954" y="23908"/>
                    <a:pt x="11954" y="23908"/>
                    <a:pt x="11954" y="23908"/>
                  </a:cubicBezTo>
                  <a:lnTo>
                    <a:pt x="11954" y="11954"/>
                  </a:lnTo>
                  <a:lnTo>
                    <a:pt x="11954" y="0"/>
                  </a:ln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lvl="0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64290" y="2613392"/>
            <a:ext cx="5344579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altLang="en-US" b="1" lang="zh-CN" smtClean="0" sz="10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人生何求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7419" y="3244334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第一章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629815" y="773981"/>
            <a:ext cx="151216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mtClean="0" sz="1600">
                <a:solidFill>
                  <a:schemeClr val="bg1"/>
                </a:solidFill>
                <a:latin charset="0" panose="020b0503020202020204" pitchFamily="34" typeface="Agency FB"/>
                <a:ea charset="-122" pitchFamily="18" typeface="Adobe 宋体 Std L"/>
              </a:rPr>
              <a:t>Transition Page</a:t>
            </a:r>
          </a:p>
        </p:txBody>
      </p:sp>
      <p:sp>
        <p:nvSpPr>
          <p:cNvPr id="9" name="文本框 13"/>
          <p:cNvSpPr txBox="1"/>
          <p:nvPr/>
        </p:nvSpPr>
        <p:spPr>
          <a:xfrm>
            <a:off x="629815" y="333447"/>
            <a:ext cx="15121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b="1" lang="zh-CN" smtClean="0" sz="2400">
                <a:solidFill>
                  <a:schemeClr val="bg1"/>
                </a:solidFill>
                <a:ea typeface="微软雅黑"/>
              </a:rPr>
              <a:t>过渡页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60681" y="435387"/>
            <a:ext cx="252000" cy="248423"/>
            <a:chOff x="260681" y="435387"/>
            <a:chExt cx="332400" cy="340659"/>
          </a:xfrm>
          <a:solidFill>
            <a:srgbClr val="FFFFFF"/>
          </a:solidFill>
        </p:grpSpPr>
        <p:sp>
          <p:nvSpPr>
            <p:cNvPr id="11" name="燕尾形 10"/>
            <p:cNvSpPr/>
            <p:nvPr/>
          </p:nvSpPr>
          <p:spPr>
            <a:xfrm>
              <a:off x="260681" y="435387"/>
              <a:ext cx="180000" cy="3406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3200">
                <a:solidFill>
                  <a:schemeClr val="bg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413081" y="435387"/>
              <a:ext cx="180000" cy="3406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3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3806387462"/>
      </p:ext>
    </p:extLst>
  </p:cSld>
  <p:clrMapOvr>
    <a:masterClrMapping/>
  </p:clrMapOvr>
  <mc:AlternateContent>
    <mc:Choice Requires="p14">
      <p:transition>
        <p14:flip dir="r"/>
      </p:transition>
    </mc:Choice>
    <mc:Fallback>
      <p:transition>
        <p:fade/>
      </p:transition>
    </mc:Fallback>
  </mc:AlternateContent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11157" y="5217906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不要攀比</a:t>
            </a:r>
          </a:p>
        </p:txBody>
      </p:sp>
      <p:sp>
        <p:nvSpPr>
          <p:cNvPr id="8" name="矩形 7"/>
          <p:cNvSpPr/>
          <p:nvPr/>
        </p:nvSpPr>
        <p:spPr>
          <a:xfrm>
            <a:off x="411156" y="6121551"/>
            <a:ext cx="949484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只要与别人相比，无论拥有多少，我们都不会满足。</a:t>
            </a:r>
          </a:p>
        </p:txBody>
      </p:sp>
    </p:spTree>
    <p:extLst>
      <p:ext uri="{BB962C8B-B14F-4D97-AF65-F5344CB8AC3E}">
        <p14:creationId val="139848175"/>
      </p:ext>
    </p:extLst>
  </p:cSld>
  <p:clrMapOvr>
    <a:masterClrMapping/>
  </p:clrMapOvr>
  <p:transition>
    <p:fade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183060" y="4787165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不盲目追求</a:t>
            </a:r>
          </a:p>
        </p:txBody>
      </p:sp>
      <p:sp>
        <p:nvSpPr>
          <p:cNvPr id="8" name="矩形 7"/>
          <p:cNvSpPr/>
          <p:nvPr/>
        </p:nvSpPr>
        <p:spPr>
          <a:xfrm>
            <a:off x="2368543" y="5690810"/>
            <a:ext cx="949484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以自己的内心需求为坐标，不需要取悦于谁、更不需要活在别人的眼光里</a:t>
            </a:r>
          </a:p>
        </p:txBody>
      </p:sp>
    </p:spTree>
    <p:extLst>
      <p:ext uri="{BB962C8B-B14F-4D97-AF65-F5344CB8AC3E}">
        <p14:creationId val="143249882"/>
      </p:ext>
    </p:extLst>
  </p:cSld>
  <p:clrMapOvr>
    <a:masterClrMapping/>
  </p:clrMapOvr>
  <p:transition>
    <p:fade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11157" y="358040"/>
            <a:ext cx="76803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心态修炼</a:t>
            </a:r>
          </a:p>
        </p:txBody>
      </p:sp>
      <p:sp>
        <p:nvSpPr>
          <p:cNvPr id="8" name="矩形 7"/>
          <p:cNvSpPr/>
          <p:nvPr/>
        </p:nvSpPr>
        <p:spPr>
          <a:xfrm>
            <a:off x="411156" y="1261685"/>
            <a:ext cx="949484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没有不会幸福的人，只有不肯快乐的心。</a:t>
            </a:r>
          </a:p>
        </p:txBody>
      </p:sp>
    </p:spTree>
    <p:extLst>
      <p:ext uri="{BB962C8B-B14F-4D97-AF65-F5344CB8AC3E}">
        <p14:creationId val="111253047"/>
      </p:ext>
    </p:extLst>
  </p:cSld>
  <p:clrMapOvr>
    <a:masterClrMapping/>
  </p:clrMapOvr>
  <p:transition>
    <p:fade/>
  </p:transition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6583358" y="4158515"/>
            <a:ext cx="5260981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兼善天下</a:t>
            </a:r>
          </a:p>
        </p:txBody>
      </p:sp>
      <p:sp>
        <p:nvSpPr>
          <p:cNvPr id="8" name="矩形 7"/>
          <p:cNvSpPr/>
          <p:nvPr/>
        </p:nvSpPr>
        <p:spPr>
          <a:xfrm>
            <a:off x="6583356" y="5062160"/>
            <a:ext cx="5260982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幸福的美妙之处在于能引发慈悲，想要为他人带来幸福。在为他人增进幸福的过程中自己的幸福感会变得更强烈。——吉格梅 · 廷莱</a:t>
            </a:r>
          </a:p>
        </p:txBody>
      </p:sp>
    </p:spTree>
    <p:extLst>
      <p:ext uri="{BB962C8B-B14F-4D97-AF65-F5344CB8AC3E}">
        <p14:creationId val="4265638402"/>
      </p:ext>
    </p:extLst>
  </p:cSld>
  <p:clrMapOvr>
    <a:masterClrMapping/>
  </p:clrMapOvr>
  <p:transition>
    <p:fade/>
  </p:transition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3489737"/>
      </p:ext>
    </p:extLst>
  </p:cSld>
  <p:clrMapOvr>
    <a:masterClrMapping/>
  </p:clrMapOvr>
  <p:transition>
    <p:cover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9"/>
          <p:cNvSpPr txBox="1"/>
          <p:nvPr/>
        </p:nvSpPr>
        <p:spPr>
          <a:xfrm>
            <a:off x="6410851" y="2568925"/>
            <a:ext cx="5657828" cy="12161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3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</a:t>
            </a:r>
          </a:p>
          <a:p>
            <a:pPr algn="r">
              <a:lnSpc>
                <a:spcPct val="123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米达斯国王拥有了“点石成金”的能力</a:t>
            </a:r>
          </a:p>
          <a:p>
            <a:pPr algn="r">
              <a:lnSpc>
                <a:spcPct val="123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却杯具了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1623" y="727623"/>
            <a:ext cx="5108400" cy="5108400"/>
          </a:xfrm>
          <a:prstGeom prst="ellipse">
            <a:avLst/>
          </a:prstGeom>
        </p:spPr>
      </p:pic>
    </p:spTree>
    <p:extLst>
      <p:ext uri="{BB962C8B-B14F-4D97-AF65-F5344CB8AC3E}">
        <p14:creationId val="2639262742"/>
      </p:ext>
    </p:extLst>
  </p:cSld>
  <p:clrMapOvr>
    <a:masterClrMapping/>
  </p:clrMapOvr>
  <p:transition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360云盘\03-doing\！幸福像花儿一样\yalisd8.jpg" id="1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338" l="4273" r="43337" t="15809"/>
          <a:stretch>
            <a:fillRect/>
          </a:stretch>
        </p:blipFill>
        <p:spPr bwMode="auto">
          <a:xfrm>
            <a:off x="1111623" y="726140"/>
            <a:ext cx="5109883" cy="5109883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0851" y="2568925"/>
            <a:ext cx="5657828" cy="12161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</a:t>
            </a:r>
          </a:p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亚历山大要求在棺材外面钻两个圆孔</a:t>
            </a:r>
          </a:p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然后把双手伸出</a:t>
            </a:r>
          </a:p>
        </p:txBody>
      </p:sp>
    </p:spTree>
    <p:extLst>
      <p:ext uri="{BB962C8B-B14F-4D97-AF65-F5344CB8AC3E}">
        <p14:creationId val="3758634304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1623" y="726140"/>
            <a:ext cx="5109883" cy="5109883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0851" y="2568925"/>
            <a:ext cx="5657828" cy="8412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为什么爱德华八世</a:t>
            </a:r>
          </a:p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不爱江山爱美人</a:t>
            </a:r>
          </a:p>
        </p:txBody>
      </p:sp>
    </p:spTree>
    <p:extLst>
      <p:ext uri="{BB962C8B-B14F-4D97-AF65-F5344CB8AC3E}">
        <p14:creationId val="454532785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1623" y="726140"/>
            <a:ext cx="5109883" cy="5109883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0851" y="2568925"/>
            <a:ext cx="5657828" cy="8412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3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为什么文种和范蠡一样功高盖世</a:t>
            </a:r>
          </a:p>
          <a:p>
            <a:pPr algn="r">
              <a:lnSpc>
                <a:spcPct val="123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而结局却截然不同</a:t>
            </a:r>
          </a:p>
        </p:txBody>
      </p:sp>
    </p:spTree>
    <p:extLst>
      <p:ext uri="{BB962C8B-B14F-4D97-AF65-F5344CB8AC3E}">
        <p14:creationId val="3459722567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9"/>
          <p:cNvSpPr txBox="1"/>
          <p:nvPr/>
        </p:nvSpPr>
        <p:spPr>
          <a:xfrm>
            <a:off x="6410851" y="2568925"/>
            <a:ext cx="5657828" cy="8412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</a:t>
            </a:r>
          </a:p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季札让国 孔融让梨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1623" y="727623"/>
            <a:ext cx="5108400" cy="5108400"/>
          </a:xfrm>
          <a:prstGeom prst="ellipse">
            <a:avLst/>
          </a:prstGeom>
        </p:spPr>
      </p:pic>
    </p:spTree>
    <p:extLst>
      <p:ext uri="{BB962C8B-B14F-4D97-AF65-F5344CB8AC3E}">
        <p14:creationId val="3019443321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1623" y="726140"/>
            <a:ext cx="5109883" cy="5109883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0851" y="2568925"/>
            <a:ext cx="5657828" cy="8412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为什么斯巴达克斯</a:t>
            </a:r>
          </a:p>
          <a:p>
            <a:pPr algn="r">
              <a:lnSpc>
                <a:spcPct val="123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执着于解放奴隶</a:t>
            </a:r>
          </a:p>
        </p:txBody>
      </p:sp>
    </p:spTree>
    <p:extLst>
      <p:ext uri="{BB962C8B-B14F-4D97-AF65-F5344CB8AC3E}">
        <p14:creationId val="1394662475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97</Paragraphs>
  <Slides>34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46">
      <vt:lpstr>Arial</vt:lpstr>
      <vt:lpstr>Calibri</vt:lpstr>
      <vt:lpstr>微软雅黑</vt:lpstr>
      <vt:lpstr>Arial Unicode MS</vt:lpstr>
      <vt:lpstr>Agency FB</vt:lpstr>
      <vt:lpstr>Adobe 宋体 Std L</vt:lpstr>
      <vt:lpstr>Segoe UI Semilight</vt:lpstr>
      <vt:lpstr>微软雅黑 Light</vt:lpstr>
      <vt:lpstr>Times New Roman</vt:lpstr>
      <vt:lpstr>Dotum</vt:lpstr>
      <vt:lpstr>Tahoma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2021-08-22T11:48:32Z</dcterms:created>
  <cp:lastPrinted>2021-08-22T11:48:32Z</cp:lastPrinted>
  <dcterms:modified xsi:type="dcterms:W3CDTF">2021-08-22T05:34:53Z</dcterms:modified>
  <cp:revision>1</cp:revision>
</cp:coreProperties>
</file>