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"/>
  </p:notesMasterIdLst>
  <p:sldIdLst>
    <p:sldId id="256" r:id="rId4"/>
    <p:sldId id="316" r:id="rId5"/>
    <p:sldId id="317" r:id="rId6"/>
    <p:sldId id="314" r:id="rId7"/>
    <p:sldId id="311" r:id="rId8"/>
    <p:sldId id="300" r:id="rId9"/>
    <p:sldId id="261" r:id="rId10"/>
    <p:sldId id="293" r:id="rId11"/>
    <p:sldId id="321" r:id="rId12"/>
    <p:sldId id="294" r:id="rId13"/>
    <p:sldId id="295" r:id="rId14"/>
    <p:sldId id="296" r:id="rId15"/>
    <p:sldId id="297" r:id="rId16"/>
    <p:sldId id="298" r:id="rId17"/>
    <p:sldId id="299" r:id="rId18"/>
    <p:sldId id="322" r:id="rId19"/>
    <p:sldId id="301" r:id="rId20"/>
    <p:sldId id="303" r:id="rId21"/>
    <p:sldId id="304" r:id="rId22"/>
    <p:sldId id="305" r:id="rId23"/>
    <p:sldId id="323" r:id="rId24"/>
    <p:sldId id="307" r:id="rId25"/>
    <p:sldId id="308" r:id="rId26"/>
    <p:sldId id="309" r:id="rId27"/>
    <p:sldId id="312" r:id="rId28"/>
    <p:sldId id="313" r:id="rId29"/>
    <p:sldId id="324" r:id="rId30"/>
    <p:sldId id="325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6196" autoAdjust="0"/>
  </p:normalViewPr>
  <p:slideViewPr>
    <p:cSldViewPr snapToGrid="0">
      <p:cViewPr>
        <p:scale>
          <a:sx n="80" d="100"/>
          <a:sy n="80" d="100"/>
        </p:scale>
        <p:origin x="564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67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54" Target="revisionInfo.xml" Type="http://schemas.microsoft.com/office/2015/10/relationships/revisionInfo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87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7720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324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5365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2588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8065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277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2659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3921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327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7720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442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7852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9175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241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6569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4781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1914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4608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6686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439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561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768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292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750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896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039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161314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C01A3-2B17-42C2-B2AB-3BA4A4D96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2E8ECF-3B43-46D6-AB7B-4207F2CB0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B5F52A-E4D4-4CCF-895D-E399B4B7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A66131-1239-4F15-B5D8-0A60D4DA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E63D02-E87B-4BC2-8838-04E5DFD8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41317341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3FFF4-8822-4EC6-91C5-592B4AF6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A7ABDA-2BF9-4595-93BF-AC19BE026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61A383-289D-4AA6-8720-70381A93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4B99AB-E02F-4370-A46D-E746FB84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397FA9-1C31-49E8-8E4A-EB0365F8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8617685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B12B52-0449-4D17-9DF0-A2C9907EB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9CF671-0729-4308-82D8-6584F61BD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1E13E-DB4C-422A-91E6-64376045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250F8-8F16-4146-B9B6-C2D7EB99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88A13-0C65-453D-AA2D-095246D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902330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458489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655441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95638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0877309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515237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675956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629912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919726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C1D15-A178-45C6-8CD6-049345CB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41EF2E-FB60-4E0A-9925-BC56FAFF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B2ACAF-C2EF-4003-9787-22918D02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FAA0D9-B6D4-432A-946B-7C9C2BAF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BB19F-EB0B-41B6-BF7B-7B0710B8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7041480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034277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745053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91830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8DEBD-0F09-489C-B07E-EA2DA6FB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43F65-36A2-464C-B26F-BD683089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F660A4-EA24-4117-B830-EE536BA7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70239-6D1D-4FCB-92FD-3208A4C0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85CF27-8A22-45A9-8901-65A0D78C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5691966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B2181-DF1E-4F40-8717-66713B0A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783D72-AD91-4D0B-917F-1957EA24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E9E5C5-30C5-4279-8683-55A11A17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2A7406-43BE-4D28-B999-44FD5DCA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9A2F19-85F2-44F7-95FE-D384AA7B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DE3942-455B-42E1-BC64-D58DF36C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06525695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5E86E-16F9-4057-BA4D-1D584352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9EF540-87F4-41D2-BF37-76FCC8244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3A934-5880-4708-A377-E4A2C6C7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FE967-BBC0-42C1-96B0-CDBECC011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9EAF25-2464-4E7E-8768-A2AB4D689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3F2322-2429-45A8-88C6-E1888886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C74DDF-59FA-4A2E-8B50-6A8F359B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6C8725-9089-4B12-8C24-9E9E193E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70269166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1891A-96EA-4630-92CC-15A5EE81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718DA3-CFD8-42DD-B818-ED96C11E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BC261C-2B79-4B70-90A5-CBB0FD8C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9D3B3D-8401-41AF-BB0A-EEA5621D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3153604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blipFill dpi="0" rotWithShape="1">
          <a:blip r:embed="rId1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4A452B-5B81-4183-A81D-D0FEAE4E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A28C00-2ADC-4951-A78C-98D228E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B3BA73-01A1-4786-8B31-6AF8F1A6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1091238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E0ADA-6C3C-45A4-AD50-1CBA3CF0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6CB4D3-02CC-4088-968F-3394D4A6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994CCD-7E65-4BA7-815F-09CAC3E66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5D9D25-347F-4782-827C-3111C2D6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123361-55B9-4371-9136-F3707B3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6F9824-C005-4544-9CB0-F3608A71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4760051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3FBEA-D66C-42C6-AD4C-0EDFFB6A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48F391-9BA7-4A95-B432-5D966F12A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D15865-D200-4431-A3C2-8290F12C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CCE7B4-6832-4786-B227-AD37CB5F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17687A-387A-4CFB-9E07-2FD17B50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94BDD5-BC71-4AA3-B078-B974C851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5238666"/>
      </p:ext>
    </p:extLst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4F4179-65E6-4EAF-B082-FF2FFE99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8828CF-61DD-41B5-AB93-3A4FE7E2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62D6-3DB6-4E67-BDA1-CA9633AD8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C216AF-C200-4FFC-947B-22402ACC7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23219A-4262-4D16-B41C-F297F7D27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530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2000"/>
    </mc:Choice>
    <mc:Fallback>
      <p:transition spd="slow" advClick="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399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2.jpeg" Type="http://schemas.openxmlformats.org/officeDocument/2006/relationships/image"/><Relationship Id="rId5" Target="../tags/tag1.xml" Type="http://schemas.openxmlformats.org/officeDocument/2006/relationships/tags"/><Relationship Id="rId6" Target="../tags/tag2.xml" Type="http://schemas.openxmlformats.org/officeDocument/2006/relationships/tags"/><Relationship Id="rId7" Target="../tags/tag3.xml" Type="http://schemas.openxmlformats.org/officeDocument/2006/relationships/tags"/><Relationship Id="rId8" Target="../media/image3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46.xml" Type="http://schemas.openxmlformats.org/officeDocument/2006/relationships/tags"/><Relationship Id="rId11" Target="../tags/tag47.xml" Type="http://schemas.openxmlformats.org/officeDocument/2006/relationships/tags"/><Relationship Id="rId12" Target="../tags/tag48.xml" Type="http://schemas.openxmlformats.org/officeDocument/2006/relationships/tags"/><Relationship Id="rId13" Target="../tags/tag49.xml" Type="http://schemas.openxmlformats.org/officeDocument/2006/relationships/tags"/><Relationship Id="rId14" Target="../tags/tag50.xml" Type="http://schemas.openxmlformats.org/officeDocument/2006/relationships/tags"/><Relationship Id="rId15" Target="../tags/tag51.xml" Type="http://schemas.openxmlformats.org/officeDocument/2006/relationships/tags"/><Relationship Id="rId2" Target="../notesSlides/notesSlide16.xml" Type="http://schemas.openxmlformats.org/officeDocument/2006/relationships/notesSlide"/><Relationship Id="rId3" Target="../tags/tag40.xml" Type="http://schemas.openxmlformats.org/officeDocument/2006/relationships/tags"/><Relationship Id="rId4" Target="slide3.xml" Type="http://schemas.openxmlformats.org/officeDocument/2006/relationships/slide"/><Relationship Id="rId5" Target="../tags/tag41.xml" Type="http://schemas.openxmlformats.org/officeDocument/2006/relationships/tags"/><Relationship Id="rId6" Target="../tags/tag42.xml" Type="http://schemas.openxmlformats.org/officeDocument/2006/relationships/tags"/><Relationship Id="rId7" Target="../tags/tag43.xml" Type="http://schemas.openxmlformats.org/officeDocument/2006/relationships/tags"/><Relationship Id="rId8" Target="../tags/tag44.xml" Type="http://schemas.openxmlformats.org/officeDocument/2006/relationships/tags"/><Relationship Id="rId9" Target="../tags/tag45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9.xml" Type="http://schemas.openxmlformats.org/officeDocument/2006/relationships/tags"/><Relationship Id="rId11" Target="../tags/tag10.xml" Type="http://schemas.openxmlformats.org/officeDocument/2006/relationships/tags"/><Relationship Id="rId12" Target="../tags/tag11.xml" Type="http://schemas.openxmlformats.org/officeDocument/2006/relationships/tags"/><Relationship Id="rId13" Target="../tags/tag12.xml" Type="http://schemas.openxmlformats.org/officeDocument/2006/relationships/tags"/><Relationship Id="rId14" Target="../tags/tag13.xml" Type="http://schemas.openxmlformats.org/officeDocument/2006/relationships/tags"/><Relationship Id="rId15" Target="../tags/tag14.xml" Type="http://schemas.openxmlformats.org/officeDocument/2006/relationships/tags"/><Relationship Id="rId16" Target="../tags/tag15.xml" Type="http://schemas.openxmlformats.org/officeDocument/2006/relationships/tags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Relationship Id="rId4" Target="../tags/tag4.xml" Type="http://schemas.openxmlformats.org/officeDocument/2006/relationships/tags"/><Relationship Id="rId5" Target="slide3.xml" Type="http://schemas.openxmlformats.org/officeDocument/2006/relationships/slide"/><Relationship Id="rId6" Target="../tags/tag5.xml" Type="http://schemas.openxmlformats.org/officeDocument/2006/relationships/tags"/><Relationship Id="rId7" Target="../tags/tag6.xml" Type="http://schemas.openxmlformats.org/officeDocument/2006/relationships/tags"/><Relationship Id="rId8" Target="../tags/tag7.xml" Type="http://schemas.openxmlformats.org/officeDocument/2006/relationships/tags"/><Relationship Id="rId9" Target="../tags/tag8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58.xml" Type="http://schemas.openxmlformats.org/officeDocument/2006/relationships/tags"/><Relationship Id="rId11" Target="../tags/tag59.xml" Type="http://schemas.openxmlformats.org/officeDocument/2006/relationships/tags"/><Relationship Id="rId12" Target="../tags/tag60.xml" Type="http://schemas.openxmlformats.org/officeDocument/2006/relationships/tags"/><Relationship Id="rId13" Target="../tags/tag61.xml" Type="http://schemas.openxmlformats.org/officeDocument/2006/relationships/tags"/><Relationship Id="rId14" Target="../tags/tag62.xml" Type="http://schemas.openxmlformats.org/officeDocument/2006/relationships/tags"/><Relationship Id="rId15" Target="../tags/tag63.xml" Type="http://schemas.openxmlformats.org/officeDocument/2006/relationships/tags"/><Relationship Id="rId2" Target="../notesSlides/notesSlide21.xml" Type="http://schemas.openxmlformats.org/officeDocument/2006/relationships/notesSlide"/><Relationship Id="rId3" Target="../tags/tag52.xml" Type="http://schemas.openxmlformats.org/officeDocument/2006/relationships/tags"/><Relationship Id="rId4" Target="slide3.xml" Type="http://schemas.openxmlformats.org/officeDocument/2006/relationships/slide"/><Relationship Id="rId5" Target="../tags/tag53.xml" Type="http://schemas.openxmlformats.org/officeDocument/2006/relationships/tags"/><Relationship Id="rId6" Target="../tags/tag54.xml" Type="http://schemas.openxmlformats.org/officeDocument/2006/relationships/tags"/><Relationship Id="rId7" Target="../tags/tag55.xml" Type="http://schemas.openxmlformats.org/officeDocument/2006/relationships/tags"/><Relationship Id="rId8" Target="../tags/tag56.xml" Type="http://schemas.openxmlformats.org/officeDocument/2006/relationships/tags"/><Relationship Id="rId9" Target="../tags/tag57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1.xml" Type="http://schemas.openxmlformats.org/officeDocument/2006/relationships/themeOverride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22.xml" Type="http://schemas.openxmlformats.org/officeDocument/2006/relationships/themeOverride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2.jpeg" Type="http://schemas.openxmlformats.org/officeDocument/2006/relationships/image"/><Relationship Id="rId4" Target="../tags/tag64.xml" Type="http://schemas.openxmlformats.org/officeDocument/2006/relationships/tags"/><Relationship Id="rId5" Target="../tags/tag65.xml" Type="http://schemas.openxmlformats.org/officeDocument/2006/relationships/tags"/><Relationship Id="rId6" Target="../tags/tag66.xml" Type="http://schemas.openxmlformats.org/officeDocument/2006/relationships/tags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3.xml" Type="http://schemas.openxmlformats.org/officeDocument/2006/relationships/tags"/><Relationship Id="rId11" Target="../tags/tag24.xml" Type="http://schemas.openxmlformats.org/officeDocument/2006/relationships/tags"/><Relationship Id="rId12" Target="../tags/tag25.xml" Type="http://schemas.openxmlformats.org/officeDocument/2006/relationships/tags"/><Relationship Id="rId13" Target="../tags/tag26.xml" Type="http://schemas.openxmlformats.org/officeDocument/2006/relationships/tags"/><Relationship Id="rId14" Target="../tags/tag27.xml" Type="http://schemas.openxmlformats.org/officeDocument/2006/relationships/tags"/><Relationship Id="rId2" Target="../notesSlides/notesSlide3.xml" Type="http://schemas.openxmlformats.org/officeDocument/2006/relationships/notesSlide"/><Relationship Id="rId3" Target="../tags/tag16.xml" Type="http://schemas.openxmlformats.org/officeDocument/2006/relationships/tags"/><Relationship Id="rId4" Target="../tags/tag17.xml" Type="http://schemas.openxmlformats.org/officeDocument/2006/relationships/tags"/><Relationship Id="rId5" Target="../tags/tag18.xml" Type="http://schemas.openxmlformats.org/officeDocument/2006/relationships/tags"/><Relationship Id="rId6" Target="../tags/tag19.xml" Type="http://schemas.openxmlformats.org/officeDocument/2006/relationships/tags"/><Relationship Id="rId7" Target="../tags/tag20.xml" Type="http://schemas.openxmlformats.org/officeDocument/2006/relationships/tags"/><Relationship Id="rId8" Target="../tags/tag21.xml" Type="http://schemas.openxmlformats.org/officeDocument/2006/relationships/tags"/><Relationship Id="rId9" Target="../tags/tag2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slide3.xml" Type="http://schemas.openxmlformats.org/officeDocument/2006/relationships/slide"/><Relationship Id="rId11" Target="../tags/tag35.xml" Type="http://schemas.openxmlformats.org/officeDocument/2006/relationships/tags"/><Relationship Id="rId12" Target="../tags/tag36.xml" Type="http://schemas.openxmlformats.org/officeDocument/2006/relationships/tags"/><Relationship Id="rId13" Target="../tags/tag37.xml" Type="http://schemas.openxmlformats.org/officeDocument/2006/relationships/tags"/><Relationship Id="rId14" Target="../tags/tag38.xml" Type="http://schemas.openxmlformats.org/officeDocument/2006/relationships/tags"/><Relationship Id="rId15" Target="../tags/tag39.xml" Type="http://schemas.openxmlformats.org/officeDocument/2006/relationships/tags"/><Relationship Id="rId2" Target="../notesSlides/notesSlide9.xml" Type="http://schemas.openxmlformats.org/officeDocument/2006/relationships/notesSlide"/><Relationship Id="rId3" Target="../tags/tag28.xml" Type="http://schemas.openxmlformats.org/officeDocument/2006/relationships/tags"/><Relationship Id="rId4" Target="../tags/tag29.xml" Type="http://schemas.openxmlformats.org/officeDocument/2006/relationships/tags"/><Relationship Id="rId5" Target="../tags/tag30.xml" Type="http://schemas.openxmlformats.org/officeDocument/2006/relationships/tags"/><Relationship Id="rId6" Target="../tags/tag31.xml" Type="http://schemas.openxmlformats.org/officeDocument/2006/relationships/tags"/><Relationship Id="rId7" Target="../tags/tag32.xml" Type="http://schemas.openxmlformats.org/officeDocument/2006/relationships/tags"/><Relationship Id="rId8" Target="../tags/tag33.xml" Type="http://schemas.openxmlformats.org/officeDocument/2006/relationships/tags"/><Relationship Id="rId9" Target="../tags/tag34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/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B9A210-CA33-4B88-95A1-44F753313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9623" r="6132"/>
          <a:stretch>
            <a:fillRect/>
          </a:stretch>
        </p:blipFill>
        <p:spPr>
          <a:xfrm rot="5400000">
            <a:off x="2666999" y="-2666999"/>
            <a:ext cx="6858001" cy="12192001"/>
          </a:xfrm>
          <a:prstGeom prst="rect">
            <a:avLst/>
          </a:prstGeom>
        </p:spPr>
      </p:pic>
      <p:sp>
        <p:nvSpPr>
          <p:cNvPr id="105" name="PA_文本框 9">
            <a:extLst>
              <a:ext uri="{FF2B5EF4-FFF2-40B4-BE49-F238E27FC236}">
                <a16:creationId xmlns:a16="http://schemas.microsoft.com/office/drawing/2014/main" id="{3AFCB909-6057-4915-810B-6A21A2DBF31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743739" y="3614109"/>
            <a:ext cx="4704523" cy="774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ko-KR" lang="en-US" sz="1867">
                <a:solidFill>
                  <a:srgbClr val="A5D6DD"/>
                </a:solidFill>
                <a:cs typeface="+mn-ea"/>
                <a:sym typeface="+mn-lt"/>
              </a:rPr>
              <a:t>INSERT THE TITLE OF YOUR</a:t>
            </a:r>
          </a:p>
          <a:p>
            <a:pPr algn="ctr">
              <a:lnSpc>
                <a:spcPct val="120000"/>
              </a:lnSpc>
              <a:defRPr/>
            </a:pPr>
            <a:r>
              <a:rPr altLang="ko-KR" lang="en-US" sz="1867">
                <a:solidFill>
                  <a:srgbClr val="A5D6DD"/>
                </a:solidFill>
                <a:cs typeface="+mn-ea"/>
                <a:sym typeface="+mn-lt"/>
              </a:rPr>
              <a:t>PRESENTATION HERE    </a:t>
            </a:r>
          </a:p>
        </p:txBody>
      </p:sp>
      <p:sp>
        <p:nvSpPr>
          <p:cNvPr id="107" name="PA_圆角矩形 1">
            <a:extLst>
              <a:ext uri="{FF2B5EF4-FFF2-40B4-BE49-F238E27FC236}">
                <a16:creationId xmlns:a16="http://schemas.microsoft.com/office/drawing/2014/main" id="{DC46038A-23B6-45EA-AEBC-9C4DC79FA2B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2188" y="4796694"/>
            <a:ext cx="1567623" cy="387076"/>
          </a:xfrm>
          <a:prstGeom prst="roundRect">
            <a:avLst>
              <a:gd fmla="val 50000" name="adj"/>
            </a:avLst>
          </a:prstGeom>
          <a:solidFill>
            <a:srgbClr val="F6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优页PPT</a:t>
            </a:r>
          </a:p>
        </p:txBody>
      </p:sp>
      <p:sp>
        <p:nvSpPr>
          <p:cNvPr id="106" name="PA_文本框 1">
            <a:extLst>
              <a:ext uri="{FF2B5EF4-FFF2-40B4-BE49-F238E27FC236}">
                <a16:creationId xmlns:a16="http://schemas.microsoft.com/office/drawing/2014/main" id="{F9C5D15A-4D02-40E0-90DE-D5F891E90BA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28898" y="1611207"/>
            <a:ext cx="6934205" cy="2103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altLang="en-US" b="1" lang="zh-CN" sz="6600">
                <a:solidFill>
                  <a:srgbClr val="01083E"/>
                </a:solidFill>
                <a:cs typeface="+mn-ea"/>
                <a:sym typeface="+mn-lt"/>
              </a:rPr>
              <a:t>淡雅小清新文艺</a:t>
            </a:r>
          </a:p>
          <a:p>
            <a:pPr algn="ctr"/>
            <a:r>
              <a:rPr altLang="en-US" b="1" lang="zh-CN" sz="6600">
                <a:solidFill>
                  <a:srgbClr val="01083E"/>
                </a:solidFill>
                <a:cs typeface="+mn-ea"/>
                <a:sym typeface="+mn-lt"/>
              </a:rPr>
              <a:t>PPT通用模板</a:t>
            </a:r>
          </a:p>
        </p:txBody>
      </p:sp>
    </p:spTree>
    <p:extLst>
      <p:ext uri="{BB962C8B-B14F-4D97-AF65-F5344CB8AC3E}">
        <p14:creationId val="163531487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5"/>
      <p:bldP grpId="0" spid="107"/>
      <p:bldP grpId="0" spid="10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BFC27969-88D6-4DD6-9450-ECA71BACF6B2}"/>
              </a:ext>
            </a:extLst>
          </p:cNvPr>
          <p:cNvSpPr/>
          <p:nvPr/>
        </p:nvSpPr>
        <p:spPr>
          <a:xfrm>
            <a:off x="6029255" y="3628285"/>
            <a:ext cx="2392973" cy="2359525"/>
          </a:xfrm>
          <a:custGeom>
            <a:rect b="b" l="l" r="r" t="t"/>
            <a:pathLst>
              <a:path h="2124329" w="2154443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t" anchorCtr="1" bIns="60960" compatLnSpc="1" lIns="360000" rIns="360000" tIns="360000" vert="horz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5" name="Freeform: Shape 1">
            <a:extLst>
              <a:ext uri="{FF2B5EF4-FFF2-40B4-BE49-F238E27FC236}">
                <a16:creationId xmlns:a16="http://schemas.microsoft.com/office/drawing/2014/main" id="{4C61D537-502B-4E37-B662-527A3558AE13}"/>
              </a:ext>
            </a:extLst>
          </p:cNvPr>
          <p:cNvSpPr/>
          <p:nvPr/>
        </p:nvSpPr>
        <p:spPr>
          <a:xfrm flipH="1" flipV="1">
            <a:off x="8134584" y="1268760"/>
            <a:ext cx="2392973" cy="2359525"/>
          </a:xfrm>
          <a:custGeom>
            <a:rect b="b" l="l" r="r" t="t"/>
            <a:pathLst>
              <a:path h="2124329" w="2154443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3">
            <a:extLst>
              <a:ext uri="{FF2B5EF4-FFF2-40B4-BE49-F238E27FC236}">
                <a16:creationId xmlns:a16="http://schemas.microsoft.com/office/drawing/2014/main" id="{DD8F2B0D-7474-44CE-A05D-315A6814199D}"/>
              </a:ext>
            </a:extLst>
          </p:cNvPr>
          <p:cNvSpPr/>
          <p:nvPr/>
        </p:nvSpPr>
        <p:spPr>
          <a:xfrm flipH="1" flipV="1">
            <a:off x="3935760" y="1268760"/>
            <a:ext cx="2392973" cy="2359525"/>
          </a:xfrm>
          <a:custGeom>
            <a:rect b="b" l="l" r="r" t="t"/>
            <a:pathLst>
              <a:path h="2124329" w="2154443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402A90A4-7468-4A0B-9760-54FC22809CDB}"/>
              </a:ext>
            </a:extLst>
          </p:cNvPr>
          <p:cNvSpPr/>
          <p:nvPr/>
        </p:nvSpPr>
        <p:spPr>
          <a:xfrm>
            <a:off x="1836059" y="3628285"/>
            <a:ext cx="2392973" cy="2359525"/>
          </a:xfrm>
          <a:custGeom>
            <a:rect b="b" l="l" r="r" t="t"/>
            <a:pathLst>
              <a:path h="2124329" w="2154443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t" anchorCtr="1" bIns="60960" compatLnSpc="1" lIns="360000" rIns="360000" tIns="360000" vert="horz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544F363E-577D-4861-A42C-4A17975FF6B1}"/>
              </a:ext>
            </a:extLst>
          </p:cNvPr>
          <p:cNvSpPr/>
          <p:nvPr/>
        </p:nvSpPr>
        <p:spPr bwMode="auto">
          <a:xfrm>
            <a:off x="1836063" y="2431801"/>
            <a:ext cx="2393753" cy="1196487"/>
          </a:xfrm>
          <a:custGeom>
            <a:gdLst>
              <a:gd fmla="*/ 1624 w 3069" name="T0"/>
              <a:gd fmla="*/ 381 h 1534" name="T1"/>
              <a:gd fmla="*/ 1768 w 3069" name="T2"/>
              <a:gd fmla="*/ 400 h 1534" name="T3"/>
              <a:gd fmla="*/ 1906 w 3069" name="T4"/>
              <a:gd fmla="*/ 437 h 1534" name="T5"/>
              <a:gd fmla="*/ 2036 w 3069" name="T6"/>
              <a:gd fmla="*/ 490 h 1534" name="T7"/>
              <a:gd fmla="*/ 2159 w 3069" name="T8"/>
              <a:gd fmla="*/ 559 h 1534" name="T9"/>
              <a:gd fmla="*/ 2271 w 3069" name="T10"/>
              <a:gd fmla="*/ 641 h 1534" name="T11"/>
              <a:gd fmla="*/ 2372 w 3069" name="T12"/>
              <a:gd fmla="*/ 736 h 1534" name="T13"/>
              <a:gd fmla="*/ 2462 w 3069" name="T14"/>
              <a:gd fmla="*/ 841 h 1534" name="T15"/>
              <a:gd fmla="*/ 2538 w 3069" name="T16"/>
              <a:gd fmla="*/ 958 h 1534" name="T17"/>
              <a:gd fmla="*/ 2601 w 3069" name="T18"/>
              <a:gd fmla="*/ 1083 h 1534" name="T19"/>
              <a:gd fmla="*/ 2648 w 3069" name="T20"/>
              <a:gd fmla="*/ 1217 h 1534" name="T21"/>
              <a:gd fmla="*/ 2679 w 3069" name="T22"/>
              <a:gd fmla="*/ 1358 h 1534" name="T23"/>
              <a:gd fmla="*/ 2692 w 3069" name="T24"/>
              <a:gd fmla="*/ 1504 h 1534" name="T25"/>
              <a:gd fmla="*/ 3067 w 3069" name="T26"/>
              <a:gd fmla="*/ 1455 h 1534" name="T27"/>
              <a:gd fmla="*/ 3045 w 3069" name="T28"/>
              <a:gd fmla="*/ 1262 h 1534" name="T29"/>
              <a:gd fmla="*/ 3000 w 3069" name="T30"/>
              <a:gd fmla="*/ 1078 h 1534" name="T31"/>
              <a:gd fmla="*/ 2933 w 3069" name="T32"/>
              <a:gd fmla="*/ 903 h 1534" name="T33"/>
              <a:gd fmla="*/ 2846 w 3069" name="T34"/>
              <a:gd fmla="*/ 739 h 1534" name="T35"/>
              <a:gd fmla="*/ 2742 w 3069" name="T36"/>
              <a:gd fmla="*/ 587 h 1534" name="T37"/>
              <a:gd fmla="*/ 2619 w 3069" name="T38"/>
              <a:gd fmla="*/ 449 h 1534" name="T39"/>
              <a:gd fmla="*/ 2482 w 3069" name="T40"/>
              <a:gd fmla="*/ 327 h 1534" name="T41"/>
              <a:gd fmla="*/ 2330 w 3069" name="T42"/>
              <a:gd fmla="*/ 222 h 1534" name="T43"/>
              <a:gd fmla="*/ 2166 w 3069" name="T44"/>
              <a:gd fmla="*/ 135 h 1534" name="T45"/>
              <a:gd fmla="*/ 1990 w 3069" name="T46"/>
              <a:gd fmla="*/ 69 h 1534" name="T47"/>
              <a:gd fmla="*/ 1806 w 3069" name="T48"/>
              <a:gd fmla="*/ 23 h 1534" name="T49"/>
              <a:gd fmla="*/ 1614 w 3069" name="T50"/>
              <a:gd fmla="*/ 2 h 1534" name="T51"/>
              <a:gd fmla="*/ 1455 w 3069" name="T52"/>
              <a:gd fmla="*/ 2 h 1534" name="T53"/>
              <a:gd fmla="*/ 1263 w 3069" name="T54"/>
              <a:gd fmla="*/ 23 h 1534" name="T55"/>
              <a:gd fmla="*/ 1079 w 3069" name="T56"/>
              <a:gd fmla="*/ 69 h 1534" name="T57"/>
              <a:gd fmla="*/ 903 w 3069" name="T58"/>
              <a:gd fmla="*/ 135 h 1534" name="T59"/>
              <a:gd fmla="*/ 739 w 3069" name="T60"/>
              <a:gd fmla="*/ 222 h 1534" name="T61"/>
              <a:gd fmla="*/ 587 w 3069" name="T62"/>
              <a:gd fmla="*/ 327 h 1534" name="T63"/>
              <a:gd fmla="*/ 450 w 3069" name="T64"/>
              <a:gd fmla="*/ 449 h 1534" name="T65"/>
              <a:gd fmla="*/ 327 w 3069" name="T66"/>
              <a:gd fmla="*/ 587 h 1534" name="T67"/>
              <a:gd fmla="*/ 223 w 3069" name="T68"/>
              <a:gd fmla="*/ 739 h 1534" name="T69"/>
              <a:gd fmla="*/ 135 w 3069" name="T70"/>
              <a:gd fmla="*/ 903 h 1534" name="T71"/>
              <a:gd fmla="*/ 69 w 3069" name="T72"/>
              <a:gd fmla="*/ 1078 h 1534" name="T73"/>
              <a:gd fmla="*/ 25 w 3069" name="T74"/>
              <a:gd fmla="*/ 1262 h 1534" name="T75"/>
              <a:gd fmla="*/ 2 w 3069" name="T76"/>
              <a:gd fmla="*/ 1455 h 1534" name="T77"/>
              <a:gd fmla="*/ 377 w 3069" name="T78"/>
              <a:gd fmla="*/ 1504 h 1534" name="T79"/>
              <a:gd fmla="*/ 390 w 3069" name="T80"/>
              <a:gd fmla="*/ 1358 h 1534" name="T81"/>
              <a:gd fmla="*/ 421 w 3069" name="T82"/>
              <a:gd fmla="*/ 1217 h 1534" name="T83"/>
              <a:gd fmla="*/ 468 w 3069" name="T84"/>
              <a:gd fmla="*/ 1083 h 1534" name="T85"/>
              <a:gd fmla="*/ 531 w 3069" name="T86"/>
              <a:gd fmla="*/ 958 h 1534" name="T87"/>
              <a:gd fmla="*/ 608 w 3069" name="T88"/>
              <a:gd fmla="*/ 841 h 1534" name="T89"/>
              <a:gd fmla="*/ 697 w 3069" name="T90"/>
              <a:gd fmla="*/ 736 h 1534" name="T91"/>
              <a:gd fmla="*/ 798 w 3069" name="T92"/>
              <a:gd fmla="*/ 641 h 1534" name="T93"/>
              <a:gd fmla="*/ 910 w 3069" name="T94"/>
              <a:gd fmla="*/ 559 h 1534" name="T95"/>
              <a:gd fmla="*/ 1033 w 3069" name="T96"/>
              <a:gd fmla="*/ 490 h 1534" name="T97"/>
              <a:gd fmla="*/ 1163 w 3069" name="T98"/>
              <a:gd fmla="*/ 437 h 1534" name="T99"/>
              <a:gd fmla="*/ 1302 w 3069" name="T100"/>
              <a:gd fmla="*/ 400 h 1534" name="T101"/>
              <a:gd fmla="*/ 1446 w 3069" name="T102"/>
              <a:gd fmla="*/ 381 h 1534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534" w="3069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D3A704B3-EEC6-4D9F-955C-22FB350130F5}"/>
              </a:ext>
            </a:extLst>
          </p:cNvPr>
          <p:cNvSpPr/>
          <p:nvPr/>
        </p:nvSpPr>
        <p:spPr bwMode="auto">
          <a:xfrm>
            <a:off x="8134584" y="3628288"/>
            <a:ext cx="2392973" cy="1196487"/>
          </a:xfrm>
          <a:custGeom>
            <a:gdLst>
              <a:gd fmla="*/ 1444 w 3068" name="T0"/>
              <a:gd fmla="*/ 1153 h 1534" name="T1"/>
              <a:gd fmla="*/ 1300 w 3068" name="T2"/>
              <a:gd fmla="*/ 1134 h 1534" name="T3"/>
              <a:gd fmla="*/ 1163 w 3068" name="T4"/>
              <a:gd fmla="*/ 1097 h 1534" name="T5"/>
              <a:gd fmla="*/ 1032 w 3068" name="T6"/>
              <a:gd fmla="*/ 1044 h 1534" name="T7"/>
              <a:gd fmla="*/ 910 w 3068" name="T8"/>
              <a:gd fmla="*/ 975 h 1534" name="T9"/>
              <a:gd fmla="*/ 797 w 3068" name="T10"/>
              <a:gd fmla="*/ 893 h 1534" name="T11"/>
              <a:gd fmla="*/ 696 w 3068" name="T12"/>
              <a:gd fmla="*/ 798 h 1534" name="T13"/>
              <a:gd fmla="*/ 606 w 3068" name="T14"/>
              <a:gd fmla="*/ 693 h 1534" name="T15"/>
              <a:gd fmla="*/ 530 w 3068" name="T16"/>
              <a:gd fmla="*/ 576 h 1534" name="T17"/>
              <a:gd fmla="*/ 467 w 3068" name="T18"/>
              <a:gd fmla="*/ 451 h 1534" name="T19"/>
              <a:gd fmla="*/ 420 w 3068" name="T20"/>
              <a:gd fmla="*/ 317 h 1534" name="T21"/>
              <a:gd fmla="*/ 390 w 3068" name="T22"/>
              <a:gd fmla="*/ 176 h 1534" name="T23"/>
              <a:gd fmla="*/ 376 w 3068" name="T24"/>
              <a:gd fmla="*/ 30 h 1534" name="T25"/>
              <a:gd fmla="*/ 1 w 3068" name="T26"/>
              <a:gd fmla="*/ 79 h 1534" name="T27"/>
              <a:gd fmla="*/ 23 w 3068" name="T28"/>
              <a:gd fmla="*/ 272 h 1534" name="T29"/>
              <a:gd fmla="*/ 68 w 3068" name="T30"/>
              <a:gd fmla="*/ 456 h 1534" name="T31"/>
              <a:gd fmla="*/ 135 w 3068" name="T32"/>
              <a:gd fmla="*/ 631 h 1534" name="T33"/>
              <a:gd fmla="*/ 222 w 3068" name="T34"/>
              <a:gd fmla="*/ 795 h 1534" name="T35"/>
              <a:gd fmla="*/ 327 w 3068" name="T36"/>
              <a:gd fmla="*/ 947 h 1534" name="T37"/>
              <a:gd fmla="*/ 449 w 3068" name="T38"/>
              <a:gd fmla="*/ 1085 h 1534" name="T39"/>
              <a:gd fmla="*/ 586 w 3068" name="T40"/>
              <a:gd fmla="*/ 1207 h 1534" name="T41"/>
              <a:gd fmla="*/ 738 w 3068" name="T42"/>
              <a:gd fmla="*/ 1312 h 1534" name="T43"/>
              <a:gd fmla="*/ 902 w 3068" name="T44"/>
              <a:gd fmla="*/ 1399 h 1534" name="T45"/>
              <a:gd fmla="*/ 1078 w 3068" name="T46"/>
              <a:gd fmla="*/ 1465 h 1534" name="T47"/>
              <a:gd fmla="*/ 1262 w 3068" name="T48"/>
              <a:gd fmla="*/ 1511 h 1534" name="T49"/>
              <a:gd fmla="*/ 1455 w 3068" name="T50"/>
              <a:gd fmla="*/ 1532 h 1534" name="T51"/>
              <a:gd fmla="*/ 1613 w 3068" name="T52"/>
              <a:gd fmla="*/ 1532 h 1534" name="T53"/>
              <a:gd fmla="*/ 1805 w 3068" name="T54"/>
              <a:gd fmla="*/ 1511 h 1534" name="T55"/>
              <a:gd fmla="*/ 1990 w 3068" name="T56"/>
              <a:gd fmla="*/ 1465 h 1534" name="T57"/>
              <a:gd fmla="*/ 2165 w 3068" name="T58"/>
              <a:gd fmla="*/ 1399 h 1534" name="T59"/>
              <a:gd fmla="*/ 2329 w 3068" name="T60"/>
              <a:gd fmla="*/ 1312 h 1534" name="T61"/>
              <a:gd fmla="*/ 2481 w 3068" name="T62"/>
              <a:gd fmla="*/ 1207 h 1534" name="T63"/>
              <a:gd fmla="*/ 2618 w 3068" name="T64"/>
              <a:gd fmla="*/ 1085 h 1534" name="T65"/>
              <a:gd fmla="*/ 2741 w 3068" name="T66"/>
              <a:gd fmla="*/ 947 h 1534" name="T67"/>
              <a:gd fmla="*/ 2845 w 3068" name="T68"/>
              <a:gd fmla="*/ 795 h 1534" name="T69"/>
              <a:gd fmla="*/ 2933 w 3068" name="T70"/>
              <a:gd fmla="*/ 631 h 1534" name="T71"/>
              <a:gd fmla="*/ 2999 w 3068" name="T72"/>
              <a:gd fmla="*/ 456 h 1534" name="T73"/>
              <a:gd fmla="*/ 3043 w 3068" name="T74"/>
              <a:gd fmla="*/ 272 h 1534" name="T75"/>
              <a:gd fmla="*/ 3066 w 3068" name="T76"/>
              <a:gd fmla="*/ 79 h 1534" name="T77"/>
              <a:gd fmla="*/ 2691 w 3068" name="T78"/>
              <a:gd fmla="*/ 30 h 1534" name="T79"/>
              <a:gd fmla="*/ 2678 w 3068" name="T80"/>
              <a:gd fmla="*/ 176 h 1534" name="T81"/>
              <a:gd fmla="*/ 2647 w 3068" name="T82"/>
              <a:gd fmla="*/ 317 h 1534" name="T83"/>
              <a:gd fmla="*/ 2600 w 3068" name="T84"/>
              <a:gd fmla="*/ 451 h 1534" name="T85"/>
              <a:gd fmla="*/ 2537 w 3068" name="T86"/>
              <a:gd fmla="*/ 576 h 1534" name="T87"/>
              <a:gd fmla="*/ 2461 w 3068" name="T88"/>
              <a:gd fmla="*/ 693 h 1534" name="T89"/>
              <a:gd fmla="*/ 2372 w 3068" name="T90"/>
              <a:gd fmla="*/ 798 h 1534" name="T91"/>
              <a:gd fmla="*/ 2270 w 3068" name="T92"/>
              <a:gd fmla="*/ 893 h 1534" name="T93"/>
              <a:gd fmla="*/ 2158 w 3068" name="T94"/>
              <a:gd fmla="*/ 975 h 1534" name="T95"/>
              <a:gd fmla="*/ 2035 w 3068" name="T96"/>
              <a:gd fmla="*/ 1044 h 1534" name="T97"/>
              <a:gd fmla="*/ 1905 w 3068" name="T98"/>
              <a:gd fmla="*/ 1097 h 1534" name="T99"/>
              <a:gd fmla="*/ 1766 w 3068" name="T100"/>
              <a:gd fmla="*/ 1134 h 1534" name="T101"/>
              <a:gd fmla="*/ 1622 w 3068" name="T102"/>
              <a:gd fmla="*/ 1153 h 1534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534" w="3068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3AA0200F-E871-45BE-A6DE-ADBEC92CCA54}"/>
              </a:ext>
            </a:extLst>
          </p:cNvPr>
          <p:cNvSpPr/>
          <p:nvPr/>
        </p:nvSpPr>
        <p:spPr bwMode="auto">
          <a:xfrm>
            <a:off x="6034884" y="2431801"/>
            <a:ext cx="2393752" cy="1196487"/>
          </a:xfrm>
          <a:custGeom>
            <a:gdLst>
              <a:gd fmla="*/ 1624 w 3069" name="T0"/>
              <a:gd fmla="*/ 381 h 1534" name="T1"/>
              <a:gd fmla="*/ 1768 w 3069" name="T2"/>
              <a:gd fmla="*/ 400 h 1534" name="T3"/>
              <a:gd fmla="*/ 1906 w 3069" name="T4"/>
              <a:gd fmla="*/ 437 h 1534" name="T5"/>
              <a:gd fmla="*/ 2036 w 3069" name="T6"/>
              <a:gd fmla="*/ 490 h 1534" name="T7"/>
              <a:gd fmla="*/ 2159 w 3069" name="T8"/>
              <a:gd fmla="*/ 559 h 1534" name="T9"/>
              <a:gd fmla="*/ 2271 w 3069" name="T10"/>
              <a:gd fmla="*/ 641 h 1534" name="T11"/>
              <a:gd fmla="*/ 2372 w 3069" name="T12"/>
              <a:gd fmla="*/ 736 h 1534" name="T13"/>
              <a:gd fmla="*/ 2462 w 3069" name="T14"/>
              <a:gd fmla="*/ 841 h 1534" name="T15"/>
              <a:gd fmla="*/ 2538 w 3069" name="T16"/>
              <a:gd fmla="*/ 958 h 1534" name="T17"/>
              <a:gd fmla="*/ 2601 w 3069" name="T18"/>
              <a:gd fmla="*/ 1083 h 1534" name="T19"/>
              <a:gd fmla="*/ 2648 w 3069" name="T20"/>
              <a:gd fmla="*/ 1217 h 1534" name="T21"/>
              <a:gd fmla="*/ 2679 w 3069" name="T22"/>
              <a:gd fmla="*/ 1358 h 1534" name="T23"/>
              <a:gd fmla="*/ 2692 w 3069" name="T24"/>
              <a:gd fmla="*/ 1504 h 1534" name="T25"/>
              <a:gd fmla="*/ 3067 w 3069" name="T26"/>
              <a:gd fmla="*/ 1455 h 1534" name="T27"/>
              <a:gd fmla="*/ 3045 w 3069" name="T28"/>
              <a:gd fmla="*/ 1262 h 1534" name="T29"/>
              <a:gd fmla="*/ 3000 w 3069" name="T30"/>
              <a:gd fmla="*/ 1078 h 1534" name="T31"/>
              <a:gd fmla="*/ 2933 w 3069" name="T32"/>
              <a:gd fmla="*/ 903 h 1534" name="T33"/>
              <a:gd fmla="*/ 2846 w 3069" name="T34"/>
              <a:gd fmla="*/ 739 h 1534" name="T35"/>
              <a:gd fmla="*/ 2742 w 3069" name="T36"/>
              <a:gd fmla="*/ 587 h 1534" name="T37"/>
              <a:gd fmla="*/ 2619 w 3069" name="T38"/>
              <a:gd fmla="*/ 449 h 1534" name="T39"/>
              <a:gd fmla="*/ 2482 w 3069" name="T40"/>
              <a:gd fmla="*/ 327 h 1534" name="T41"/>
              <a:gd fmla="*/ 2330 w 3069" name="T42"/>
              <a:gd fmla="*/ 222 h 1534" name="T43"/>
              <a:gd fmla="*/ 2166 w 3069" name="T44"/>
              <a:gd fmla="*/ 135 h 1534" name="T45"/>
              <a:gd fmla="*/ 1990 w 3069" name="T46"/>
              <a:gd fmla="*/ 69 h 1534" name="T47"/>
              <a:gd fmla="*/ 1806 w 3069" name="T48"/>
              <a:gd fmla="*/ 23 h 1534" name="T49"/>
              <a:gd fmla="*/ 1614 w 3069" name="T50"/>
              <a:gd fmla="*/ 2 h 1534" name="T51"/>
              <a:gd fmla="*/ 1455 w 3069" name="T52"/>
              <a:gd fmla="*/ 2 h 1534" name="T53"/>
              <a:gd fmla="*/ 1263 w 3069" name="T54"/>
              <a:gd fmla="*/ 23 h 1534" name="T55"/>
              <a:gd fmla="*/ 1079 w 3069" name="T56"/>
              <a:gd fmla="*/ 69 h 1534" name="T57"/>
              <a:gd fmla="*/ 903 w 3069" name="T58"/>
              <a:gd fmla="*/ 135 h 1534" name="T59"/>
              <a:gd fmla="*/ 739 w 3069" name="T60"/>
              <a:gd fmla="*/ 222 h 1534" name="T61"/>
              <a:gd fmla="*/ 587 w 3069" name="T62"/>
              <a:gd fmla="*/ 327 h 1534" name="T63"/>
              <a:gd fmla="*/ 450 w 3069" name="T64"/>
              <a:gd fmla="*/ 449 h 1534" name="T65"/>
              <a:gd fmla="*/ 327 w 3069" name="T66"/>
              <a:gd fmla="*/ 587 h 1534" name="T67"/>
              <a:gd fmla="*/ 223 w 3069" name="T68"/>
              <a:gd fmla="*/ 739 h 1534" name="T69"/>
              <a:gd fmla="*/ 135 w 3069" name="T70"/>
              <a:gd fmla="*/ 903 h 1534" name="T71"/>
              <a:gd fmla="*/ 69 w 3069" name="T72"/>
              <a:gd fmla="*/ 1078 h 1534" name="T73"/>
              <a:gd fmla="*/ 25 w 3069" name="T74"/>
              <a:gd fmla="*/ 1262 h 1534" name="T75"/>
              <a:gd fmla="*/ 2 w 3069" name="T76"/>
              <a:gd fmla="*/ 1455 h 1534" name="T77"/>
              <a:gd fmla="*/ 377 w 3069" name="T78"/>
              <a:gd fmla="*/ 1504 h 1534" name="T79"/>
              <a:gd fmla="*/ 390 w 3069" name="T80"/>
              <a:gd fmla="*/ 1358 h 1534" name="T81"/>
              <a:gd fmla="*/ 421 w 3069" name="T82"/>
              <a:gd fmla="*/ 1217 h 1534" name="T83"/>
              <a:gd fmla="*/ 468 w 3069" name="T84"/>
              <a:gd fmla="*/ 1083 h 1534" name="T85"/>
              <a:gd fmla="*/ 531 w 3069" name="T86"/>
              <a:gd fmla="*/ 958 h 1534" name="T87"/>
              <a:gd fmla="*/ 608 w 3069" name="T88"/>
              <a:gd fmla="*/ 841 h 1534" name="T89"/>
              <a:gd fmla="*/ 697 w 3069" name="T90"/>
              <a:gd fmla="*/ 736 h 1534" name="T91"/>
              <a:gd fmla="*/ 798 w 3069" name="T92"/>
              <a:gd fmla="*/ 641 h 1534" name="T93"/>
              <a:gd fmla="*/ 910 w 3069" name="T94"/>
              <a:gd fmla="*/ 559 h 1534" name="T95"/>
              <a:gd fmla="*/ 1033 w 3069" name="T96"/>
              <a:gd fmla="*/ 490 h 1534" name="T97"/>
              <a:gd fmla="*/ 1163 w 3069" name="T98"/>
              <a:gd fmla="*/ 437 h 1534" name="T99"/>
              <a:gd fmla="*/ 1302 w 3069" name="T100"/>
              <a:gd fmla="*/ 400 h 1534" name="T101"/>
              <a:gd fmla="*/ 1446 w 3069" name="T102"/>
              <a:gd fmla="*/ 381 h 1534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534" w="3069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D6D9C03-6284-4975-8906-3AFAB841E1C0}"/>
              </a:ext>
            </a:extLst>
          </p:cNvPr>
          <p:cNvSpPr txBox="1"/>
          <p:nvPr/>
        </p:nvSpPr>
        <p:spPr bwMode="auto">
          <a:xfrm>
            <a:off x="2321529" y="3680359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0" lIns="0" rIns="0" tIns="0" wrap="none">
            <a:normAutofit fontScale="92500" lnSpcReduction="20000"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algn="ctr" lvl="1" marL="0"/>
            <a:r>
              <a:rPr altLang="en-US" b="1" lang="zh-CN" sz="1867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CE776C15-6D8B-47D0-B243-9FF6FBC20B6F}"/>
              </a:ext>
            </a:extLst>
          </p:cNvPr>
          <p:cNvSpPr txBox="1"/>
          <p:nvPr/>
        </p:nvSpPr>
        <p:spPr bwMode="auto">
          <a:xfrm>
            <a:off x="3935759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 anchorCtr="1" bIns="540000" lIns="360000" rIns="360000" tIns="0" wrap="square">
            <a:normAutofit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553B0AA-A890-4AA3-B067-5A98E9476DBD}"/>
              </a:ext>
            </a:extLst>
          </p:cNvPr>
          <p:cNvSpPr txBox="1"/>
          <p:nvPr/>
        </p:nvSpPr>
        <p:spPr bwMode="auto">
          <a:xfrm>
            <a:off x="6517929" y="368035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0" lIns="0" rIns="0" tIns="0" wrap="none">
            <a:normAutofit fontScale="92500" lnSpcReduction="20000"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algn="ctr" lvl="1" marL="0"/>
            <a:r>
              <a:rPr altLang="en-US" b="1" lang="zh-CN" sz="1867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Freeform: Shape 24">
            <a:extLst>
              <a:ext uri="{FF2B5EF4-FFF2-40B4-BE49-F238E27FC236}">
                <a16:creationId xmlns:a16="http://schemas.microsoft.com/office/drawing/2014/main" id="{B173E743-C514-4D70-9AAE-7D0CC44002F7}"/>
              </a:ext>
            </a:extLst>
          </p:cNvPr>
          <p:cNvSpPr/>
          <p:nvPr/>
        </p:nvSpPr>
        <p:spPr bwMode="auto">
          <a:xfrm>
            <a:off x="3935763" y="3628288"/>
            <a:ext cx="2392972" cy="1196487"/>
          </a:xfrm>
          <a:custGeom>
            <a:gdLst>
              <a:gd fmla="*/ 1444 w 3068" name="T0"/>
              <a:gd fmla="*/ 1153 h 1534" name="T1"/>
              <a:gd fmla="*/ 1300 w 3068" name="T2"/>
              <a:gd fmla="*/ 1134 h 1534" name="T3"/>
              <a:gd fmla="*/ 1163 w 3068" name="T4"/>
              <a:gd fmla="*/ 1097 h 1534" name="T5"/>
              <a:gd fmla="*/ 1032 w 3068" name="T6"/>
              <a:gd fmla="*/ 1044 h 1534" name="T7"/>
              <a:gd fmla="*/ 910 w 3068" name="T8"/>
              <a:gd fmla="*/ 975 h 1534" name="T9"/>
              <a:gd fmla="*/ 797 w 3068" name="T10"/>
              <a:gd fmla="*/ 893 h 1534" name="T11"/>
              <a:gd fmla="*/ 696 w 3068" name="T12"/>
              <a:gd fmla="*/ 798 h 1534" name="T13"/>
              <a:gd fmla="*/ 606 w 3068" name="T14"/>
              <a:gd fmla="*/ 693 h 1534" name="T15"/>
              <a:gd fmla="*/ 530 w 3068" name="T16"/>
              <a:gd fmla="*/ 576 h 1534" name="T17"/>
              <a:gd fmla="*/ 467 w 3068" name="T18"/>
              <a:gd fmla="*/ 451 h 1534" name="T19"/>
              <a:gd fmla="*/ 420 w 3068" name="T20"/>
              <a:gd fmla="*/ 317 h 1534" name="T21"/>
              <a:gd fmla="*/ 390 w 3068" name="T22"/>
              <a:gd fmla="*/ 176 h 1534" name="T23"/>
              <a:gd fmla="*/ 376 w 3068" name="T24"/>
              <a:gd fmla="*/ 30 h 1534" name="T25"/>
              <a:gd fmla="*/ 1 w 3068" name="T26"/>
              <a:gd fmla="*/ 79 h 1534" name="T27"/>
              <a:gd fmla="*/ 23 w 3068" name="T28"/>
              <a:gd fmla="*/ 272 h 1534" name="T29"/>
              <a:gd fmla="*/ 68 w 3068" name="T30"/>
              <a:gd fmla="*/ 456 h 1534" name="T31"/>
              <a:gd fmla="*/ 135 w 3068" name="T32"/>
              <a:gd fmla="*/ 631 h 1534" name="T33"/>
              <a:gd fmla="*/ 222 w 3068" name="T34"/>
              <a:gd fmla="*/ 795 h 1534" name="T35"/>
              <a:gd fmla="*/ 327 w 3068" name="T36"/>
              <a:gd fmla="*/ 947 h 1534" name="T37"/>
              <a:gd fmla="*/ 449 w 3068" name="T38"/>
              <a:gd fmla="*/ 1085 h 1534" name="T39"/>
              <a:gd fmla="*/ 586 w 3068" name="T40"/>
              <a:gd fmla="*/ 1207 h 1534" name="T41"/>
              <a:gd fmla="*/ 738 w 3068" name="T42"/>
              <a:gd fmla="*/ 1312 h 1534" name="T43"/>
              <a:gd fmla="*/ 902 w 3068" name="T44"/>
              <a:gd fmla="*/ 1399 h 1534" name="T45"/>
              <a:gd fmla="*/ 1078 w 3068" name="T46"/>
              <a:gd fmla="*/ 1465 h 1534" name="T47"/>
              <a:gd fmla="*/ 1262 w 3068" name="T48"/>
              <a:gd fmla="*/ 1511 h 1534" name="T49"/>
              <a:gd fmla="*/ 1455 w 3068" name="T50"/>
              <a:gd fmla="*/ 1532 h 1534" name="T51"/>
              <a:gd fmla="*/ 1613 w 3068" name="T52"/>
              <a:gd fmla="*/ 1532 h 1534" name="T53"/>
              <a:gd fmla="*/ 1805 w 3068" name="T54"/>
              <a:gd fmla="*/ 1511 h 1534" name="T55"/>
              <a:gd fmla="*/ 1990 w 3068" name="T56"/>
              <a:gd fmla="*/ 1465 h 1534" name="T57"/>
              <a:gd fmla="*/ 2165 w 3068" name="T58"/>
              <a:gd fmla="*/ 1399 h 1534" name="T59"/>
              <a:gd fmla="*/ 2329 w 3068" name="T60"/>
              <a:gd fmla="*/ 1312 h 1534" name="T61"/>
              <a:gd fmla="*/ 2481 w 3068" name="T62"/>
              <a:gd fmla="*/ 1207 h 1534" name="T63"/>
              <a:gd fmla="*/ 2618 w 3068" name="T64"/>
              <a:gd fmla="*/ 1085 h 1534" name="T65"/>
              <a:gd fmla="*/ 2741 w 3068" name="T66"/>
              <a:gd fmla="*/ 947 h 1534" name="T67"/>
              <a:gd fmla="*/ 2845 w 3068" name="T68"/>
              <a:gd fmla="*/ 795 h 1534" name="T69"/>
              <a:gd fmla="*/ 2933 w 3068" name="T70"/>
              <a:gd fmla="*/ 631 h 1534" name="T71"/>
              <a:gd fmla="*/ 2999 w 3068" name="T72"/>
              <a:gd fmla="*/ 456 h 1534" name="T73"/>
              <a:gd fmla="*/ 3043 w 3068" name="T74"/>
              <a:gd fmla="*/ 272 h 1534" name="T75"/>
              <a:gd fmla="*/ 3066 w 3068" name="T76"/>
              <a:gd fmla="*/ 79 h 1534" name="T77"/>
              <a:gd fmla="*/ 2691 w 3068" name="T78"/>
              <a:gd fmla="*/ 30 h 1534" name="T79"/>
              <a:gd fmla="*/ 2678 w 3068" name="T80"/>
              <a:gd fmla="*/ 176 h 1534" name="T81"/>
              <a:gd fmla="*/ 2647 w 3068" name="T82"/>
              <a:gd fmla="*/ 317 h 1534" name="T83"/>
              <a:gd fmla="*/ 2600 w 3068" name="T84"/>
              <a:gd fmla="*/ 451 h 1534" name="T85"/>
              <a:gd fmla="*/ 2537 w 3068" name="T86"/>
              <a:gd fmla="*/ 576 h 1534" name="T87"/>
              <a:gd fmla="*/ 2461 w 3068" name="T88"/>
              <a:gd fmla="*/ 693 h 1534" name="T89"/>
              <a:gd fmla="*/ 2372 w 3068" name="T90"/>
              <a:gd fmla="*/ 798 h 1534" name="T91"/>
              <a:gd fmla="*/ 2270 w 3068" name="T92"/>
              <a:gd fmla="*/ 893 h 1534" name="T93"/>
              <a:gd fmla="*/ 2158 w 3068" name="T94"/>
              <a:gd fmla="*/ 975 h 1534" name="T95"/>
              <a:gd fmla="*/ 2035 w 3068" name="T96"/>
              <a:gd fmla="*/ 1044 h 1534" name="T97"/>
              <a:gd fmla="*/ 1905 w 3068" name="T98"/>
              <a:gd fmla="*/ 1097 h 1534" name="T99"/>
              <a:gd fmla="*/ 1766 w 3068" name="T100"/>
              <a:gd fmla="*/ 1134 h 1534" name="T101"/>
              <a:gd fmla="*/ 1622 w 3068" name="T102"/>
              <a:gd fmla="*/ 1153 h 1534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534" w="3068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Freeform: Shape 30">
            <a:extLst>
              <a:ext uri="{FF2B5EF4-FFF2-40B4-BE49-F238E27FC236}">
                <a16:creationId xmlns:a16="http://schemas.microsoft.com/office/drawing/2014/main" id="{F9E852E5-C5D2-4C0F-8B36-8062136AD689}"/>
              </a:ext>
            </a:extLst>
          </p:cNvPr>
          <p:cNvSpPr/>
          <p:nvPr/>
        </p:nvSpPr>
        <p:spPr bwMode="auto">
          <a:xfrm>
            <a:off x="9087628" y="3756846"/>
            <a:ext cx="486884" cy="486884"/>
          </a:xfrm>
          <a:custGeom>
            <a:gdLst>
              <a:gd fmla="*/ 118 w 236" name="T0"/>
              <a:gd fmla="*/ 0 h 236" name="T1"/>
              <a:gd fmla="*/ 0 w 236" name="T2"/>
              <a:gd fmla="*/ 118 h 236" name="T3"/>
              <a:gd fmla="*/ 118 w 236" name="T4"/>
              <a:gd fmla="*/ 236 h 236" name="T5"/>
              <a:gd fmla="*/ 236 w 236" name="T6"/>
              <a:gd fmla="*/ 118 h 236" name="T7"/>
              <a:gd fmla="*/ 118 w 236" name="T8"/>
              <a:gd fmla="*/ 0 h 236" name="T9"/>
              <a:gd fmla="*/ 124 w 236" name="T10"/>
              <a:gd fmla="*/ 56 h 236" name="T11"/>
              <a:gd fmla="*/ 144 w 236" name="T12"/>
              <a:gd fmla="*/ 46 h 236" name="T13"/>
              <a:gd fmla="*/ 137 w 236" name="T14"/>
              <a:gd fmla="*/ 67 h 236" name="T15"/>
              <a:gd fmla="*/ 117 w 236" name="T16"/>
              <a:gd fmla="*/ 77 h 236" name="T17"/>
              <a:gd fmla="*/ 124 w 236" name="T18"/>
              <a:gd fmla="*/ 56 h 236" name="T19"/>
              <a:gd fmla="*/ 162 w 236" name="T20"/>
              <a:gd fmla="*/ 164 h 236" name="T21"/>
              <a:gd fmla="*/ 142 w 236" name="T22"/>
              <a:gd fmla="*/ 181 h 236" name="T23"/>
              <a:gd fmla="*/ 119 w 236" name="T24"/>
              <a:gd fmla="*/ 175 h 236" name="T25"/>
              <a:gd fmla="*/ 97 w 236" name="T26"/>
              <a:gd fmla="*/ 181 h 236" name="T27"/>
              <a:gd fmla="*/ 76 w 236" name="T28"/>
              <a:gd fmla="*/ 164 h 236" name="T29"/>
              <a:gd fmla="*/ 67 w 236" name="T30"/>
              <a:gd fmla="*/ 96 h 236" name="T31"/>
              <a:gd fmla="*/ 95 w 236" name="T32"/>
              <a:gd fmla="*/ 79 h 236" name="T33"/>
              <a:gd fmla="*/ 118 w 236" name="T34"/>
              <a:gd fmla="*/ 85 h 236" name="T35"/>
              <a:gd fmla="*/ 143 w 236" name="T36"/>
              <a:gd fmla="*/ 79 h 236" name="T37"/>
              <a:gd fmla="*/ 168 w 236" name="T38"/>
              <a:gd fmla="*/ 92 h 236" name="T39"/>
              <a:gd fmla="*/ 154 w 236" name="T40"/>
              <a:gd fmla="*/ 118 h 236" name="T41"/>
              <a:gd fmla="*/ 172 w 236" name="T42"/>
              <a:gd fmla="*/ 145 h 236" name="T43"/>
              <a:gd fmla="*/ 162 w 236" name="T44"/>
              <a:gd fmla="*/ 164 h 236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36" w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Freeform: Shape 31">
            <a:extLst>
              <a:ext uri="{FF2B5EF4-FFF2-40B4-BE49-F238E27FC236}">
                <a16:creationId xmlns:a16="http://schemas.microsoft.com/office/drawing/2014/main" id="{DF9A8687-2370-4210-A5B8-DD52262E463C}"/>
              </a:ext>
            </a:extLst>
          </p:cNvPr>
          <p:cNvSpPr/>
          <p:nvPr/>
        </p:nvSpPr>
        <p:spPr bwMode="auto">
          <a:xfrm>
            <a:off x="6982300" y="2936688"/>
            <a:ext cx="486884" cy="486884"/>
          </a:xfrm>
          <a:custGeom>
            <a:gdLst>
              <a:gd fmla="*/ 118 w 236" name="T0"/>
              <a:gd fmla="*/ 0 h 236" name="T1"/>
              <a:gd fmla="*/ 0 w 236" name="T2"/>
              <a:gd fmla="*/ 118 h 236" name="T3"/>
              <a:gd fmla="*/ 118 w 236" name="T4"/>
              <a:gd fmla="*/ 236 h 236" name="T5"/>
              <a:gd fmla="*/ 236 w 236" name="T6"/>
              <a:gd fmla="*/ 118 h 236" name="T7"/>
              <a:gd fmla="*/ 118 w 236" name="T8"/>
              <a:gd fmla="*/ 0 h 236" name="T9"/>
              <a:gd fmla="*/ 106 w 236" name="T10"/>
              <a:gd fmla="*/ 171 h 236" name="T11"/>
              <a:gd fmla="*/ 54 w 236" name="T12"/>
              <a:gd fmla="*/ 163 h 236" name="T13"/>
              <a:gd fmla="*/ 54 w 236" name="T14"/>
              <a:gd fmla="*/ 121 h 236" name="T15"/>
              <a:gd fmla="*/ 106 w 236" name="T16"/>
              <a:gd fmla="*/ 121 h 236" name="T17"/>
              <a:gd fmla="*/ 106 w 236" name="T18"/>
              <a:gd fmla="*/ 171 h 236" name="T19"/>
              <a:gd fmla="*/ 106 w 236" name="T20"/>
              <a:gd fmla="*/ 114 h 236" name="T21"/>
              <a:gd fmla="*/ 54 w 236" name="T22"/>
              <a:gd fmla="*/ 114 h 236" name="T23"/>
              <a:gd fmla="*/ 54 w 236" name="T24"/>
              <a:gd fmla="*/ 72 h 236" name="T25"/>
              <a:gd fmla="*/ 106 w 236" name="T26"/>
              <a:gd fmla="*/ 64 h 236" name="T27"/>
              <a:gd fmla="*/ 106 w 236" name="T28"/>
              <a:gd fmla="*/ 114 h 236" name="T29"/>
              <a:gd fmla="*/ 182 w 236" name="T30"/>
              <a:gd fmla="*/ 182 h 236" name="T31"/>
              <a:gd fmla="*/ 113 w 236" name="T32"/>
              <a:gd fmla="*/ 172 h 236" name="T33"/>
              <a:gd fmla="*/ 113 w 236" name="T34"/>
              <a:gd fmla="*/ 121 h 236" name="T35"/>
              <a:gd fmla="*/ 182 w 236" name="T36"/>
              <a:gd fmla="*/ 121 h 236" name="T37"/>
              <a:gd fmla="*/ 182 w 236" name="T38"/>
              <a:gd fmla="*/ 182 h 236" name="T39"/>
              <a:gd fmla="*/ 182 w 236" name="T40"/>
              <a:gd fmla="*/ 114 h 236" name="T41"/>
              <a:gd fmla="*/ 113 w 236" name="T42"/>
              <a:gd fmla="*/ 114 h 236" name="T43"/>
              <a:gd fmla="*/ 113 w 236" name="T44"/>
              <a:gd fmla="*/ 63 h 236" name="T45"/>
              <a:gd fmla="*/ 182 w 236" name="T46"/>
              <a:gd fmla="*/ 53 h 236" name="T47"/>
              <a:gd fmla="*/ 182 w 236" name="T48"/>
              <a:gd fmla="*/ 114 h 236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36" w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32">
            <a:extLst>
              <a:ext uri="{FF2B5EF4-FFF2-40B4-BE49-F238E27FC236}">
                <a16:creationId xmlns:a16="http://schemas.microsoft.com/office/drawing/2014/main" id="{734D2157-E532-4B50-B4FF-D1548AEF19E9}"/>
              </a:ext>
            </a:extLst>
          </p:cNvPr>
          <p:cNvSpPr/>
          <p:nvPr/>
        </p:nvSpPr>
        <p:spPr bwMode="auto">
          <a:xfrm>
            <a:off x="2812593" y="2936688"/>
            <a:ext cx="486884" cy="486884"/>
          </a:xfrm>
          <a:custGeom>
            <a:gdLst>
              <a:gd fmla="*/ 223 w 228" name="T0"/>
              <a:gd fmla="*/ 95 h 228" name="T1"/>
              <a:gd fmla="*/ 196 w 228" name="T2"/>
              <a:gd fmla="*/ 90 h 228" name="T3"/>
              <a:gd fmla="*/ 189 w 228" name="T4"/>
              <a:gd fmla="*/ 74 h 228" name="T5"/>
              <a:gd fmla="*/ 205 w 228" name="T6"/>
              <a:gd fmla="*/ 50 h 228" name="T7"/>
              <a:gd fmla="*/ 205 w 228" name="T8"/>
              <a:gd fmla="*/ 43 h 228" name="T9"/>
              <a:gd fmla="*/ 185 w 228" name="T10"/>
              <a:gd fmla="*/ 24 h 228" name="T11"/>
              <a:gd fmla="*/ 178 w 228" name="T12"/>
              <a:gd fmla="*/ 23 h 228" name="T13"/>
              <a:gd fmla="*/ 155 w 228" name="T14"/>
              <a:gd fmla="*/ 39 h 228" name="T15"/>
              <a:gd fmla="*/ 138 w 228" name="T16"/>
              <a:gd fmla="*/ 32 h 228" name="T17"/>
              <a:gd fmla="*/ 133 w 228" name="T18"/>
              <a:gd fmla="*/ 5 h 228" name="T19"/>
              <a:gd fmla="*/ 127 w 228" name="T20"/>
              <a:gd fmla="*/ 0 h 228" name="T21"/>
              <a:gd fmla="*/ 100 w 228" name="T22"/>
              <a:gd fmla="*/ 0 h 228" name="T23"/>
              <a:gd fmla="*/ 94 w 228" name="T24"/>
              <a:gd fmla="*/ 5 h 228" name="T25"/>
              <a:gd fmla="*/ 89 w 228" name="T26"/>
              <a:gd fmla="*/ 32 h 228" name="T27"/>
              <a:gd fmla="*/ 73 w 228" name="T28"/>
              <a:gd fmla="*/ 39 h 228" name="T29"/>
              <a:gd fmla="*/ 50 w 228" name="T30"/>
              <a:gd fmla="*/ 23 h 228" name="T31"/>
              <a:gd fmla="*/ 43 w 228" name="T32"/>
              <a:gd fmla="*/ 24 h 228" name="T33"/>
              <a:gd fmla="*/ 23 w 228" name="T34"/>
              <a:gd fmla="*/ 43 h 228" name="T35"/>
              <a:gd fmla="*/ 23 w 228" name="T36"/>
              <a:gd fmla="*/ 51 h 228" name="T37"/>
              <a:gd fmla="*/ 39 w 228" name="T38"/>
              <a:gd fmla="*/ 74 h 228" name="T39"/>
              <a:gd fmla="*/ 32 w 228" name="T40"/>
              <a:gd fmla="*/ 90 h 228" name="T41"/>
              <a:gd fmla="*/ 5 w 228" name="T42"/>
              <a:gd fmla="*/ 95 h 228" name="T43"/>
              <a:gd fmla="*/ 0 w 228" name="T44"/>
              <a:gd fmla="*/ 100 h 228" name="T45"/>
              <a:gd fmla="*/ 0 w 228" name="T46"/>
              <a:gd fmla="*/ 128 h 228" name="T47"/>
              <a:gd fmla="*/ 5 w 228" name="T48"/>
              <a:gd fmla="*/ 134 h 228" name="T49"/>
              <a:gd fmla="*/ 32 w 228" name="T50"/>
              <a:gd fmla="*/ 139 h 228" name="T51"/>
              <a:gd fmla="*/ 39 w 228" name="T52"/>
              <a:gd fmla="*/ 155 h 228" name="T53"/>
              <a:gd fmla="*/ 23 w 228" name="T54"/>
              <a:gd fmla="*/ 178 h 228" name="T55"/>
              <a:gd fmla="*/ 24 w 228" name="T56"/>
              <a:gd fmla="*/ 185 h 228" name="T57"/>
              <a:gd fmla="*/ 43 w 228" name="T58"/>
              <a:gd fmla="*/ 204 h 228" name="T59"/>
              <a:gd fmla="*/ 51 w 228" name="T60"/>
              <a:gd fmla="*/ 205 h 228" name="T61"/>
              <a:gd fmla="*/ 73 w 228" name="T62"/>
              <a:gd fmla="*/ 189 h 228" name="T63"/>
              <a:gd fmla="*/ 89 w 228" name="T64"/>
              <a:gd fmla="*/ 196 h 228" name="T65"/>
              <a:gd fmla="*/ 94 w 228" name="T66"/>
              <a:gd fmla="*/ 223 h 228" name="T67"/>
              <a:gd fmla="*/ 100 w 228" name="T68"/>
              <a:gd fmla="*/ 228 h 228" name="T69"/>
              <a:gd fmla="*/ 127 w 228" name="T70"/>
              <a:gd fmla="*/ 228 h 228" name="T71"/>
              <a:gd fmla="*/ 133 w 228" name="T72"/>
              <a:gd fmla="*/ 223 h 228" name="T73"/>
              <a:gd fmla="*/ 138 w 228" name="T74"/>
              <a:gd fmla="*/ 196 h 228" name="T75"/>
              <a:gd fmla="*/ 154 w 228" name="T76"/>
              <a:gd fmla="*/ 190 h 228" name="T77"/>
              <a:gd fmla="*/ 177 w 228" name="T78"/>
              <a:gd fmla="*/ 205 h 228" name="T79"/>
              <a:gd fmla="*/ 185 w 228" name="T80"/>
              <a:gd fmla="*/ 205 h 228" name="T81"/>
              <a:gd fmla="*/ 204 w 228" name="T82"/>
              <a:gd fmla="*/ 185 h 228" name="T83"/>
              <a:gd fmla="*/ 205 w 228" name="T84"/>
              <a:gd fmla="*/ 178 h 228" name="T85"/>
              <a:gd fmla="*/ 189 w 228" name="T86"/>
              <a:gd fmla="*/ 155 h 228" name="T87"/>
              <a:gd fmla="*/ 196 w 228" name="T88"/>
              <a:gd fmla="*/ 139 h 228" name="T89"/>
              <a:gd fmla="*/ 223 w 228" name="T90"/>
              <a:gd fmla="*/ 134 h 228" name="T91"/>
              <a:gd fmla="*/ 228 w 228" name="T92"/>
              <a:gd fmla="*/ 128 h 228" name="T93"/>
              <a:gd fmla="*/ 228 w 228" name="T94"/>
              <a:gd fmla="*/ 100 h 228" name="T95"/>
              <a:gd fmla="*/ 223 w 228" name="T96"/>
              <a:gd fmla="*/ 95 h 228" name="T97"/>
              <a:gd fmla="*/ 114 w 228" name="T98"/>
              <a:gd fmla="*/ 149 h 228" name="T99"/>
              <a:gd fmla="*/ 79 w 228" name="T100"/>
              <a:gd fmla="*/ 114 h 228" name="T101"/>
              <a:gd fmla="*/ 114 w 228" name="T102"/>
              <a:gd fmla="*/ 79 h 228" name="T103"/>
              <a:gd fmla="*/ 149 w 228" name="T104"/>
              <a:gd fmla="*/ 114 h 228" name="T105"/>
              <a:gd fmla="*/ 114 w 228" name="T106"/>
              <a:gd fmla="*/ 149 h 2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28" w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33">
            <a:extLst>
              <a:ext uri="{FF2B5EF4-FFF2-40B4-BE49-F238E27FC236}">
                <a16:creationId xmlns:a16="http://schemas.microsoft.com/office/drawing/2014/main" id="{D66AA5EA-981C-4E81-A2ED-BA4E120F7EB5}"/>
              </a:ext>
            </a:extLst>
          </p:cNvPr>
          <p:cNvSpPr/>
          <p:nvPr/>
        </p:nvSpPr>
        <p:spPr bwMode="auto">
          <a:xfrm>
            <a:off x="4888024" y="3753520"/>
            <a:ext cx="486884" cy="486884"/>
          </a:xfrm>
          <a:custGeom>
            <a:gdLst>
              <a:gd fmla="*/ 130 w 236" name="T0"/>
              <a:gd fmla="*/ 1 h 236" name="T1"/>
              <a:gd fmla="*/ 118 w 236" name="T2"/>
              <a:gd fmla="*/ 0 h 236" name="T3"/>
              <a:gd fmla="*/ 30 w 236" name="T4"/>
              <a:gd fmla="*/ 40 h 236" name="T5"/>
              <a:gd fmla="*/ 68 w 236" name="T6"/>
              <a:gd fmla="*/ 105 h 236" name="T7"/>
              <a:gd fmla="*/ 130 w 236" name="T8"/>
              <a:gd fmla="*/ 1 h 236" name="T9"/>
              <a:gd fmla="*/ 20 w 236" name="T10"/>
              <a:gd fmla="*/ 52 h 236" name="T11"/>
              <a:gd fmla="*/ 0 w 236" name="T12"/>
              <a:gd fmla="*/ 118 h 236" name="T13"/>
              <a:gd fmla="*/ 5 w 236" name="T14"/>
              <a:gd fmla="*/ 153 h 236" name="T15"/>
              <a:gd fmla="*/ 81 w 236" name="T16"/>
              <a:gd fmla="*/ 153 h 236" name="T17"/>
              <a:gd fmla="*/ 20 w 236" name="T18"/>
              <a:gd fmla="*/ 52 h 236" name="T19"/>
              <a:gd fmla="*/ 225 w 236" name="T20"/>
              <a:gd fmla="*/ 68 h 236" name="T21"/>
              <a:gd fmla="*/ 145 w 236" name="T22"/>
              <a:gd fmla="*/ 3 h 236" name="T23"/>
              <a:gd fmla="*/ 106 w 236" name="T24"/>
              <a:gd fmla="*/ 68 h 236" name="T25"/>
              <a:gd fmla="*/ 225 w 236" name="T26"/>
              <a:gd fmla="*/ 68 h 236" name="T27"/>
              <a:gd fmla="*/ 130 w 236" name="T28"/>
              <a:gd fmla="*/ 167 h 236" name="T29"/>
              <a:gd fmla="*/ 11 w 236" name="T30"/>
              <a:gd fmla="*/ 167 h 236" name="T31"/>
              <a:gd fmla="*/ 96 w 236" name="T32"/>
              <a:gd fmla="*/ 234 h 236" name="T33"/>
              <a:gd fmla="*/ 93 w 236" name="T34"/>
              <a:gd fmla="*/ 232 h 236" name="T35"/>
              <a:gd fmla="*/ 130 w 236" name="T36"/>
              <a:gd fmla="*/ 167 h 236" name="T37"/>
              <a:gd fmla="*/ 230 w 236" name="T38"/>
              <a:gd fmla="*/ 82 h 236" name="T39"/>
              <a:gd fmla="*/ 155 w 236" name="T40"/>
              <a:gd fmla="*/ 82 h 236" name="T41"/>
              <a:gd fmla="*/ 215 w 236" name="T42"/>
              <a:gd fmla="*/ 186 h 236" name="T43"/>
              <a:gd fmla="*/ 236 w 236" name="T44"/>
              <a:gd fmla="*/ 118 h 236" name="T45"/>
              <a:gd fmla="*/ 230 w 236" name="T46"/>
              <a:gd fmla="*/ 82 h 236" name="T47"/>
              <a:gd fmla="*/ 108 w 236" name="T48"/>
              <a:gd fmla="*/ 236 h 236" name="T49"/>
              <a:gd fmla="*/ 118 w 236" name="T50"/>
              <a:gd fmla="*/ 236 h 236" name="T51"/>
              <a:gd fmla="*/ 205 w 236" name="T52"/>
              <a:gd fmla="*/ 198 h 236" name="T53"/>
              <a:gd fmla="*/ 167 w 236" name="T54"/>
              <a:gd fmla="*/ 132 h 236" name="T55"/>
              <a:gd fmla="*/ 108 w 236" name="T56"/>
              <a:gd fmla="*/ 236 h 23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36" w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xtBox 37">
            <a:extLst>
              <a:ext uri="{FF2B5EF4-FFF2-40B4-BE49-F238E27FC236}">
                <a16:creationId xmlns:a16="http://schemas.microsoft.com/office/drawing/2014/main" id="{10C193AA-F0A5-48F3-B3B9-8F3BEA6FBEEA}"/>
              </a:ext>
            </a:extLst>
          </p:cNvPr>
          <p:cNvSpPr txBox="1"/>
          <p:nvPr/>
        </p:nvSpPr>
        <p:spPr bwMode="auto">
          <a:xfrm>
            <a:off x="4416196" y="330126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0" lIns="0" rIns="0" tIns="0" wrap="none">
            <a:normAutofit fontScale="92500" lnSpcReduction="20000"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algn="ctr" lvl="1" marL="0"/>
            <a:r>
              <a:rPr altLang="en-US" b="1" lang="zh-CN" sz="1867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B639EF01-D875-4B36-A8D7-B205295784FD}"/>
              </a:ext>
            </a:extLst>
          </p:cNvPr>
          <p:cNvSpPr txBox="1"/>
          <p:nvPr/>
        </p:nvSpPr>
        <p:spPr bwMode="auto">
          <a:xfrm>
            <a:off x="8122751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 anchorCtr="1" bIns="540000" lIns="360000" rIns="360000" tIns="0" wrap="square">
            <a:normAutofit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039DDAD2-6023-4FD3-A4F7-BB2A5B059FF5}"/>
              </a:ext>
            </a:extLst>
          </p:cNvPr>
          <p:cNvSpPr txBox="1"/>
          <p:nvPr/>
        </p:nvSpPr>
        <p:spPr bwMode="auto">
          <a:xfrm>
            <a:off x="8608220" y="3298965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0" lIns="0" rIns="0" tIns="0" wrap="none">
            <a:normAutofit fontScale="92500" lnSpcReduction="20000"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algn="ctr" lvl="1" marL="0"/>
            <a:r>
              <a:rPr altLang="en-US" b="1" lang="zh-CN" sz="1867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DBED8C72-6B27-41A5-8250-B2F2742D3344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7FA2A81-011C-4094-B04C-3A87E3F44731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3747191594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2881DF-BBD9-483B-A454-7DF76979C93B}"/>
              </a:ext>
            </a:extLst>
          </p:cNvPr>
          <p:cNvGrpSpPr/>
          <p:nvPr/>
        </p:nvGrpSpPr>
        <p:grpSpPr>
          <a:xfrm>
            <a:off x="870047" y="3169675"/>
            <a:ext cx="10451907" cy="151786"/>
            <a:chOff x="0" y="1824"/>
            <a:chExt cx="5760" cy="90"/>
          </a:xfrm>
          <a:solidFill>
            <a:schemeClr val="bg1">
              <a:lumMod val="65000"/>
            </a:schemeClr>
          </a:solidFill>
        </p:grpSpPr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A444402F-48FE-44FD-8F23-05EE1685C8DF}"/>
                </a:ext>
              </a:extLst>
            </p:cNvPr>
            <p:cNvSpPr/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dir="10800000" dist="76200" kx="-3284103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B323880A-FBDD-4E1F-928E-C4B6DC79FD27}"/>
                </a:ext>
              </a:extLst>
            </p:cNvPr>
            <p:cNvSpPr/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dir="10800000" dist="76200" kx="-3284103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F7F7B7A1-36C8-4618-91A4-25A868DA4A7B}"/>
              </a:ext>
            </a:extLst>
          </p:cNvPr>
          <p:cNvSpPr txBox="1"/>
          <p:nvPr/>
        </p:nvSpPr>
        <p:spPr bwMode="auto">
          <a:xfrm>
            <a:off x="2842263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7F76375F-DFDB-4D3F-AE82-EEFD0680868F}"/>
              </a:ext>
            </a:extLst>
          </p:cNvPr>
          <p:cNvSpPr txBox="1"/>
          <p:nvPr/>
        </p:nvSpPr>
        <p:spPr bwMode="auto">
          <a:xfrm>
            <a:off x="4608182" y="1988840"/>
            <a:ext cx="7873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9AC81E23-5DA8-46E1-BA24-33444542577D}"/>
              </a:ext>
            </a:extLst>
          </p:cNvPr>
          <p:cNvSpPr txBox="1"/>
          <p:nvPr/>
        </p:nvSpPr>
        <p:spPr bwMode="auto">
          <a:xfrm>
            <a:off x="6321469" y="1988840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2017</a:t>
            </a:r>
          </a:p>
        </p:txBody>
      </p:sp>
      <p:cxnSp>
        <p:nvCxnSpPr>
          <p:cNvPr id="8" name="Straight Arrow Connector 30">
            <a:extLst>
              <a:ext uri="{FF2B5EF4-FFF2-40B4-BE49-F238E27FC236}">
                <a16:creationId xmlns:a16="http://schemas.microsoft.com/office/drawing/2014/main" id="{C421851F-FB0C-48BF-8249-E3C13C5266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53601" y="2218559"/>
            <a:ext cx="729830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101">
            <a:extLst>
              <a:ext uri="{FF2B5EF4-FFF2-40B4-BE49-F238E27FC236}">
                <a16:creationId xmlns:a16="http://schemas.microsoft.com/office/drawing/2014/main" id="{EDE09467-763E-43FE-8EA9-A7D00533D0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040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102">
            <a:extLst>
              <a:ext uri="{FF2B5EF4-FFF2-40B4-BE49-F238E27FC236}">
                <a16:creationId xmlns:a16="http://schemas.microsoft.com/office/drawing/2014/main" id="{984D3ADA-FEBE-400A-AAB3-B2AB5F55F6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8463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76">
            <a:extLst>
              <a:ext uri="{FF2B5EF4-FFF2-40B4-BE49-F238E27FC236}">
                <a16:creationId xmlns:a16="http://schemas.microsoft.com/office/drawing/2014/main" id="{71945A55-B780-447A-B8BB-7265DF9CA911}"/>
              </a:ext>
            </a:extLst>
          </p:cNvPr>
          <p:cNvSpPr txBox="1"/>
          <p:nvPr/>
        </p:nvSpPr>
        <p:spPr bwMode="auto">
          <a:xfrm>
            <a:off x="8048896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2018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5FB9D66C-B903-4FEF-8ED5-9F63FAB2372A}"/>
              </a:ext>
            </a:extLst>
          </p:cNvPr>
          <p:cNvGrpSpPr/>
          <p:nvPr/>
        </p:nvGrpSpPr>
        <p:grpSpPr>
          <a:xfrm>
            <a:off x="2691059" y="2661051"/>
            <a:ext cx="1435395" cy="2951414"/>
            <a:chOff x="2876185" y="2837003"/>
            <a:chExt cx="1349822" cy="2775466"/>
          </a:xfrm>
        </p:grpSpPr>
        <p:sp>
          <p:nvSpPr>
            <p:cNvPr id="44" name="Freeform: Shape 96">
              <a:extLst>
                <a:ext uri="{FF2B5EF4-FFF2-40B4-BE49-F238E27FC236}">
                  <a16:creationId xmlns:a16="http://schemas.microsoft.com/office/drawing/2014/main" id="{FFBD109D-3B87-4D38-BBE9-360246EA93F7}"/>
                </a:ext>
              </a:extLst>
            </p:cNvPr>
            <p:cNvSpPr/>
            <p:nvPr/>
          </p:nvSpPr>
          <p:spPr bwMode="gray">
            <a:xfrm rot="3877067">
              <a:off x="2783172" y="4369186"/>
              <a:ext cx="2033509" cy="453058"/>
            </a:xfrm>
            <a:custGeom>
              <a:gdLst>
                <a:gd fmla="*/ 1832 w 1832" name="T0"/>
                <a:gd fmla="*/ 32 h 408" name="T1"/>
                <a:gd fmla="*/ 1830 w 1832" name="T2"/>
                <a:gd fmla="*/ 66 h 408" name="T3"/>
                <a:gd fmla="*/ 1814 w 1832" name="T4"/>
                <a:gd fmla="*/ 128 h 408" name="T5"/>
                <a:gd fmla="*/ 1788 w 1832" name="T6"/>
                <a:gd fmla="*/ 188 h 408" name="T7"/>
                <a:gd fmla="*/ 1754 w 1832" name="T8"/>
                <a:gd fmla="*/ 240 h 408" name="T9"/>
                <a:gd fmla="*/ 1712 w 1832" name="T10"/>
                <a:gd fmla="*/ 288 h 408" name="T11"/>
                <a:gd fmla="*/ 1664 w 1832" name="T12"/>
                <a:gd fmla="*/ 330 h 408" name="T13"/>
                <a:gd fmla="*/ 1610 w 1832" name="T14"/>
                <a:gd fmla="*/ 362 h 408" name="T15"/>
                <a:gd fmla="*/ 1550 w 1832" name="T16"/>
                <a:gd fmla="*/ 388 h 408" name="T17"/>
                <a:gd fmla="*/ 1486 w 1832" name="T18"/>
                <a:gd fmla="*/ 402 h 408" name="T19"/>
                <a:gd fmla="*/ 1418 w 1832" name="T20"/>
                <a:gd fmla="*/ 408 h 408" name="T21"/>
                <a:gd fmla="*/ 0 w 1832" name="T22"/>
                <a:gd fmla="*/ 408 h 408" name="T23"/>
                <a:gd fmla="*/ 0 w 1832" name="T24"/>
                <a:gd fmla="*/ 0 h 408" name="T25"/>
                <a:gd fmla="*/ 1832 w 1832" name="T26"/>
                <a:gd fmla="*/ 0 h 408" name="T27"/>
                <a:gd fmla="*/ 1832 w 1832" name="T28"/>
                <a:gd fmla="*/ 32 h 408" name="T29"/>
                <a:gd fmla="*/ 1832 w 1832" name="T30"/>
                <a:gd fmla="*/ 32 h 40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08" w="1832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94">
              <a:extLst>
                <a:ext uri="{FF2B5EF4-FFF2-40B4-BE49-F238E27FC236}">
                  <a16:creationId xmlns:a16="http://schemas.microsoft.com/office/drawing/2014/main" id="{AC6965CE-4A1B-4317-8ED3-8E0E1D41E39B}"/>
                </a:ext>
              </a:extLst>
            </p:cNvPr>
            <p:cNvSpPr/>
            <p:nvPr/>
          </p:nvSpPr>
          <p:spPr bwMode="gray">
            <a:xfrm flipV="1" rot="3877067">
              <a:off x="3271898" y="4040539"/>
              <a:ext cx="1560651" cy="347566"/>
            </a:xfrm>
            <a:custGeom>
              <a:gdLst>
                <a:gd fmla="*/ 1832 w 1832" name="T0"/>
                <a:gd fmla="*/ 32 h 408" name="T1"/>
                <a:gd fmla="*/ 1830 w 1832" name="T2"/>
                <a:gd fmla="*/ 66 h 408" name="T3"/>
                <a:gd fmla="*/ 1814 w 1832" name="T4"/>
                <a:gd fmla="*/ 128 h 408" name="T5"/>
                <a:gd fmla="*/ 1788 w 1832" name="T6"/>
                <a:gd fmla="*/ 188 h 408" name="T7"/>
                <a:gd fmla="*/ 1754 w 1832" name="T8"/>
                <a:gd fmla="*/ 240 h 408" name="T9"/>
                <a:gd fmla="*/ 1712 w 1832" name="T10"/>
                <a:gd fmla="*/ 288 h 408" name="T11"/>
                <a:gd fmla="*/ 1664 w 1832" name="T12"/>
                <a:gd fmla="*/ 330 h 408" name="T13"/>
                <a:gd fmla="*/ 1610 w 1832" name="T14"/>
                <a:gd fmla="*/ 362 h 408" name="T15"/>
                <a:gd fmla="*/ 1550 w 1832" name="T16"/>
                <a:gd fmla="*/ 388 h 408" name="T17"/>
                <a:gd fmla="*/ 1486 w 1832" name="T18"/>
                <a:gd fmla="*/ 402 h 408" name="T19"/>
                <a:gd fmla="*/ 1418 w 1832" name="T20"/>
                <a:gd fmla="*/ 408 h 408" name="T21"/>
                <a:gd fmla="*/ 0 w 1832" name="T22"/>
                <a:gd fmla="*/ 408 h 408" name="T23"/>
                <a:gd fmla="*/ 0 w 1832" name="T24"/>
                <a:gd fmla="*/ 0 h 408" name="T25"/>
                <a:gd fmla="*/ 1832 w 1832" name="T26"/>
                <a:gd fmla="*/ 0 h 408" name="T27"/>
                <a:gd fmla="*/ 1832 w 1832" name="T28"/>
                <a:gd fmla="*/ 32 h 408" name="T29"/>
                <a:gd fmla="*/ 1832 w 1832" name="T30"/>
                <a:gd fmla="*/ 32 h 40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08" w="1832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TextBox 79">
              <a:extLst>
                <a:ext uri="{FF2B5EF4-FFF2-40B4-BE49-F238E27FC236}">
                  <a16:creationId xmlns:a16="http://schemas.microsoft.com/office/drawing/2014/main" id="{000750B6-F0F0-4E1A-B492-7EB2C5207616}"/>
                </a:ext>
              </a:extLst>
            </p:cNvPr>
            <p:cNvSpPr txBox="1"/>
            <p:nvPr/>
          </p:nvSpPr>
          <p:spPr bwMode="gray">
            <a:xfrm rot="3925970">
              <a:off x="3116527" y="4286861"/>
              <a:ext cx="1186657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altLang="en-US" b="1" lang="zh-CN" sz="1400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7" name="TextBox 80">
              <a:extLst>
                <a:ext uri="{FF2B5EF4-FFF2-40B4-BE49-F238E27FC236}">
                  <a16:creationId xmlns:a16="http://schemas.microsoft.com/office/drawing/2014/main" id="{C92A1E12-5192-48D0-94D1-AC493DC59CFF}"/>
                </a:ext>
              </a:extLst>
            </p:cNvPr>
            <p:cNvSpPr txBox="1"/>
            <p:nvPr/>
          </p:nvSpPr>
          <p:spPr bwMode="gray">
            <a:xfrm rot="3925970">
              <a:off x="3511363" y="4041977"/>
              <a:ext cx="933407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altLang="en-US" b="1" lang="zh-CN" sz="105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8" name="Oval 119">
              <a:extLst>
                <a:ext uri="{FF2B5EF4-FFF2-40B4-BE49-F238E27FC236}">
                  <a16:creationId xmlns:a16="http://schemas.microsoft.com/office/drawing/2014/main" id="{8395042D-7672-438F-BA9E-8C352B516FBA}"/>
                </a:ext>
              </a:extLst>
            </p:cNvPr>
            <p:cNvSpPr/>
            <p:nvPr/>
          </p:nvSpPr>
          <p:spPr bwMode="gray">
            <a:xfrm>
              <a:off x="2876185" y="2837003"/>
              <a:ext cx="1031630" cy="10331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algn="ctr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Oval 120">
              <a:extLst>
                <a:ext uri="{FF2B5EF4-FFF2-40B4-BE49-F238E27FC236}">
                  <a16:creationId xmlns:a16="http://schemas.microsoft.com/office/drawing/2014/main" id="{AFB91586-24CD-45B4-B266-A3FBEDB02303}"/>
                </a:ext>
              </a:extLst>
            </p:cNvPr>
            <p:cNvSpPr/>
            <p:nvPr/>
          </p:nvSpPr>
          <p:spPr bwMode="gray">
            <a:xfrm>
              <a:off x="2960384" y="2914947"/>
              <a:ext cx="864645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0" name="Group 186">
              <a:extLst>
                <a:ext uri="{FF2B5EF4-FFF2-40B4-BE49-F238E27FC236}">
                  <a16:creationId xmlns:a16="http://schemas.microsoft.com/office/drawing/2014/main" id="{D5C84733-C667-4C05-A9A5-C7B8D7557804}"/>
                </a:ext>
              </a:extLst>
            </p:cNvPr>
            <p:cNvGrpSpPr/>
            <p:nvPr/>
          </p:nvGrpSpPr>
          <p:grpSpPr>
            <a:xfrm>
              <a:off x="3180350" y="3194471"/>
              <a:ext cx="429221" cy="298276"/>
              <a:chOff x="4754563" y="1806575"/>
              <a:chExt cx="280988" cy="195263"/>
            </a:xfrm>
            <a:solidFill>
              <a:schemeClr val="accent1"/>
            </a:solidFill>
          </p:grpSpPr>
          <p:sp>
            <p:nvSpPr>
              <p:cNvPr id="51" name="Freeform: Shape 187">
                <a:extLst>
                  <a:ext uri="{FF2B5EF4-FFF2-40B4-BE49-F238E27FC236}">
                    <a16:creationId xmlns:a16="http://schemas.microsoft.com/office/drawing/2014/main" id="{C8B322FA-CA6F-4644-ACD8-40A757BA739A}"/>
                  </a:ext>
                </a:extLst>
              </p:cNvPr>
              <p:cNvSpPr/>
              <p:nvPr/>
            </p:nvSpPr>
            <p:spPr bwMode="auto">
              <a:xfrm>
                <a:off x="4830763" y="1912938"/>
                <a:ext cx="204788" cy="88900"/>
              </a:xfrm>
              <a:custGeom>
                <a:cxnLst>
                  <a:cxn ang="0">
                    <a:pos x="80" y="12"/>
                  </a:cxn>
                  <a:cxn ang="0">
                    <a:pos x="55" y="21"/>
                  </a:cxn>
                  <a:cxn ang="0">
                    <a:pos x="31" y="15"/>
                  </a:cxn>
                  <a:cxn ang="0">
                    <a:pos x="53" y="16"/>
                  </a:cxn>
                  <a:cxn ang="0">
                    <a:pos x="55" y="8"/>
                  </a:cxn>
                  <a:cxn ang="0">
                    <a:pos x="23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9" y="31"/>
                  </a:cxn>
                  <a:cxn ang="0">
                    <a:pos x="53" y="38"/>
                  </a:cxn>
                  <a:cxn ang="0">
                    <a:pos x="83" y="21"/>
                  </a:cxn>
                  <a:cxn ang="0">
                    <a:pos x="80" y="12"/>
                  </a:cxn>
                </a:cxnLst>
                <a:rect b="b" l="0" r="r" t="0"/>
                <a:pathLst>
                  <a:path h="39" w="89">
                    <a:moveTo>
                      <a:pt x="80" y="12"/>
                    </a:moveTo>
                    <a:cubicBezTo>
                      <a:pt x="73" y="16"/>
                      <a:pt x="64" y="19"/>
                      <a:pt x="55" y="21"/>
                    </a:cubicBezTo>
                    <a:cubicBezTo>
                      <a:pt x="47" y="22"/>
                      <a:pt x="31" y="19"/>
                      <a:pt x="31" y="15"/>
                    </a:cubicBezTo>
                    <a:cubicBezTo>
                      <a:pt x="31" y="14"/>
                      <a:pt x="45" y="19"/>
                      <a:pt x="53" y="16"/>
                    </a:cubicBezTo>
                    <a:cubicBezTo>
                      <a:pt x="59" y="15"/>
                      <a:pt x="58" y="9"/>
                      <a:pt x="55" y="8"/>
                    </a:cubicBezTo>
                    <a:cubicBezTo>
                      <a:pt x="51" y="7"/>
                      <a:pt x="32" y="0"/>
                      <a:pt x="23" y="0"/>
                    </a:cubicBezTo>
                    <a:cubicBezTo>
                      <a:pt x="19" y="0"/>
                      <a:pt x="10" y="1"/>
                      <a:pt x="5" y="2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11"/>
                      <a:pt x="1" y="26"/>
                      <a:pt x="0" y="34"/>
                    </a:cubicBezTo>
                    <a:cubicBezTo>
                      <a:pt x="0" y="34"/>
                      <a:pt x="0" y="36"/>
                      <a:pt x="2" y="34"/>
                    </a:cubicBezTo>
                    <a:cubicBezTo>
                      <a:pt x="4" y="33"/>
                      <a:pt x="7" y="31"/>
                      <a:pt x="9" y="31"/>
                    </a:cubicBezTo>
                    <a:cubicBezTo>
                      <a:pt x="13" y="32"/>
                      <a:pt x="48" y="39"/>
                      <a:pt x="53" y="38"/>
                    </a:cubicBezTo>
                    <a:cubicBezTo>
                      <a:pt x="60" y="36"/>
                      <a:pt x="80" y="24"/>
                      <a:pt x="83" y="21"/>
                    </a:cubicBezTo>
                    <a:cubicBezTo>
                      <a:pt x="89" y="15"/>
                      <a:pt x="85" y="9"/>
                      <a:pt x="80" y="1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2" name="Group 188">
                <a:extLst>
                  <a:ext uri="{FF2B5EF4-FFF2-40B4-BE49-F238E27FC236}">
                    <a16:creationId xmlns:a16="http://schemas.microsoft.com/office/drawing/2014/main" id="{640187AC-7B83-45F4-A64A-EB94A53795F3}"/>
                  </a:ext>
                </a:extLst>
              </p:cNvPr>
              <p:cNvGrpSpPr/>
              <p:nvPr/>
            </p:nvGrpSpPr>
            <p:grpSpPr>
              <a:xfrm>
                <a:off x="4754563" y="1806575"/>
                <a:ext cx="260351" cy="188913"/>
                <a:chOff x="4754563" y="1903411"/>
                <a:chExt cx="260351" cy="188913"/>
              </a:xfrm>
              <a:grpFill/>
            </p:grpSpPr>
            <p:sp>
              <p:nvSpPr>
                <p:cNvPr id="53" name="Freeform: Shape 189">
                  <a:extLst>
                    <a:ext uri="{FF2B5EF4-FFF2-40B4-BE49-F238E27FC236}">
                      <a16:creationId xmlns:a16="http://schemas.microsoft.com/office/drawing/2014/main" id="{FFEA2509-9D8F-4041-9327-D345E16995C6}"/>
                    </a:ext>
                  </a:extLst>
                </p:cNvPr>
                <p:cNvSpPr/>
                <p:nvPr/>
              </p:nvSpPr>
              <p:spPr bwMode="auto">
                <a:xfrm>
                  <a:off x="4754563" y="2011361"/>
                  <a:ext cx="65088" cy="80963"/>
                </a:xfrm>
                <a:custGeom>
                  <a:cxnLst>
                    <a:cxn ang="0">
                      <a:pos x="15" y="31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0" y="26"/>
                    </a:cxn>
                    <a:cxn ang="0">
                      <a:pos x="15" y="31"/>
                    </a:cxn>
                    <a:cxn ang="0">
                      <a:pos x="25" y="1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23" y="35"/>
                    </a:cxn>
                    <a:cxn ang="0">
                      <a:pos x="26" y="32"/>
                    </a:cxn>
                    <a:cxn ang="0">
                      <a:pos x="28" y="3"/>
                    </a:cxn>
                    <a:cxn ang="0">
                      <a:pos x="25" y="1"/>
                    </a:cxn>
                  </a:cxnLst>
                  <a:rect b="b" l="0" r="r" t="0"/>
                  <a:pathLst>
                    <a:path h="35" w="28">
                      <a:moveTo>
                        <a:pt x="15" y="31"/>
                      </a:moveTo>
                      <a:cubicBezTo>
                        <a:pt x="12" y="31"/>
                        <a:pt x="10" y="29"/>
                        <a:pt x="10" y="26"/>
                      </a:cubicBezTo>
                      <a:cubicBezTo>
                        <a:pt x="10" y="23"/>
                        <a:pt x="12" y="21"/>
                        <a:pt x="15" y="21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9"/>
                        <a:pt x="17" y="31"/>
                        <a:pt x="15" y="31"/>
                      </a:cubicBezTo>
                      <a:moveTo>
                        <a:pt x="25" y="1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4" y="1"/>
                        <a:pt x="4" y="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0" y="34"/>
                        <a:pt x="1" y="35"/>
                        <a:pt x="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5"/>
                        <a:pt x="25" y="34"/>
                        <a:pt x="26" y="3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2"/>
                        <a:pt x="27" y="1"/>
                        <a:pt x="25" y="1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190">
                  <a:extLst>
                    <a:ext uri="{FF2B5EF4-FFF2-40B4-BE49-F238E27FC236}">
                      <a16:creationId xmlns:a16="http://schemas.microsoft.com/office/drawing/2014/main" id="{A80C5540-E8B6-49A1-8145-07C56EC1F110}"/>
                    </a:ext>
                  </a:extLst>
                </p:cNvPr>
                <p:cNvSpPr/>
                <p:nvPr/>
              </p:nvSpPr>
              <p:spPr bwMode="auto">
                <a:xfrm>
                  <a:off x="4819651" y="1903411"/>
                  <a:ext cx="195263" cy="101600"/>
                </a:xfrm>
                <a:custGeom>
                  <a:cxnLst>
                    <a:cxn ang="0">
                      <a:pos x="17" y="33"/>
                    </a:cxn>
                    <a:cxn ang="0">
                      <a:pos x="9" y="18"/>
                    </a:cxn>
                    <a:cxn ang="0">
                      <a:pos x="24" y="10"/>
                    </a:cxn>
                    <a:cxn ang="0">
                      <a:pos x="33" y="25"/>
                    </a:cxn>
                    <a:cxn ang="0">
                      <a:pos x="17" y="33"/>
                    </a:cxn>
                    <a:cxn ang="0">
                      <a:pos x="81" y="33"/>
                    </a:cxn>
                    <a:cxn ang="0">
                      <a:pos x="82" y="29"/>
                    </a:cxn>
                    <a:cxn ang="0">
                      <a:pos x="79" y="22"/>
                    </a:cxn>
                    <a:cxn ang="0">
                      <a:pos x="72" y="26"/>
                    </a:cxn>
                    <a:cxn ang="0">
                      <a:pos x="71" y="30"/>
                    </a:cxn>
                    <a:cxn ang="0">
                      <a:pos x="70" y="31"/>
                    </a:cxn>
                    <a:cxn ang="0">
                      <a:pos x="67" y="30"/>
                    </a:cxn>
                    <a:cxn ang="0">
                      <a:pos x="66" y="29"/>
                    </a:cxn>
                    <a:cxn ang="0">
                      <a:pos x="68" y="22"/>
                    </a:cxn>
                    <a:cxn ang="0">
                      <a:pos x="64" y="16"/>
                    </a:cxn>
                    <a:cxn ang="0">
                      <a:pos x="58" y="19"/>
                    </a:cxn>
                    <a:cxn ang="0">
                      <a:pos x="56" y="26"/>
                    </a:cxn>
                    <a:cxn ang="0">
                      <a:pos x="55" y="26"/>
                    </a:cxn>
                    <a:cxn ang="0">
                      <a:pos x="41" y="22"/>
                    </a:cxn>
                    <a:cxn ang="0">
                      <a:pos x="40" y="20"/>
                    </a:cxn>
                    <a:cxn ang="0">
                      <a:pos x="26" y="3"/>
                    </a:cxn>
                    <a:cxn ang="0">
                      <a:pos x="3" y="16"/>
                    </a:cxn>
                    <a:cxn ang="0">
                      <a:pos x="15" y="40"/>
                    </a:cxn>
                    <a:cxn ang="0">
                      <a:pos x="36" y="32"/>
                    </a:cxn>
                    <a:cxn ang="0">
                      <a:pos x="38" y="32"/>
                    </a:cxn>
                    <a:cxn ang="0">
                      <a:pos x="78" y="44"/>
                    </a:cxn>
                    <a:cxn ang="0">
                      <a:pos x="84" y="40"/>
                    </a:cxn>
                    <a:cxn ang="0">
                      <a:pos x="82" y="35"/>
                    </a:cxn>
                    <a:cxn ang="0">
                      <a:pos x="81" y="33"/>
                    </a:cxn>
                  </a:cxnLst>
                  <a:rect b="b" l="0" r="r" t="0"/>
                  <a:pathLst>
                    <a:path h="44" w="85">
                      <a:moveTo>
                        <a:pt x="17" y="33"/>
                      </a:moveTo>
                      <a:cubicBezTo>
                        <a:pt x="11" y="31"/>
                        <a:pt x="7" y="24"/>
                        <a:pt x="9" y="18"/>
                      </a:cubicBezTo>
                      <a:cubicBezTo>
                        <a:pt x="11" y="11"/>
                        <a:pt x="18" y="8"/>
                        <a:pt x="24" y="10"/>
                      </a:cubicBezTo>
                      <a:cubicBezTo>
                        <a:pt x="31" y="12"/>
                        <a:pt x="35" y="18"/>
                        <a:pt x="33" y="25"/>
                      </a:cubicBezTo>
                      <a:cubicBezTo>
                        <a:pt x="31" y="32"/>
                        <a:pt x="24" y="35"/>
                        <a:pt x="17" y="33"/>
                      </a:cubicBezTo>
                      <a:moveTo>
                        <a:pt x="81" y="33"/>
                      </a:move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3" y="26"/>
                        <a:pt x="81" y="23"/>
                        <a:pt x="79" y="22"/>
                      </a:cubicBezTo>
                      <a:cubicBezTo>
                        <a:pt x="76" y="22"/>
                        <a:pt x="73" y="23"/>
                        <a:pt x="72" y="26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71" y="30"/>
                        <a:pt x="71" y="31"/>
                        <a:pt x="70" y="31"/>
                      </a:cubicBezTo>
                      <a:cubicBezTo>
                        <a:pt x="69" y="31"/>
                        <a:pt x="67" y="30"/>
                        <a:pt x="67" y="30"/>
                      </a:cubicBezTo>
                      <a:cubicBezTo>
                        <a:pt x="67" y="30"/>
                        <a:pt x="66" y="30"/>
                        <a:pt x="66" y="29"/>
                      </a:cubicBezTo>
                      <a:cubicBezTo>
                        <a:pt x="66" y="27"/>
                        <a:pt x="68" y="22"/>
                        <a:pt x="68" y="22"/>
                      </a:cubicBezTo>
                      <a:cubicBezTo>
                        <a:pt x="69" y="20"/>
                        <a:pt x="67" y="17"/>
                        <a:pt x="64" y="16"/>
                      </a:cubicBezTo>
                      <a:cubicBezTo>
                        <a:pt x="62" y="15"/>
                        <a:pt x="59" y="17"/>
                        <a:pt x="58" y="19"/>
                      </a:cubicBezTo>
                      <a:cubicBezTo>
                        <a:pt x="58" y="19"/>
                        <a:pt x="57" y="24"/>
                        <a:pt x="56" y="26"/>
                      </a:cubicBezTo>
                      <a:cubicBezTo>
                        <a:pt x="56" y="27"/>
                        <a:pt x="55" y="26"/>
                        <a:pt x="55" y="26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0" y="22"/>
                        <a:pt x="40" y="20"/>
                        <a:pt x="40" y="20"/>
                      </a:cubicBezTo>
                      <a:cubicBezTo>
                        <a:pt x="39" y="12"/>
                        <a:pt x="34" y="5"/>
                        <a:pt x="26" y="3"/>
                      </a:cubicBezTo>
                      <a:cubicBezTo>
                        <a:pt x="16" y="0"/>
                        <a:pt x="5" y="6"/>
                        <a:pt x="3" y="16"/>
                      </a:cubicBezTo>
                      <a:cubicBezTo>
                        <a:pt x="0" y="26"/>
                        <a:pt x="5" y="37"/>
                        <a:pt x="15" y="40"/>
                      </a:cubicBezTo>
                      <a:cubicBezTo>
                        <a:pt x="23" y="42"/>
                        <a:pt x="32" y="39"/>
                        <a:pt x="36" y="32"/>
                      </a:cubicBezTo>
                      <a:cubicBezTo>
                        <a:pt x="37" y="32"/>
                        <a:pt x="37" y="32"/>
                        <a:pt x="38" y="32"/>
                      </a:cubicBezTo>
                      <a:cubicBezTo>
                        <a:pt x="78" y="44"/>
                        <a:pt x="78" y="44"/>
                        <a:pt x="78" y="44"/>
                      </a:cubicBezTo>
                      <a:cubicBezTo>
                        <a:pt x="80" y="44"/>
                        <a:pt x="83" y="43"/>
                        <a:pt x="84" y="40"/>
                      </a:cubicBezTo>
                      <a:cubicBezTo>
                        <a:pt x="85" y="38"/>
                        <a:pt x="84" y="36"/>
                        <a:pt x="82" y="35"/>
                      </a:cubicBezTo>
                      <a:cubicBezTo>
                        <a:pt x="81" y="34"/>
                        <a:pt x="81" y="34"/>
                        <a:pt x="81" y="33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0CF28367-4F6F-4E40-87FD-B82FD82D24C1}"/>
              </a:ext>
            </a:extLst>
          </p:cNvPr>
          <p:cNvGrpSpPr/>
          <p:nvPr/>
        </p:nvGrpSpPr>
        <p:grpSpPr>
          <a:xfrm>
            <a:off x="4393095" y="2661051"/>
            <a:ext cx="1435397" cy="2951414"/>
            <a:chOff x="4476743" y="2837001"/>
            <a:chExt cx="1349822" cy="2775464"/>
          </a:xfrm>
        </p:grpSpPr>
        <p:sp>
          <p:nvSpPr>
            <p:cNvPr id="32" name="Freeform: Shape 116">
              <a:extLst>
                <a:ext uri="{FF2B5EF4-FFF2-40B4-BE49-F238E27FC236}">
                  <a16:creationId xmlns:a16="http://schemas.microsoft.com/office/drawing/2014/main" id="{9D73E7EB-93AF-45C1-B85F-6E54099A7B54}"/>
                </a:ext>
              </a:extLst>
            </p:cNvPr>
            <p:cNvSpPr/>
            <p:nvPr/>
          </p:nvSpPr>
          <p:spPr bwMode="gray">
            <a:xfrm rot="3877067">
              <a:off x="4383732" y="4369183"/>
              <a:ext cx="2033507" cy="453057"/>
            </a:xfrm>
            <a:custGeom>
              <a:gdLst>
                <a:gd fmla="*/ 1832 w 1832" name="T0"/>
                <a:gd fmla="*/ 32 h 408" name="T1"/>
                <a:gd fmla="*/ 1830 w 1832" name="T2"/>
                <a:gd fmla="*/ 66 h 408" name="T3"/>
                <a:gd fmla="*/ 1814 w 1832" name="T4"/>
                <a:gd fmla="*/ 128 h 408" name="T5"/>
                <a:gd fmla="*/ 1788 w 1832" name="T6"/>
                <a:gd fmla="*/ 188 h 408" name="T7"/>
                <a:gd fmla="*/ 1754 w 1832" name="T8"/>
                <a:gd fmla="*/ 240 h 408" name="T9"/>
                <a:gd fmla="*/ 1712 w 1832" name="T10"/>
                <a:gd fmla="*/ 288 h 408" name="T11"/>
                <a:gd fmla="*/ 1664 w 1832" name="T12"/>
                <a:gd fmla="*/ 330 h 408" name="T13"/>
                <a:gd fmla="*/ 1610 w 1832" name="T14"/>
                <a:gd fmla="*/ 362 h 408" name="T15"/>
                <a:gd fmla="*/ 1550 w 1832" name="T16"/>
                <a:gd fmla="*/ 388 h 408" name="T17"/>
                <a:gd fmla="*/ 1486 w 1832" name="T18"/>
                <a:gd fmla="*/ 402 h 408" name="T19"/>
                <a:gd fmla="*/ 1418 w 1832" name="T20"/>
                <a:gd fmla="*/ 408 h 408" name="T21"/>
                <a:gd fmla="*/ 0 w 1832" name="T22"/>
                <a:gd fmla="*/ 408 h 408" name="T23"/>
                <a:gd fmla="*/ 0 w 1832" name="T24"/>
                <a:gd fmla="*/ 0 h 408" name="T25"/>
                <a:gd fmla="*/ 1832 w 1832" name="T26"/>
                <a:gd fmla="*/ 0 h 408" name="T27"/>
                <a:gd fmla="*/ 1832 w 1832" name="T28"/>
                <a:gd fmla="*/ 32 h 408" name="T29"/>
                <a:gd fmla="*/ 1832 w 1832" name="T30"/>
                <a:gd fmla="*/ 32 h 40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08" w="1832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17">
              <a:extLst>
                <a:ext uri="{FF2B5EF4-FFF2-40B4-BE49-F238E27FC236}">
                  <a16:creationId xmlns:a16="http://schemas.microsoft.com/office/drawing/2014/main" id="{DF1E162B-CFBB-4F4F-8BFD-1E0806107B1E}"/>
                </a:ext>
              </a:extLst>
            </p:cNvPr>
            <p:cNvSpPr/>
            <p:nvPr/>
          </p:nvSpPr>
          <p:spPr bwMode="gray">
            <a:xfrm flipV="1" rot="3877067">
              <a:off x="4872457" y="4040536"/>
              <a:ext cx="1560650" cy="347566"/>
            </a:xfrm>
            <a:custGeom>
              <a:gdLst>
                <a:gd fmla="*/ 1832 w 1832" name="T0"/>
                <a:gd fmla="*/ 32 h 408" name="T1"/>
                <a:gd fmla="*/ 1830 w 1832" name="T2"/>
                <a:gd fmla="*/ 66 h 408" name="T3"/>
                <a:gd fmla="*/ 1814 w 1832" name="T4"/>
                <a:gd fmla="*/ 128 h 408" name="T5"/>
                <a:gd fmla="*/ 1788 w 1832" name="T6"/>
                <a:gd fmla="*/ 188 h 408" name="T7"/>
                <a:gd fmla="*/ 1754 w 1832" name="T8"/>
                <a:gd fmla="*/ 240 h 408" name="T9"/>
                <a:gd fmla="*/ 1712 w 1832" name="T10"/>
                <a:gd fmla="*/ 288 h 408" name="T11"/>
                <a:gd fmla="*/ 1664 w 1832" name="T12"/>
                <a:gd fmla="*/ 330 h 408" name="T13"/>
                <a:gd fmla="*/ 1610 w 1832" name="T14"/>
                <a:gd fmla="*/ 362 h 408" name="T15"/>
                <a:gd fmla="*/ 1550 w 1832" name="T16"/>
                <a:gd fmla="*/ 388 h 408" name="T17"/>
                <a:gd fmla="*/ 1486 w 1832" name="T18"/>
                <a:gd fmla="*/ 402 h 408" name="T19"/>
                <a:gd fmla="*/ 1418 w 1832" name="T20"/>
                <a:gd fmla="*/ 408 h 408" name="T21"/>
                <a:gd fmla="*/ 0 w 1832" name="T22"/>
                <a:gd fmla="*/ 408 h 408" name="T23"/>
                <a:gd fmla="*/ 0 w 1832" name="T24"/>
                <a:gd fmla="*/ 0 h 408" name="T25"/>
                <a:gd fmla="*/ 1832 w 1832" name="T26"/>
                <a:gd fmla="*/ 0 h 408" name="T27"/>
                <a:gd fmla="*/ 1832 w 1832" name="T28"/>
                <a:gd fmla="*/ 32 h 408" name="T29"/>
                <a:gd fmla="*/ 1832 w 1832" name="T30"/>
                <a:gd fmla="*/ 32 h 40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08" w="1832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TextBox 127">
              <a:extLst>
                <a:ext uri="{FF2B5EF4-FFF2-40B4-BE49-F238E27FC236}">
                  <a16:creationId xmlns:a16="http://schemas.microsoft.com/office/drawing/2014/main" id="{1BF8D073-6E87-4572-9745-4A9D2FBE50A1}"/>
                </a:ext>
              </a:extLst>
            </p:cNvPr>
            <p:cNvSpPr txBox="1"/>
            <p:nvPr/>
          </p:nvSpPr>
          <p:spPr bwMode="gray">
            <a:xfrm rot="3925970">
              <a:off x="4717085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altLang="en-US" b="1" lang="zh-CN" sz="1400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5" name="TextBox 128">
              <a:extLst>
                <a:ext uri="{FF2B5EF4-FFF2-40B4-BE49-F238E27FC236}">
                  <a16:creationId xmlns:a16="http://schemas.microsoft.com/office/drawing/2014/main" id="{D47BFA96-F295-4EBC-B3B9-2F100E61A4E7}"/>
                </a:ext>
              </a:extLst>
            </p:cNvPr>
            <p:cNvSpPr txBox="1"/>
            <p:nvPr/>
          </p:nvSpPr>
          <p:spPr bwMode="gray">
            <a:xfrm rot="3925970">
              <a:off x="5111922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altLang="en-US" b="1" lang="zh-CN" sz="105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6" name="Oval 144">
              <a:extLst>
                <a:ext uri="{FF2B5EF4-FFF2-40B4-BE49-F238E27FC236}">
                  <a16:creationId xmlns:a16="http://schemas.microsoft.com/office/drawing/2014/main" id="{43747CC3-4A78-4A4F-B5A3-1D8F907A41C0}"/>
                </a:ext>
              </a:extLst>
            </p:cNvPr>
            <p:cNvSpPr/>
            <p:nvPr/>
          </p:nvSpPr>
          <p:spPr bwMode="gray">
            <a:xfrm>
              <a:off x="4476743" y="2837001"/>
              <a:ext cx="1031629" cy="10331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Oval 145">
              <a:extLst>
                <a:ext uri="{FF2B5EF4-FFF2-40B4-BE49-F238E27FC236}">
                  <a16:creationId xmlns:a16="http://schemas.microsoft.com/office/drawing/2014/main" id="{9DA0A5C2-9DF6-4170-AABD-5088A9CD7D2F}"/>
                </a:ext>
              </a:extLst>
            </p:cNvPr>
            <p:cNvSpPr/>
            <p:nvPr/>
          </p:nvSpPr>
          <p:spPr bwMode="gray">
            <a:xfrm>
              <a:off x="4560943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8" name="Group 180">
              <a:extLst>
                <a:ext uri="{FF2B5EF4-FFF2-40B4-BE49-F238E27FC236}">
                  <a16:creationId xmlns:a16="http://schemas.microsoft.com/office/drawing/2014/main" id="{C3BF9E42-DE1F-4FB9-A2BA-A8747C86AFC7}"/>
                </a:ext>
              </a:extLst>
            </p:cNvPr>
            <p:cNvGrpSpPr/>
            <p:nvPr/>
          </p:nvGrpSpPr>
          <p:grpSpPr>
            <a:xfrm>
              <a:off x="4813696" y="3131351"/>
              <a:ext cx="414675" cy="426799"/>
              <a:chOff x="2700338" y="1350961"/>
              <a:chExt cx="271463" cy="279401"/>
            </a:xfrm>
            <a:solidFill>
              <a:schemeClr val="accent2"/>
            </a:solidFill>
          </p:grpSpPr>
          <p:grpSp>
            <p:nvGrpSpPr>
              <p:cNvPr id="39" name="Group 181">
                <a:extLst>
                  <a:ext uri="{FF2B5EF4-FFF2-40B4-BE49-F238E27FC236}">
                    <a16:creationId xmlns:a16="http://schemas.microsoft.com/office/drawing/2014/main" id="{FE0C4E74-5B6E-4AF4-B016-B83CB10AA4D9}"/>
                  </a:ext>
                </a:extLst>
              </p:cNvPr>
              <p:cNvGrpSpPr/>
              <p:nvPr/>
            </p:nvGrpSpPr>
            <p:grpSpPr>
              <a:xfrm>
                <a:off x="2808288" y="1350961"/>
                <a:ext cx="163513" cy="171450"/>
                <a:chOff x="2808288" y="1350961"/>
                <a:chExt cx="163513" cy="171450"/>
              </a:xfrm>
              <a:grpFill/>
            </p:grpSpPr>
            <p:sp>
              <p:nvSpPr>
                <p:cNvPr id="41" name="Freeform: Shape 183">
                  <a:extLst>
                    <a:ext uri="{FF2B5EF4-FFF2-40B4-BE49-F238E27FC236}">
                      <a16:creationId xmlns:a16="http://schemas.microsoft.com/office/drawing/2014/main" id="{EECB12F6-131B-449E-B0C0-D6A0DAAFE7E6}"/>
                    </a:ext>
                  </a:extLst>
                </p:cNvPr>
                <p:cNvSpPr/>
                <p:nvPr/>
              </p:nvSpPr>
              <p:spPr bwMode="auto">
                <a:xfrm>
                  <a:off x="2808288" y="1468436"/>
                  <a:ext cx="55563" cy="53975"/>
                </a:xfrm>
                <a:custGeom>
                  <a:cxnLst>
                    <a:cxn ang="0">
                      <a:pos x="6" y="18"/>
                    </a:cxn>
                    <a:cxn ang="0">
                      <a:pos x="5" y="17"/>
                    </a:cxn>
                    <a:cxn ang="0">
                      <a:pos x="5" y="1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1" y="24"/>
                    </a:cxn>
                    <a:cxn ang="0">
                      <a:pos x="23" y="24"/>
                    </a:cxn>
                    <a:cxn ang="0">
                      <a:pos x="24" y="23"/>
                    </a:cxn>
                    <a:cxn ang="0">
                      <a:pos x="24" y="19"/>
                    </a:cxn>
                    <a:cxn ang="0">
                      <a:pos x="23" y="18"/>
                    </a:cxn>
                    <a:cxn ang="0">
                      <a:pos x="6" y="18"/>
                    </a:cxn>
                  </a:cxnLst>
                  <a:rect b="b" l="0" r="r" t="0"/>
                  <a:pathLst>
                    <a:path h="24" w="24">
                      <a:moveTo>
                        <a:pt x="6" y="18"/>
                      </a:moveTo>
                      <a:cubicBezTo>
                        <a:pt x="6" y="18"/>
                        <a:pt x="5" y="18"/>
                        <a:pt x="5" y="17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4" y="24"/>
                        <a:pt x="24" y="24"/>
                        <a:pt x="24" y="23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8"/>
                        <a:pt x="23" y="18"/>
                      </a:cubicBezTo>
                      <a:lnTo>
                        <a:pt x="6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184">
                  <a:extLst>
                    <a:ext uri="{FF2B5EF4-FFF2-40B4-BE49-F238E27FC236}">
                      <a16:creationId xmlns:a16="http://schemas.microsoft.com/office/drawing/2014/main" id="{C661739A-B7B6-4D5D-92A2-579C36B3D533}"/>
                    </a:ext>
                  </a:extLst>
                </p:cNvPr>
                <p:cNvSpPr/>
                <p:nvPr/>
              </p:nvSpPr>
              <p:spPr bwMode="auto">
                <a:xfrm>
                  <a:off x="2881313" y="1385886"/>
                  <a:ext cx="38100" cy="74613"/>
                </a:xfrm>
                <a:custGeom>
                  <a:cxnLst>
                    <a:cxn ang="0">
                      <a:pos x="10" y="14"/>
                    </a:cxn>
                    <a:cxn ang="0">
                      <a:pos x="5" y="10"/>
                    </a:cxn>
                    <a:cxn ang="0">
                      <a:pos x="9" y="8"/>
                    </a:cxn>
                    <a:cxn ang="0">
                      <a:pos x="13" y="8"/>
                    </a:cxn>
                    <a:cxn ang="0">
                      <a:pos x="13" y="9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15" y="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0" y="11"/>
                    </a:cxn>
                    <a:cxn ang="0">
                      <a:pos x="7" y="18"/>
                    </a:cxn>
                    <a:cxn ang="0">
                      <a:pos x="11" y="22"/>
                    </a:cxn>
                    <a:cxn ang="0">
                      <a:pos x="7" y="25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1" y="24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6" y="32"/>
                    </a:cxn>
                    <a:cxn ang="0">
                      <a:pos x="7" y="33"/>
                    </a:cxn>
                    <a:cxn ang="0">
                      <a:pos x="9" y="33"/>
                    </a:cxn>
                    <a:cxn ang="0">
                      <a:pos x="10" y="32"/>
                    </a:cxn>
                    <a:cxn ang="0">
                      <a:pos x="10" y="29"/>
                    </a:cxn>
                    <a:cxn ang="0">
                      <a:pos x="10" y="29"/>
                    </a:cxn>
                    <a:cxn ang="0">
                      <a:pos x="16" y="22"/>
                    </a:cxn>
                    <a:cxn ang="0">
                      <a:pos x="10" y="14"/>
                    </a:cxn>
                  </a:cxnLst>
                  <a:rect b="b" l="0" r="r" t="0"/>
                  <a:pathLst>
                    <a:path h="33" w="16">
                      <a:moveTo>
                        <a:pt x="10" y="14"/>
                      </a:moveTo>
                      <a:cubicBezTo>
                        <a:pt x="6" y="13"/>
                        <a:pt x="5" y="12"/>
                        <a:pt x="5" y="10"/>
                      </a:cubicBezTo>
                      <a:cubicBezTo>
                        <a:pt x="5" y="9"/>
                        <a:pt x="6" y="8"/>
                        <a:pt x="9" y="8"/>
                      </a:cubicBezTo>
                      <a:cubicBezTo>
                        <a:pt x="11" y="8"/>
                        <a:pt x="13" y="8"/>
                        <a:pt x="13" y="8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3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0" y="7"/>
                        <a:pt x="0" y="11"/>
                      </a:cubicBezTo>
                      <a:cubicBezTo>
                        <a:pt x="0" y="15"/>
                        <a:pt x="4" y="17"/>
                        <a:pt x="7" y="18"/>
                      </a:cubicBezTo>
                      <a:cubicBezTo>
                        <a:pt x="10" y="19"/>
                        <a:pt x="11" y="20"/>
                        <a:pt x="11" y="22"/>
                      </a:cubicBezTo>
                      <a:cubicBezTo>
                        <a:pt x="11" y="24"/>
                        <a:pt x="10" y="25"/>
                        <a:pt x="7" y="25"/>
                      </a:cubicBezTo>
                      <a:cubicBezTo>
                        <a:pt x="5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2" y="28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7" y="33"/>
                        <a:pt x="7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10" y="32"/>
                        <a:pt x="10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4" y="28"/>
                        <a:pt x="16" y="25"/>
                        <a:pt x="16" y="22"/>
                      </a:cubicBezTo>
                      <a:cubicBezTo>
                        <a:pt x="16" y="18"/>
                        <a:pt x="14" y="16"/>
                        <a:pt x="10" y="1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: Shape 185">
                  <a:extLst>
                    <a:ext uri="{FF2B5EF4-FFF2-40B4-BE49-F238E27FC236}">
                      <a16:creationId xmlns:a16="http://schemas.microsoft.com/office/drawing/2014/main" id="{BFF1EA7F-14DB-40A4-9FB7-82D51EFB31F3}"/>
                    </a:ext>
                  </a:extLst>
                </p:cNvPr>
                <p:cNvSpPr/>
                <p:nvPr/>
              </p:nvSpPr>
              <p:spPr bwMode="auto">
                <a:xfrm>
                  <a:off x="2828926" y="1350961"/>
                  <a:ext cx="142875" cy="144463"/>
                </a:xfrm>
                <a:custGeom>
                  <a:cxnLst>
                    <a:cxn ang="0">
                      <a:pos x="31" y="55"/>
                    </a:cxn>
                    <a:cxn ang="0">
                      <a:pos x="7" y="31"/>
                    </a:cxn>
                    <a:cxn ang="0">
                      <a:pos x="31" y="7"/>
                    </a:cxn>
                    <a:cxn ang="0">
                      <a:pos x="55" y="31"/>
                    </a:cxn>
                    <a:cxn ang="0">
                      <a:pos x="31" y="55"/>
                    </a:cxn>
                    <a:cxn ang="0">
                      <a:pos x="31" y="0"/>
                    </a:cxn>
                    <a:cxn ang="0">
                      <a:pos x="0" y="31"/>
                    </a:cxn>
                    <a:cxn ang="0">
                      <a:pos x="31" y="63"/>
                    </a:cxn>
                    <a:cxn ang="0">
                      <a:pos x="62" y="31"/>
                    </a:cxn>
                    <a:cxn ang="0">
                      <a:pos x="31" y="0"/>
                    </a:cxn>
                  </a:cxnLst>
                  <a:rect b="b" l="0" r="r" t="0"/>
                  <a:pathLst>
                    <a:path h="62" w="62">
                      <a:moveTo>
                        <a:pt x="31" y="55"/>
                      </a:moveTo>
                      <a:cubicBezTo>
                        <a:pt x="18" y="55"/>
                        <a:pt x="7" y="45"/>
                        <a:pt x="7" y="31"/>
                      </a:cubicBezTo>
                      <a:cubicBezTo>
                        <a:pt x="7" y="18"/>
                        <a:pt x="18" y="7"/>
                        <a:pt x="31" y="7"/>
                      </a:cubicBezTo>
                      <a:cubicBezTo>
                        <a:pt x="44" y="7"/>
                        <a:pt x="55" y="18"/>
                        <a:pt x="55" y="31"/>
                      </a:cubicBezTo>
                      <a:cubicBezTo>
                        <a:pt x="55" y="45"/>
                        <a:pt x="44" y="55"/>
                        <a:pt x="31" y="55"/>
                      </a:cubicBezTo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9"/>
                        <a:pt x="14" y="63"/>
                        <a:pt x="31" y="63"/>
                      </a:cubicBezTo>
                      <a:cubicBezTo>
                        <a:pt x="48" y="63"/>
                        <a:pt x="62" y="49"/>
                        <a:pt x="62" y="31"/>
                      </a:cubicBezTo>
                      <a:cubicBezTo>
                        <a:pt x="62" y="14"/>
                        <a:pt x="48" y="0"/>
                        <a:pt x="31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Freeform: Shape 182">
                <a:extLst>
                  <a:ext uri="{FF2B5EF4-FFF2-40B4-BE49-F238E27FC236}">
                    <a16:creationId xmlns:a16="http://schemas.microsoft.com/office/drawing/2014/main" id="{C81DBDA8-33EA-4782-9C20-FF3E5C86AEC6}"/>
                  </a:ext>
                </a:extLst>
              </p:cNvPr>
              <p:cNvSpPr/>
              <p:nvPr/>
            </p:nvSpPr>
            <p:spPr bwMode="auto">
              <a:xfrm>
                <a:off x="2700338" y="1406524"/>
                <a:ext cx="225425" cy="223838"/>
              </a:xfrm>
              <a:custGeom>
                <a:cxnLst>
                  <a:cxn ang="0">
                    <a:pos x="90" y="47"/>
                  </a:cxn>
                  <a:cxn ang="0">
                    <a:pos x="88" y="49"/>
                  </a:cxn>
                  <a:cxn ang="0">
                    <a:pos x="88" y="53"/>
                  </a:cxn>
                  <a:cxn ang="0">
                    <a:pos x="49" y="89"/>
                  </a:cxn>
                  <a:cxn ang="0">
                    <a:pos x="9" y="49"/>
                  </a:cxn>
                  <a:cxn ang="0">
                    <a:pos x="19" y="23"/>
                  </a:cxn>
                  <a:cxn ang="0">
                    <a:pos x="47" y="9"/>
                  </a:cxn>
                  <a:cxn ang="0">
                    <a:pos x="48" y="9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12" y="16"/>
                  </a:cxn>
                  <a:cxn ang="0">
                    <a:pos x="0" y="49"/>
                  </a:cxn>
                  <a:cxn ang="0">
                    <a:pos x="49" y="98"/>
                  </a:cxn>
                  <a:cxn ang="0">
                    <a:pos x="98" y="53"/>
                  </a:cxn>
                  <a:cxn ang="0">
                    <a:pos x="98" y="49"/>
                  </a:cxn>
                  <a:cxn ang="0">
                    <a:pos x="98" y="47"/>
                  </a:cxn>
                  <a:cxn ang="0">
                    <a:pos x="97" y="45"/>
                  </a:cxn>
                  <a:cxn ang="0">
                    <a:pos x="90" y="47"/>
                  </a:cxn>
                </a:cxnLst>
                <a:rect b="b" l="0" r="r" t="0"/>
                <a:pathLst>
                  <a:path h="98" w="98">
                    <a:moveTo>
                      <a:pt x="90" y="47"/>
                    </a:moveTo>
                    <a:cubicBezTo>
                      <a:pt x="88" y="47"/>
                      <a:pt x="88" y="48"/>
                      <a:pt x="88" y="49"/>
                    </a:cubicBezTo>
                    <a:cubicBezTo>
                      <a:pt x="88" y="51"/>
                      <a:pt x="88" y="52"/>
                      <a:pt x="88" y="53"/>
                    </a:cubicBezTo>
                    <a:cubicBezTo>
                      <a:pt x="86" y="73"/>
                      <a:pt x="69" y="89"/>
                      <a:pt x="49" y="89"/>
                    </a:cubicBezTo>
                    <a:cubicBezTo>
                      <a:pt x="27" y="89"/>
                      <a:pt x="9" y="71"/>
                      <a:pt x="9" y="49"/>
                    </a:cubicBezTo>
                    <a:cubicBezTo>
                      <a:pt x="9" y="39"/>
                      <a:pt x="13" y="30"/>
                      <a:pt x="19" y="23"/>
                    </a:cubicBezTo>
                    <a:cubicBezTo>
                      <a:pt x="26" y="15"/>
                      <a:pt x="36" y="10"/>
                      <a:pt x="47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6"/>
                      <a:pt x="48" y="4"/>
                      <a:pt x="49" y="1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34" y="0"/>
                      <a:pt x="21" y="6"/>
                      <a:pt x="12" y="16"/>
                    </a:cubicBezTo>
                    <a:cubicBezTo>
                      <a:pt x="4" y="25"/>
                      <a:pt x="0" y="37"/>
                      <a:pt x="0" y="49"/>
                    </a:cubicBezTo>
                    <a:cubicBezTo>
                      <a:pt x="0" y="76"/>
                      <a:pt x="22" y="98"/>
                      <a:pt x="49" y="98"/>
                    </a:cubicBezTo>
                    <a:cubicBezTo>
                      <a:pt x="74" y="98"/>
                      <a:pt x="96" y="78"/>
                      <a:pt x="98" y="53"/>
                    </a:cubicBezTo>
                    <a:cubicBezTo>
                      <a:pt x="98" y="52"/>
                      <a:pt x="98" y="51"/>
                      <a:pt x="98" y="49"/>
                    </a:cubicBezTo>
                    <a:cubicBezTo>
                      <a:pt x="98" y="48"/>
                      <a:pt x="98" y="47"/>
                      <a:pt x="98" y="47"/>
                    </a:cubicBezTo>
                    <a:cubicBezTo>
                      <a:pt x="98" y="46"/>
                      <a:pt x="98" y="45"/>
                      <a:pt x="97" y="45"/>
                    </a:cubicBezTo>
                    <a:cubicBezTo>
                      <a:pt x="94" y="46"/>
                      <a:pt x="93" y="46"/>
                      <a:pt x="90" y="4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28A519FF-9E70-4708-BB41-C7A2FCE8063E}"/>
              </a:ext>
            </a:extLst>
          </p:cNvPr>
          <p:cNvGrpSpPr/>
          <p:nvPr/>
        </p:nvGrpSpPr>
        <p:grpSpPr>
          <a:xfrm>
            <a:off x="6175847" y="2661051"/>
            <a:ext cx="1435397" cy="2951414"/>
            <a:chOff x="6153209" y="2837001"/>
            <a:chExt cx="1349822" cy="2775464"/>
          </a:xfrm>
        </p:grpSpPr>
        <p:sp>
          <p:nvSpPr>
            <p:cNvPr id="23" name="Freeform: Shape 195">
              <a:extLst>
                <a:ext uri="{FF2B5EF4-FFF2-40B4-BE49-F238E27FC236}">
                  <a16:creationId xmlns:a16="http://schemas.microsoft.com/office/drawing/2014/main" id="{B5065C03-819C-4A39-82EB-13F6C168153D}"/>
                </a:ext>
              </a:extLst>
            </p:cNvPr>
            <p:cNvSpPr/>
            <p:nvPr/>
          </p:nvSpPr>
          <p:spPr bwMode="gray">
            <a:xfrm rot="3877067">
              <a:off x="6060198" y="4369183"/>
              <a:ext cx="2033507" cy="453057"/>
            </a:xfrm>
            <a:custGeom>
              <a:gdLst>
                <a:gd fmla="*/ 1832 w 1832" name="T0"/>
                <a:gd fmla="*/ 32 h 408" name="T1"/>
                <a:gd fmla="*/ 1830 w 1832" name="T2"/>
                <a:gd fmla="*/ 66 h 408" name="T3"/>
                <a:gd fmla="*/ 1814 w 1832" name="T4"/>
                <a:gd fmla="*/ 128 h 408" name="T5"/>
                <a:gd fmla="*/ 1788 w 1832" name="T6"/>
                <a:gd fmla="*/ 188 h 408" name="T7"/>
                <a:gd fmla="*/ 1754 w 1832" name="T8"/>
                <a:gd fmla="*/ 240 h 408" name="T9"/>
                <a:gd fmla="*/ 1712 w 1832" name="T10"/>
                <a:gd fmla="*/ 288 h 408" name="T11"/>
                <a:gd fmla="*/ 1664 w 1832" name="T12"/>
                <a:gd fmla="*/ 330 h 408" name="T13"/>
                <a:gd fmla="*/ 1610 w 1832" name="T14"/>
                <a:gd fmla="*/ 362 h 408" name="T15"/>
                <a:gd fmla="*/ 1550 w 1832" name="T16"/>
                <a:gd fmla="*/ 388 h 408" name="T17"/>
                <a:gd fmla="*/ 1486 w 1832" name="T18"/>
                <a:gd fmla="*/ 402 h 408" name="T19"/>
                <a:gd fmla="*/ 1418 w 1832" name="T20"/>
                <a:gd fmla="*/ 408 h 408" name="T21"/>
                <a:gd fmla="*/ 0 w 1832" name="T22"/>
                <a:gd fmla="*/ 408 h 408" name="T23"/>
                <a:gd fmla="*/ 0 w 1832" name="T24"/>
                <a:gd fmla="*/ 0 h 408" name="T25"/>
                <a:gd fmla="*/ 1832 w 1832" name="T26"/>
                <a:gd fmla="*/ 0 h 408" name="T27"/>
                <a:gd fmla="*/ 1832 w 1832" name="T28"/>
                <a:gd fmla="*/ 32 h 408" name="T29"/>
                <a:gd fmla="*/ 1832 w 1832" name="T30"/>
                <a:gd fmla="*/ 32 h 40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08" w="1832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196">
              <a:extLst>
                <a:ext uri="{FF2B5EF4-FFF2-40B4-BE49-F238E27FC236}">
                  <a16:creationId xmlns:a16="http://schemas.microsoft.com/office/drawing/2014/main" id="{5E6949DC-DC19-4A90-8262-C694187CB368}"/>
                </a:ext>
              </a:extLst>
            </p:cNvPr>
            <p:cNvSpPr/>
            <p:nvPr/>
          </p:nvSpPr>
          <p:spPr bwMode="gray">
            <a:xfrm flipV="1" rot="3877067">
              <a:off x="6548923" y="4040536"/>
              <a:ext cx="1560650" cy="347566"/>
            </a:xfrm>
            <a:custGeom>
              <a:gdLst>
                <a:gd fmla="*/ 1832 w 1832" name="T0"/>
                <a:gd fmla="*/ 32 h 408" name="T1"/>
                <a:gd fmla="*/ 1830 w 1832" name="T2"/>
                <a:gd fmla="*/ 66 h 408" name="T3"/>
                <a:gd fmla="*/ 1814 w 1832" name="T4"/>
                <a:gd fmla="*/ 128 h 408" name="T5"/>
                <a:gd fmla="*/ 1788 w 1832" name="T6"/>
                <a:gd fmla="*/ 188 h 408" name="T7"/>
                <a:gd fmla="*/ 1754 w 1832" name="T8"/>
                <a:gd fmla="*/ 240 h 408" name="T9"/>
                <a:gd fmla="*/ 1712 w 1832" name="T10"/>
                <a:gd fmla="*/ 288 h 408" name="T11"/>
                <a:gd fmla="*/ 1664 w 1832" name="T12"/>
                <a:gd fmla="*/ 330 h 408" name="T13"/>
                <a:gd fmla="*/ 1610 w 1832" name="T14"/>
                <a:gd fmla="*/ 362 h 408" name="T15"/>
                <a:gd fmla="*/ 1550 w 1832" name="T16"/>
                <a:gd fmla="*/ 388 h 408" name="T17"/>
                <a:gd fmla="*/ 1486 w 1832" name="T18"/>
                <a:gd fmla="*/ 402 h 408" name="T19"/>
                <a:gd fmla="*/ 1418 w 1832" name="T20"/>
                <a:gd fmla="*/ 408 h 408" name="T21"/>
                <a:gd fmla="*/ 0 w 1832" name="T22"/>
                <a:gd fmla="*/ 408 h 408" name="T23"/>
                <a:gd fmla="*/ 0 w 1832" name="T24"/>
                <a:gd fmla="*/ 0 h 408" name="T25"/>
                <a:gd fmla="*/ 1832 w 1832" name="T26"/>
                <a:gd fmla="*/ 0 h 408" name="T27"/>
                <a:gd fmla="*/ 1832 w 1832" name="T28"/>
                <a:gd fmla="*/ 32 h 408" name="T29"/>
                <a:gd fmla="*/ 1832 w 1832" name="T30"/>
                <a:gd fmla="*/ 32 h 40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08" w="1832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TextBox 197">
              <a:extLst>
                <a:ext uri="{FF2B5EF4-FFF2-40B4-BE49-F238E27FC236}">
                  <a16:creationId xmlns:a16="http://schemas.microsoft.com/office/drawing/2014/main" id="{0D931668-FD64-4D27-95E8-3E9E493E108F}"/>
                </a:ext>
              </a:extLst>
            </p:cNvPr>
            <p:cNvSpPr txBox="1"/>
            <p:nvPr/>
          </p:nvSpPr>
          <p:spPr bwMode="gray">
            <a:xfrm rot="3925970">
              <a:off x="6393551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altLang="en-US" b="1" lang="zh-CN" sz="1400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198">
              <a:extLst>
                <a:ext uri="{FF2B5EF4-FFF2-40B4-BE49-F238E27FC236}">
                  <a16:creationId xmlns:a16="http://schemas.microsoft.com/office/drawing/2014/main" id="{FFBC0DD7-F87E-4237-88FC-18C1A1A9E6F5}"/>
                </a:ext>
              </a:extLst>
            </p:cNvPr>
            <p:cNvSpPr txBox="1"/>
            <p:nvPr/>
          </p:nvSpPr>
          <p:spPr bwMode="gray">
            <a:xfrm rot="3925970">
              <a:off x="6788388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altLang="en-US" b="1" lang="zh-CN" sz="105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Oval 199">
              <a:extLst>
                <a:ext uri="{FF2B5EF4-FFF2-40B4-BE49-F238E27FC236}">
                  <a16:creationId xmlns:a16="http://schemas.microsoft.com/office/drawing/2014/main" id="{7D995920-F9D0-4B99-ADE9-11B373211E9B}"/>
                </a:ext>
              </a:extLst>
            </p:cNvPr>
            <p:cNvSpPr/>
            <p:nvPr/>
          </p:nvSpPr>
          <p:spPr bwMode="gray">
            <a:xfrm>
              <a:off x="6153209" y="2837001"/>
              <a:ext cx="1031629" cy="1033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200">
              <a:extLst>
                <a:ext uri="{FF2B5EF4-FFF2-40B4-BE49-F238E27FC236}">
                  <a16:creationId xmlns:a16="http://schemas.microsoft.com/office/drawing/2014/main" id="{B336269A-6AF8-4648-97B3-20BC8AAB546B}"/>
                </a:ext>
              </a:extLst>
            </p:cNvPr>
            <p:cNvSpPr/>
            <p:nvPr/>
          </p:nvSpPr>
          <p:spPr bwMode="gray">
            <a:xfrm>
              <a:off x="6237409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Group 191">
              <a:extLst>
                <a:ext uri="{FF2B5EF4-FFF2-40B4-BE49-F238E27FC236}">
                  <a16:creationId xmlns:a16="http://schemas.microsoft.com/office/drawing/2014/main" id="{1091FBBA-A481-4A96-A55C-3D2BA167CE93}"/>
                </a:ext>
              </a:extLst>
            </p:cNvPr>
            <p:cNvGrpSpPr/>
            <p:nvPr/>
          </p:nvGrpSpPr>
          <p:grpSpPr>
            <a:xfrm>
              <a:off x="6458454" y="3138297"/>
              <a:ext cx="436497" cy="412251"/>
              <a:chOff x="5530851" y="1866899"/>
              <a:chExt cx="285750" cy="269875"/>
            </a:xfrm>
            <a:solidFill>
              <a:schemeClr val="accent3"/>
            </a:solidFill>
          </p:grpSpPr>
          <p:sp>
            <p:nvSpPr>
              <p:cNvPr id="30" name="Oval 192">
                <a:extLst>
                  <a:ext uri="{FF2B5EF4-FFF2-40B4-BE49-F238E27FC236}">
                    <a16:creationId xmlns:a16="http://schemas.microsoft.com/office/drawing/2014/main" id="{5993B881-B95B-4BC0-9AC1-3983A80A24B9}"/>
                  </a:ext>
                </a:extLst>
              </p:cNvPr>
              <p:cNvSpPr/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93">
                <a:extLst>
                  <a:ext uri="{FF2B5EF4-FFF2-40B4-BE49-F238E27FC236}">
                    <a16:creationId xmlns:a16="http://schemas.microsoft.com/office/drawing/2014/main" id="{6B48CAF4-9F8D-4E54-96F9-A68CA65F1494}"/>
                  </a:ext>
                </a:extLst>
              </p:cNvPr>
              <p:cNvSpPr/>
              <p:nvPr/>
            </p:nvSpPr>
            <p:spPr bwMode="auto">
              <a:xfrm>
                <a:off x="5530851" y="1866899"/>
                <a:ext cx="285750" cy="269875"/>
              </a:xfrm>
              <a:custGeom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b="b" l="0" r="r" t="0"/>
                <a:pathLst>
                  <a:path h="118" w="125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C0260877-F3E3-4A97-89C3-D0A13B8A949B}"/>
              </a:ext>
            </a:extLst>
          </p:cNvPr>
          <p:cNvGrpSpPr/>
          <p:nvPr/>
        </p:nvGrpSpPr>
        <p:grpSpPr>
          <a:xfrm>
            <a:off x="7929141" y="2661051"/>
            <a:ext cx="1435397" cy="2951414"/>
            <a:chOff x="7801976" y="2837001"/>
            <a:chExt cx="1349822" cy="2775464"/>
          </a:xfrm>
        </p:grpSpPr>
        <p:sp>
          <p:nvSpPr>
            <p:cNvPr id="16" name="Freeform: Shape 201">
              <a:extLst>
                <a:ext uri="{FF2B5EF4-FFF2-40B4-BE49-F238E27FC236}">
                  <a16:creationId xmlns:a16="http://schemas.microsoft.com/office/drawing/2014/main" id="{D7E3CE5B-B230-4BF4-9A56-354EC4A3604C}"/>
                </a:ext>
              </a:extLst>
            </p:cNvPr>
            <p:cNvSpPr/>
            <p:nvPr/>
          </p:nvSpPr>
          <p:spPr bwMode="gray">
            <a:xfrm rot="3877067">
              <a:off x="7708965" y="4369183"/>
              <a:ext cx="2033507" cy="453057"/>
            </a:xfrm>
            <a:custGeom>
              <a:gdLst>
                <a:gd fmla="*/ 1832 w 1832" name="T0"/>
                <a:gd fmla="*/ 32 h 408" name="T1"/>
                <a:gd fmla="*/ 1830 w 1832" name="T2"/>
                <a:gd fmla="*/ 66 h 408" name="T3"/>
                <a:gd fmla="*/ 1814 w 1832" name="T4"/>
                <a:gd fmla="*/ 128 h 408" name="T5"/>
                <a:gd fmla="*/ 1788 w 1832" name="T6"/>
                <a:gd fmla="*/ 188 h 408" name="T7"/>
                <a:gd fmla="*/ 1754 w 1832" name="T8"/>
                <a:gd fmla="*/ 240 h 408" name="T9"/>
                <a:gd fmla="*/ 1712 w 1832" name="T10"/>
                <a:gd fmla="*/ 288 h 408" name="T11"/>
                <a:gd fmla="*/ 1664 w 1832" name="T12"/>
                <a:gd fmla="*/ 330 h 408" name="T13"/>
                <a:gd fmla="*/ 1610 w 1832" name="T14"/>
                <a:gd fmla="*/ 362 h 408" name="T15"/>
                <a:gd fmla="*/ 1550 w 1832" name="T16"/>
                <a:gd fmla="*/ 388 h 408" name="T17"/>
                <a:gd fmla="*/ 1486 w 1832" name="T18"/>
                <a:gd fmla="*/ 402 h 408" name="T19"/>
                <a:gd fmla="*/ 1418 w 1832" name="T20"/>
                <a:gd fmla="*/ 408 h 408" name="T21"/>
                <a:gd fmla="*/ 0 w 1832" name="T22"/>
                <a:gd fmla="*/ 408 h 408" name="T23"/>
                <a:gd fmla="*/ 0 w 1832" name="T24"/>
                <a:gd fmla="*/ 0 h 408" name="T25"/>
                <a:gd fmla="*/ 1832 w 1832" name="T26"/>
                <a:gd fmla="*/ 0 h 408" name="T27"/>
                <a:gd fmla="*/ 1832 w 1832" name="T28"/>
                <a:gd fmla="*/ 32 h 408" name="T29"/>
                <a:gd fmla="*/ 1832 w 1832" name="T30"/>
                <a:gd fmla="*/ 32 h 40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08" w="1832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202">
              <a:extLst>
                <a:ext uri="{FF2B5EF4-FFF2-40B4-BE49-F238E27FC236}">
                  <a16:creationId xmlns:a16="http://schemas.microsoft.com/office/drawing/2014/main" id="{433DDBEC-5121-4571-9B24-1AD7242287B2}"/>
                </a:ext>
              </a:extLst>
            </p:cNvPr>
            <p:cNvSpPr/>
            <p:nvPr/>
          </p:nvSpPr>
          <p:spPr bwMode="gray">
            <a:xfrm flipV="1" rot="3877067">
              <a:off x="8197690" y="4040536"/>
              <a:ext cx="1560650" cy="347566"/>
            </a:xfrm>
            <a:custGeom>
              <a:gdLst>
                <a:gd fmla="*/ 1832 w 1832" name="T0"/>
                <a:gd fmla="*/ 32 h 408" name="T1"/>
                <a:gd fmla="*/ 1830 w 1832" name="T2"/>
                <a:gd fmla="*/ 66 h 408" name="T3"/>
                <a:gd fmla="*/ 1814 w 1832" name="T4"/>
                <a:gd fmla="*/ 128 h 408" name="T5"/>
                <a:gd fmla="*/ 1788 w 1832" name="T6"/>
                <a:gd fmla="*/ 188 h 408" name="T7"/>
                <a:gd fmla="*/ 1754 w 1832" name="T8"/>
                <a:gd fmla="*/ 240 h 408" name="T9"/>
                <a:gd fmla="*/ 1712 w 1832" name="T10"/>
                <a:gd fmla="*/ 288 h 408" name="T11"/>
                <a:gd fmla="*/ 1664 w 1832" name="T12"/>
                <a:gd fmla="*/ 330 h 408" name="T13"/>
                <a:gd fmla="*/ 1610 w 1832" name="T14"/>
                <a:gd fmla="*/ 362 h 408" name="T15"/>
                <a:gd fmla="*/ 1550 w 1832" name="T16"/>
                <a:gd fmla="*/ 388 h 408" name="T17"/>
                <a:gd fmla="*/ 1486 w 1832" name="T18"/>
                <a:gd fmla="*/ 402 h 408" name="T19"/>
                <a:gd fmla="*/ 1418 w 1832" name="T20"/>
                <a:gd fmla="*/ 408 h 408" name="T21"/>
                <a:gd fmla="*/ 0 w 1832" name="T22"/>
                <a:gd fmla="*/ 408 h 408" name="T23"/>
                <a:gd fmla="*/ 0 w 1832" name="T24"/>
                <a:gd fmla="*/ 0 h 408" name="T25"/>
                <a:gd fmla="*/ 1832 w 1832" name="T26"/>
                <a:gd fmla="*/ 0 h 408" name="T27"/>
                <a:gd fmla="*/ 1832 w 1832" name="T28"/>
                <a:gd fmla="*/ 32 h 408" name="T29"/>
                <a:gd fmla="*/ 1832 w 1832" name="T30"/>
                <a:gd fmla="*/ 32 h 40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08" w="1832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TextBox 203">
              <a:extLst>
                <a:ext uri="{FF2B5EF4-FFF2-40B4-BE49-F238E27FC236}">
                  <a16:creationId xmlns:a16="http://schemas.microsoft.com/office/drawing/2014/main" id="{8DE4FB3B-20BA-40D1-869F-B41976AC4505}"/>
                </a:ext>
              </a:extLst>
            </p:cNvPr>
            <p:cNvSpPr txBox="1"/>
            <p:nvPr/>
          </p:nvSpPr>
          <p:spPr bwMode="gray">
            <a:xfrm rot="3925970">
              <a:off x="8042318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altLang="en-US" b="1" lang="zh-CN" sz="1400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204">
              <a:extLst>
                <a:ext uri="{FF2B5EF4-FFF2-40B4-BE49-F238E27FC236}">
                  <a16:creationId xmlns:a16="http://schemas.microsoft.com/office/drawing/2014/main" id="{19C8C826-E36A-42DE-9C39-274A3F60B352}"/>
                </a:ext>
              </a:extLst>
            </p:cNvPr>
            <p:cNvSpPr txBox="1"/>
            <p:nvPr/>
          </p:nvSpPr>
          <p:spPr bwMode="gray">
            <a:xfrm rot="3925970">
              <a:off x="8437155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altLang="en-US" b="1" lang="zh-CN" sz="105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Oval 205">
              <a:extLst>
                <a:ext uri="{FF2B5EF4-FFF2-40B4-BE49-F238E27FC236}">
                  <a16:creationId xmlns:a16="http://schemas.microsoft.com/office/drawing/2014/main" id="{EEB5C568-C8AC-45BF-B88C-55B1A6C95B49}"/>
                </a:ext>
              </a:extLst>
            </p:cNvPr>
            <p:cNvSpPr/>
            <p:nvPr/>
          </p:nvSpPr>
          <p:spPr bwMode="gray">
            <a:xfrm>
              <a:off x="7801976" y="2837001"/>
              <a:ext cx="1031629" cy="10331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206">
              <a:extLst>
                <a:ext uri="{FF2B5EF4-FFF2-40B4-BE49-F238E27FC236}">
                  <a16:creationId xmlns:a16="http://schemas.microsoft.com/office/drawing/2014/main" id="{59335CA0-1FB6-44F2-846B-35A3143B5282}"/>
                </a:ext>
              </a:extLst>
            </p:cNvPr>
            <p:cNvSpPr/>
            <p:nvPr/>
          </p:nvSpPr>
          <p:spPr bwMode="gray">
            <a:xfrm>
              <a:off x="7886176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194">
              <a:extLst>
                <a:ext uri="{FF2B5EF4-FFF2-40B4-BE49-F238E27FC236}">
                  <a16:creationId xmlns:a16="http://schemas.microsoft.com/office/drawing/2014/main" id="{959BC4D8-3C8C-4A2D-9E89-7332513E2C44}"/>
                </a:ext>
              </a:extLst>
            </p:cNvPr>
            <p:cNvSpPr/>
            <p:nvPr/>
          </p:nvSpPr>
          <p:spPr bwMode="auto">
            <a:xfrm>
              <a:off x="8095601" y="3099178"/>
              <a:ext cx="419523" cy="443774"/>
            </a:xfrm>
            <a:custGeom>
              <a:cxnLst>
                <a:cxn ang="0">
                  <a:pos x="63" y="38"/>
                </a:cxn>
                <a:cxn ang="0">
                  <a:pos x="63" y="71"/>
                </a:cxn>
                <a:cxn ang="0">
                  <a:pos x="96" y="71"/>
                </a:cxn>
                <a:cxn ang="0">
                  <a:pos x="63" y="38"/>
                </a:cxn>
                <a:cxn ang="0">
                  <a:pos x="118" y="25"/>
                </a:cxn>
                <a:cxn ang="0">
                  <a:pos x="108" y="15"/>
                </a:cxn>
                <a:cxn ang="0">
                  <a:pos x="103" y="16"/>
                </a:cxn>
                <a:cxn ang="0">
                  <a:pos x="100" y="19"/>
                </a:cxn>
                <a:cxn ang="0">
                  <a:pos x="101" y="23"/>
                </a:cxn>
                <a:cxn ang="0">
                  <a:pos x="111" y="33"/>
                </a:cxn>
                <a:cxn ang="0">
                  <a:pos x="116" y="33"/>
                </a:cxn>
                <a:cxn ang="0">
                  <a:pos x="118" y="30"/>
                </a:cxn>
                <a:cxn ang="0">
                  <a:pos x="118" y="25"/>
                </a:cxn>
                <a:cxn ang="0">
                  <a:pos x="116" y="76"/>
                </a:cxn>
                <a:cxn ang="0">
                  <a:pos x="68" y="124"/>
                </a:cxn>
                <a:cxn ang="0">
                  <a:pos x="10" y="76"/>
                </a:cxn>
                <a:cxn ang="0">
                  <a:pos x="5" y="76"/>
                </a:cxn>
                <a:cxn ang="0">
                  <a:pos x="1" y="70"/>
                </a:cxn>
                <a:cxn ang="0">
                  <a:pos x="13" y="50"/>
                </a:cxn>
                <a:cxn ang="0">
                  <a:pos x="20" y="50"/>
                </a:cxn>
                <a:cxn ang="0">
                  <a:pos x="32" y="70"/>
                </a:cxn>
                <a:cxn ang="0">
                  <a:pos x="28" y="76"/>
                </a:cxn>
                <a:cxn ang="0">
                  <a:pos x="24" y="76"/>
                </a:cxn>
                <a:cxn ang="0">
                  <a:pos x="69" y="110"/>
                </a:cxn>
                <a:cxn ang="0">
                  <a:pos x="102" y="78"/>
                </a:cxn>
                <a:cxn ang="0">
                  <a:pos x="63" y="31"/>
                </a:cxn>
                <a:cxn ang="0">
                  <a:pos x="41" y="38"/>
                </a:cxn>
                <a:cxn ang="0">
                  <a:pos x="32" y="36"/>
                </a:cxn>
                <a:cxn ang="0">
                  <a:pos x="33" y="27"/>
                </a:cxn>
                <a:cxn ang="0">
                  <a:pos x="57" y="18"/>
                </a:cxn>
                <a:cxn ang="0">
                  <a:pos x="57" y="10"/>
                </a:cxn>
                <a:cxn ang="0">
                  <a:pos x="51" y="10"/>
                </a:cxn>
                <a:cxn ang="0">
                  <a:pos x="48" y="7"/>
                </a:cxn>
                <a:cxn ang="0">
                  <a:pos x="48" y="3"/>
                </a:cxn>
                <a:cxn ang="0">
                  <a:pos x="51" y="0"/>
                </a:cxn>
                <a:cxn ang="0">
                  <a:pos x="76" y="0"/>
                </a:cxn>
                <a:cxn ang="0">
                  <a:pos x="80" y="3"/>
                </a:cxn>
                <a:cxn ang="0">
                  <a:pos x="80" y="7"/>
                </a:cxn>
                <a:cxn ang="0">
                  <a:pos x="76" y="10"/>
                </a:cxn>
                <a:cxn ang="0">
                  <a:pos x="70" y="10"/>
                </a:cxn>
                <a:cxn ang="0">
                  <a:pos x="70" y="18"/>
                </a:cxn>
                <a:cxn ang="0">
                  <a:pos x="116" y="76"/>
                </a:cxn>
              </a:cxnLst>
              <a:rect b="b" l="0" r="r" t="0"/>
              <a:pathLst>
                <a:path h="127" w="120">
                  <a:moveTo>
                    <a:pt x="63" y="38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51"/>
                    <a:pt x="81" y="38"/>
                    <a:pt x="63" y="38"/>
                  </a:cubicBezTo>
                  <a:moveTo>
                    <a:pt x="118" y="25"/>
                  </a:move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4" y="14"/>
                    <a:pt x="103" y="16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20"/>
                    <a:pt x="99" y="22"/>
                    <a:pt x="101" y="2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2" y="34"/>
                    <a:pt x="114" y="34"/>
                    <a:pt x="116" y="3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0" y="28"/>
                    <a:pt x="119" y="26"/>
                    <a:pt x="118" y="25"/>
                  </a:cubicBezTo>
                  <a:moveTo>
                    <a:pt x="116" y="76"/>
                  </a:moveTo>
                  <a:cubicBezTo>
                    <a:pt x="114" y="101"/>
                    <a:pt x="93" y="122"/>
                    <a:pt x="68" y="124"/>
                  </a:cubicBezTo>
                  <a:cubicBezTo>
                    <a:pt x="38" y="127"/>
                    <a:pt x="13" y="105"/>
                    <a:pt x="1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6"/>
                    <a:pt x="0" y="73"/>
                    <a:pt x="1" y="7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47"/>
                    <a:pt x="19" y="47"/>
                    <a:pt x="20" y="5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3" y="73"/>
                    <a:pt x="31" y="76"/>
                    <a:pt x="2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98"/>
                    <a:pt x="46" y="114"/>
                    <a:pt x="69" y="110"/>
                  </a:cubicBezTo>
                  <a:cubicBezTo>
                    <a:pt x="86" y="108"/>
                    <a:pt x="100" y="94"/>
                    <a:pt x="102" y="78"/>
                  </a:cubicBezTo>
                  <a:cubicBezTo>
                    <a:pt x="107" y="53"/>
                    <a:pt x="87" y="31"/>
                    <a:pt x="63" y="31"/>
                  </a:cubicBezTo>
                  <a:cubicBezTo>
                    <a:pt x="55" y="31"/>
                    <a:pt x="48" y="33"/>
                    <a:pt x="41" y="38"/>
                  </a:cubicBezTo>
                  <a:cubicBezTo>
                    <a:pt x="38" y="40"/>
                    <a:pt x="34" y="39"/>
                    <a:pt x="32" y="36"/>
                  </a:cubicBezTo>
                  <a:cubicBezTo>
                    <a:pt x="29" y="33"/>
                    <a:pt x="30" y="29"/>
                    <a:pt x="33" y="27"/>
                  </a:cubicBezTo>
                  <a:cubicBezTo>
                    <a:pt x="40" y="22"/>
                    <a:pt x="48" y="19"/>
                    <a:pt x="57" y="1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9" y="10"/>
                    <a:pt x="48" y="9"/>
                    <a:pt x="48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"/>
                    <a:pt x="49" y="0"/>
                    <a:pt x="5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0" y="1"/>
                    <a:pt x="80" y="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9"/>
                    <a:pt x="78" y="10"/>
                    <a:pt x="76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98" y="22"/>
                    <a:pt x="119" y="47"/>
                    <a:pt x="116" y="76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7" name="Title 6">
            <a:extLst>
              <a:ext uri="{FF2B5EF4-FFF2-40B4-BE49-F238E27FC236}">
                <a16:creationId xmlns:a16="http://schemas.microsoft.com/office/drawing/2014/main" id="{84206A7C-94C2-4204-9726-2A0780698976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9AFC9D69-1CC4-4374-9812-B7ADAD23D62F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2743062210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11"/>
      <p:bldP grpId="0" spid="57"/>
      <p:bldP grpId="0" spid="5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978A9E10-FFCB-47D0-BB00-8242118A8C1A}"/>
              </a:ext>
            </a:extLst>
          </p:cNvPr>
          <p:cNvSpPr/>
          <p:nvPr/>
        </p:nvSpPr>
        <p:spPr>
          <a:xfrm>
            <a:off x="1585065" y="1971179"/>
            <a:ext cx="1526172" cy="1526171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B2F6717-3DBE-4309-9633-4C69D529A1F0}"/>
              </a:ext>
            </a:extLst>
          </p:cNvPr>
          <p:cNvSpPr/>
          <p:nvPr/>
        </p:nvSpPr>
        <p:spPr>
          <a:xfrm>
            <a:off x="1333498" y="3094842"/>
            <a:ext cx="645688" cy="6456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b="1" lang="en-US" sz="28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6257A8D-ADAB-4F2C-BE8D-5F89A3C30452}"/>
              </a:ext>
            </a:extLst>
          </p:cNvPr>
          <p:cNvGrpSpPr/>
          <p:nvPr/>
        </p:nvGrpSpPr>
        <p:grpSpPr>
          <a:xfrm>
            <a:off x="1375672" y="4070064"/>
            <a:ext cx="1779215" cy="816757"/>
            <a:chOff x="5122025" y="525814"/>
            <a:chExt cx="2020976" cy="927740"/>
          </a:xfrm>
        </p:grpSpPr>
        <p:sp>
          <p:nvSpPr>
            <p:cNvPr id="26" name="文本框 51">
              <a:extLst>
                <a:ext uri="{FF2B5EF4-FFF2-40B4-BE49-F238E27FC236}">
                  <a16:creationId xmlns:a16="http://schemas.microsoft.com/office/drawing/2014/main" id="{98408C69-E27E-45F9-A305-A975C1E412E8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45273C5-3224-45B8-AC2D-592FA446955F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A1BFEE8-4C14-4BB5-A9EA-82F525A1DC83}"/>
              </a:ext>
            </a:extLst>
          </p:cNvPr>
          <p:cNvSpPr/>
          <p:nvPr/>
        </p:nvSpPr>
        <p:spPr bwMode="auto">
          <a:xfrm>
            <a:off x="1984190" y="2426692"/>
            <a:ext cx="727921" cy="615145"/>
          </a:xfrm>
          <a:custGeom>
            <a:gdLst>
              <a:gd fmla="*/ 46038 w 338138" name="connsiteX0"/>
              <a:gd fmla="*/ 261938 h 285751" name="connsiteY0"/>
              <a:gd fmla="*/ 38100 w 338138" name="connsiteX1"/>
              <a:gd fmla="*/ 270670 h 285751" name="connsiteY1"/>
              <a:gd fmla="*/ 46038 w 338138" name="connsiteX2"/>
              <a:gd fmla="*/ 279402 h 285751" name="connsiteY2"/>
              <a:gd fmla="*/ 53976 w 338138" name="connsiteX3"/>
              <a:gd fmla="*/ 270670 h 285751" name="connsiteY3"/>
              <a:gd fmla="*/ 46038 w 338138" name="connsiteX4"/>
              <a:gd fmla="*/ 261938 h 285751" name="connsiteY4"/>
              <a:gd fmla="*/ 288131 w 338138" name="connsiteX5"/>
              <a:gd fmla="*/ 184150 h 285751" name="connsiteY5"/>
              <a:gd fmla="*/ 277812 w 338138" name="connsiteX6"/>
              <a:gd fmla="*/ 194469 h 285751" name="connsiteY6"/>
              <a:gd fmla="*/ 288131 w 338138" name="connsiteX7"/>
              <a:gd fmla="*/ 204788 h 285751" name="connsiteY7"/>
              <a:gd fmla="*/ 298450 w 338138" name="connsiteX8"/>
              <a:gd fmla="*/ 194469 h 285751" name="connsiteY8"/>
              <a:gd fmla="*/ 288131 w 338138" name="connsiteX9"/>
              <a:gd fmla="*/ 184150 h 285751" name="connsiteY9"/>
              <a:gd fmla="*/ 19050 w 338138" name="connsiteX10"/>
              <a:gd fmla="*/ 165100 h 285751" name="connsiteY10"/>
              <a:gd fmla="*/ 19050 w 338138" name="connsiteX11"/>
              <a:gd fmla="*/ 242888 h 285751" name="connsiteY11"/>
              <a:gd fmla="*/ 73025 w 338138" name="connsiteX12"/>
              <a:gd fmla="*/ 242888 h 285751" name="connsiteY12"/>
              <a:gd fmla="*/ 73025 w 338138" name="connsiteX13"/>
              <a:gd fmla="*/ 165100 h 285751" name="connsiteY13"/>
              <a:gd fmla="*/ 12010 w 338138" name="connsiteX14"/>
              <a:gd fmla="*/ 141288 h 285751" name="connsiteY14"/>
              <a:gd fmla="*/ 81400 w 338138" name="connsiteX15"/>
              <a:gd fmla="*/ 141288 h 285751" name="connsiteY15"/>
              <a:gd fmla="*/ 92075 w 338138" name="connsiteX16"/>
              <a:gd fmla="*/ 153107 h 285751" name="connsiteY16"/>
              <a:gd fmla="*/ 92075 w 338138" name="connsiteX17"/>
              <a:gd fmla="*/ 273932 h 285751" name="connsiteY17"/>
              <a:gd fmla="*/ 81400 w 338138" name="connsiteX18"/>
              <a:gd fmla="*/ 285751 h 285751" name="connsiteY18"/>
              <a:gd fmla="*/ 12010 w 338138" name="connsiteX19"/>
              <a:gd fmla="*/ 285751 h 285751" name="connsiteY19"/>
              <a:gd fmla="*/ 0 w 338138" name="connsiteX20"/>
              <a:gd fmla="*/ 273932 h 285751" name="connsiteY20"/>
              <a:gd fmla="*/ 0 w 338138" name="connsiteX21"/>
              <a:gd fmla="*/ 153107 h 285751" name="connsiteY21"/>
              <a:gd fmla="*/ 12010 w 338138" name="connsiteX22"/>
              <a:gd fmla="*/ 141288 h 285751" name="connsiteY22"/>
              <a:gd fmla="*/ 55002 w 338138" name="connsiteX23"/>
              <a:gd fmla="*/ 82550 h 285751" name="connsiteY23"/>
              <a:gd fmla="*/ 175185 w 338138" name="connsiteX24"/>
              <a:gd fmla="*/ 82550 h 285751" name="connsiteY24"/>
              <a:gd fmla="*/ 193675 w 338138" name="connsiteX25"/>
              <a:gd fmla="*/ 99703 h 285751" name="connsiteY25"/>
              <a:gd fmla="*/ 193675 w 338138" name="connsiteX26"/>
              <a:gd fmla="*/ 268597 h 285751" name="connsiteY26"/>
              <a:gd fmla="*/ 175185 w 338138" name="connsiteX27"/>
              <a:gd fmla="*/ 285750 h 285751" name="connsiteY27"/>
              <a:gd fmla="*/ 107830 w 338138" name="connsiteX28"/>
              <a:gd fmla="*/ 285750 h 285751" name="connsiteY28"/>
              <a:gd fmla="*/ 109151 w 338138" name="connsiteX29"/>
              <a:gd fmla="*/ 276514 h 285751" name="connsiteY29"/>
              <a:gd fmla="*/ 109151 w 338138" name="connsiteX30"/>
              <a:gd fmla="*/ 273875 h 285751" name="connsiteY30"/>
              <a:gd fmla="*/ 115754 w 338138" name="connsiteX31"/>
              <a:gd fmla="*/ 275194 h 285751" name="connsiteY31"/>
              <a:gd fmla="*/ 124999 w 338138" name="connsiteX32"/>
              <a:gd fmla="*/ 264639 h 285751" name="connsiteY32"/>
              <a:gd fmla="*/ 115754 w 338138" name="connsiteX33"/>
              <a:gd fmla="*/ 254083 h 285751" name="connsiteY33"/>
              <a:gd fmla="*/ 109151 w 338138" name="connsiteX34"/>
              <a:gd fmla="*/ 256722 h 285751" name="connsiteY34"/>
              <a:gd fmla="*/ 109151 w 338138" name="connsiteX35"/>
              <a:gd fmla="*/ 235610 h 285751" name="connsiteY35"/>
              <a:gd fmla="*/ 168582 w 338138" name="connsiteX36"/>
              <a:gd fmla="*/ 235610 h 285751" name="connsiteY36"/>
              <a:gd fmla="*/ 168582 w 338138" name="connsiteX37"/>
              <a:gd fmla="*/ 110259 h 285751" name="connsiteY37"/>
              <a:gd fmla="*/ 61606 w 338138" name="connsiteX38"/>
              <a:gd fmla="*/ 110259 h 285751" name="connsiteY38"/>
              <a:gd fmla="*/ 61606 w 338138" name="connsiteX39"/>
              <a:gd fmla="*/ 126093 h 285751" name="connsiteY39"/>
              <a:gd fmla="*/ 36512 w 338138" name="connsiteX40"/>
              <a:gd fmla="*/ 126093 h 285751" name="connsiteY40"/>
              <a:gd fmla="*/ 36512 w 338138" name="connsiteX41"/>
              <a:gd fmla="*/ 99703 h 285751" name="connsiteY41"/>
              <a:gd fmla="*/ 55002 w 338138" name="connsiteX42"/>
              <a:gd fmla="*/ 82550 h 285751" name="connsiteY42"/>
              <a:gd fmla="*/ 102729 w 338138" name="connsiteX43"/>
              <a:gd fmla="*/ 0 h 285751" name="connsiteY43"/>
              <a:gd fmla="*/ 305260 w 338138" name="connsiteX44"/>
              <a:gd fmla="*/ 0 h 285751" name="connsiteY44"/>
              <a:gd fmla="*/ 338138 w 338138" name="connsiteX45"/>
              <a:gd fmla="*/ 34237 h 285751" name="connsiteY45"/>
              <a:gd fmla="*/ 338138 w 338138" name="connsiteX46"/>
              <a:gd fmla="*/ 188306 h 285751" name="connsiteY46"/>
              <a:gd fmla="*/ 305260 w 338138" name="connsiteX47"/>
              <a:gd fmla="*/ 221226 h 285751" name="connsiteY47"/>
              <a:gd fmla="*/ 234242 w 338138" name="connsiteX48"/>
              <a:gd fmla="*/ 221226 h 285751" name="connsiteY48"/>
              <a:gd fmla="*/ 234242 w 338138" name="connsiteX49"/>
              <a:gd fmla="*/ 243612 h 285751" name="connsiteY49"/>
              <a:gd fmla="*/ 265806 w 338138" name="connsiteX50"/>
              <a:gd fmla="*/ 243612 h 285751" name="connsiteY50"/>
              <a:gd fmla="*/ 277642 w 338138" name="connsiteX51"/>
              <a:gd fmla="*/ 256780 h 285751" name="connsiteY51"/>
              <a:gd fmla="*/ 277642 w 338138" name="connsiteX52"/>
              <a:gd fmla="*/ 272582 h 285751" name="connsiteY52"/>
              <a:gd fmla="*/ 265806 w 338138" name="connsiteX53"/>
              <a:gd fmla="*/ 285750 h 285751" name="connsiteY53"/>
              <a:gd fmla="*/ 205309 w 338138" name="connsiteX54"/>
              <a:gd fmla="*/ 285750 h 285751" name="connsiteY54"/>
              <a:gd fmla="*/ 210570 w 338138" name="connsiteX55"/>
              <a:gd fmla="*/ 269948 h 285751" name="connsiteY55"/>
              <a:gd fmla="*/ 210570 w 338138" name="connsiteX56"/>
              <a:gd fmla="*/ 213325 h 285751" name="connsiteY56"/>
              <a:gd fmla="*/ 210570 w 338138" name="connsiteX57"/>
              <a:gd fmla="*/ 172504 h 285751" name="connsiteY57"/>
              <a:gd fmla="*/ 296054 w 338138" name="connsiteX58"/>
              <a:gd fmla="*/ 172504 h 285751" name="connsiteY58"/>
              <a:gd fmla="*/ 309205 w 338138" name="connsiteX59"/>
              <a:gd fmla="*/ 159335 h 285751" name="connsiteY59"/>
              <a:gd fmla="*/ 309205 w 338138" name="connsiteX60"/>
              <a:gd fmla="*/ 39504 h 285751" name="connsiteY60"/>
              <a:gd fmla="*/ 296054 w 338138" name="connsiteX61"/>
              <a:gd fmla="*/ 27653 h 285751" name="connsiteY61"/>
              <a:gd fmla="*/ 110620 w 338138" name="connsiteX62"/>
              <a:gd fmla="*/ 27653 h 285751" name="connsiteY62"/>
              <a:gd fmla="*/ 98783 w 338138" name="connsiteX63"/>
              <a:gd fmla="*/ 39504 h 285751" name="connsiteY63"/>
              <a:gd fmla="*/ 98783 w 338138" name="connsiteX64"/>
              <a:gd fmla="*/ 65841 h 285751" name="connsiteY64"/>
              <a:gd fmla="*/ 69850 w 338138" name="connsiteX65"/>
              <a:gd fmla="*/ 65841 h 285751" name="connsiteY65"/>
              <a:gd fmla="*/ 69850 w 338138" name="connsiteX66"/>
              <a:gd fmla="*/ 34237 h 285751" name="connsiteY66"/>
              <a:gd fmla="*/ 102729 w 338138" name="connsiteX67"/>
              <a:gd fmla="*/ 0 h 285751" name="connsiteY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b="b" l="l" r="r" t="t"/>
            <a:pathLst>
              <a:path h="285751" w="338138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9969AE8-C615-4C6F-A286-3F0594610D05}"/>
              </a:ext>
            </a:extLst>
          </p:cNvPr>
          <p:cNvSpPr/>
          <p:nvPr/>
        </p:nvSpPr>
        <p:spPr>
          <a:xfrm>
            <a:off x="9205808" y="1971179"/>
            <a:ext cx="1526172" cy="1526171"/>
          </a:xfrm>
          <a:prstGeom prst="ellipse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6EDC665-C0D7-4A0D-966E-BD55E5C0AEA4}"/>
              </a:ext>
            </a:extLst>
          </p:cNvPr>
          <p:cNvSpPr/>
          <p:nvPr/>
        </p:nvSpPr>
        <p:spPr>
          <a:xfrm>
            <a:off x="8954242" y="3094842"/>
            <a:ext cx="645688" cy="6456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b="1" lang="en-US" sz="28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9C40C0E-B20A-4D37-AB43-3BBFA69A1D29}"/>
              </a:ext>
            </a:extLst>
          </p:cNvPr>
          <p:cNvGrpSpPr/>
          <p:nvPr/>
        </p:nvGrpSpPr>
        <p:grpSpPr>
          <a:xfrm>
            <a:off x="9079287" y="4070064"/>
            <a:ext cx="1779215" cy="816757"/>
            <a:chOff x="5122025" y="525814"/>
            <a:chExt cx="2020976" cy="927740"/>
          </a:xfrm>
        </p:grpSpPr>
        <p:sp>
          <p:nvSpPr>
            <p:cNvPr id="24" name="文本框 49">
              <a:extLst>
                <a:ext uri="{FF2B5EF4-FFF2-40B4-BE49-F238E27FC236}">
                  <a16:creationId xmlns:a16="http://schemas.microsoft.com/office/drawing/2014/main" id="{FA8CA780-1F69-46A9-9243-018E72FDBC63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7D2067B-1D84-4FB5-ACED-53658AA68FB1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7EDD9FD-2AF3-4807-885E-B9F40BC022D0}"/>
              </a:ext>
            </a:extLst>
          </p:cNvPr>
          <p:cNvSpPr/>
          <p:nvPr/>
        </p:nvSpPr>
        <p:spPr bwMode="auto">
          <a:xfrm>
            <a:off x="9669030" y="2480857"/>
            <a:ext cx="599730" cy="506814"/>
          </a:xfrm>
          <a:custGeom>
            <a:gdLst>
              <a:gd fmla="*/ 46038 w 338138" name="connsiteX0"/>
              <a:gd fmla="*/ 261938 h 285751" name="connsiteY0"/>
              <a:gd fmla="*/ 38100 w 338138" name="connsiteX1"/>
              <a:gd fmla="*/ 270670 h 285751" name="connsiteY1"/>
              <a:gd fmla="*/ 46038 w 338138" name="connsiteX2"/>
              <a:gd fmla="*/ 279402 h 285751" name="connsiteY2"/>
              <a:gd fmla="*/ 53976 w 338138" name="connsiteX3"/>
              <a:gd fmla="*/ 270670 h 285751" name="connsiteY3"/>
              <a:gd fmla="*/ 46038 w 338138" name="connsiteX4"/>
              <a:gd fmla="*/ 261938 h 285751" name="connsiteY4"/>
              <a:gd fmla="*/ 288131 w 338138" name="connsiteX5"/>
              <a:gd fmla="*/ 184150 h 285751" name="connsiteY5"/>
              <a:gd fmla="*/ 277812 w 338138" name="connsiteX6"/>
              <a:gd fmla="*/ 194469 h 285751" name="connsiteY6"/>
              <a:gd fmla="*/ 288131 w 338138" name="connsiteX7"/>
              <a:gd fmla="*/ 204788 h 285751" name="connsiteY7"/>
              <a:gd fmla="*/ 298450 w 338138" name="connsiteX8"/>
              <a:gd fmla="*/ 194469 h 285751" name="connsiteY8"/>
              <a:gd fmla="*/ 288131 w 338138" name="connsiteX9"/>
              <a:gd fmla="*/ 184150 h 285751" name="connsiteY9"/>
              <a:gd fmla="*/ 19050 w 338138" name="connsiteX10"/>
              <a:gd fmla="*/ 165100 h 285751" name="connsiteY10"/>
              <a:gd fmla="*/ 19050 w 338138" name="connsiteX11"/>
              <a:gd fmla="*/ 242888 h 285751" name="connsiteY11"/>
              <a:gd fmla="*/ 73025 w 338138" name="connsiteX12"/>
              <a:gd fmla="*/ 242888 h 285751" name="connsiteY12"/>
              <a:gd fmla="*/ 73025 w 338138" name="connsiteX13"/>
              <a:gd fmla="*/ 165100 h 285751" name="connsiteY13"/>
              <a:gd fmla="*/ 12010 w 338138" name="connsiteX14"/>
              <a:gd fmla="*/ 141288 h 285751" name="connsiteY14"/>
              <a:gd fmla="*/ 81400 w 338138" name="connsiteX15"/>
              <a:gd fmla="*/ 141288 h 285751" name="connsiteY15"/>
              <a:gd fmla="*/ 92075 w 338138" name="connsiteX16"/>
              <a:gd fmla="*/ 153107 h 285751" name="connsiteY16"/>
              <a:gd fmla="*/ 92075 w 338138" name="connsiteX17"/>
              <a:gd fmla="*/ 273932 h 285751" name="connsiteY17"/>
              <a:gd fmla="*/ 81400 w 338138" name="connsiteX18"/>
              <a:gd fmla="*/ 285751 h 285751" name="connsiteY18"/>
              <a:gd fmla="*/ 12010 w 338138" name="connsiteX19"/>
              <a:gd fmla="*/ 285751 h 285751" name="connsiteY19"/>
              <a:gd fmla="*/ 0 w 338138" name="connsiteX20"/>
              <a:gd fmla="*/ 273932 h 285751" name="connsiteY20"/>
              <a:gd fmla="*/ 0 w 338138" name="connsiteX21"/>
              <a:gd fmla="*/ 153107 h 285751" name="connsiteY21"/>
              <a:gd fmla="*/ 12010 w 338138" name="connsiteX22"/>
              <a:gd fmla="*/ 141288 h 285751" name="connsiteY22"/>
              <a:gd fmla="*/ 55002 w 338138" name="connsiteX23"/>
              <a:gd fmla="*/ 82550 h 285751" name="connsiteY23"/>
              <a:gd fmla="*/ 175185 w 338138" name="connsiteX24"/>
              <a:gd fmla="*/ 82550 h 285751" name="connsiteY24"/>
              <a:gd fmla="*/ 193675 w 338138" name="connsiteX25"/>
              <a:gd fmla="*/ 99703 h 285751" name="connsiteY25"/>
              <a:gd fmla="*/ 193675 w 338138" name="connsiteX26"/>
              <a:gd fmla="*/ 268597 h 285751" name="connsiteY26"/>
              <a:gd fmla="*/ 175185 w 338138" name="connsiteX27"/>
              <a:gd fmla="*/ 285750 h 285751" name="connsiteY27"/>
              <a:gd fmla="*/ 107830 w 338138" name="connsiteX28"/>
              <a:gd fmla="*/ 285750 h 285751" name="connsiteY28"/>
              <a:gd fmla="*/ 109151 w 338138" name="connsiteX29"/>
              <a:gd fmla="*/ 276514 h 285751" name="connsiteY29"/>
              <a:gd fmla="*/ 109151 w 338138" name="connsiteX30"/>
              <a:gd fmla="*/ 273875 h 285751" name="connsiteY30"/>
              <a:gd fmla="*/ 115754 w 338138" name="connsiteX31"/>
              <a:gd fmla="*/ 275194 h 285751" name="connsiteY31"/>
              <a:gd fmla="*/ 124999 w 338138" name="connsiteX32"/>
              <a:gd fmla="*/ 264639 h 285751" name="connsiteY32"/>
              <a:gd fmla="*/ 115754 w 338138" name="connsiteX33"/>
              <a:gd fmla="*/ 254083 h 285751" name="connsiteY33"/>
              <a:gd fmla="*/ 109151 w 338138" name="connsiteX34"/>
              <a:gd fmla="*/ 256722 h 285751" name="connsiteY34"/>
              <a:gd fmla="*/ 109151 w 338138" name="connsiteX35"/>
              <a:gd fmla="*/ 235610 h 285751" name="connsiteY35"/>
              <a:gd fmla="*/ 168582 w 338138" name="connsiteX36"/>
              <a:gd fmla="*/ 235610 h 285751" name="connsiteY36"/>
              <a:gd fmla="*/ 168582 w 338138" name="connsiteX37"/>
              <a:gd fmla="*/ 110259 h 285751" name="connsiteY37"/>
              <a:gd fmla="*/ 61606 w 338138" name="connsiteX38"/>
              <a:gd fmla="*/ 110259 h 285751" name="connsiteY38"/>
              <a:gd fmla="*/ 61606 w 338138" name="connsiteX39"/>
              <a:gd fmla="*/ 126093 h 285751" name="connsiteY39"/>
              <a:gd fmla="*/ 36512 w 338138" name="connsiteX40"/>
              <a:gd fmla="*/ 126093 h 285751" name="connsiteY40"/>
              <a:gd fmla="*/ 36512 w 338138" name="connsiteX41"/>
              <a:gd fmla="*/ 99703 h 285751" name="connsiteY41"/>
              <a:gd fmla="*/ 55002 w 338138" name="connsiteX42"/>
              <a:gd fmla="*/ 82550 h 285751" name="connsiteY42"/>
              <a:gd fmla="*/ 102729 w 338138" name="connsiteX43"/>
              <a:gd fmla="*/ 0 h 285751" name="connsiteY43"/>
              <a:gd fmla="*/ 305260 w 338138" name="connsiteX44"/>
              <a:gd fmla="*/ 0 h 285751" name="connsiteY44"/>
              <a:gd fmla="*/ 338138 w 338138" name="connsiteX45"/>
              <a:gd fmla="*/ 34237 h 285751" name="connsiteY45"/>
              <a:gd fmla="*/ 338138 w 338138" name="connsiteX46"/>
              <a:gd fmla="*/ 188306 h 285751" name="connsiteY46"/>
              <a:gd fmla="*/ 305260 w 338138" name="connsiteX47"/>
              <a:gd fmla="*/ 221226 h 285751" name="connsiteY47"/>
              <a:gd fmla="*/ 234242 w 338138" name="connsiteX48"/>
              <a:gd fmla="*/ 221226 h 285751" name="connsiteY48"/>
              <a:gd fmla="*/ 234242 w 338138" name="connsiteX49"/>
              <a:gd fmla="*/ 243612 h 285751" name="connsiteY49"/>
              <a:gd fmla="*/ 265806 w 338138" name="connsiteX50"/>
              <a:gd fmla="*/ 243612 h 285751" name="connsiteY50"/>
              <a:gd fmla="*/ 277642 w 338138" name="connsiteX51"/>
              <a:gd fmla="*/ 256780 h 285751" name="connsiteY51"/>
              <a:gd fmla="*/ 277642 w 338138" name="connsiteX52"/>
              <a:gd fmla="*/ 272582 h 285751" name="connsiteY52"/>
              <a:gd fmla="*/ 265806 w 338138" name="connsiteX53"/>
              <a:gd fmla="*/ 285750 h 285751" name="connsiteY53"/>
              <a:gd fmla="*/ 205309 w 338138" name="connsiteX54"/>
              <a:gd fmla="*/ 285750 h 285751" name="connsiteY54"/>
              <a:gd fmla="*/ 210570 w 338138" name="connsiteX55"/>
              <a:gd fmla="*/ 269948 h 285751" name="connsiteY55"/>
              <a:gd fmla="*/ 210570 w 338138" name="connsiteX56"/>
              <a:gd fmla="*/ 213325 h 285751" name="connsiteY56"/>
              <a:gd fmla="*/ 210570 w 338138" name="connsiteX57"/>
              <a:gd fmla="*/ 172504 h 285751" name="connsiteY57"/>
              <a:gd fmla="*/ 296054 w 338138" name="connsiteX58"/>
              <a:gd fmla="*/ 172504 h 285751" name="connsiteY58"/>
              <a:gd fmla="*/ 309205 w 338138" name="connsiteX59"/>
              <a:gd fmla="*/ 159335 h 285751" name="connsiteY59"/>
              <a:gd fmla="*/ 309205 w 338138" name="connsiteX60"/>
              <a:gd fmla="*/ 39504 h 285751" name="connsiteY60"/>
              <a:gd fmla="*/ 296054 w 338138" name="connsiteX61"/>
              <a:gd fmla="*/ 27653 h 285751" name="connsiteY61"/>
              <a:gd fmla="*/ 110620 w 338138" name="connsiteX62"/>
              <a:gd fmla="*/ 27653 h 285751" name="connsiteY62"/>
              <a:gd fmla="*/ 98783 w 338138" name="connsiteX63"/>
              <a:gd fmla="*/ 39504 h 285751" name="connsiteY63"/>
              <a:gd fmla="*/ 98783 w 338138" name="connsiteX64"/>
              <a:gd fmla="*/ 65841 h 285751" name="connsiteY64"/>
              <a:gd fmla="*/ 69850 w 338138" name="connsiteX65"/>
              <a:gd fmla="*/ 65841 h 285751" name="connsiteY65"/>
              <a:gd fmla="*/ 69850 w 338138" name="connsiteX66"/>
              <a:gd fmla="*/ 34237 h 285751" name="connsiteY66"/>
              <a:gd fmla="*/ 102729 w 338138" name="connsiteX67"/>
              <a:gd fmla="*/ 0 h 285751" name="connsiteY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b="b" l="l" r="r" t="t"/>
            <a:pathLst>
              <a:path h="285751" w="338138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8FC7ECE-F33A-4532-9CBF-89B180D24E6E}"/>
              </a:ext>
            </a:extLst>
          </p:cNvPr>
          <p:cNvSpPr/>
          <p:nvPr/>
        </p:nvSpPr>
        <p:spPr>
          <a:xfrm>
            <a:off x="4070065" y="1971179"/>
            <a:ext cx="1526172" cy="1526171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C8FF530-69FD-4BCF-AFB6-95F77FB8C67E}"/>
              </a:ext>
            </a:extLst>
          </p:cNvPr>
          <p:cNvSpPr/>
          <p:nvPr/>
        </p:nvSpPr>
        <p:spPr>
          <a:xfrm>
            <a:off x="3818498" y="3094842"/>
            <a:ext cx="645688" cy="6456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b="1" lang="en-US" sz="28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46E040A-3309-45D2-89E4-B00B5DAF16B9}"/>
              </a:ext>
            </a:extLst>
          </p:cNvPr>
          <p:cNvGrpSpPr/>
          <p:nvPr/>
        </p:nvGrpSpPr>
        <p:grpSpPr>
          <a:xfrm>
            <a:off x="3943544" y="4070064"/>
            <a:ext cx="1779215" cy="816757"/>
            <a:chOff x="5122025" y="525814"/>
            <a:chExt cx="2020976" cy="927740"/>
          </a:xfrm>
        </p:grpSpPr>
        <p:sp>
          <p:nvSpPr>
            <p:cNvPr id="22" name="文本框 47">
              <a:extLst>
                <a:ext uri="{FF2B5EF4-FFF2-40B4-BE49-F238E27FC236}">
                  <a16:creationId xmlns:a16="http://schemas.microsoft.com/office/drawing/2014/main" id="{3581ED1F-51BD-4EBD-BDA3-8A9233735DDE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FB4B3FB-B935-4CE3-A831-C9BFEF1A992B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FDA78576-CB8A-497A-859E-985AAADECFF6}"/>
              </a:ext>
            </a:extLst>
          </p:cNvPr>
          <p:cNvSpPr>
            <a:spLocks noChangeAspect="1"/>
          </p:cNvSpPr>
          <p:nvPr/>
        </p:nvSpPr>
        <p:spPr bwMode="auto">
          <a:xfrm>
            <a:off x="4488125" y="2442692"/>
            <a:ext cx="690053" cy="583144"/>
          </a:xfrm>
          <a:custGeom>
            <a:gdLst>
              <a:gd fmla="*/ 46038 w 338138" name="connsiteX0"/>
              <a:gd fmla="*/ 261938 h 285751" name="connsiteY0"/>
              <a:gd fmla="*/ 38100 w 338138" name="connsiteX1"/>
              <a:gd fmla="*/ 270670 h 285751" name="connsiteY1"/>
              <a:gd fmla="*/ 46038 w 338138" name="connsiteX2"/>
              <a:gd fmla="*/ 279402 h 285751" name="connsiteY2"/>
              <a:gd fmla="*/ 53976 w 338138" name="connsiteX3"/>
              <a:gd fmla="*/ 270670 h 285751" name="connsiteY3"/>
              <a:gd fmla="*/ 46038 w 338138" name="connsiteX4"/>
              <a:gd fmla="*/ 261938 h 285751" name="connsiteY4"/>
              <a:gd fmla="*/ 288131 w 338138" name="connsiteX5"/>
              <a:gd fmla="*/ 184150 h 285751" name="connsiteY5"/>
              <a:gd fmla="*/ 277812 w 338138" name="connsiteX6"/>
              <a:gd fmla="*/ 194469 h 285751" name="connsiteY6"/>
              <a:gd fmla="*/ 288131 w 338138" name="connsiteX7"/>
              <a:gd fmla="*/ 204788 h 285751" name="connsiteY7"/>
              <a:gd fmla="*/ 298450 w 338138" name="connsiteX8"/>
              <a:gd fmla="*/ 194469 h 285751" name="connsiteY8"/>
              <a:gd fmla="*/ 288131 w 338138" name="connsiteX9"/>
              <a:gd fmla="*/ 184150 h 285751" name="connsiteY9"/>
              <a:gd fmla="*/ 19050 w 338138" name="connsiteX10"/>
              <a:gd fmla="*/ 165100 h 285751" name="connsiteY10"/>
              <a:gd fmla="*/ 19050 w 338138" name="connsiteX11"/>
              <a:gd fmla="*/ 242888 h 285751" name="connsiteY11"/>
              <a:gd fmla="*/ 73025 w 338138" name="connsiteX12"/>
              <a:gd fmla="*/ 242888 h 285751" name="connsiteY12"/>
              <a:gd fmla="*/ 73025 w 338138" name="connsiteX13"/>
              <a:gd fmla="*/ 165100 h 285751" name="connsiteY13"/>
              <a:gd fmla="*/ 12010 w 338138" name="connsiteX14"/>
              <a:gd fmla="*/ 141288 h 285751" name="connsiteY14"/>
              <a:gd fmla="*/ 81400 w 338138" name="connsiteX15"/>
              <a:gd fmla="*/ 141288 h 285751" name="connsiteY15"/>
              <a:gd fmla="*/ 92075 w 338138" name="connsiteX16"/>
              <a:gd fmla="*/ 153107 h 285751" name="connsiteY16"/>
              <a:gd fmla="*/ 92075 w 338138" name="connsiteX17"/>
              <a:gd fmla="*/ 273932 h 285751" name="connsiteY17"/>
              <a:gd fmla="*/ 81400 w 338138" name="connsiteX18"/>
              <a:gd fmla="*/ 285751 h 285751" name="connsiteY18"/>
              <a:gd fmla="*/ 12010 w 338138" name="connsiteX19"/>
              <a:gd fmla="*/ 285751 h 285751" name="connsiteY19"/>
              <a:gd fmla="*/ 0 w 338138" name="connsiteX20"/>
              <a:gd fmla="*/ 273932 h 285751" name="connsiteY20"/>
              <a:gd fmla="*/ 0 w 338138" name="connsiteX21"/>
              <a:gd fmla="*/ 153107 h 285751" name="connsiteY21"/>
              <a:gd fmla="*/ 12010 w 338138" name="connsiteX22"/>
              <a:gd fmla="*/ 141288 h 285751" name="connsiteY22"/>
              <a:gd fmla="*/ 55002 w 338138" name="connsiteX23"/>
              <a:gd fmla="*/ 82550 h 285751" name="connsiteY23"/>
              <a:gd fmla="*/ 175185 w 338138" name="connsiteX24"/>
              <a:gd fmla="*/ 82550 h 285751" name="connsiteY24"/>
              <a:gd fmla="*/ 193675 w 338138" name="connsiteX25"/>
              <a:gd fmla="*/ 99703 h 285751" name="connsiteY25"/>
              <a:gd fmla="*/ 193675 w 338138" name="connsiteX26"/>
              <a:gd fmla="*/ 268597 h 285751" name="connsiteY26"/>
              <a:gd fmla="*/ 175185 w 338138" name="connsiteX27"/>
              <a:gd fmla="*/ 285750 h 285751" name="connsiteY27"/>
              <a:gd fmla="*/ 107830 w 338138" name="connsiteX28"/>
              <a:gd fmla="*/ 285750 h 285751" name="connsiteY28"/>
              <a:gd fmla="*/ 109151 w 338138" name="connsiteX29"/>
              <a:gd fmla="*/ 276514 h 285751" name="connsiteY29"/>
              <a:gd fmla="*/ 109151 w 338138" name="connsiteX30"/>
              <a:gd fmla="*/ 273875 h 285751" name="connsiteY30"/>
              <a:gd fmla="*/ 115754 w 338138" name="connsiteX31"/>
              <a:gd fmla="*/ 275194 h 285751" name="connsiteY31"/>
              <a:gd fmla="*/ 124999 w 338138" name="connsiteX32"/>
              <a:gd fmla="*/ 264639 h 285751" name="connsiteY32"/>
              <a:gd fmla="*/ 115754 w 338138" name="connsiteX33"/>
              <a:gd fmla="*/ 254083 h 285751" name="connsiteY33"/>
              <a:gd fmla="*/ 109151 w 338138" name="connsiteX34"/>
              <a:gd fmla="*/ 256722 h 285751" name="connsiteY34"/>
              <a:gd fmla="*/ 109151 w 338138" name="connsiteX35"/>
              <a:gd fmla="*/ 235610 h 285751" name="connsiteY35"/>
              <a:gd fmla="*/ 168582 w 338138" name="connsiteX36"/>
              <a:gd fmla="*/ 235610 h 285751" name="connsiteY36"/>
              <a:gd fmla="*/ 168582 w 338138" name="connsiteX37"/>
              <a:gd fmla="*/ 110259 h 285751" name="connsiteY37"/>
              <a:gd fmla="*/ 61606 w 338138" name="connsiteX38"/>
              <a:gd fmla="*/ 110259 h 285751" name="connsiteY38"/>
              <a:gd fmla="*/ 61606 w 338138" name="connsiteX39"/>
              <a:gd fmla="*/ 126093 h 285751" name="connsiteY39"/>
              <a:gd fmla="*/ 36512 w 338138" name="connsiteX40"/>
              <a:gd fmla="*/ 126093 h 285751" name="connsiteY40"/>
              <a:gd fmla="*/ 36512 w 338138" name="connsiteX41"/>
              <a:gd fmla="*/ 99703 h 285751" name="connsiteY41"/>
              <a:gd fmla="*/ 55002 w 338138" name="connsiteX42"/>
              <a:gd fmla="*/ 82550 h 285751" name="connsiteY42"/>
              <a:gd fmla="*/ 102729 w 338138" name="connsiteX43"/>
              <a:gd fmla="*/ 0 h 285751" name="connsiteY43"/>
              <a:gd fmla="*/ 305260 w 338138" name="connsiteX44"/>
              <a:gd fmla="*/ 0 h 285751" name="connsiteY44"/>
              <a:gd fmla="*/ 338138 w 338138" name="connsiteX45"/>
              <a:gd fmla="*/ 34237 h 285751" name="connsiteY45"/>
              <a:gd fmla="*/ 338138 w 338138" name="connsiteX46"/>
              <a:gd fmla="*/ 188306 h 285751" name="connsiteY46"/>
              <a:gd fmla="*/ 305260 w 338138" name="connsiteX47"/>
              <a:gd fmla="*/ 221226 h 285751" name="connsiteY47"/>
              <a:gd fmla="*/ 234242 w 338138" name="connsiteX48"/>
              <a:gd fmla="*/ 221226 h 285751" name="connsiteY48"/>
              <a:gd fmla="*/ 234242 w 338138" name="connsiteX49"/>
              <a:gd fmla="*/ 243612 h 285751" name="connsiteY49"/>
              <a:gd fmla="*/ 265806 w 338138" name="connsiteX50"/>
              <a:gd fmla="*/ 243612 h 285751" name="connsiteY50"/>
              <a:gd fmla="*/ 277642 w 338138" name="connsiteX51"/>
              <a:gd fmla="*/ 256780 h 285751" name="connsiteY51"/>
              <a:gd fmla="*/ 277642 w 338138" name="connsiteX52"/>
              <a:gd fmla="*/ 272582 h 285751" name="connsiteY52"/>
              <a:gd fmla="*/ 265806 w 338138" name="connsiteX53"/>
              <a:gd fmla="*/ 285750 h 285751" name="connsiteY53"/>
              <a:gd fmla="*/ 205309 w 338138" name="connsiteX54"/>
              <a:gd fmla="*/ 285750 h 285751" name="connsiteY54"/>
              <a:gd fmla="*/ 210570 w 338138" name="connsiteX55"/>
              <a:gd fmla="*/ 269948 h 285751" name="connsiteY55"/>
              <a:gd fmla="*/ 210570 w 338138" name="connsiteX56"/>
              <a:gd fmla="*/ 213325 h 285751" name="connsiteY56"/>
              <a:gd fmla="*/ 210570 w 338138" name="connsiteX57"/>
              <a:gd fmla="*/ 172504 h 285751" name="connsiteY57"/>
              <a:gd fmla="*/ 296054 w 338138" name="connsiteX58"/>
              <a:gd fmla="*/ 172504 h 285751" name="connsiteY58"/>
              <a:gd fmla="*/ 309205 w 338138" name="connsiteX59"/>
              <a:gd fmla="*/ 159335 h 285751" name="connsiteY59"/>
              <a:gd fmla="*/ 309205 w 338138" name="connsiteX60"/>
              <a:gd fmla="*/ 39504 h 285751" name="connsiteY60"/>
              <a:gd fmla="*/ 296054 w 338138" name="connsiteX61"/>
              <a:gd fmla="*/ 27653 h 285751" name="connsiteY61"/>
              <a:gd fmla="*/ 110620 w 338138" name="connsiteX62"/>
              <a:gd fmla="*/ 27653 h 285751" name="connsiteY62"/>
              <a:gd fmla="*/ 98783 w 338138" name="connsiteX63"/>
              <a:gd fmla="*/ 39504 h 285751" name="connsiteY63"/>
              <a:gd fmla="*/ 98783 w 338138" name="connsiteX64"/>
              <a:gd fmla="*/ 65841 h 285751" name="connsiteY64"/>
              <a:gd fmla="*/ 69850 w 338138" name="connsiteX65"/>
              <a:gd fmla="*/ 65841 h 285751" name="connsiteY65"/>
              <a:gd fmla="*/ 69850 w 338138" name="connsiteX66"/>
              <a:gd fmla="*/ 34237 h 285751" name="connsiteY66"/>
              <a:gd fmla="*/ 102729 w 338138" name="connsiteX67"/>
              <a:gd fmla="*/ 0 h 285751" name="connsiteY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b="b" l="l" r="r" t="t"/>
            <a:pathLst>
              <a:path h="285751" w="338138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5579E1C-E53A-41C7-A401-0DD5248442D3}"/>
              </a:ext>
            </a:extLst>
          </p:cNvPr>
          <p:cNvSpPr/>
          <p:nvPr/>
        </p:nvSpPr>
        <p:spPr>
          <a:xfrm>
            <a:off x="6637936" y="1971179"/>
            <a:ext cx="1526172" cy="1526171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5911A9F-C0D7-4C16-9F77-207C562A9E45}"/>
              </a:ext>
            </a:extLst>
          </p:cNvPr>
          <p:cNvSpPr/>
          <p:nvPr/>
        </p:nvSpPr>
        <p:spPr>
          <a:xfrm>
            <a:off x="6386369" y="3094842"/>
            <a:ext cx="645688" cy="64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b="1" lang="en-US" sz="28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A4DBA22-5049-4637-B078-DD1BF6A26D64}"/>
              </a:ext>
            </a:extLst>
          </p:cNvPr>
          <p:cNvGrpSpPr/>
          <p:nvPr/>
        </p:nvGrpSpPr>
        <p:grpSpPr>
          <a:xfrm>
            <a:off x="6511415" y="4070064"/>
            <a:ext cx="1779215" cy="816757"/>
            <a:chOff x="5122025" y="525814"/>
            <a:chExt cx="2020976" cy="927740"/>
          </a:xfrm>
        </p:grpSpPr>
        <p:sp>
          <p:nvSpPr>
            <p:cNvPr id="20" name="文本框 45">
              <a:extLst>
                <a:ext uri="{FF2B5EF4-FFF2-40B4-BE49-F238E27FC236}">
                  <a16:creationId xmlns:a16="http://schemas.microsoft.com/office/drawing/2014/main" id="{D26B9452-B152-47A5-A387-48F313A587A5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0CC8AE2-9EEB-4CF4-9277-A66E37F7436E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446FBCB4-FC4A-4ABB-A1FA-F70D56262317}"/>
              </a:ext>
            </a:extLst>
          </p:cNvPr>
          <p:cNvSpPr/>
          <p:nvPr/>
        </p:nvSpPr>
        <p:spPr bwMode="auto">
          <a:xfrm>
            <a:off x="7129168" y="2513460"/>
            <a:ext cx="543708" cy="459472"/>
          </a:xfrm>
          <a:custGeom>
            <a:gdLst>
              <a:gd fmla="*/ 46038 w 338138" name="connsiteX0"/>
              <a:gd fmla="*/ 261938 h 285751" name="connsiteY0"/>
              <a:gd fmla="*/ 38100 w 338138" name="connsiteX1"/>
              <a:gd fmla="*/ 270670 h 285751" name="connsiteY1"/>
              <a:gd fmla="*/ 46038 w 338138" name="connsiteX2"/>
              <a:gd fmla="*/ 279402 h 285751" name="connsiteY2"/>
              <a:gd fmla="*/ 53976 w 338138" name="connsiteX3"/>
              <a:gd fmla="*/ 270670 h 285751" name="connsiteY3"/>
              <a:gd fmla="*/ 46038 w 338138" name="connsiteX4"/>
              <a:gd fmla="*/ 261938 h 285751" name="connsiteY4"/>
              <a:gd fmla="*/ 288131 w 338138" name="connsiteX5"/>
              <a:gd fmla="*/ 184150 h 285751" name="connsiteY5"/>
              <a:gd fmla="*/ 277812 w 338138" name="connsiteX6"/>
              <a:gd fmla="*/ 194469 h 285751" name="connsiteY6"/>
              <a:gd fmla="*/ 288131 w 338138" name="connsiteX7"/>
              <a:gd fmla="*/ 204788 h 285751" name="connsiteY7"/>
              <a:gd fmla="*/ 298450 w 338138" name="connsiteX8"/>
              <a:gd fmla="*/ 194469 h 285751" name="connsiteY8"/>
              <a:gd fmla="*/ 288131 w 338138" name="connsiteX9"/>
              <a:gd fmla="*/ 184150 h 285751" name="connsiteY9"/>
              <a:gd fmla="*/ 19050 w 338138" name="connsiteX10"/>
              <a:gd fmla="*/ 165100 h 285751" name="connsiteY10"/>
              <a:gd fmla="*/ 19050 w 338138" name="connsiteX11"/>
              <a:gd fmla="*/ 242888 h 285751" name="connsiteY11"/>
              <a:gd fmla="*/ 73025 w 338138" name="connsiteX12"/>
              <a:gd fmla="*/ 242888 h 285751" name="connsiteY12"/>
              <a:gd fmla="*/ 73025 w 338138" name="connsiteX13"/>
              <a:gd fmla="*/ 165100 h 285751" name="connsiteY13"/>
              <a:gd fmla="*/ 12010 w 338138" name="connsiteX14"/>
              <a:gd fmla="*/ 141288 h 285751" name="connsiteY14"/>
              <a:gd fmla="*/ 81400 w 338138" name="connsiteX15"/>
              <a:gd fmla="*/ 141288 h 285751" name="connsiteY15"/>
              <a:gd fmla="*/ 92075 w 338138" name="connsiteX16"/>
              <a:gd fmla="*/ 153107 h 285751" name="connsiteY16"/>
              <a:gd fmla="*/ 92075 w 338138" name="connsiteX17"/>
              <a:gd fmla="*/ 273932 h 285751" name="connsiteY17"/>
              <a:gd fmla="*/ 81400 w 338138" name="connsiteX18"/>
              <a:gd fmla="*/ 285751 h 285751" name="connsiteY18"/>
              <a:gd fmla="*/ 12010 w 338138" name="connsiteX19"/>
              <a:gd fmla="*/ 285751 h 285751" name="connsiteY19"/>
              <a:gd fmla="*/ 0 w 338138" name="connsiteX20"/>
              <a:gd fmla="*/ 273932 h 285751" name="connsiteY20"/>
              <a:gd fmla="*/ 0 w 338138" name="connsiteX21"/>
              <a:gd fmla="*/ 153107 h 285751" name="connsiteY21"/>
              <a:gd fmla="*/ 12010 w 338138" name="connsiteX22"/>
              <a:gd fmla="*/ 141288 h 285751" name="connsiteY22"/>
              <a:gd fmla="*/ 55002 w 338138" name="connsiteX23"/>
              <a:gd fmla="*/ 82550 h 285751" name="connsiteY23"/>
              <a:gd fmla="*/ 175185 w 338138" name="connsiteX24"/>
              <a:gd fmla="*/ 82550 h 285751" name="connsiteY24"/>
              <a:gd fmla="*/ 193675 w 338138" name="connsiteX25"/>
              <a:gd fmla="*/ 99703 h 285751" name="connsiteY25"/>
              <a:gd fmla="*/ 193675 w 338138" name="connsiteX26"/>
              <a:gd fmla="*/ 268597 h 285751" name="connsiteY26"/>
              <a:gd fmla="*/ 175185 w 338138" name="connsiteX27"/>
              <a:gd fmla="*/ 285750 h 285751" name="connsiteY27"/>
              <a:gd fmla="*/ 107830 w 338138" name="connsiteX28"/>
              <a:gd fmla="*/ 285750 h 285751" name="connsiteY28"/>
              <a:gd fmla="*/ 109151 w 338138" name="connsiteX29"/>
              <a:gd fmla="*/ 276514 h 285751" name="connsiteY29"/>
              <a:gd fmla="*/ 109151 w 338138" name="connsiteX30"/>
              <a:gd fmla="*/ 273875 h 285751" name="connsiteY30"/>
              <a:gd fmla="*/ 115754 w 338138" name="connsiteX31"/>
              <a:gd fmla="*/ 275194 h 285751" name="connsiteY31"/>
              <a:gd fmla="*/ 124999 w 338138" name="connsiteX32"/>
              <a:gd fmla="*/ 264639 h 285751" name="connsiteY32"/>
              <a:gd fmla="*/ 115754 w 338138" name="connsiteX33"/>
              <a:gd fmla="*/ 254083 h 285751" name="connsiteY33"/>
              <a:gd fmla="*/ 109151 w 338138" name="connsiteX34"/>
              <a:gd fmla="*/ 256722 h 285751" name="connsiteY34"/>
              <a:gd fmla="*/ 109151 w 338138" name="connsiteX35"/>
              <a:gd fmla="*/ 235610 h 285751" name="connsiteY35"/>
              <a:gd fmla="*/ 168582 w 338138" name="connsiteX36"/>
              <a:gd fmla="*/ 235610 h 285751" name="connsiteY36"/>
              <a:gd fmla="*/ 168582 w 338138" name="connsiteX37"/>
              <a:gd fmla="*/ 110259 h 285751" name="connsiteY37"/>
              <a:gd fmla="*/ 61606 w 338138" name="connsiteX38"/>
              <a:gd fmla="*/ 110259 h 285751" name="connsiteY38"/>
              <a:gd fmla="*/ 61606 w 338138" name="connsiteX39"/>
              <a:gd fmla="*/ 126093 h 285751" name="connsiteY39"/>
              <a:gd fmla="*/ 36512 w 338138" name="connsiteX40"/>
              <a:gd fmla="*/ 126093 h 285751" name="connsiteY40"/>
              <a:gd fmla="*/ 36512 w 338138" name="connsiteX41"/>
              <a:gd fmla="*/ 99703 h 285751" name="connsiteY41"/>
              <a:gd fmla="*/ 55002 w 338138" name="connsiteX42"/>
              <a:gd fmla="*/ 82550 h 285751" name="connsiteY42"/>
              <a:gd fmla="*/ 102729 w 338138" name="connsiteX43"/>
              <a:gd fmla="*/ 0 h 285751" name="connsiteY43"/>
              <a:gd fmla="*/ 305260 w 338138" name="connsiteX44"/>
              <a:gd fmla="*/ 0 h 285751" name="connsiteY44"/>
              <a:gd fmla="*/ 338138 w 338138" name="connsiteX45"/>
              <a:gd fmla="*/ 34237 h 285751" name="connsiteY45"/>
              <a:gd fmla="*/ 338138 w 338138" name="connsiteX46"/>
              <a:gd fmla="*/ 188306 h 285751" name="connsiteY46"/>
              <a:gd fmla="*/ 305260 w 338138" name="connsiteX47"/>
              <a:gd fmla="*/ 221226 h 285751" name="connsiteY47"/>
              <a:gd fmla="*/ 234242 w 338138" name="connsiteX48"/>
              <a:gd fmla="*/ 221226 h 285751" name="connsiteY48"/>
              <a:gd fmla="*/ 234242 w 338138" name="connsiteX49"/>
              <a:gd fmla="*/ 243612 h 285751" name="connsiteY49"/>
              <a:gd fmla="*/ 265806 w 338138" name="connsiteX50"/>
              <a:gd fmla="*/ 243612 h 285751" name="connsiteY50"/>
              <a:gd fmla="*/ 277642 w 338138" name="connsiteX51"/>
              <a:gd fmla="*/ 256780 h 285751" name="connsiteY51"/>
              <a:gd fmla="*/ 277642 w 338138" name="connsiteX52"/>
              <a:gd fmla="*/ 272582 h 285751" name="connsiteY52"/>
              <a:gd fmla="*/ 265806 w 338138" name="connsiteX53"/>
              <a:gd fmla="*/ 285750 h 285751" name="connsiteY53"/>
              <a:gd fmla="*/ 205309 w 338138" name="connsiteX54"/>
              <a:gd fmla="*/ 285750 h 285751" name="connsiteY54"/>
              <a:gd fmla="*/ 210570 w 338138" name="connsiteX55"/>
              <a:gd fmla="*/ 269948 h 285751" name="connsiteY55"/>
              <a:gd fmla="*/ 210570 w 338138" name="connsiteX56"/>
              <a:gd fmla="*/ 213325 h 285751" name="connsiteY56"/>
              <a:gd fmla="*/ 210570 w 338138" name="connsiteX57"/>
              <a:gd fmla="*/ 172504 h 285751" name="connsiteY57"/>
              <a:gd fmla="*/ 296054 w 338138" name="connsiteX58"/>
              <a:gd fmla="*/ 172504 h 285751" name="connsiteY58"/>
              <a:gd fmla="*/ 309205 w 338138" name="connsiteX59"/>
              <a:gd fmla="*/ 159335 h 285751" name="connsiteY59"/>
              <a:gd fmla="*/ 309205 w 338138" name="connsiteX60"/>
              <a:gd fmla="*/ 39504 h 285751" name="connsiteY60"/>
              <a:gd fmla="*/ 296054 w 338138" name="connsiteX61"/>
              <a:gd fmla="*/ 27653 h 285751" name="connsiteY61"/>
              <a:gd fmla="*/ 110620 w 338138" name="connsiteX62"/>
              <a:gd fmla="*/ 27653 h 285751" name="connsiteY62"/>
              <a:gd fmla="*/ 98783 w 338138" name="connsiteX63"/>
              <a:gd fmla="*/ 39504 h 285751" name="connsiteY63"/>
              <a:gd fmla="*/ 98783 w 338138" name="connsiteX64"/>
              <a:gd fmla="*/ 65841 h 285751" name="connsiteY64"/>
              <a:gd fmla="*/ 69850 w 338138" name="connsiteX65"/>
              <a:gd fmla="*/ 65841 h 285751" name="connsiteY65"/>
              <a:gd fmla="*/ 69850 w 338138" name="connsiteX66"/>
              <a:gd fmla="*/ 34237 h 285751" name="connsiteY66"/>
              <a:gd fmla="*/ 102729 w 338138" name="connsiteX67"/>
              <a:gd fmla="*/ 0 h 285751" name="connsiteY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b="b" l="l" r="r" t="t"/>
            <a:pathLst>
              <a:path h="285751" w="338138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Title 6">
            <a:extLst>
              <a:ext uri="{FF2B5EF4-FFF2-40B4-BE49-F238E27FC236}">
                <a16:creationId xmlns:a16="http://schemas.microsoft.com/office/drawing/2014/main" id="{8B148B69-384A-415E-89A1-803CAD5B398E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74E4A63-B324-4856-95C7-D48E212655F2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3912393755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7"/>
      <p:bldP grpId="0" spid="8"/>
      <p:bldP grpId="0" spid="9"/>
      <p:bldP grpId="0" spid="11"/>
      <p:bldP grpId="0" spid="12"/>
      <p:bldP grpId="0" spid="13"/>
      <p:bldP grpId="0" spid="15"/>
      <p:bldP grpId="0" spid="16"/>
      <p:bldP grpId="0" spid="17"/>
      <p:bldP grpId="0" spid="19"/>
      <p:bldP grpId="0" spid="28"/>
      <p:bldP grpId="0" spid="2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FE0CDE41-BDC4-414E-A409-90F58B4793C6}"/>
              </a:ext>
            </a:extLst>
          </p:cNvPr>
          <p:cNvSpPr/>
          <p:nvPr/>
        </p:nvSpPr>
        <p:spPr>
          <a:xfrm>
            <a:off x="6029255" y="3628285"/>
            <a:ext cx="2392973" cy="2359525"/>
          </a:xfrm>
          <a:custGeom>
            <a:rect b="b" l="l" r="r" t="t"/>
            <a:pathLst>
              <a:path h="2124329" w="2154443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t" anchorCtr="1" bIns="60960" compatLnSpc="1" lIns="360000" rIns="360000" tIns="360000" vert="horz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5" name="Freeform: Shape 1">
            <a:extLst>
              <a:ext uri="{FF2B5EF4-FFF2-40B4-BE49-F238E27FC236}">
                <a16:creationId xmlns:a16="http://schemas.microsoft.com/office/drawing/2014/main" id="{F7A03654-7367-4563-BD49-B0601BEE7D8F}"/>
              </a:ext>
            </a:extLst>
          </p:cNvPr>
          <p:cNvSpPr/>
          <p:nvPr/>
        </p:nvSpPr>
        <p:spPr>
          <a:xfrm flipH="1" flipV="1">
            <a:off x="8134584" y="1268760"/>
            <a:ext cx="2392973" cy="2359525"/>
          </a:xfrm>
          <a:custGeom>
            <a:rect b="b" l="l" r="r" t="t"/>
            <a:pathLst>
              <a:path h="2124329" w="2154443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3">
            <a:extLst>
              <a:ext uri="{FF2B5EF4-FFF2-40B4-BE49-F238E27FC236}">
                <a16:creationId xmlns:a16="http://schemas.microsoft.com/office/drawing/2014/main" id="{F6EB6A46-8490-45D9-B39A-161868BA293A}"/>
              </a:ext>
            </a:extLst>
          </p:cNvPr>
          <p:cNvSpPr/>
          <p:nvPr/>
        </p:nvSpPr>
        <p:spPr>
          <a:xfrm flipH="1" flipV="1">
            <a:off x="3935760" y="1268760"/>
            <a:ext cx="2392973" cy="2359525"/>
          </a:xfrm>
          <a:custGeom>
            <a:rect b="b" l="l" r="r" t="t"/>
            <a:pathLst>
              <a:path h="2124329" w="2154443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9188209C-F303-4797-91A7-C06908EC4E49}"/>
              </a:ext>
            </a:extLst>
          </p:cNvPr>
          <p:cNvSpPr/>
          <p:nvPr/>
        </p:nvSpPr>
        <p:spPr>
          <a:xfrm>
            <a:off x="1836059" y="3628285"/>
            <a:ext cx="2392973" cy="2359525"/>
          </a:xfrm>
          <a:custGeom>
            <a:rect b="b" l="l" r="r" t="t"/>
            <a:pathLst>
              <a:path h="2124329" w="2154443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</a:ln>
        </p:spPr>
        <p:txBody>
          <a:bodyPr anchor="t" anchorCtr="1" bIns="60960" compatLnSpc="1" lIns="360000" rIns="360000" tIns="360000" vert="horz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10FCEE50-1B2E-47AA-8DBD-B051317E7236}"/>
              </a:ext>
            </a:extLst>
          </p:cNvPr>
          <p:cNvSpPr/>
          <p:nvPr/>
        </p:nvSpPr>
        <p:spPr bwMode="auto">
          <a:xfrm>
            <a:off x="1836063" y="2431801"/>
            <a:ext cx="2393753" cy="1196487"/>
          </a:xfrm>
          <a:custGeom>
            <a:gdLst>
              <a:gd fmla="*/ 1624 w 3069" name="T0"/>
              <a:gd fmla="*/ 381 h 1534" name="T1"/>
              <a:gd fmla="*/ 1768 w 3069" name="T2"/>
              <a:gd fmla="*/ 400 h 1534" name="T3"/>
              <a:gd fmla="*/ 1906 w 3069" name="T4"/>
              <a:gd fmla="*/ 437 h 1534" name="T5"/>
              <a:gd fmla="*/ 2036 w 3069" name="T6"/>
              <a:gd fmla="*/ 490 h 1534" name="T7"/>
              <a:gd fmla="*/ 2159 w 3069" name="T8"/>
              <a:gd fmla="*/ 559 h 1534" name="T9"/>
              <a:gd fmla="*/ 2271 w 3069" name="T10"/>
              <a:gd fmla="*/ 641 h 1534" name="T11"/>
              <a:gd fmla="*/ 2372 w 3069" name="T12"/>
              <a:gd fmla="*/ 736 h 1534" name="T13"/>
              <a:gd fmla="*/ 2462 w 3069" name="T14"/>
              <a:gd fmla="*/ 841 h 1534" name="T15"/>
              <a:gd fmla="*/ 2538 w 3069" name="T16"/>
              <a:gd fmla="*/ 958 h 1534" name="T17"/>
              <a:gd fmla="*/ 2601 w 3069" name="T18"/>
              <a:gd fmla="*/ 1083 h 1534" name="T19"/>
              <a:gd fmla="*/ 2648 w 3069" name="T20"/>
              <a:gd fmla="*/ 1217 h 1534" name="T21"/>
              <a:gd fmla="*/ 2679 w 3069" name="T22"/>
              <a:gd fmla="*/ 1358 h 1534" name="T23"/>
              <a:gd fmla="*/ 2692 w 3069" name="T24"/>
              <a:gd fmla="*/ 1504 h 1534" name="T25"/>
              <a:gd fmla="*/ 3067 w 3069" name="T26"/>
              <a:gd fmla="*/ 1455 h 1534" name="T27"/>
              <a:gd fmla="*/ 3045 w 3069" name="T28"/>
              <a:gd fmla="*/ 1262 h 1534" name="T29"/>
              <a:gd fmla="*/ 3000 w 3069" name="T30"/>
              <a:gd fmla="*/ 1078 h 1534" name="T31"/>
              <a:gd fmla="*/ 2933 w 3069" name="T32"/>
              <a:gd fmla="*/ 903 h 1534" name="T33"/>
              <a:gd fmla="*/ 2846 w 3069" name="T34"/>
              <a:gd fmla="*/ 739 h 1534" name="T35"/>
              <a:gd fmla="*/ 2742 w 3069" name="T36"/>
              <a:gd fmla="*/ 587 h 1534" name="T37"/>
              <a:gd fmla="*/ 2619 w 3069" name="T38"/>
              <a:gd fmla="*/ 449 h 1534" name="T39"/>
              <a:gd fmla="*/ 2482 w 3069" name="T40"/>
              <a:gd fmla="*/ 327 h 1534" name="T41"/>
              <a:gd fmla="*/ 2330 w 3069" name="T42"/>
              <a:gd fmla="*/ 222 h 1534" name="T43"/>
              <a:gd fmla="*/ 2166 w 3069" name="T44"/>
              <a:gd fmla="*/ 135 h 1534" name="T45"/>
              <a:gd fmla="*/ 1990 w 3069" name="T46"/>
              <a:gd fmla="*/ 69 h 1534" name="T47"/>
              <a:gd fmla="*/ 1806 w 3069" name="T48"/>
              <a:gd fmla="*/ 23 h 1534" name="T49"/>
              <a:gd fmla="*/ 1614 w 3069" name="T50"/>
              <a:gd fmla="*/ 2 h 1534" name="T51"/>
              <a:gd fmla="*/ 1455 w 3069" name="T52"/>
              <a:gd fmla="*/ 2 h 1534" name="T53"/>
              <a:gd fmla="*/ 1263 w 3069" name="T54"/>
              <a:gd fmla="*/ 23 h 1534" name="T55"/>
              <a:gd fmla="*/ 1079 w 3069" name="T56"/>
              <a:gd fmla="*/ 69 h 1534" name="T57"/>
              <a:gd fmla="*/ 903 w 3069" name="T58"/>
              <a:gd fmla="*/ 135 h 1534" name="T59"/>
              <a:gd fmla="*/ 739 w 3069" name="T60"/>
              <a:gd fmla="*/ 222 h 1534" name="T61"/>
              <a:gd fmla="*/ 587 w 3069" name="T62"/>
              <a:gd fmla="*/ 327 h 1534" name="T63"/>
              <a:gd fmla="*/ 450 w 3069" name="T64"/>
              <a:gd fmla="*/ 449 h 1534" name="T65"/>
              <a:gd fmla="*/ 327 w 3069" name="T66"/>
              <a:gd fmla="*/ 587 h 1534" name="T67"/>
              <a:gd fmla="*/ 223 w 3069" name="T68"/>
              <a:gd fmla="*/ 739 h 1534" name="T69"/>
              <a:gd fmla="*/ 135 w 3069" name="T70"/>
              <a:gd fmla="*/ 903 h 1534" name="T71"/>
              <a:gd fmla="*/ 69 w 3069" name="T72"/>
              <a:gd fmla="*/ 1078 h 1534" name="T73"/>
              <a:gd fmla="*/ 25 w 3069" name="T74"/>
              <a:gd fmla="*/ 1262 h 1534" name="T75"/>
              <a:gd fmla="*/ 2 w 3069" name="T76"/>
              <a:gd fmla="*/ 1455 h 1534" name="T77"/>
              <a:gd fmla="*/ 377 w 3069" name="T78"/>
              <a:gd fmla="*/ 1504 h 1534" name="T79"/>
              <a:gd fmla="*/ 390 w 3069" name="T80"/>
              <a:gd fmla="*/ 1358 h 1534" name="T81"/>
              <a:gd fmla="*/ 421 w 3069" name="T82"/>
              <a:gd fmla="*/ 1217 h 1534" name="T83"/>
              <a:gd fmla="*/ 468 w 3069" name="T84"/>
              <a:gd fmla="*/ 1083 h 1534" name="T85"/>
              <a:gd fmla="*/ 531 w 3069" name="T86"/>
              <a:gd fmla="*/ 958 h 1534" name="T87"/>
              <a:gd fmla="*/ 608 w 3069" name="T88"/>
              <a:gd fmla="*/ 841 h 1534" name="T89"/>
              <a:gd fmla="*/ 697 w 3069" name="T90"/>
              <a:gd fmla="*/ 736 h 1534" name="T91"/>
              <a:gd fmla="*/ 798 w 3069" name="T92"/>
              <a:gd fmla="*/ 641 h 1534" name="T93"/>
              <a:gd fmla="*/ 910 w 3069" name="T94"/>
              <a:gd fmla="*/ 559 h 1534" name="T95"/>
              <a:gd fmla="*/ 1033 w 3069" name="T96"/>
              <a:gd fmla="*/ 490 h 1534" name="T97"/>
              <a:gd fmla="*/ 1163 w 3069" name="T98"/>
              <a:gd fmla="*/ 437 h 1534" name="T99"/>
              <a:gd fmla="*/ 1302 w 3069" name="T100"/>
              <a:gd fmla="*/ 400 h 1534" name="T101"/>
              <a:gd fmla="*/ 1446 w 3069" name="T102"/>
              <a:gd fmla="*/ 381 h 1534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534" w="3069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C46E37C3-38EE-4327-A9EA-A41B1F7EF8A1}"/>
              </a:ext>
            </a:extLst>
          </p:cNvPr>
          <p:cNvSpPr/>
          <p:nvPr/>
        </p:nvSpPr>
        <p:spPr bwMode="auto">
          <a:xfrm>
            <a:off x="8134584" y="3628288"/>
            <a:ext cx="2392973" cy="1196487"/>
          </a:xfrm>
          <a:custGeom>
            <a:gdLst>
              <a:gd fmla="*/ 1444 w 3068" name="T0"/>
              <a:gd fmla="*/ 1153 h 1534" name="T1"/>
              <a:gd fmla="*/ 1300 w 3068" name="T2"/>
              <a:gd fmla="*/ 1134 h 1534" name="T3"/>
              <a:gd fmla="*/ 1163 w 3068" name="T4"/>
              <a:gd fmla="*/ 1097 h 1534" name="T5"/>
              <a:gd fmla="*/ 1032 w 3068" name="T6"/>
              <a:gd fmla="*/ 1044 h 1534" name="T7"/>
              <a:gd fmla="*/ 910 w 3068" name="T8"/>
              <a:gd fmla="*/ 975 h 1534" name="T9"/>
              <a:gd fmla="*/ 797 w 3068" name="T10"/>
              <a:gd fmla="*/ 893 h 1534" name="T11"/>
              <a:gd fmla="*/ 696 w 3068" name="T12"/>
              <a:gd fmla="*/ 798 h 1534" name="T13"/>
              <a:gd fmla="*/ 606 w 3068" name="T14"/>
              <a:gd fmla="*/ 693 h 1534" name="T15"/>
              <a:gd fmla="*/ 530 w 3068" name="T16"/>
              <a:gd fmla="*/ 576 h 1534" name="T17"/>
              <a:gd fmla="*/ 467 w 3068" name="T18"/>
              <a:gd fmla="*/ 451 h 1534" name="T19"/>
              <a:gd fmla="*/ 420 w 3068" name="T20"/>
              <a:gd fmla="*/ 317 h 1534" name="T21"/>
              <a:gd fmla="*/ 390 w 3068" name="T22"/>
              <a:gd fmla="*/ 176 h 1534" name="T23"/>
              <a:gd fmla="*/ 376 w 3068" name="T24"/>
              <a:gd fmla="*/ 30 h 1534" name="T25"/>
              <a:gd fmla="*/ 1 w 3068" name="T26"/>
              <a:gd fmla="*/ 79 h 1534" name="T27"/>
              <a:gd fmla="*/ 23 w 3068" name="T28"/>
              <a:gd fmla="*/ 272 h 1534" name="T29"/>
              <a:gd fmla="*/ 68 w 3068" name="T30"/>
              <a:gd fmla="*/ 456 h 1534" name="T31"/>
              <a:gd fmla="*/ 135 w 3068" name="T32"/>
              <a:gd fmla="*/ 631 h 1534" name="T33"/>
              <a:gd fmla="*/ 222 w 3068" name="T34"/>
              <a:gd fmla="*/ 795 h 1534" name="T35"/>
              <a:gd fmla="*/ 327 w 3068" name="T36"/>
              <a:gd fmla="*/ 947 h 1534" name="T37"/>
              <a:gd fmla="*/ 449 w 3068" name="T38"/>
              <a:gd fmla="*/ 1085 h 1534" name="T39"/>
              <a:gd fmla="*/ 586 w 3068" name="T40"/>
              <a:gd fmla="*/ 1207 h 1534" name="T41"/>
              <a:gd fmla="*/ 738 w 3068" name="T42"/>
              <a:gd fmla="*/ 1312 h 1534" name="T43"/>
              <a:gd fmla="*/ 902 w 3068" name="T44"/>
              <a:gd fmla="*/ 1399 h 1534" name="T45"/>
              <a:gd fmla="*/ 1078 w 3068" name="T46"/>
              <a:gd fmla="*/ 1465 h 1534" name="T47"/>
              <a:gd fmla="*/ 1262 w 3068" name="T48"/>
              <a:gd fmla="*/ 1511 h 1534" name="T49"/>
              <a:gd fmla="*/ 1455 w 3068" name="T50"/>
              <a:gd fmla="*/ 1532 h 1534" name="T51"/>
              <a:gd fmla="*/ 1613 w 3068" name="T52"/>
              <a:gd fmla="*/ 1532 h 1534" name="T53"/>
              <a:gd fmla="*/ 1805 w 3068" name="T54"/>
              <a:gd fmla="*/ 1511 h 1534" name="T55"/>
              <a:gd fmla="*/ 1990 w 3068" name="T56"/>
              <a:gd fmla="*/ 1465 h 1534" name="T57"/>
              <a:gd fmla="*/ 2165 w 3068" name="T58"/>
              <a:gd fmla="*/ 1399 h 1534" name="T59"/>
              <a:gd fmla="*/ 2329 w 3068" name="T60"/>
              <a:gd fmla="*/ 1312 h 1534" name="T61"/>
              <a:gd fmla="*/ 2481 w 3068" name="T62"/>
              <a:gd fmla="*/ 1207 h 1534" name="T63"/>
              <a:gd fmla="*/ 2618 w 3068" name="T64"/>
              <a:gd fmla="*/ 1085 h 1534" name="T65"/>
              <a:gd fmla="*/ 2741 w 3068" name="T66"/>
              <a:gd fmla="*/ 947 h 1534" name="T67"/>
              <a:gd fmla="*/ 2845 w 3068" name="T68"/>
              <a:gd fmla="*/ 795 h 1534" name="T69"/>
              <a:gd fmla="*/ 2933 w 3068" name="T70"/>
              <a:gd fmla="*/ 631 h 1534" name="T71"/>
              <a:gd fmla="*/ 2999 w 3068" name="T72"/>
              <a:gd fmla="*/ 456 h 1534" name="T73"/>
              <a:gd fmla="*/ 3043 w 3068" name="T74"/>
              <a:gd fmla="*/ 272 h 1534" name="T75"/>
              <a:gd fmla="*/ 3066 w 3068" name="T76"/>
              <a:gd fmla="*/ 79 h 1534" name="T77"/>
              <a:gd fmla="*/ 2691 w 3068" name="T78"/>
              <a:gd fmla="*/ 30 h 1534" name="T79"/>
              <a:gd fmla="*/ 2678 w 3068" name="T80"/>
              <a:gd fmla="*/ 176 h 1534" name="T81"/>
              <a:gd fmla="*/ 2647 w 3068" name="T82"/>
              <a:gd fmla="*/ 317 h 1534" name="T83"/>
              <a:gd fmla="*/ 2600 w 3068" name="T84"/>
              <a:gd fmla="*/ 451 h 1534" name="T85"/>
              <a:gd fmla="*/ 2537 w 3068" name="T86"/>
              <a:gd fmla="*/ 576 h 1534" name="T87"/>
              <a:gd fmla="*/ 2461 w 3068" name="T88"/>
              <a:gd fmla="*/ 693 h 1534" name="T89"/>
              <a:gd fmla="*/ 2372 w 3068" name="T90"/>
              <a:gd fmla="*/ 798 h 1534" name="T91"/>
              <a:gd fmla="*/ 2270 w 3068" name="T92"/>
              <a:gd fmla="*/ 893 h 1534" name="T93"/>
              <a:gd fmla="*/ 2158 w 3068" name="T94"/>
              <a:gd fmla="*/ 975 h 1534" name="T95"/>
              <a:gd fmla="*/ 2035 w 3068" name="T96"/>
              <a:gd fmla="*/ 1044 h 1534" name="T97"/>
              <a:gd fmla="*/ 1905 w 3068" name="T98"/>
              <a:gd fmla="*/ 1097 h 1534" name="T99"/>
              <a:gd fmla="*/ 1766 w 3068" name="T100"/>
              <a:gd fmla="*/ 1134 h 1534" name="T101"/>
              <a:gd fmla="*/ 1622 w 3068" name="T102"/>
              <a:gd fmla="*/ 1153 h 1534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534" w="3068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FB55C517-15CD-4973-A4E7-25C8968F5CD0}"/>
              </a:ext>
            </a:extLst>
          </p:cNvPr>
          <p:cNvSpPr/>
          <p:nvPr/>
        </p:nvSpPr>
        <p:spPr bwMode="auto">
          <a:xfrm>
            <a:off x="6034884" y="2431801"/>
            <a:ext cx="2393752" cy="1196487"/>
          </a:xfrm>
          <a:custGeom>
            <a:gdLst>
              <a:gd fmla="*/ 1624 w 3069" name="T0"/>
              <a:gd fmla="*/ 381 h 1534" name="T1"/>
              <a:gd fmla="*/ 1768 w 3069" name="T2"/>
              <a:gd fmla="*/ 400 h 1534" name="T3"/>
              <a:gd fmla="*/ 1906 w 3069" name="T4"/>
              <a:gd fmla="*/ 437 h 1534" name="T5"/>
              <a:gd fmla="*/ 2036 w 3069" name="T6"/>
              <a:gd fmla="*/ 490 h 1534" name="T7"/>
              <a:gd fmla="*/ 2159 w 3069" name="T8"/>
              <a:gd fmla="*/ 559 h 1534" name="T9"/>
              <a:gd fmla="*/ 2271 w 3069" name="T10"/>
              <a:gd fmla="*/ 641 h 1534" name="T11"/>
              <a:gd fmla="*/ 2372 w 3069" name="T12"/>
              <a:gd fmla="*/ 736 h 1534" name="T13"/>
              <a:gd fmla="*/ 2462 w 3069" name="T14"/>
              <a:gd fmla="*/ 841 h 1534" name="T15"/>
              <a:gd fmla="*/ 2538 w 3069" name="T16"/>
              <a:gd fmla="*/ 958 h 1534" name="T17"/>
              <a:gd fmla="*/ 2601 w 3069" name="T18"/>
              <a:gd fmla="*/ 1083 h 1534" name="T19"/>
              <a:gd fmla="*/ 2648 w 3069" name="T20"/>
              <a:gd fmla="*/ 1217 h 1534" name="T21"/>
              <a:gd fmla="*/ 2679 w 3069" name="T22"/>
              <a:gd fmla="*/ 1358 h 1534" name="T23"/>
              <a:gd fmla="*/ 2692 w 3069" name="T24"/>
              <a:gd fmla="*/ 1504 h 1534" name="T25"/>
              <a:gd fmla="*/ 3067 w 3069" name="T26"/>
              <a:gd fmla="*/ 1455 h 1534" name="T27"/>
              <a:gd fmla="*/ 3045 w 3069" name="T28"/>
              <a:gd fmla="*/ 1262 h 1534" name="T29"/>
              <a:gd fmla="*/ 3000 w 3069" name="T30"/>
              <a:gd fmla="*/ 1078 h 1534" name="T31"/>
              <a:gd fmla="*/ 2933 w 3069" name="T32"/>
              <a:gd fmla="*/ 903 h 1534" name="T33"/>
              <a:gd fmla="*/ 2846 w 3069" name="T34"/>
              <a:gd fmla="*/ 739 h 1534" name="T35"/>
              <a:gd fmla="*/ 2742 w 3069" name="T36"/>
              <a:gd fmla="*/ 587 h 1534" name="T37"/>
              <a:gd fmla="*/ 2619 w 3069" name="T38"/>
              <a:gd fmla="*/ 449 h 1534" name="T39"/>
              <a:gd fmla="*/ 2482 w 3069" name="T40"/>
              <a:gd fmla="*/ 327 h 1534" name="T41"/>
              <a:gd fmla="*/ 2330 w 3069" name="T42"/>
              <a:gd fmla="*/ 222 h 1534" name="T43"/>
              <a:gd fmla="*/ 2166 w 3069" name="T44"/>
              <a:gd fmla="*/ 135 h 1534" name="T45"/>
              <a:gd fmla="*/ 1990 w 3069" name="T46"/>
              <a:gd fmla="*/ 69 h 1534" name="T47"/>
              <a:gd fmla="*/ 1806 w 3069" name="T48"/>
              <a:gd fmla="*/ 23 h 1534" name="T49"/>
              <a:gd fmla="*/ 1614 w 3069" name="T50"/>
              <a:gd fmla="*/ 2 h 1534" name="T51"/>
              <a:gd fmla="*/ 1455 w 3069" name="T52"/>
              <a:gd fmla="*/ 2 h 1534" name="T53"/>
              <a:gd fmla="*/ 1263 w 3069" name="T54"/>
              <a:gd fmla="*/ 23 h 1534" name="T55"/>
              <a:gd fmla="*/ 1079 w 3069" name="T56"/>
              <a:gd fmla="*/ 69 h 1534" name="T57"/>
              <a:gd fmla="*/ 903 w 3069" name="T58"/>
              <a:gd fmla="*/ 135 h 1534" name="T59"/>
              <a:gd fmla="*/ 739 w 3069" name="T60"/>
              <a:gd fmla="*/ 222 h 1534" name="T61"/>
              <a:gd fmla="*/ 587 w 3069" name="T62"/>
              <a:gd fmla="*/ 327 h 1534" name="T63"/>
              <a:gd fmla="*/ 450 w 3069" name="T64"/>
              <a:gd fmla="*/ 449 h 1534" name="T65"/>
              <a:gd fmla="*/ 327 w 3069" name="T66"/>
              <a:gd fmla="*/ 587 h 1534" name="T67"/>
              <a:gd fmla="*/ 223 w 3069" name="T68"/>
              <a:gd fmla="*/ 739 h 1534" name="T69"/>
              <a:gd fmla="*/ 135 w 3069" name="T70"/>
              <a:gd fmla="*/ 903 h 1534" name="T71"/>
              <a:gd fmla="*/ 69 w 3069" name="T72"/>
              <a:gd fmla="*/ 1078 h 1534" name="T73"/>
              <a:gd fmla="*/ 25 w 3069" name="T74"/>
              <a:gd fmla="*/ 1262 h 1534" name="T75"/>
              <a:gd fmla="*/ 2 w 3069" name="T76"/>
              <a:gd fmla="*/ 1455 h 1534" name="T77"/>
              <a:gd fmla="*/ 377 w 3069" name="T78"/>
              <a:gd fmla="*/ 1504 h 1534" name="T79"/>
              <a:gd fmla="*/ 390 w 3069" name="T80"/>
              <a:gd fmla="*/ 1358 h 1534" name="T81"/>
              <a:gd fmla="*/ 421 w 3069" name="T82"/>
              <a:gd fmla="*/ 1217 h 1534" name="T83"/>
              <a:gd fmla="*/ 468 w 3069" name="T84"/>
              <a:gd fmla="*/ 1083 h 1534" name="T85"/>
              <a:gd fmla="*/ 531 w 3069" name="T86"/>
              <a:gd fmla="*/ 958 h 1534" name="T87"/>
              <a:gd fmla="*/ 608 w 3069" name="T88"/>
              <a:gd fmla="*/ 841 h 1534" name="T89"/>
              <a:gd fmla="*/ 697 w 3069" name="T90"/>
              <a:gd fmla="*/ 736 h 1534" name="T91"/>
              <a:gd fmla="*/ 798 w 3069" name="T92"/>
              <a:gd fmla="*/ 641 h 1534" name="T93"/>
              <a:gd fmla="*/ 910 w 3069" name="T94"/>
              <a:gd fmla="*/ 559 h 1534" name="T95"/>
              <a:gd fmla="*/ 1033 w 3069" name="T96"/>
              <a:gd fmla="*/ 490 h 1534" name="T97"/>
              <a:gd fmla="*/ 1163 w 3069" name="T98"/>
              <a:gd fmla="*/ 437 h 1534" name="T99"/>
              <a:gd fmla="*/ 1302 w 3069" name="T100"/>
              <a:gd fmla="*/ 400 h 1534" name="T101"/>
              <a:gd fmla="*/ 1446 w 3069" name="T102"/>
              <a:gd fmla="*/ 381 h 1534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534" w="3069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4269C1FA-64DD-4D9A-9736-13E4C13D9EEE}"/>
              </a:ext>
            </a:extLst>
          </p:cNvPr>
          <p:cNvSpPr txBox="1"/>
          <p:nvPr/>
        </p:nvSpPr>
        <p:spPr bwMode="auto">
          <a:xfrm>
            <a:off x="2321529" y="3680359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0" lIns="0" rIns="0" tIns="0" wrap="none">
            <a:normAutofit fontScale="92500" lnSpcReduction="20000"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algn="ctr" lvl="1" marL="0"/>
            <a:r>
              <a:rPr altLang="en-US" b="1" lang="zh-CN" sz="1867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0EA40430-16AC-43EC-90FC-2307D25095F5}"/>
              </a:ext>
            </a:extLst>
          </p:cNvPr>
          <p:cNvSpPr txBox="1"/>
          <p:nvPr/>
        </p:nvSpPr>
        <p:spPr bwMode="auto">
          <a:xfrm>
            <a:off x="3935759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 anchorCtr="1" bIns="540000" lIns="360000" rIns="360000" tIns="0" wrap="square">
            <a:normAutofit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B732285-DDAA-45C6-ADF2-E83F9CBBE6C5}"/>
              </a:ext>
            </a:extLst>
          </p:cNvPr>
          <p:cNvSpPr txBox="1"/>
          <p:nvPr/>
        </p:nvSpPr>
        <p:spPr bwMode="auto">
          <a:xfrm>
            <a:off x="6517929" y="368035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0" lIns="0" rIns="0" tIns="0" wrap="none">
            <a:normAutofit fontScale="92500" lnSpcReduction="20000"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algn="ctr" lvl="1" marL="0"/>
            <a:r>
              <a:rPr altLang="en-US" b="1" lang="zh-CN" sz="1867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Freeform: Shape 24">
            <a:extLst>
              <a:ext uri="{FF2B5EF4-FFF2-40B4-BE49-F238E27FC236}">
                <a16:creationId xmlns:a16="http://schemas.microsoft.com/office/drawing/2014/main" id="{6394BF8E-14B3-4776-904C-BF25C92F3BB8}"/>
              </a:ext>
            </a:extLst>
          </p:cNvPr>
          <p:cNvSpPr/>
          <p:nvPr/>
        </p:nvSpPr>
        <p:spPr bwMode="auto">
          <a:xfrm>
            <a:off x="3935763" y="3628288"/>
            <a:ext cx="2392972" cy="1196487"/>
          </a:xfrm>
          <a:custGeom>
            <a:gdLst>
              <a:gd fmla="*/ 1444 w 3068" name="T0"/>
              <a:gd fmla="*/ 1153 h 1534" name="T1"/>
              <a:gd fmla="*/ 1300 w 3068" name="T2"/>
              <a:gd fmla="*/ 1134 h 1534" name="T3"/>
              <a:gd fmla="*/ 1163 w 3068" name="T4"/>
              <a:gd fmla="*/ 1097 h 1534" name="T5"/>
              <a:gd fmla="*/ 1032 w 3068" name="T6"/>
              <a:gd fmla="*/ 1044 h 1534" name="T7"/>
              <a:gd fmla="*/ 910 w 3068" name="T8"/>
              <a:gd fmla="*/ 975 h 1534" name="T9"/>
              <a:gd fmla="*/ 797 w 3068" name="T10"/>
              <a:gd fmla="*/ 893 h 1534" name="T11"/>
              <a:gd fmla="*/ 696 w 3068" name="T12"/>
              <a:gd fmla="*/ 798 h 1534" name="T13"/>
              <a:gd fmla="*/ 606 w 3068" name="T14"/>
              <a:gd fmla="*/ 693 h 1534" name="T15"/>
              <a:gd fmla="*/ 530 w 3068" name="T16"/>
              <a:gd fmla="*/ 576 h 1534" name="T17"/>
              <a:gd fmla="*/ 467 w 3068" name="T18"/>
              <a:gd fmla="*/ 451 h 1534" name="T19"/>
              <a:gd fmla="*/ 420 w 3068" name="T20"/>
              <a:gd fmla="*/ 317 h 1534" name="T21"/>
              <a:gd fmla="*/ 390 w 3068" name="T22"/>
              <a:gd fmla="*/ 176 h 1534" name="T23"/>
              <a:gd fmla="*/ 376 w 3068" name="T24"/>
              <a:gd fmla="*/ 30 h 1534" name="T25"/>
              <a:gd fmla="*/ 1 w 3068" name="T26"/>
              <a:gd fmla="*/ 79 h 1534" name="T27"/>
              <a:gd fmla="*/ 23 w 3068" name="T28"/>
              <a:gd fmla="*/ 272 h 1534" name="T29"/>
              <a:gd fmla="*/ 68 w 3068" name="T30"/>
              <a:gd fmla="*/ 456 h 1534" name="T31"/>
              <a:gd fmla="*/ 135 w 3068" name="T32"/>
              <a:gd fmla="*/ 631 h 1534" name="T33"/>
              <a:gd fmla="*/ 222 w 3068" name="T34"/>
              <a:gd fmla="*/ 795 h 1534" name="T35"/>
              <a:gd fmla="*/ 327 w 3068" name="T36"/>
              <a:gd fmla="*/ 947 h 1534" name="T37"/>
              <a:gd fmla="*/ 449 w 3068" name="T38"/>
              <a:gd fmla="*/ 1085 h 1534" name="T39"/>
              <a:gd fmla="*/ 586 w 3068" name="T40"/>
              <a:gd fmla="*/ 1207 h 1534" name="T41"/>
              <a:gd fmla="*/ 738 w 3068" name="T42"/>
              <a:gd fmla="*/ 1312 h 1534" name="T43"/>
              <a:gd fmla="*/ 902 w 3068" name="T44"/>
              <a:gd fmla="*/ 1399 h 1534" name="T45"/>
              <a:gd fmla="*/ 1078 w 3068" name="T46"/>
              <a:gd fmla="*/ 1465 h 1534" name="T47"/>
              <a:gd fmla="*/ 1262 w 3068" name="T48"/>
              <a:gd fmla="*/ 1511 h 1534" name="T49"/>
              <a:gd fmla="*/ 1455 w 3068" name="T50"/>
              <a:gd fmla="*/ 1532 h 1534" name="T51"/>
              <a:gd fmla="*/ 1613 w 3068" name="T52"/>
              <a:gd fmla="*/ 1532 h 1534" name="T53"/>
              <a:gd fmla="*/ 1805 w 3068" name="T54"/>
              <a:gd fmla="*/ 1511 h 1534" name="T55"/>
              <a:gd fmla="*/ 1990 w 3068" name="T56"/>
              <a:gd fmla="*/ 1465 h 1534" name="T57"/>
              <a:gd fmla="*/ 2165 w 3068" name="T58"/>
              <a:gd fmla="*/ 1399 h 1534" name="T59"/>
              <a:gd fmla="*/ 2329 w 3068" name="T60"/>
              <a:gd fmla="*/ 1312 h 1534" name="T61"/>
              <a:gd fmla="*/ 2481 w 3068" name="T62"/>
              <a:gd fmla="*/ 1207 h 1534" name="T63"/>
              <a:gd fmla="*/ 2618 w 3068" name="T64"/>
              <a:gd fmla="*/ 1085 h 1534" name="T65"/>
              <a:gd fmla="*/ 2741 w 3068" name="T66"/>
              <a:gd fmla="*/ 947 h 1534" name="T67"/>
              <a:gd fmla="*/ 2845 w 3068" name="T68"/>
              <a:gd fmla="*/ 795 h 1534" name="T69"/>
              <a:gd fmla="*/ 2933 w 3068" name="T70"/>
              <a:gd fmla="*/ 631 h 1534" name="T71"/>
              <a:gd fmla="*/ 2999 w 3068" name="T72"/>
              <a:gd fmla="*/ 456 h 1534" name="T73"/>
              <a:gd fmla="*/ 3043 w 3068" name="T74"/>
              <a:gd fmla="*/ 272 h 1534" name="T75"/>
              <a:gd fmla="*/ 3066 w 3068" name="T76"/>
              <a:gd fmla="*/ 79 h 1534" name="T77"/>
              <a:gd fmla="*/ 2691 w 3068" name="T78"/>
              <a:gd fmla="*/ 30 h 1534" name="T79"/>
              <a:gd fmla="*/ 2678 w 3068" name="T80"/>
              <a:gd fmla="*/ 176 h 1534" name="T81"/>
              <a:gd fmla="*/ 2647 w 3068" name="T82"/>
              <a:gd fmla="*/ 317 h 1534" name="T83"/>
              <a:gd fmla="*/ 2600 w 3068" name="T84"/>
              <a:gd fmla="*/ 451 h 1534" name="T85"/>
              <a:gd fmla="*/ 2537 w 3068" name="T86"/>
              <a:gd fmla="*/ 576 h 1534" name="T87"/>
              <a:gd fmla="*/ 2461 w 3068" name="T88"/>
              <a:gd fmla="*/ 693 h 1534" name="T89"/>
              <a:gd fmla="*/ 2372 w 3068" name="T90"/>
              <a:gd fmla="*/ 798 h 1534" name="T91"/>
              <a:gd fmla="*/ 2270 w 3068" name="T92"/>
              <a:gd fmla="*/ 893 h 1534" name="T93"/>
              <a:gd fmla="*/ 2158 w 3068" name="T94"/>
              <a:gd fmla="*/ 975 h 1534" name="T95"/>
              <a:gd fmla="*/ 2035 w 3068" name="T96"/>
              <a:gd fmla="*/ 1044 h 1534" name="T97"/>
              <a:gd fmla="*/ 1905 w 3068" name="T98"/>
              <a:gd fmla="*/ 1097 h 1534" name="T99"/>
              <a:gd fmla="*/ 1766 w 3068" name="T100"/>
              <a:gd fmla="*/ 1134 h 1534" name="T101"/>
              <a:gd fmla="*/ 1622 w 3068" name="T102"/>
              <a:gd fmla="*/ 1153 h 1534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534" w="3068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Freeform: Shape 30">
            <a:extLst>
              <a:ext uri="{FF2B5EF4-FFF2-40B4-BE49-F238E27FC236}">
                <a16:creationId xmlns:a16="http://schemas.microsoft.com/office/drawing/2014/main" id="{0D77CD7D-6C1A-4DDA-BD47-BBCD0F24BE6A}"/>
              </a:ext>
            </a:extLst>
          </p:cNvPr>
          <p:cNvSpPr/>
          <p:nvPr/>
        </p:nvSpPr>
        <p:spPr bwMode="auto">
          <a:xfrm>
            <a:off x="9087628" y="3756846"/>
            <a:ext cx="486884" cy="486884"/>
          </a:xfrm>
          <a:custGeom>
            <a:gdLst>
              <a:gd fmla="*/ 118 w 236" name="T0"/>
              <a:gd fmla="*/ 0 h 236" name="T1"/>
              <a:gd fmla="*/ 0 w 236" name="T2"/>
              <a:gd fmla="*/ 118 h 236" name="T3"/>
              <a:gd fmla="*/ 118 w 236" name="T4"/>
              <a:gd fmla="*/ 236 h 236" name="T5"/>
              <a:gd fmla="*/ 236 w 236" name="T6"/>
              <a:gd fmla="*/ 118 h 236" name="T7"/>
              <a:gd fmla="*/ 118 w 236" name="T8"/>
              <a:gd fmla="*/ 0 h 236" name="T9"/>
              <a:gd fmla="*/ 124 w 236" name="T10"/>
              <a:gd fmla="*/ 56 h 236" name="T11"/>
              <a:gd fmla="*/ 144 w 236" name="T12"/>
              <a:gd fmla="*/ 46 h 236" name="T13"/>
              <a:gd fmla="*/ 137 w 236" name="T14"/>
              <a:gd fmla="*/ 67 h 236" name="T15"/>
              <a:gd fmla="*/ 117 w 236" name="T16"/>
              <a:gd fmla="*/ 77 h 236" name="T17"/>
              <a:gd fmla="*/ 124 w 236" name="T18"/>
              <a:gd fmla="*/ 56 h 236" name="T19"/>
              <a:gd fmla="*/ 162 w 236" name="T20"/>
              <a:gd fmla="*/ 164 h 236" name="T21"/>
              <a:gd fmla="*/ 142 w 236" name="T22"/>
              <a:gd fmla="*/ 181 h 236" name="T23"/>
              <a:gd fmla="*/ 119 w 236" name="T24"/>
              <a:gd fmla="*/ 175 h 236" name="T25"/>
              <a:gd fmla="*/ 97 w 236" name="T26"/>
              <a:gd fmla="*/ 181 h 236" name="T27"/>
              <a:gd fmla="*/ 76 w 236" name="T28"/>
              <a:gd fmla="*/ 164 h 236" name="T29"/>
              <a:gd fmla="*/ 67 w 236" name="T30"/>
              <a:gd fmla="*/ 96 h 236" name="T31"/>
              <a:gd fmla="*/ 95 w 236" name="T32"/>
              <a:gd fmla="*/ 79 h 236" name="T33"/>
              <a:gd fmla="*/ 118 w 236" name="T34"/>
              <a:gd fmla="*/ 85 h 236" name="T35"/>
              <a:gd fmla="*/ 143 w 236" name="T36"/>
              <a:gd fmla="*/ 79 h 236" name="T37"/>
              <a:gd fmla="*/ 168 w 236" name="T38"/>
              <a:gd fmla="*/ 92 h 236" name="T39"/>
              <a:gd fmla="*/ 154 w 236" name="T40"/>
              <a:gd fmla="*/ 118 h 236" name="T41"/>
              <a:gd fmla="*/ 172 w 236" name="T42"/>
              <a:gd fmla="*/ 145 h 236" name="T43"/>
              <a:gd fmla="*/ 162 w 236" name="T44"/>
              <a:gd fmla="*/ 164 h 236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36" w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Freeform: Shape 31">
            <a:extLst>
              <a:ext uri="{FF2B5EF4-FFF2-40B4-BE49-F238E27FC236}">
                <a16:creationId xmlns:a16="http://schemas.microsoft.com/office/drawing/2014/main" id="{9741F8A8-B1DE-480D-8C84-31441ECE56CD}"/>
              </a:ext>
            </a:extLst>
          </p:cNvPr>
          <p:cNvSpPr/>
          <p:nvPr/>
        </p:nvSpPr>
        <p:spPr bwMode="auto">
          <a:xfrm>
            <a:off x="6982300" y="2936688"/>
            <a:ext cx="486884" cy="486884"/>
          </a:xfrm>
          <a:custGeom>
            <a:gdLst>
              <a:gd fmla="*/ 118 w 236" name="T0"/>
              <a:gd fmla="*/ 0 h 236" name="T1"/>
              <a:gd fmla="*/ 0 w 236" name="T2"/>
              <a:gd fmla="*/ 118 h 236" name="T3"/>
              <a:gd fmla="*/ 118 w 236" name="T4"/>
              <a:gd fmla="*/ 236 h 236" name="T5"/>
              <a:gd fmla="*/ 236 w 236" name="T6"/>
              <a:gd fmla="*/ 118 h 236" name="T7"/>
              <a:gd fmla="*/ 118 w 236" name="T8"/>
              <a:gd fmla="*/ 0 h 236" name="T9"/>
              <a:gd fmla="*/ 106 w 236" name="T10"/>
              <a:gd fmla="*/ 171 h 236" name="T11"/>
              <a:gd fmla="*/ 54 w 236" name="T12"/>
              <a:gd fmla="*/ 163 h 236" name="T13"/>
              <a:gd fmla="*/ 54 w 236" name="T14"/>
              <a:gd fmla="*/ 121 h 236" name="T15"/>
              <a:gd fmla="*/ 106 w 236" name="T16"/>
              <a:gd fmla="*/ 121 h 236" name="T17"/>
              <a:gd fmla="*/ 106 w 236" name="T18"/>
              <a:gd fmla="*/ 171 h 236" name="T19"/>
              <a:gd fmla="*/ 106 w 236" name="T20"/>
              <a:gd fmla="*/ 114 h 236" name="T21"/>
              <a:gd fmla="*/ 54 w 236" name="T22"/>
              <a:gd fmla="*/ 114 h 236" name="T23"/>
              <a:gd fmla="*/ 54 w 236" name="T24"/>
              <a:gd fmla="*/ 72 h 236" name="T25"/>
              <a:gd fmla="*/ 106 w 236" name="T26"/>
              <a:gd fmla="*/ 64 h 236" name="T27"/>
              <a:gd fmla="*/ 106 w 236" name="T28"/>
              <a:gd fmla="*/ 114 h 236" name="T29"/>
              <a:gd fmla="*/ 182 w 236" name="T30"/>
              <a:gd fmla="*/ 182 h 236" name="T31"/>
              <a:gd fmla="*/ 113 w 236" name="T32"/>
              <a:gd fmla="*/ 172 h 236" name="T33"/>
              <a:gd fmla="*/ 113 w 236" name="T34"/>
              <a:gd fmla="*/ 121 h 236" name="T35"/>
              <a:gd fmla="*/ 182 w 236" name="T36"/>
              <a:gd fmla="*/ 121 h 236" name="T37"/>
              <a:gd fmla="*/ 182 w 236" name="T38"/>
              <a:gd fmla="*/ 182 h 236" name="T39"/>
              <a:gd fmla="*/ 182 w 236" name="T40"/>
              <a:gd fmla="*/ 114 h 236" name="T41"/>
              <a:gd fmla="*/ 113 w 236" name="T42"/>
              <a:gd fmla="*/ 114 h 236" name="T43"/>
              <a:gd fmla="*/ 113 w 236" name="T44"/>
              <a:gd fmla="*/ 63 h 236" name="T45"/>
              <a:gd fmla="*/ 182 w 236" name="T46"/>
              <a:gd fmla="*/ 53 h 236" name="T47"/>
              <a:gd fmla="*/ 182 w 236" name="T48"/>
              <a:gd fmla="*/ 114 h 236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36" w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32">
            <a:extLst>
              <a:ext uri="{FF2B5EF4-FFF2-40B4-BE49-F238E27FC236}">
                <a16:creationId xmlns:a16="http://schemas.microsoft.com/office/drawing/2014/main" id="{685D96AB-E357-4158-8BD1-F2077C896FCB}"/>
              </a:ext>
            </a:extLst>
          </p:cNvPr>
          <p:cNvSpPr/>
          <p:nvPr/>
        </p:nvSpPr>
        <p:spPr bwMode="auto">
          <a:xfrm>
            <a:off x="2812593" y="2936688"/>
            <a:ext cx="486884" cy="486884"/>
          </a:xfrm>
          <a:custGeom>
            <a:gdLst>
              <a:gd fmla="*/ 223 w 228" name="T0"/>
              <a:gd fmla="*/ 95 h 228" name="T1"/>
              <a:gd fmla="*/ 196 w 228" name="T2"/>
              <a:gd fmla="*/ 90 h 228" name="T3"/>
              <a:gd fmla="*/ 189 w 228" name="T4"/>
              <a:gd fmla="*/ 74 h 228" name="T5"/>
              <a:gd fmla="*/ 205 w 228" name="T6"/>
              <a:gd fmla="*/ 50 h 228" name="T7"/>
              <a:gd fmla="*/ 205 w 228" name="T8"/>
              <a:gd fmla="*/ 43 h 228" name="T9"/>
              <a:gd fmla="*/ 185 w 228" name="T10"/>
              <a:gd fmla="*/ 24 h 228" name="T11"/>
              <a:gd fmla="*/ 178 w 228" name="T12"/>
              <a:gd fmla="*/ 23 h 228" name="T13"/>
              <a:gd fmla="*/ 155 w 228" name="T14"/>
              <a:gd fmla="*/ 39 h 228" name="T15"/>
              <a:gd fmla="*/ 138 w 228" name="T16"/>
              <a:gd fmla="*/ 32 h 228" name="T17"/>
              <a:gd fmla="*/ 133 w 228" name="T18"/>
              <a:gd fmla="*/ 5 h 228" name="T19"/>
              <a:gd fmla="*/ 127 w 228" name="T20"/>
              <a:gd fmla="*/ 0 h 228" name="T21"/>
              <a:gd fmla="*/ 100 w 228" name="T22"/>
              <a:gd fmla="*/ 0 h 228" name="T23"/>
              <a:gd fmla="*/ 94 w 228" name="T24"/>
              <a:gd fmla="*/ 5 h 228" name="T25"/>
              <a:gd fmla="*/ 89 w 228" name="T26"/>
              <a:gd fmla="*/ 32 h 228" name="T27"/>
              <a:gd fmla="*/ 73 w 228" name="T28"/>
              <a:gd fmla="*/ 39 h 228" name="T29"/>
              <a:gd fmla="*/ 50 w 228" name="T30"/>
              <a:gd fmla="*/ 23 h 228" name="T31"/>
              <a:gd fmla="*/ 43 w 228" name="T32"/>
              <a:gd fmla="*/ 24 h 228" name="T33"/>
              <a:gd fmla="*/ 23 w 228" name="T34"/>
              <a:gd fmla="*/ 43 h 228" name="T35"/>
              <a:gd fmla="*/ 23 w 228" name="T36"/>
              <a:gd fmla="*/ 51 h 228" name="T37"/>
              <a:gd fmla="*/ 39 w 228" name="T38"/>
              <a:gd fmla="*/ 74 h 228" name="T39"/>
              <a:gd fmla="*/ 32 w 228" name="T40"/>
              <a:gd fmla="*/ 90 h 228" name="T41"/>
              <a:gd fmla="*/ 5 w 228" name="T42"/>
              <a:gd fmla="*/ 95 h 228" name="T43"/>
              <a:gd fmla="*/ 0 w 228" name="T44"/>
              <a:gd fmla="*/ 100 h 228" name="T45"/>
              <a:gd fmla="*/ 0 w 228" name="T46"/>
              <a:gd fmla="*/ 128 h 228" name="T47"/>
              <a:gd fmla="*/ 5 w 228" name="T48"/>
              <a:gd fmla="*/ 134 h 228" name="T49"/>
              <a:gd fmla="*/ 32 w 228" name="T50"/>
              <a:gd fmla="*/ 139 h 228" name="T51"/>
              <a:gd fmla="*/ 39 w 228" name="T52"/>
              <a:gd fmla="*/ 155 h 228" name="T53"/>
              <a:gd fmla="*/ 23 w 228" name="T54"/>
              <a:gd fmla="*/ 178 h 228" name="T55"/>
              <a:gd fmla="*/ 24 w 228" name="T56"/>
              <a:gd fmla="*/ 185 h 228" name="T57"/>
              <a:gd fmla="*/ 43 w 228" name="T58"/>
              <a:gd fmla="*/ 204 h 228" name="T59"/>
              <a:gd fmla="*/ 51 w 228" name="T60"/>
              <a:gd fmla="*/ 205 h 228" name="T61"/>
              <a:gd fmla="*/ 73 w 228" name="T62"/>
              <a:gd fmla="*/ 189 h 228" name="T63"/>
              <a:gd fmla="*/ 89 w 228" name="T64"/>
              <a:gd fmla="*/ 196 h 228" name="T65"/>
              <a:gd fmla="*/ 94 w 228" name="T66"/>
              <a:gd fmla="*/ 223 h 228" name="T67"/>
              <a:gd fmla="*/ 100 w 228" name="T68"/>
              <a:gd fmla="*/ 228 h 228" name="T69"/>
              <a:gd fmla="*/ 127 w 228" name="T70"/>
              <a:gd fmla="*/ 228 h 228" name="T71"/>
              <a:gd fmla="*/ 133 w 228" name="T72"/>
              <a:gd fmla="*/ 223 h 228" name="T73"/>
              <a:gd fmla="*/ 138 w 228" name="T74"/>
              <a:gd fmla="*/ 196 h 228" name="T75"/>
              <a:gd fmla="*/ 154 w 228" name="T76"/>
              <a:gd fmla="*/ 190 h 228" name="T77"/>
              <a:gd fmla="*/ 177 w 228" name="T78"/>
              <a:gd fmla="*/ 205 h 228" name="T79"/>
              <a:gd fmla="*/ 185 w 228" name="T80"/>
              <a:gd fmla="*/ 205 h 228" name="T81"/>
              <a:gd fmla="*/ 204 w 228" name="T82"/>
              <a:gd fmla="*/ 185 h 228" name="T83"/>
              <a:gd fmla="*/ 205 w 228" name="T84"/>
              <a:gd fmla="*/ 178 h 228" name="T85"/>
              <a:gd fmla="*/ 189 w 228" name="T86"/>
              <a:gd fmla="*/ 155 h 228" name="T87"/>
              <a:gd fmla="*/ 196 w 228" name="T88"/>
              <a:gd fmla="*/ 139 h 228" name="T89"/>
              <a:gd fmla="*/ 223 w 228" name="T90"/>
              <a:gd fmla="*/ 134 h 228" name="T91"/>
              <a:gd fmla="*/ 228 w 228" name="T92"/>
              <a:gd fmla="*/ 128 h 228" name="T93"/>
              <a:gd fmla="*/ 228 w 228" name="T94"/>
              <a:gd fmla="*/ 100 h 228" name="T95"/>
              <a:gd fmla="*/ 223 w 228" name="T96"/>
              <a:gd fmla="*/ 95 h 228" name="T97"/>
              <a:gd fmla="*/ 114 w 228" name="T98"/>
              <a:gd fmla="*/ 149 h 228" name="T99"/>
              <a:gd fmla="*/ 79 w 228" name="T100"/>
              <a:gd fmla="*/ 114 h 228" name="T101"/>
              <a:gd fmla="*/ 114 w 228" name="T102"/>
              <a:gd fmla="*/ 79 h 228" name="T103"/>
              <a:gd fmla="*/ 149 w 228" name="T104"/>
              <a:gd fmla="*/ 114 h 228" name="T105"/>
              <a:gd fmla="*/ 114 w 228" name="T106"/>
              <a:gd fmla="*/ 149 h 2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28" w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33">
            <a:extLst>
              <a:ext uri="{FF2B5EF4-FFF2-40B4-BE49-F238E27FC236}">
                <a16:creationId xmlns:a16="http://schemas.microsoft.com/office/drawing/2014/main" id="{89501BE9-0FB7-4649-AB47-4AFB72F91E63}"/>
              </a:ext>
            </a:extLst>
          </p:cNvPr>
          <p:cNvSpPr/>
          <p:nvPr/>
        </p:nvSpPr>
        <p:spPr bwMode="auto">
          <a:xfrm>
            <a:off x="4888024" y="3753520"/>
            <a:ext cx="486884" cy="486884"/>
          </a:xfrm>
          <a:custGeom>
            <a:gdLst>
              <a:gd fmla="*/ 130 w 236" name="T0"/>
              <a:gd fmla="*/ 1 h 236" name="T1"/>
              <a:gd fmla="*/ 118 w 236" name="T2"/>
              <a:gd fmla="*/ 0 h 236" name="T3"/>
              <a:gd fmla="*/ 30 w 236" name="T4"/>
              <a:gd fmla="*/ 40 h 236" name="T5"/>
              <a:gd fmla="*/ 68 w 236" name="T6"/>
              <a:gd fmla="*/ 105 h 236" name="T7"/>
              <a:gd fmla="*/ 130 w 236" name="T8"/>
              <a:gd fmla="*/ 1 h 236" name="T9"/>
              <a:gd fmla="*/ 20 w 236" name="T10"/>
              <a:gd fmla="*/ 52 h 236" name="T11"/>
              <a:gd fmla="*/ 0 w 236" name="T12"/>
              <a:gd fmla="*/ 118 h 236" name="T13"/>
              <a:gd fmla="*/ 5 w 236" name="T14"/>
              <a:gd fmla="*/ 153 h 236" name="T15"/>
              <a:gd fmla="*/ 81 w 236" name="T16"/>
              <a:gd fmla="*/ 153 h 236" name="T17"/>
              <a:gd fmla="*/ 20 w 236" name="T18"/>
              <a:gd fmla="*/ 52 h 236" name="T19"/>
              <a:gd fmla="*/ 225 w 236" name="T20"/>
              <a:gd fmla="*/ 68 h 236" name="T21"/>
              <a:gd fmla="*/ 145 w 236" name="T22"/>
              <a:gd fmla="*/ 3 h 236" name="T23"/>
              <a:gd fmla="*/ 106 w 236" name="T24"/>
              <a:gd fmla="*/ 68 h 236" name="T25"/>
              <a:gd fmla="*/ 225 w 236" name="T26"/>
              <a:gd fmla="*/ 68 h 236" name="T27"/>
              <a:gd fmla="*/ 130 w 236" name="T28"/>
              <a:gd fmla="*/ 167 h 236" name="T29"/>
              <a:gd fmla="*/ 11 w 236" name="T30"/>
              <a:gd fmla="*/ 167 h 236" name="T31"/>
              <a:gd fmla="*/ 96 w 236" name="T32"/>
              <a:gd fmla="*/ 234 h 236" name="T33"/>
              <a:gd fmla="*/ 93 w 236" name="T34"/>
              <a:gd fmla="*/ 232 h 236" name="T35"/>
              <a:gd fmla="*/ 130 w 236" name="T36"/>
              <a:gd fmla="*/ 167 h 236" name="T37"/>
              <a:gd fmla="*/ 230 w 236" name="T38"/>
              <a:gd fmla="*/ 82 h 236" name="T39"/>
              <a:gd fmla="*/ 155 w 236" name="T40"/>
              <a:gd fmla="*/ 82 h 236" name="T41"/>
              <a:gd fmla="*/ 215 w 236" name="T42"/>
              <a:gd fmla="*/ 186 h 236" name="T43"/>
              <a:gd fmla="*/ 236 w 236" name="T44"/>
              <a:gd fmla="*/ 118 h 236" name="T45"/>
              <a:gd fmla="*/ 230 w 236" name="T46"/>
              <a:gd fmla="*/ 82 h 236" name="T47"/>
              <a:gd fmla="*/ 108 w 236" name="T48"/>
              <a:gd fmla="*/ 236 h 236" name="T49"/>
              <a:gd fmla="*/ 118 w 236" name="T50"/>
              <a:gd fmla="*/ 236 h 236" name="T51"/>
              <a:gd fmla="*/ 205 w 236" name="T52"/>
              <a:gd fmla="*/ 198 h 236" name="T53"/>
              <a:gd fmla="*/ 167 w 236" name="T54"/>
              <a:gd fmla="*/ 132 h 236" name="T55"/>
              <a:gd fmla="*/ 108 w 236" name="T56"/>
              <a:gd fmla="*/ 236 h 23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36" w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xtBox 37">
            <a:extLst>
              <a:ext uri="{FF2B5EF4-FFF2-40B4-BE49-F238E27FC236}">
                <a16:creationId xmlns:a16="http://schemas.microsoft.com/office/drawing/2014/main" id="{F7FBC13A-CF7B-4E9D-B887-8975DBD39BC1}"/>
              </a:ext>
            </a:extLst>
          </p:cNvPr>
          <p:cNvSpPr txBox="1"/>
          <p:nvPr/>
        </p:nvSpPr>
        <p:spPr bwMode="auto">
          <a:xfrm>
            <a:off x="4416196" y="3301264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0" lIns="0" rIns="0" tIns="0" wrap="none">
            <a:normAutofit fontScale="92500" lnSpcReduction="20000"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algn="ctr" lvl="1" marL="0"/>
            <a:r>
              <a:rPr altLang="en-US" b="1" lang="zh-CN" sz="1867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3FDC5AD1-7C43-4C33-B2E2-4E26438610E3}"/>
              </a:ext>
            </a:extLst>
          </p:cNvPr>
          <p:cNvSpPr txBox="1"/>
          <p:nvPr/>
        </p:nvSpPr>
        <p:spPr bwMode="auto">
          <a:xfrm>
            <a:off x="8122751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 anchorCtr="1" bIns="540000" lIns="360000" rIns="360000" tIns="0" wrap="square">
            <a:normAutofit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en-US" lang="zh-CN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493516FB-9D08-4F54-AB7D-E5C055D6E943}"/>
              </a:ext>
            </a:extLst>
          </p:cNvPr>
          <p:cNvSpPr txBox="1"/>
          <p:nvPr/>
        </p:nvSpPr>
        <p:spPr bwMode="auto">
          <a:xfrm>
            <a:off x="8608220" y="3298965"/>
            <a:ext cx="1433085" cy="229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0" lIns="0" rIns="0" tIns="0" wrap="none">
            <a:normAutofit fontScale="92500" lnSpcReduction="20000"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algn="ctr" lvl="1" marL="0"/>
            <a:r>
              <a:rPr altLang="en-US" b="1" lang="zh-CN" sz="1867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BB26D588-8D55-42FE-B07F-8FE4362E2183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AD4E022-ABE5-44C3-943A-98448735E1F2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359044247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4"/>
      <p:bldP grpId="0" spid="2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Oval 72">
            <a:extLst>
              <a:ext uri="{FF2B5EF4-FFF2-40B4-BE49-F238E27FC236}">
                <a16:creationId xmlns:a16="http://schemas.microsoft.com/office/drawing/2014/main" id="{C6AAD240-8BF4-45B7-AA0B-C6B5D26068CC}"/>
              </a:ext>
            </a:extLst>
          </p:cNvPr>
          <p:cNvSpPr/>
          <p:nvPr/>
        </p:nvSpPr>
        <p:spPr bwMode="auto">
          <a:xfrm flipH="1" flipV="1" rot="10800000">
            <a:off x="7542721" y="1809824"/>
            <a:ext cx="748451" cy="74845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8" name="Oval 76">
            <a:extLst>
              <a:ext uri="{FF2B5EF4-FFF2-40B4-BE49-F238E27FC236}">
                <a16:creationId xmlns:a16="http://schemas.microsoft.com/office/drawing/2014/main" id="{1BC7E034-DADA-4E9F-8895-83DE3E6CEBCD}"/>
              </a:ext>
            </a:extLst>
          </p:cNvPr>
          <p:cNvSpPr/>
          <p:nvPr/>
        </p:nvSpPr>
        <p:spPr bwMode="auto">
          <a:xfrm flipV="1" rot="10800000">
            <a:off x="3945178" y="2768900"/>
            <a:ext cx="748451" cy="748451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9" name="Oval 78">
            <a:extLst>
              <a:ext uri="{FF2B5EF4-FFF2-40B4-BE49-F238E27FC236}">
                <a16:creationId xmlns:a16="http://schemas.microsoft.com/office/drawing/2014/main" id="{F07BB9A9-6709-4929-AFF2-321F64FC597C}"/>
              </a:ext>
            </a:extLst>
          </p:cNvPr>
          <p:cNvSpPr/>
          <p:nvPr/>
        </p:nvSpPr>
        <p:spPr bwMode="auto">
          <a:xfrm flipH="1" flipV="1" rot="10800000">
            <a:off x="7542721" y="3727982"/>
            <a:ext cx="748451" cy="74845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D2629273-53D7-41E5-9EC8-1DD812681EC3}"/>
              </a:ext>
            </a:extLst>
          </p:cNvPr>
          <p:cNvGrpSpPr/>
          <p:nvPr/>
        </p:nvGrpSpPr>
        <p:grpSpPr>
          <a:xfrm>
            <a:off x="3791743" y="1628800"/>
            <a:ext cx="4711717" cy="3927916"/>
            <a:chOff x="3713177" y="1523944"/>
            <a:chExt cx="3555152" cy="3927916"/>
          </a:xfrm>
        </p:grpSpPr>
        <p:sp>
          <p:nvSpPr>
            <p:cNvPr id="26" name="Arrow: U-Turn 71">
              <a:extLst>
                <a:ext uri="{FF2B5EF4-FFF2-40B4-BE49-F238E27FC236}">
                  <a16:creationId xmlns:a16="http://schemas.microsoft.com/office/drawing/2014/main" id="{0E8D4DB2-3322-4E5D-A15E-50EF095CE211}"/>
                </a:ext>
              </a:extLst>
            </p:cNvPr>
            <p:cNvSpPr/>
            <p:nvPr/>
          </p:nvSpPr>
          <p:spPr bwMode="auto">
            <a:xfrm flipV="1" rot="16200000">
              <a:off x="5826854" y="1135189"/>
              <a:ext cx="1052720" cy="1830230"/>
            </a:xfrm>
            <a:prstGeom prst="uturnArrow">
              <a:avLst>
                <a:gd fmla="val 4743" name="adj1"/>
                <a:gd fmla="val 6771" name="adj2"/>
                <a:gd fmla="val 10101" name="adj3"/>
                <a:gd fmla="val 49922" name="adj4"/>
                <a:gd fmla="val 100000" name="adj5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Arrow: U-Turn 73">
              <a:extLst>
                <a:ext uri="{FF2B5EF4-FFF2-40B4-BE49-F238E27FC236}">
                  <a16:creationId xmlns:a16="http://schemas.microsoft.com/office/drawing/2014/main" id="{82EEE6D3-A0B0-45ED-8554-C102310DEB4A}"/>
                </a:ext>
              </a:extLst>
            </p:cNvPr>
            <p:cNvSpPr/>
            <p:nvPr/>
          </p:nvSpPr>
          <p:spPr bwMode="auto">
            <a:xfrm flipH="1" flipV="1" rot="5400000">
              <a:off x="4102959" y="2094264"/>
              <a:ext cx="1052720" cy="1830230"/>
            </a:xfrm>
            <a:prstGeom prst="uturnArrow">
              <a:avLst>
                <a:gd fmla="val 4743" name="adj1"/>
                <a:gd fmla="val 6771" name="adj2"/>
                <a:gd fmla="val 10101" name="adj3"/>
                <a:gd fmla="val 49922" name="adj4"/>
                <a:gd fmla="val 100000" name="adj5"/>
              </a:avLst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Arrow: U-Turn 77">
              <a:extLst>
                <a:ext uri="{FF2B5EF4-FFF2-40B4-BE49-F238E27FC236}">
                  <a16:creationId xmlns:a16="http://schemas.microsoft.com/office/drawing/2014/main" id="{114A6E04-9010-4249-A448-E036BEF87973}"/>
                </a:ext>
              </a:extLst>
            </p:cNvPr>
            <p:cNvSpPr/>
            <p:nvPr/>
          </p:nvSpPr>
          <p:spPr bwMode="auto">
            <a:xfrm flipV="1" rot="16200000">
              <a:off x="5826854" y="3053347"/>
              <a:ext cx="1052720" cy="1830230"/>
            </a:xfrm>
            <a:prstGeom prst="uturnArrow">
              <a:avLst>
                <a:gd fmla="val 4743" name="adj1"/>
                <a:gd fmla="val 6771" name="adj2"/>
                <a:gd fmla="val 10101" name="adj3"/>
                <a:gd fmla="val 49922" name="adj4"/>
                <a:gd fmla="val 100000" name="adj5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Arrow: U-Turn 81">
              <a:extLst>
                <a:ext uri="{FF2B5EF4-FFF2-40B4-BE49-F238E27FC236}">
                  <a16:creationId xmlns:a16="http://schemas.microsoft.com/office/drawing/2014/main" id="{F51E8C2A-8796-4029-B039-25D80917D1F7}"/>
                </a:ext>
              </a:extLst>
            </p:cNvPr>
            <p:cNvSpPr/>
            <p:nvPr/>
          </p:nvSpPr>
          <p:spPr bwMode="auto">
            <a:xfrm flipH="1" flipV="1" rot="5400000">
              <a:off x="4101932" y="4010385"/>
              <a:ext cx="1052720" cy="1830230"/>
            </a:xfrm>
            <a:prstGeom prst="uturnArrow">
              <a:avLst>
                <a:gd fmla="val 4743" name="adj1"/>
                <a:gd fmla="val 6771" name="adj2"/>
                <a:gd fmla="val 10101" name="adj3"/>
                <a:gd fmla="val 49922" name="adj4"/>
                <a:gd fmla="val 100000" name="adj5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Oval 82">
            <a:extLst>
              <a:ext uri="{FF2B5EF4-FFF2-40B4-BE49-F238E27FC236}">
                <a16:creationId xmlns:a16="http://schemas.microsoft.com/office/drawing/2014/main" id="{36636012-6E4D-4926-AAE9-E0D5FFB5B1D8}"/>
              </a:ext>
            </a:extLst>
          </p:cNvPr>
          <p:cNvSpPr/>
          <p:nvPr/>
        </p:nvSpPr>
        <p:spPr bwMode="auto">
          <a:xfrm flipV="1" rot="10800000">
            <a:off x="3944152" y="4685020"/>
            <a:ext cx="748451" cy="748451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anchor="ctr" anchorCtr="1" bIns="45720" compatLnSpc="1" lIns="91440" rIns="91440" tIns="45720" vert="horz" wrap="none">
            <a:prstTxWarp prst="textNoShape">
              <a:avLst/>
            </a:prstTxWarp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2" name="Oval 84">
            <a:extLst>
              <a:ext uri="{FF2B5EF4-FFF2-40B4-BE49-F238E27FC236}">
                <a16:creationId xmlns:a16="http://schemas.microsoft.com/office/drawing/2014/main" id="{3FB767B7-6CA2-4CE5-90EC-BD0E51490CC5}"/>
              </a:ext>
            </a:extLst>
          </p:cNvPr>
          <p:cNvSpPr/>
          <p:nvPr/>
        </p:nvSpPr>
        <p:spPr>
          <a:xfrm>
            <a:off x="5289664" y="1362956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Freeform: Shape 85">
            <a:extLst>
              <a:ext uri="{FF2B5EF4-FFF2-40B4-BE49-F238E27FC236}">
                <a16:creationId xmlns:a16="http://schemas.microsoft.com/office/drawing/2014/main" id="{96B4C852-FA37-43BE-88C5-5EC6C3779387}"/>
              </a:ext>
            </a:extLst>
          </p:cNvPr>
          <p:cNvSpPr/>
          <p:nvPr/>
        </p:nvSpPr>
        <p:spPr bwMode="auto">
          <a:xfrm>
            <a:off x="5431959" y="1503883"/>
            <a:ext cx="402512" cy="405248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Oval 92">
            <a:extLst>
              <a:ext uri="{FF2B5EF4-FFF2-40B4-BE49-F238E27FC236}">
                <a16:creationId xmlns:a16="http://schemas.microsoft.com/office/drawing/2014/main" id="{8FC5EC5B-8F43-4B6D-BBBC-BA3BF3F7525E}"/>
              </a:ext>
            </a:extLst>
          </p:cNvPr>
          <p:cNvSpPr/>
          <p:nvPr/>
        </p:nvSpPr>
        <p:spPr>
          <a:xfrm>
            <a:off x="5633215" y="5191098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Freeform: Shape 93">
            <a:extLst>
              <a:ext uri="{FF2B5EF4-FFF2-40B4-BE49-F238E27FC236}">
                <a16:creationId xmlns:a16="http://schemas.microsoft.com/office/drawing/2014/main" id="{50562BAF-B3E9-4EC1-8970-5A72F346DADA}"/>
              </a:ext>
            </a:extLst>
          </p:cNvPr>
          <p:cNvSpPr/>
          <p:nvPr/>
        </p:nvSpPr>
        <p:spPr bwMode="auto">
          <a:xfrm>
            <a:off x="5790944" y="5384794"/>
            <a:ext cx="371643" cy="299710"/>
          </a:xfrm>
          <a:custGeom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b="b" l="0" r="r" t="0"/>
            <a:pathLst>
              <a:path h="46" w="57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A67DD67B-F425-4D0C-8C40-9D0AAB69CDE6}"/>
              </a:ext>
            </a:extLst>
          </p:cNvPr>
          <p:cNvSpPr txBox="1"/>
          <p:nvPr/>
        </p:nvSpPr>
        <p:spPr bwMode="auto">
          <a:xfrm>
            <a:off x="8503462" y="1750980"/>
            <a:ext cx="2879568" cy="309958"/>
          </a:xfrm>
          <a:prstGeom prst="rect">
            <a:avLst/>
          </a:prstGeom>
          <a:noFill/>
          <a:extLst/>
        </p:spPr>
        <p:txBody>
          <a:bodyPr anchor="ctr" anchorCtr="0" bIns="0" lIns="288000" rIns="360000" tIns="0" wrap="none">
            <a:normAutofit/>
          </a:bodyPr>
          <a:lstStyle/>
          <a:p>
            <a:pPr algn="l" latinLnBrk="0"/>
            <a:r>
              <a:rPr altLang="en-US" lang="zh-CN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27691EF7-2043-4E3C-ABE9-C4915AE05926}"/>
              </a:ext>
            </a:extLst>
          </p:cNvPr>
          <p:cNvSpPr txBox="1"/>
          <p:nvPr/>
        </p:nvSpPr>
        <p:spPr bwMode="auto">
          <a:xfrm>
            <a:off x="8503463" y="2060938"/>
            <a:ext cx="2879568" cy="556179"/>
          </a:xfrm>
          <a:prstGeom prst="rect">
            <a:avLst/>
          </a:prstGeom>
          <a:noFill/>
          <a:extLst/>
        </p:spPr>
        <p:txBody>
          <a:bodyPr bIns="0" lIns="288000" rIns="360000" tIns="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63328836-F16E-4FF1-A34F-09E9A86789E7}"/>
              </a:ext>
            </a:extLst>
          </p:cNvPr>
          <p:cNvSpPr txBox="1"/>
          <p:nvPr/>
        </p:nvSpPr>
        <p:spPr bwMode="auto">
          <a:xfrm>
            <a:off x="878553" y="2710057"/>
            <a:ext cx="2913191" cy="309958"/>
          </a:xfrm>
          <a:prstGeom prst="rect">
            <a:avLst/>
          </a:prstGeom>
          <a:noFill/>
          <a:extLst/>
        </p:spPr>
        <p:txBody>
          <a:bodyPr anchor="ctr" anchorCtr="0" bIns="0" lIns="360000" rIns="288000" tIns="0" wrap="none">
            <a:normAutofit/>
          </a:bodyPr>
          <a:lstStyle/>
          <a:p>
            <a:pPr algn="r" latinLnBrk="0"/>
            <a:r>
              <a:rPr altLang="en-US" lang="zh-CN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id="{50CFEA9B-0D53-4A95-A43B-73532B6301F7}"/>
              </a:ext>
            </a:extLst>
          </p:cNvPr>
          <p:cNvSpPr txBox="1"/>
          <p:nvPr/>
        </p:nvSpPr>
        <p:spPr bwMode="auto">
          <a:xfrm>
            <a:off x="878553" y="3020015"/>
            <a:ext cx="2913191" cy="556179"/>
          </a:xfrm>
          <a:prstGeom prst="rect">
            <a:avLst/>
          </a:prstGeom>
          <a:noFill/>
          <a:extLst/>
        </p:spPr>
        <p:txBody>
          <a:bodyPr anchor="t" anchorCtr="0" bIns="0" lIns="360000" rIns="288000" tIns="0" wrap="square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altLang="en-US" b="0" lang="zh-CN" sz="100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altLang="en-US" b="0" lang="zh-CN" sz="100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id="{5CF10092-7AB1-4E8F-88E3-C448A080396D}"/>
              </a:ext>
            </a:extLst>
          </p:cNvPr>
          <p:cNvSpPr txBox="1"/>
          <p:nvPr/>
        </p:nvSpPr>
        <p:spPr bwMode="auto">
          <a:xfrm>
            <a:off x="8503462" y="3669138"/>
            <a:ext cx="2879568" cy="309958"/>
          </a:xfrm>
          <a:prstGeom prst="rect">
            <a:avLst/>
          </a:prstGeom>
          <a:noFill/>
          <a:extLst/>
        </p:spPr>
        <p:txBody>
          <a:bodyPr anchor="ctr" anchorCtr="0" bIns="0" lIns="288000" rIns="360000" tIns="0" wrap="none">
            <a:normAutofit/>
          </a:bodyPr>
          <a:lstStyle/>
          <a:p>
            <a:pPr algn="l" latinLnBrk="0"/>
            <a:r>
              <a:rPr altLang="en-US" lang="zh-CN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id="{3005F593-654C-40D0-95A0-1F4F85BE8576}"/>
              </a:ext>
            </a:extLst>
          </p:cNvPr>
          <p:cNvSpPr txBox="1"/>
          <p:nvPr/>
        </p:nvSpPr>
        <p:spPr bwMode="auto">
          <a:xfrm>
            <a:off x="8503463" y="3979096"/>
            <a:ext cx="2879568" cy="556179"/>
          </a:xfrm>
          <a:prstGeom prst="rect">
            <a:avLst/>
          </a:prstGeom>
          <a:noFill/>
          <a:extLst/>
        </p:spPr>
        <p:txBody>
          <a:bodyPr bIns="0" lIns="288000" rIns="360000" tIns="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7808B7E8-8380-4CAF-9CE8-F1F0BCC23E5C}"/>
              </a:ext>
            </a:extLst>
          </p:cNvPr>
          <p:cNvSpPr txBox="1"/>
          <p:nvPr/>
        </p:nvSpPr>
        <p:spPr bwMode="auto">
          <a:xfrm>
            <a:off x="878553" y="4626177"/>
            <a:ext cx="2913191" cy="309958"/>
          </a:xfrm>
          <a:prstGeom prst="rect">
            <a:avLst/>
          </a:prstGeom>
          <a:noFill/>
          <a:extLst/>
        </p:spPr>
        <p:txBody>
          <a:bodyPr anchor="ctr" anchorCtr="0" bIns="0" lIns="360000" rIns="288000" tIns="0" wrap="none">
            <a:normAutofit/>
          </a:bodyPr>
          <a:lstStyle/>
          <a:p>
            <a:pPr algn="r" latinLnBrk="0"/>
            <a:r>
              <a:rPr altLang="en-US" lang="zh-CN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TextBox 45">
            <a:extLst>
              <a:ext uri="{FF2B5EF4-FFF2-40B4-BE49-F238E27FC236}">
                <a16:creationId xmlns:a16="http://schemas.microsoft.com/office/drawing/2014/main" id="{A03E455E-F4CE-4D85-819E-4515F8926618}"/>
              </a:ext>
            </a:extLst>
          </p:cNvPr>
          <p:cNvSpPr txBox="1"/>
          <p:nvPr/>
        </p:nvSpPr>
        <p:spPr bwMode="auto">
          <a:xfrm>
            <a:off x="878553" y="4936135"/>
            <a:ext cx="2913191" cy="556179"/>
          </a:xfrm>
          <a:prstGeom prst="rect">
            <a:avLst/>
          </a:prstGeom>
          <a:noFill/>
          <a:extLst/>
        </p:spPr>
        <p:txBody>
          <a:bodyPr anchor="t" anchorCtr="0" bIns="0" lIns="360000" rIns="288000" tIns="0" wrap="square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altLang="en-US" b="0" lang="zh-CN" sz="100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altLang="en-US" b="0" lang="zh-CN" sz="100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102516DB-3538-4125-942D-6E5DF6D00ED9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850DC3F-6A1D-4247-9A29-2F7350FB3160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1082096924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1"/>
      <p:bldP grpId="0" spid="22"/>
      <p:bldP grpId="0" spid="23"/>
      <p:bldP grpId="0" spid="24"/>
      <p:bldP grpId="0" spid="25"/>
      <p:bldP grpId="0" spid="15"/>
      <p:bldP grpId="0" spid="16"/>
      <p:bldP grpId="0" spid="13"/>
      <p:bldP grpId="0" spid="14"/>
      <p:bldP grpId="0" spid="11"/>
      <p:bldP grpId="0" spid="12"/>
      <p:bldP grpId="0" spid="9"/>
      <p:bldP grpId="0" spid="10"/>
      <p:bldP grpId="0" spid="30"/>
      <p:bldP grpId="0" spid="3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D482E9F-CFEA-4D80-836B-B9E3F61E8145}"/>
              </a:ext>
            </a:extLst>
          </p:cNvPr>
          <p:cNvGrpSpPr/>
          <p:nvPr/>
        </p:nvGrpSpPr>
        <p:grpSpPr>
          <a:xfrm>
            <a:off x="9103655" y="2355820"/>
            <a:ext cx="1656794" cy="1656794"/>
            <a:chOff x="9103653" y="2914655"/>
            <a:chExt cx="1656794" cy="1656794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3F9E86F2-D21D-4039-B3A8-15FE6530AD48}"/>
                </a:ext>
              </a:extLst>
            </p:cNvPr>
            <p:cNvSpPr/>
            <p:nvPr/>
          </p:nvSpPr>
          <p:spPr>
            <a:xfrm>
              <a:off x="9103653" y="2914655"/>
              <a:ext cx="1656794" cy="1656794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42FD491-2C0B-45B5-9362-D9866886170C}"/>
                </a:ext>
              </a:extLst>
            </p:cNvPr>
            <p:cNvSpPr/>
            <p:nvPr/>
          </p:nvSpPr>
          <p:spPr>
            <a:xfrm>
              <a:off x="9160783" y="2971785"/>
              <a:ext cx="1542534" cy="1542534"/>
            </a:xfrm>
            <a:prstGeom prst="ellipse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2E0AEE1-2B39-45AB-B74B-9EA79F02FF34}"/>
                </a:ext>
              </a:extLst>
            </p:cNvPr>
            <p:cNvSpPr/>
            <p:nvPr/>
          </p:nvSpPr>
          <p:spPr>
            <a:xfrm>
              <a:off x="9217916" y="3028918"/>
              <a:ext cx="1428269" cy="1428269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CE0C323-BBA2-4DE2-AAFC-BE133027E0BA}"/>
              </a:ext>
            </a:extLst>
          </p:cNvPr>
          <p:cNvGrpSpPr/>
          <p:nvPr/>
        </p:nvGrpSpPr>
        <p:grpSpPr>
          <a:xfrm>
            <a:off x="1490319" y="2296240"/>
            <a:ext cx="1656794" cy="1656794"/>
            <a:chOff x="1490319" y="2855075"/>
            <a:chExt cx="1656794" cy="1656794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D152F089-C6F5-4881-911F-D381D39DD165}"/>
                </a:ext>
              </a:extLst>
            </p:cNvPr>
            <p:cNvSpPr/>
            <p:nvPr/>
          </p:nvSpPr>
          <p:spPr>
            <a:xfrm>
              <a:off x="1490319" y="2855075"/>
              <a:ext cx="1656794" cy="165679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1800217-4787-448D-8E79-B0258E6D331B}"/>
                </a:ext>
              </a:extLst>
            </p:cNvPr>
            <p:cNvSpPr/>
            <p:nvPr/>
          </p:nvSpPr>
          <p:spPr>
            <a:xfrm>
              <a:off x="1547449" y="2912205"/>
              <a:ext cx="1542534" cy="154253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67E497B8-4FCD-4D69-915C-B86E026594DB}"/>
                </a:ext>
              </a:extLst>
            </p:cNvPr>
            <p:cNvSpPr/>
            <p:nvPr/>
          </p:nvSpPr>
          <p:spPr>
            <a:xfrm>
              <a:off x="1604582" y="2969338"/>
              <a:ext cx="1428269" cy="1428269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7364D94-424E-4D55-A004-58480AF8F6AE}"/>
              </a:ext>
            </a:extLst>
          </p:cNvPr>
          <p:cNvGrpSpPr/>
          <p:nvPr/>
        </p:nvGrpSpPr>
        <p:grpSpPr>
          <a:xfrm>
            <a:off x="3355381" y="2296240"/>
            <a:ext cx="1656794" cy="1656794"/>
            <a:chOff x="3355381" y="2855075"/>
            <a:chExt cx="1656794" cy="1656794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98F4856B-E958-4DCB-BA95-E596E15477D6}"/>
                </a:ext>
              </a:extLst>
            </p:cNvPr>
            <p:cNvSpPr/>
            <p:nvPr/>
          </p:nvSpPr>
          <p:spPr>
            <a:xfrm>
              <a:off x="3355381" y="2855075"/>
              <a:ext cx="1656794" cy="165679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431C0B0-AF1F-4FB7-B6F3-1D9408588FF0}"/>
                </a:ext>
              </a:extLst>
            </p:cNvPr>
            <p:cNvSpPr/>
            <p:nvPr/>
          </p:nvSpPr>
          <p:spPr>
            <a:xfrm>
              <a:off x="3412511" y="2912205"/>
              <a:ext cx="1542534" cy="1542534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A2D35889-5444-4CF7-AEC3-BC63C4D8D5C2}"/>
                </a:ext>
              </a:extLst>
            </p:cNvPr>
            <p:cNvSpPr/>
            <p:nvPr/>
          </p:nvSpPr>
          <p:spPr>
            <a:xfrm>
              <a:off x="3469644" y="2969338"/>
              <a:ext cx="1428269" cy="142826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16ABAB6-A5FE-42B0-BD1C-A05D9FE9CF45}"/>
              </a:ext>
            </a:extLst>
          </p:cNvPr>
          <p:cNvGrpSpPr/>
          <p:nvPr/>
        </p:nvGrpSpPr>
        <p:grpSpPr>
          <a:xfrm>
            <a:off x="5235968" y="2296240"/>
            <a:ext cx="1656794" cy="1656794"/>
            <a:chOff x="5235967" y="2855075"/>
            <a:chExt cx="1656794" cy="1656794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65AC8168-EA8B-47B8-A601-C0259FBCE961}"/>
                </a:ext>
              </a:extLst>
            </p:cNvPr>
            <p:cNvSpPr/>
            <p:nvPr/>
          </p:nvSpPr>
          <p:spPr>
            <a:xfrm>
              <a:off x="5235967" y="2855075"/>
              <a:ext cx="1656794" cy="1656794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FED2935D-4B89-40BB-885F-FC2C385BE276}"/>
                </a:ext>
              </a:extLst>
            </p:cNvPr>
            <p:cNvSpPr/>
            <p:nvPr/>
          </p:nvSpPr>
          <p:spPr>
            <a:xfrm>
              <a:off x="5293097" y="2912205"/>
              <a:ext cx="1542534" cy="154253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64D735C5-ABC2-4F01-8553-CB8860E65C71}"/>
                </a:ext>
              </a:extLst>
            </p:cNvPr>
            <p:cNvSpPr/>
            <p:nvPr/>
          </p:nvSpPr>
          <p:spPr>
            <a:xfrm>
              <a:off x="5350230" y="2969338"/>
              <a:ext cx="1428269" cy="1428269"/>
            </a:xfrm>
            <a:prstGeom prst="ellipse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D09D299-E724-4D6F-853A-8753E5A6C99D}"/>
              </a:ext>
            </a:extLst>
          </p:cNvPr>
          <p:cNvGrpSpPr/>
          <p:nvPr/>
        </p:nvGrpSpPr>
        <p:grpSpPr>
          <a:xfrm>
            <a:off x="7177166" y="2296240"/>
            <a:ext cx="1656794" cy="1656794"/>
            <a:chOff x="7177165" y="2855075"/>
            <a:chExt cx="1656794" cy="1656794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0C47C460-1954-4E43-8B2B-DC847E8C1F0C}"/>
                </a:ext>
              </a:extLst>
            </p:cNvPr>
            <p:cNvSpPr/>
            <p:nvPr/>
          </p:nvSpPr>
          <p:spPr>
            <a:xfrm>
              <a:off x="7177165" y="2855075"/>
              <a:ext cx="1656794" cy="165679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85E64CA-E0DA-4861-9B77-2274FD245030}"/>
                </a:ext>
              </a:extLst>
            </p:cNvPr>
            <p:cNvSpPr/>
            <p:nvPr/>
          </p:nvSpPr>
          <p:spPr>
            <a:xfrm>
              <a:off x="7234295" y="2912205"/>
              <a:ext cx="1542534" cy="1542534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A73993EB-297B-4C7C-AE1D-62A12C66355F}"/>
                </a:ext>
              </a:extLst>
            </p:cNvPr>
            <p:cNvSpPr/>
            <p:nvPr/>
          </p:nvSpPr>
          <p:spPr>
            <a:xfrm>
              <a:off x="7291428" y="2969338"/>
              <a:ext cx="1428269" cy="1428269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5C264395-F397-43C7-B066-D6965D95881E}"/>
              </a:ext>
            </a:extLst>
          </p:cNvPr>
          <p:cNvSpPr/>
          <p:nvPr/>
        </p:nvSpPr>
        <p:spPr bwMode="auto">
          <a:xfrm flipH="1">
            <a:off x="2335445" y="4010174"/>
            <a:ext cx="1838325" cy="669925"/>
          </a:xfrm>
          <a:custGeom>
            <a:gdLst>
              <a:gd fmla="*/ 13 w 487" name="T0"/>
              <a:gd fmla="*/ 0 h 176" name="T1"/>
              <a:gd fmla="*/ 0 w 487" name="T2"/>
              <a:gd fmla="*/ 50 h 176" name="T3"/>
              <a:gd fmla="*/ 14 w 487" name="T4"/>
              <a:gd fmla="*/ 31 h 176" name="T5"/>
              <a:gd fmla="*/ 17 w 487" name="T6"/>
              <a:gd fmla="*/ 40 h 176" name="T7"/>
              <a:gd fmla="*/ 20 w 487" name="T8"/>
              <a:gd fmla="*/ 46 h 176" name="T9"/>
              <a:gd fmla="*/ 21 w 487" name="T10"/>
              <a:gd fmla="*/ 47 h 176" name="T11"/>
              <a:gd fmla="*/ 42 w 487" name="T12"/>
              <a:gd fmla="*/ 79 h 176" name="T13"/>
              <a:gd fmla="*/ 84 w 487" name="T14"/>
              <a:gd fmla="*/ 121 h 176" name="T15"/>
              <a:gd fmla="*/ 115 w 487" name="T16"/>
              <a:gd fmla="*/ 141 h 176" name="T17"/>
              <a:gd fmla="*/ 121 w 487" name="T18"/>
              <a:gd fmla="*/ 144 h 176" name="T19"/>
              <a:gd fmla="*/ 134 w 487" name="T20"/>
              <a:gd fmla="*/ 151 h 176" name="T21"/>
              <a:gd fmla="*/ 140 w 487" name="T22"/>
              <a:gd fmla="*/ 154 h 176" name="T23"/>
              <a:gd fmla="*/ 160 w 487" name="T24"/>
              <a:gd fmla="*/ 161 h 176" name="T25"/>
              <a:gd fmla="*/ 239 w 487" name="T26"/>
              <a:gd fmla="*/ 176 h 176" name="T27"/>
              <a:gd fmla="*/ 259 w 487" name="T28"/>
              <a:gd fmla="*/ 176 h 176" name="T29"/>
              <a:gd fmla="*/ 265 w 487" name="T30"/>
              <a:gd fmla="*/ 176 h 176" name="T31"/>
              <a:gd fmla="*/ 277 w 487" name="T32"/>
              <a:gd fmla="*/ 175 h 176" name="T33"/>
              <a:gd fmla="*/ 336 w 487" name="T34"/>
              <a:gd fmla="*/ 164 h 176" name="T35"/>
              <a:gd fmla="*/ 437 w 487" name="T36"/>
              <a:gd fmla="*/ 106 h 176" name="T37"/>
              <a:gd fmla="*/ 481 w 487" name="T38"/>
              <a:gd fmla="*/ 50 h 176" name="T39"/>
              <a:gd fmla="*/ 486 w 487" name="T40"/>
              <a:gd fmla="*/ 41 h 176" name="T41"/>
              <a:gd fmla="*/ 471 w 487" name="T42"/>
              <a:gd fmla="*/ 30 h 176" name="T43"/>
              <a:gd fmla="*/ 468 w 487" name="T44"/>
              <a:gd fmla="*/ 37 h 176" name="T45"/>
              <a:gd fmla="*/ 443 w 487" name="T46"/>
              <a:gd fmla="*/ 73 h 176" name="T47"/>
              <a:gd fmla="*/ 367 w 487" name="T48"/>
              <a:gd fmla="*/ 132 h 176" name="T49"/>
              <a:gd fmla="*/ 344 w 487" name="T50"/>
              <a:gd fmla="*/ 142 h 176" name="T51"/>
              <a:gd fmla="*/ 329 w 487" name="T52"/>
              <a:gd fmla="*/ 147 h 176" name="T53"/>
              <a:gd fmla="*/ 279 w 487" name="T54"/>
              <a:gd fmla="*/ 157 h 176" name="T55"/>
              <a:gd fmla="*/ 270 w 487" name="T56"/>
              <a:gd fmla="*/ 157 h 176" name="T57"/>
              <a:gd fmla="*/ 261 w 487" name="T58"/>
              <a:gd fmla="*/ 158 h 176" name="T59"/>
              <a:gd fmla="*/ 187 w 487" name="T60"/>
              <a:gd fmla="*/ 150 h 176" name="T61"/>
              <a:gd fmla="*/ 174 w 487" name="T62"/>
              <a:gd fmla="*/ 147 h 176" name="T63"/>
              <a:gd fmla="*/ 168 w 487" name="T64"/>
              <a:gd fmla="*/ 145 h 176" name="T65"/>
              <a:gd fmla="*/ 156 w 487" name="T66"/>
              <a:gd fmla="*/ 140 h 176" name="T67"/>
              <a:gd fmla="*/ 150 w 487" name="T68"/>
              <a:gd fmla="*/ 138 h 176" name="T69"/>
              <a:gd fmla="*/ 137 w 487" name="T70"/>
              <a:gd fmla="*/ 132 h 176" name="T71"/>
              <a:gd fmla="*/ 111 w 487" name="T72"/>
              <a:gd fmla="*/ 118 h 176" name="T73"/>
              <a:gd fmla="*/ 102 w 487" name="T74"/>
              <a:gd fmla="*/ 112 h 176" name="T75"/>
              <a:gd fmla="*/ 81 w 487" name="T76"/>
              <a:gd fmla="*/ 95 h 176" name="T77"/>
              <a:gd fmla="*/ 75 w 487" name="T78"/>
              <a:gd fmla="*/ 89 h 176" name="T79"/>
              <a:gd fmla="*/ 71 w 487" name="T80"/>
              <a:gd fmla="*/ 85 h 176" name="T81"/>
              <a:gd fmla="*/ 38 w 487" name="T82"/>
              <a:gd fmla="*/ 40 h 176" name="T83"/>
              <a:gd fmla="*/ 37 w 487" name="T84"/>
              <a:gd fmla="*/ 38 h 176" name="T85"/>
              <a:gd fmla="*/ 37 w 487" name="T86"/>
              <a:gd fmla="*/ 37 h 176" name="T87"/>
              <a:gd fmla="*/ 36 w 487" name="T88"/>
              <a:gd fmla="*/ 36 h 176" name="T89"/>
              <a:gd fmla="*/ 32 w 487" name="T90"/>
              <a:gd fmla="*/ 28 h 176" name="T91"/>
              <a:gd fmla="*/ 41 w 487" name="T92"/>
              <a:gd fmla="*/ 23 h 176" name="T93"/>
              <a:gd fmla="*/ 54 w 487" name="T94"/>
              <a:gd fmla="*/ 25 h 176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76" w="487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5A4AAB3-D68E-4F3C-9CB5-8799CE58A6AF}"/>
              </a:ext>
            </a:extLst>
          </p:cNvPr>
          <p:cNvSpPr/>
          <p:nvPr/>
        </p:nvSpPr>
        <p:spPr bwMode="auto">
          <a:xfrm rot="10800000">
            <a:off x="4183611" y="1556452"/>
            <a:ext cx="1838325" cy="669925"/>
          </a:xfrm>
          <a:custGeom>
            <a:gdLst>
              <a:gd fmla="*/ 13 w 487" name="T0"/>
              <a:gd fmla="*/ 0 h 176" name="T1"/>
              <a:gd fmla="*/ 0 w 487" name="T2"/>
              <a:gd fmla="*/ 50 h 176" name="T3"/>
              <a:gd fmla="*/ 14 w 487" name="T4"/>
              <a:gd fmla="*/ 31 h 176" name="T5"/>
              <a:gd fmla="*/ 17 w 487" name="T6"/>
              <a:gd fmla="*/ 40 h 176" name="T7"/>
              <a:gd fmla="*/ 20 w 487" name="T8"/>
              <a:gd fmla="*/ 46 h 176" name="T9"/>
              <a:gd fmla="*/ 21 w 487" name="T10"/>
              <a:gd fmla="*/ 47 h 176" name="T11"/>
              <a:gd fmla="*/ 42 w 487" name="T12"/>
              <a:gd fmla="*/ 79 h 176" name="T13"/>
              <a:gd fmla="*/ 84 w 487" name="T14"/>
              <a:gd fmla="*/ 121 h 176" name="T15"/>
              <a:gd fmla="*/ 115 w 487" name="T16"/>
              <a:gd fmla="*/ 141 h 176" name="T17"/>
              <a:gd fmla="*/ 121 w 487" name="T18"/>
              <a:gd fmla="*/ 144 h 176" name="T19"/>
              <a:gd fmla="*/ 134 w 487" name="T20"/>
              <a:gd fmla="*/ 151 h 176" name="T21"/>
              <a:gd fmla="*/ 140 w 487" name="T22"/>
              <a:gd fmla="*/ 154 h 176" name="T23"/>
              <a:gd fmla="*/ 160 w 487" name="T24"/>
              <a:gd fmla="*/ 161 h 176" name="T25"/>
              <a:gd fmla="*/ 239 w 487" name="T26"/>
              <a:gd fmla="*/ 176 h 176" name="T27"/>
              <a:gd fmla="*/ 259 w 487" name="T28"/>
              <a:gd fmla="*/ 176 h 176" name="T29"/>
              <a:gd fmla="*/ 265 w 487" name="T30"/>
              <a:gd fmla="*/ 176 h 176" name="T31"/>
              <a:gd fmla="*/ 277 w 487" name="T32"/>
              <a:gd fmla="*/ 175 h 176" name="T33"/>
              <a:gd fmla="*/ 336 w 487" name="T34"/>
              <a:gd fmla="*/ 164 h 176" name="T35"/>
              <a:gd fmla="*/ 437 w 487" name="T36"/>
              <a:gd fmla="*/ 106 h 176" name="T37"/>
              <a:gd fmla="*/ 481 w 487" name="T38"/>
              <a:gd fmla="*/ 50 h 176" name="T39"/>
              <a:gd fmla="*/ 486 w 487" name="T40"/>
              <a:gd fmla="*/ 41 h 176" name="T41"/>
              <a:gd fmla="*/ 471 w 487" name="T42"/>
              <a:gd fmla="*/ 30 h 176" name="T43"/>
              <a:gd fmla="*/ 468 w 487" name="T44"/>
              <a:gd fmla="*/ 37 h 176" name="T45"/>
              <a:gd fmla="*/ 443 w 487" name="T46"/>
              <a:gd fmla="*/ 73 h 176" name="T47"/>
              <a:gd fmla="*/ 367 w 487" name="T48"/>
              <a:gd fmla="*/ 132 h 176" name="T49"/>
              <a:gd fmla="*/ 344 w 487" name="T50"/>
              <a:gd fmla="*/ 142 h 176" name="T51"/>
              <a:gd fmla="*/ 329 w 487" name="T52"/>
              <a:gd fmla="*/ 147 h 176" name="T53"/>
              <a:gd fmla="*/ 279 w 487" name="T54"/>
              <a:gd fmla="*/ 157 h 176" name="T55"/>
              <a:gd fmla="*/ 270 w 487" name="T56"/>
              <a:gd fmla="*/ 157 h 176" name="T57"/>
              <a:gd fmla="*/ 261 w 487" name="T58"/>
              <a:gd fmla="*/ 158 h 176" name="T59"/>
              <a:gd fmla="*/ 187 w 487" name="T60"/>
              <a:gd fmla="*/ 150 h 176" name="T61"/>
              <a:gd fmla="*/ 174 w 487" name="T62"/>
              <a:gd fmla="*/ 147 h 176" name="T63"/>
              <a:gd fmla="*/ 168 w 487" name="T64"/>
              <a:gd fmla="*/ 145 h 176" name="T65"/>
              <a:gd fmla="*/ 156 w 487" name="T66"/>
              <a:gd fmla="*/ 140 h 176" name="T67"/>
              <a:gd fmla="*/ 150 w 487" name="T68"/>
              <a:gd fmla="*/ 138 h 176" name="T69"/>
              <a:gd fmla="*/ 137 w 487" name="T70"/>
              <a:gd fmla="*/ 132 h 176" name="T71"/>
              <a:gd fmla="*/ 111 w 487" name="T72"/>
              <a:gd fmla="*/ 118 h 176" name="T73"/>
              <a:gd fmla="*/ 102 w 487" name="T74"/>
              <a:gd fmla="*/ 112 h 176" name="T75"/>
              <a:gd fmla="*/ 81 w 487" name="T76"/>
              <a:gd fmla="*/ 95 h 176" name="T77"/>
              <a:gd fmla="*/ 75 w 487" name="T78"/>
              <a:gd fmla="*/ 89 h 176" name="T79"/>
              <a:gd fmla="*/ 71 w 487" name="T80"/>
              <a:gd fmla="*/ 85 h 176" name="T81"/>
              <a:gd fmla="*/ 38 w 487" name="T82"/>
              <a:gd fmla="*/ 40 h 176" name="T83"/>
              <a:gd fmla="*/ 37 w 487" name="T84"/>
              <a:gd fmla="*/ 38 h 176" name="T85"/>
              <a:gd fmla="*/ 37 w 487" name="T86"/>
              <a:gd fmla="*/ 37 h 176" name="T87"/>
              <a:gd fmla="*/ 36 w 487" name="T88"/>
              <a:gd fmla="*/ 36 h 176" name="T89"/>
              <a:gd fmla="*/ 32 w 487" name="T90"/>
              <a:gd fmla="*/ 28 h 176" name="T91"/>
              <a:gd fmla="*/ 41 w 487" name="T92"/>
              <a:gd fmla="*/ 23 h 176" name="T93"/>
              <a:gd fmla="*/ 54 w 487" name="T94"/>
              <a:gd fmla="*/ 25 h 176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76" w="487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51840B73-3B44-4EE7-B1D6-E5BC6BF828B8}"/>
              </a:ext>
            </a:extLst>
          </p:cNvPr>
          <p:cNvSpPr/>
          <p:nvPr/>
        </p:nvSpPr>
        <p:spPr bwMode="auto">
          <a:xfrm flipH="1">
            <a:off x="6122477" y="4010174"/>
            <a:ext cx="1838325" cy="669925"/>
          </a:xfrm>
          <a:custGeom>
            <a:gdLst>
              <a:gd fmla="*/ 13 w 487" name="T0"/>
              <a:gd fmla="*/ 0 h 176" name="T1"/>
              <a:gd fmla="*/ 0 w 487" name="T2"/>
              <a:gd fmla="*/ 50 h 176" name="T3"/>
              <a:gd fmla="*/ 14 w 487" name="T4"/>
              <a:gd fmla="*/ 31 h 176" name="T5"/>
              <a:gd fmla="*/ 17 w 487" name="T6"/>
              <a:gd fmla="*/ 40 h 176" name="T7"/>
              <a:gd fmla="*/ 20 w 487" name="T8"/>
              <a:gd fmla="*/ 46 h 176" name="T9"/>
              <a:gd fmla="*/ 21 w 487" name="T10"/>
              <a:gd fmla="*/ 47 h 176" name="T11"/>
              <a:gd fmla="*/ 42 w 487" name="T12"/>
              <a:gd fmla="*/ 79 h 176" name="T13"/>
              <a:gd fmla="*/ 84 w 487" name="T14"/>
              <a:gd fmla="*/ 121 h 176" name="T15"/>
              <a:gd fmla="*/ 115 w 487" name="T16"/>
              <a:gd fmla="*/ 141 h 176" name="T17"/>
              <a:gd fmla="*/ 121 w 487" name="T18"/>
              <a:gd fmla="*/ 144 h 176" name="T19"/>
              <a:gd fmla="*/ 134 w 487" name="T20"/>
              <a:gd fmla="*/ 151 h 176" name="T21"/>
              <a:gd fmla="*/ 140 w 487" name="T22"/>
              <a:gd fmla="*/ 154 h 176" name="T23"/>
              <a:gd fmla="*/ 160 w 487" name="T24"/>
              <a:gd fmla="*/ 161 h 176" name="T25"/>
              <a:gd fmla="*/ 239 w 487" name="T26"/>
              <a:gd fmla="*/ 176 h 176" name="T27"/>
              <a:gd fmla="*/ 259 w 487" name="T28"/>
              <a:gd fmla="*/ 176 h 176" name="T29"/>
              <a:gd fmla="*/ 265 w 487" name="T30"/>
              <a:gd fmla="*/ 176 h 176" name="T31"/>
              <a:gd fmla="*/ 277 w 487" name="T32"/>
              <a:gd fmla="*/ 175 h 176" name="T33"/>
              <a:gd fmla="*/ 336 w 487" name="T34"/>
              <a:gd fmla="*/ 164 h 176" name="T35"/>
              <a:gd fmla="*/ 437 w 487" name="T36"/>
              <a:gd fmla="*/ 106 h 176" name="T37"/>
              <a:gd fmla="*/ 481 w 487" name="T38"/>
              <a:gd fmla="*/ 50 h 176" name="T39"/>
              <a:gd fmla="*/ 486 w 487" name="T40"/>
              <a:gd fmla="*/ 41 h 176" name="T41"/>
              <a:gd fmla="*/ 471 w 487" name="T42"/>
              <a:gd fmla="*/ 30 h 176" name="T43"/>
              <a:gd fmla="*/ 468 w 487" name="T44"/>
              <a:gd fmla="*/ 37 h 176" name="T45"/>
              <a:gd fmla="*/ 443 w 487" name="T46"/>
              <a:gd fmla="*/ 73 h 176" name="T47"/>
              <a:gd fmla="*/ 367 w 487" name="T48"/>
              <a:gd fmla="*/ 132 h 176" name="T49"/>
              <a:gd fmla="*/ 344 w 487" name="T50"/>
              <a:gd fmla="*/ 142 h 176" name="T51"/>
              <a:gd fmla="*/ 329 w 487" name="T52"/>
              <a:gd fmla="*/ 147 h 176" name="T53"/>
              <a:gd fmla="*/ 279 w 487" name="T54"/>
              <a:gd fmla="*/ 157 h 176" name="T55"/>
              <a:gd fmla="*/ 270 w 487" name="T56"/>
              <a:gd fmla="*/ 157 h 176" name="T57"/>
              <a:gd fmla="*/ 261 w 487" name="T58"/>
              <a:gd fmla="*/ 158 h 176" name="T59"/>
              <a:gd fmla="*/ 187 w 487" name="T60"/>
              <a:gd fmla="*/ 150 h 176" name="T61"/>
              <a:gd fmla="*/ 174 w 487" name="T62"/>
              <a:gd fmla="*/ 147 h 176" name="T63"/>
              <a:gd fmla="*/ 168 w 487" name="T64"/>
              <a:gd fmla="*/ 145 h 176" name="T65"/>
              <a:gd fmla="*/ 156 w 487" name="T66"/>
              <a:gd fmla="*/ 140 h 176" name="T67"/>
              <a:gd fmla="*/ 150 w 487" name="T68"/>
              <a:gd fmla="*/ 138 h 176" name="T69"/>
              <a:gd fmla="*/ 137 w 487" name="T70"/>
              <a:gd fmla="*/ 132 h 176" name="T71"/>
              <a:gd fmla="*/ 111 w 487" name="T72"/>
              <a:gd fmla="*/ 118 h 176" name="T73"/>
              <a:gd fmla="*/ 102 w 487" name="T74"/>
              <a:gd fmla="*/ 112 h 176" name="T75"/>
              <a:gd fmla="*/ 81 w 487" name="T76"/>
              <a:gd fmla="*/ 95 h 176" name="T77"/>
              <a:gd fmla="*/ 75 w 487" name="T78"/>
              <a:gd fmla="*/ 89 h 176" name="T79"/>
              <a:gd fmla="*/ 71 w 487" name="T80"/>
              <a:gd fmla="*/ 85 h 176" name="T81"/>
              <a:gd fmla="*/ 38 w 487" name="T82"/>
              <a:gd fmla="*/ 40 h 176" name="T83"/>
              <a:gd fmla="*/ 37 w 487" name="T84"/>
              <a:gd fmla="*/ 38 h 176" name="T85"/>
              <a:gd fmla="*/ 37 w 487" name="T86"/>
              <a:gd fmla="*/ 37 h 176" name="T87"/>
              <a:gd fmla="*/ 36 w 487" name="T88"/>
              <a:gd fmla="*/ 36 h 176" name="T89"/>
              <a:gd fmla="*/ 32 w 487" name="T90"/>
              <a:gd fmla="*/ 28 h 176" name="T91"/>
              <a:gd fmla="*/ 41 w 487" name="T92"/>
              <a:gd fmla="*/ 23 h 176" name="T93"/>
              <a:gd fmla="*/ 54 w 487" name="T94"/>
              <a:gd fmla="*/ 25 h 176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76" w="487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96320FAB-1F38-419D-8EAB-1D8A1B6254AD}"/>
              </a:ext>
            </a:extLst>
          </p:cNvPr>
          <p:cNvSpPr/>
          <p:nvPr/>
        </p:nvSpPr>
        <p:spPr bwMode="auto">
          <a:xfrm rot="10800000">
            <a:off x="7970642" y="1556452"/>
            <a:ext cx="1838325" cy="669925"/>
          </a:xfrm>
          <a:custGeom>
            <a:gdLst>
              <a:gd fmla="*/ 13 w 487" name="T0"/>
              <a:gd fmla="*/ 0 h 176" name="T1"/>
              <a:gd fmla="*/ 0 w 487" name="T2"/>
              <a:gd fmla="*/ 50 h 176" name="T3"/>
              <a:gd fmla="*/ 14 w 487" name="T4"/>
              <a:gd fmla="*/ 31 h 176" name="T5"/>
              <a:gd fmla="*/ 17 w 487" name="T6"/>
              <a:gd fmla="*/ 40 h 176" name="T7"/>
              <a:gd fmla="*/ 20 w 487" name="T8"/>
              <a:gd fmla="*/ 46 h 176" name="T9"/>
              <a:gd fmla="*/ 21 w 487" name="T10"/>
              <a:gd fmla="*/ 47 h 176" name="T11"/>
              <a:gd fmla="*/ 42 w 487" name="T12"/>
              <a:gd fmla="*/ 79 h 176" name="T13"/>
              <a:gd fmla="*/ 84 w 487" name="T14"/>
              <a:gd fmla="*/ 121 h 176" name="T15"/>
              <a:gd fmla="*/ 115 w 487" name="T16"/>
              <a:gd fmla="*/ 141 h 176" name="T17"/>
              <a:gd fmla="*/ 121 w 487" name="T18"/>
              <a:gd fmla="*/ 144 h 176" name="T19"/>
              <a:gd fmla="*/ 134 w 487" name="T20"/>
              <a:gd fmla="*/ 151 h 176" name="T21"/>
              <a:gd fmla="*/ 140 w 487" name="T22"/>
              <a:gd fmla="*/ 154 h 176" name="T23"/>
              <a:gd fmla="*/ 160 w 487" name="T24"/>
              <a:gd fmla="*/ 161 h 176" name="T25"/>
              <a:gd fmla="*/ 239 w 487" name="T26"/>
              <a:gd fmla="*/ 176 h 176" name="T27"/>
              <a:gd fmla="*/ 259 w 487" name="T28"/>
              <a:gd fmla="*/ 176 h 176" name="T29"/>
              <a:gd fmla="*/ 265 w 487" name="T30"/>
              <a:gd fmla="*/ 176 h 176" name="T31"/>
              <a:gd fmla="*/ 277 w 487" name="T32"/>
              <a:gd fmla="*/ 175 h 176" name="T33"/>
              <a:gd fmla="*/ 336 w 487" name="T34"/>
              <a:gd fmla="*/ 164 h 176" name="T35"/>
              <a:gd fmla="*/ 437 w 487" name="T36"/>
              <a:gd fmla="*/ 106 h 176" name="T37"/>
              <a:gd fmla="*/ 481 w 487" name="T38"/>
              <a:gd fmla="*/ 50 h 176" name="T39"/>
              <a:gd fmla="*/ 486 w 487" name="T40"/>
              <a:gd fmla="*/ 41 h 176" name="T41"/>
              <a:gd fmla="*/ 471 w 487" name="T42"/>
              <a:gd fmla="*/ 30 h 176" name="T43"/>
              <a:gd fmla="*/ 468 w 487" name="T44"/>
              <a:gd fmla="*/ 37 h 176" name="T45"/>
              <a:gd fmla="*/ 443 w 487" name="T46"/>
              <a:gd fmla="*/ 73 h 176" name="T47"/>
              <a:gd fmla="*/ 367 w 487" name="T48"/>
              <a:gd fmla="*/ 132 h 176" name="T49"/>
              <a:gd fmla="*/ 344 w 487" name="T50"/>
              <a:gd fmla="*/ 142 h 176" name="T51"/>
              <a:gd fmla="*/ 329 w 487" name="T52"/>
              <a:gd fmla="*/ 147 h 176" name="T53"/>
              <a:gd fmla="*/ 279 w 487" name="T54"/>
              <a:gd fmla="*/ 157 h 176" name="T55"/>
              <a:gd fmla="*/ 270 w 487" name="T56"/>
              <a:gd fmla="*/ 157 h 176" name="T57"/>
              <a:gd fmla="*/ 261 w 487" name="T58"/>
              <a:gd fmla="*/ 158 h 176" name="T59"/>
              <a:gd fmla="*/ 187 w 487" name="T60"/>
              <a:gd fmla="*/ 150 h 176" name="T61"/>
              <a:gd fmla="*/ 174 w 487" name="T62"/>
              <a:gd fmla="*/ 147 h 176" name="T63"/>
              <a:gd fmla="*/ 168 w 487" name="T64"/>
              <a:gd fmla="*/ 145 h 176" name="T65"/>
              <a:gd fmla="*/ 156 w 487" name="T66"/>
              <a:gd fmla="*/ 140 h 176" name="T67"/>
              <a:gd fmla="*/ 150 w 487" name="T68"/>
              <a:gd fmla="*/ 138 h 176" name="T69"/>
              <a:gd fmla="*/ 137 w 487" name="T70"/>
              <a:gd fmla="*/ 132 h 176" name="T71"/>
              <a:gd fmla="*/ 111 w 487" name="T72"/>
              <a:gd fmla="*/ 118 h 176" name="T73"/>
              <a:gd fmla="*/ 102 w 487" name="T74"/>
              <a:gd fmla="*/ 112 h 176" name="T75"/>
              <a:gd fmla="*/ 81 w 487" name="T76"/>
              <a:gd fmla="*/ 95 h 176" name="T77"/>
              <a:gd fmla="*/ 75 w 487" name="T78"/>
              <a:gd fmla="*/ 89 h 176" name="T79"/>
              <a:gd fmla="*/ 71 w 487" name="T80"/>
              <a:gd fmla="*/ 85 h 176" name="T81"/>
              <a:gd fmla="*/ 38 w 487" name="T82"/>
              <a:gd fmla="*/ 40 h 176" name="T83"/>
              <a:gd fmla="*/ 37 w 487" name="T84"/>
              <a:gd fmla="*/ 38 h 176" name="T85"/>
              <a:gd fmla="*/ 37 w 487" name="T86"/>
              <a:gd fmla="*/ 37 h 176" name="T87"/>
              <a:gd fmla="*/ 36 w 487" name="T88"/>
              <a:gd fmla="*/ 36 h 176" name="T89"/>
              <a:gd fmla="*/ 32 w 487" name="T90"/>
              <a:gd fmla="*/ 28 h 176" name="T91"/>
              <a:gd fmla="*/ 41 w 487" name="T92"/>
              <a:gd fmla="*/ 23 h 176" name="T93"/>
              <a:gd fmla="*/ 54 w 487" name="T94"/>
              <a:gd fmla="*/ 25 h 176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76" w="487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DF316E1-64CB-4BF4-B726-DAB60D12AE8A}"/>
              </a:ext>
            </a:extLst>
          </p:cNvPr>
          <p:cNvSpPr/>
          <p:nvPr/>
        </p:nvSpPr>
        <p:spPr>
          <a:xfrm>
            <a:off x="1957079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lang="zh-CN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D3039CB-E709-4263-8475-07CB4CF1D69A}"/>
              </a:ext>
            </a:extLst>
          </p:cNvPr>
          <p:cNvSpPr/>
          <p:nvPr/>
        </p:nvSpPr>
        <p:spPr>
          <a:xfrm>
            <a:off x="5702728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lang="zh-CN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0AA7A73-133C-475D-89BF-C7854F12EBD1}"/>
              </a:ext>
            </a:extLst>
          </p:cNvPr>
          <p:cNvSpPr/>
          <p:nvPr/>
        </p:nvSpPr>
        <p:spPr>
          <a:xfrm>
            <a:off x="2476344" y="4268190"/>
            <a:ext cx="1532466" cy="433546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en-US" lang="zh-CN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0EB1DE1-AF49-4677-A1C9-F4F2450CAFAF}"/>
              </a:ext>
            </a:extLst>
          </p:cNvPr>
          <p:cNvSpPr/>
          <p:nvPr/>
        </p:nvSpPr>
        <p:spPr>
          <a:xfrm>
            <a:off x="4333956" y="1520788"/>
            <a:ext cx="1532466" cy="433546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en-US" lang="zh-CN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C629448-D980-4F93-A608-416EEA618212}"/>
              </a:ext>
            </a:extLst>
          </p:cNvPr>
          <p:cNvSpPr/>
          <p:nvPr/>
        </p:nvSpPr>
        <p:spPr>
          <a:xfrm>
            <a:off x="6269630" y="4268190"/>
            <a:ext cx="1532466" cy="433546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en-US" lang="zh-CN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AC583DA-A3B7-4832-966A-1BE73655E263}"/>
              </a:ext>
            </a:extLst>
          </p:cNvPr>
          <p:cNvSpPr/>
          <p:nvPr/>
        </p:nvSpPr>
        <p:spPr>
          <a:xfrm>
            <a:off x="8127241" y="1520788"/>
            <a:ext cx="1532466" cy="433546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en-US" lang="zh-CN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FD348F2-588E-44D5-A16E-D4FF786ABD32}"/>
              </a:ext>
            </a:extLst>
          </p:cNvPr>
          <p:cNvSpPr/>
          <p:nvPr/>
        </p:nvSpPr>
        <p:spPr>
          <a:xfrm>
            <a:off x="3822143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lang="zh-CN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4E59323-2793-4FCE-852F-20C855C88CDC}"/>
              </a:ext>
            </a:extLst>
          </p:cNvPr>
          <p:cNvSpPr/>
          <p:nvPr/>
        </p:nvSpPr>
        <p:spPr>
          <a:xfrm>
            <a:off x="7643927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lang="zh-CN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9B840DC-CF29-4A10-99A5-C1CC347A44EF}"/>
              </a:ext>
            </a:extLst>
          </p:cNvPr>
          <p:cNvSpPr/>
          <p:nvPr/>
        </p:nvSpPr>
        <p:spPr>
          <a:xfrm>
            <a:off x="9570416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lang="zh-CN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DBB77F9-8593-422E-9A97-3C55221E55D4}"/>
              </a:ext>
            </a:extLst>
          </p:cNvPr>
          <p:cNvSpPr/>
          <p:nvPr/>
        </p:nvSpPr>
        <p:spPr>
          <a:xfrm>
            <a:off x="2095048" y="2771775"/>
            <a:ext cx="442308" cy="37317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7427" y="0"/>
                </a:moveTo>
                <a:cubicBezTo>
                  <a:pt x="6595" y="0"/>
                  <a:pt x="5854" y="590"/>
                  <a:pt x="5543" y="1508"/>
                </a:cubicBezTo>
                <a:lnTo>
                  <a:pt x="4621" y="4258"/>
                </a:lnTo>
                <a:lnTo>
                  <a:pt x="1689" y="4833"/>
                </a:lnTo>
                <a:cubicBezTo>
                  <a:pt x="708" y="5026"/>
                  <a:pt x="0" y="6024"/>
                  <a:pt x="0" y="7204"/>
                </a:cubicBezTo>
                <a:lnTo>
                  <a:pt x="0" y="19206"/>
                </a:lnTo>
                <a:cubicBezTo>
                  <a:pt x="0" y="20530"/>
                  <a:pt x="912" y="21600"/>
                  <a:pt x="2029" y="21600"/>
                </a:cubicBezTo>
                <a:lnTo>
                  <a:pt x="19571" y="21600"/>
                </a:lnTo>
                <a:cubicBezTo>
                  <a:pt x="20687" y="21600"/>
                  <a:pt x="21600" y="20530"/>
                  <a:pt x="21600" y="19206"/>
                </a:cubicBezTo>
                <a:lnTo>
                  <a:pt x="21600" y="7204"/>
                </a:lnTo>
                <a:cubicBezTo>
                  <a:pt x="21600" y="6024"/>
                  <a:pt x="20892" y="5026"/>
                  <a:pt x="19911" y="4833"/>
                </a:cubicBezTo>
                <a:lnTo>
                  <a:pt x="16979" y="4258"/>
                </a:lnTo>
                <a:lnTo>
                  <a:pt x="16057" y="1508"/>
                </a:lnTo>
                <a:cubicBezTo>
                  <a:pt x="15747" y="591"/>
                  <a:pt x="15005" y="0"/>
                  <a:pt x="14173" y="0"/>
                </a:cubicBezTo>
                <a:lnTo>
                  <a:pt x="7427" y="0"/>
                </a:lnTo>
                <a:close/>
                <a:moveTo>
                  <a:pt x="7320" y="1841"/>
                </a:moveTo>
                <a:lnTo>
                  <a:pt x="14067" y="1841"/>
                </a:lnTo>
                <a:cubicBezTo>
                  <a:pt x="14342" y="1841"/>
                  <a:pt x="14595" y="2044"/>
                  <a:pt x="14698" y="2348"/>
                </a:cubicBezTo>
                <a:lnTo>
                  <a:pt x="15901" y="5926"/>
                </a:lnTo>
                <a:lnTo>
                  <a:pt x="19581" y="6651"/>
                </a:lnTo>
                <a:cubicBezTo>
                  <a:pt x="19906" y="6715"/>
                  <a:pt x="20144" y="7054"/>
                  <a:pt x="20144" y="7445"/>
                </a:cubicBezTo>
                <a:cubicBezTo>
                  <a:pt x="20144" y="7445"/>
                  <a:pt x="20144" y="19448"/>
                  <a:pt x="20144" y="19448"/>
                </a:cubicBezTo>
                <a:cubicBezTo>
                  <a:pt x="20144" y="19890"/>
                  <a:pt x="19837" y="20242"/>
                  <a:pt x="19464" y="20242"/>
                </a:cubicBezTo>
                <a:lnTo>
                  <a:pt x="1922" y="20242"/>
                </a:lnTo>
                <a:cubicBezTo>
                  <a:pt x="1549" y="20242"/>
                  <a:pt x="1243" y="19890"/>
                  <a:pt x="1243" y="19448"/>
                </a:cubicBezTo>
                <a:lnTo>
                  <a:pt x="1243" y="7445"/>
                </a:lnTo>
                <a:cubicBezTo>
                  <a:pt x="1243" y="7054"/>
                  <a:pt x="1480" y="6715"/>
                  <a:pt x="1806" y="6651"/>
                </a:cubicBezTo>
                <a:lnTo>
                  <a:pt x="5485" y="5926"/>
                </a:lnTo>
                <a:lnTo>
                  <a:pt x="6689" y="2348"/>
                </a:lnTo>
                <a:cubicBezTo>
                  <a:pt x="6792" y="2044"/>
                  <a:pt x="7043" y="1841"/>
                  <a:pt x="7320" y="1841"/>
                </a:cubicBezTo>
                <a:close/>
                <a:moveTo>
                  <a:pt x="10679" y="5892"/>
                </a:moveTo>
                <a:cubicBezTo>
                  <a:pt x="7695" y="5892"/>
                  <a:pt x="5281" y="8755"/>
                  <a:pt x="5281" y="12290"/>
                </a:cubicBezTo>
                <a:cubicBezTo>
                  <a:pt x="5281" y="15826"/>
                  <a:pt x="7695" y="18689"/>
                  <a:pt x="10679" y="18689"/>
                </a:cubicBezTo>
                <a:cubicBezTo>
                  <a:pt x="13661" y="18689"/>
                  <a:pt x="16076" y="15826"/>
                  <a:pt x="16076" y="12290"/>
                </a:cubicBezTo>
                <a:cubicBezTo>
                  <a:pt x="16076" y="8755"/>
                  <a:pt x="13661" y="5892"/>
                  <a:pt x="10679" y="5892"/>
                </a:cubicBezTo>
                <a:close/>
                <a:moveTo>
                  <a:pt x="10261" y="7376"/>
                </a:moveTo>
                <a:cubicBezTo>
                  <a:pt x="11295" y="7282"/>
                  <a:pt x="12363" y="7653"/>
                  <a:pt x="13212" y="8516"/>
                </a:cubicBezTo>
                <a:cubicBezTo>
                  <a:pt x="14911" y="10240"/>
                  <a:pt x="15105" y="13280"/>
                  <a:pt x="13649" y="15294"/>
                </a:cubicBezTo>
                <a:cubicBezTo>
                  <a:pt x="12194" y="17308"/>
                  <a:pt x="9639" y="17537"/>
                  <a:pt x="7941" y="15812"/>
                </a:cubicBezTo>
                <a:cubicBezTo>
                  <a:pt x="6242" y="14086"/>
                  <a:pt x="6039" y="11058"/>
                  <a:pt x="7494" y="9045"/>
                </a:cubicBezTo>
                <a:cubicBezTo>
                  <a:pt x="8222" y="8038"/>
                  <a:pt x="9228" y="7470"/>
                  <a:pt x="10261" y="7376"/>
                </a:cubicBezTo>
                <a:close/>
                <a:moveTo>
                  <a:pt x="10776" y="8838"/>
                </a:moveTo>
                <a:cubicBezTo>
                  <a:pt x="9285" y="8838"/>
                  <a:pt x="8077" y="10270"/>
                  <a:pt x="8077" y="12037"/>
                </a:cubicBezTo>
                <a:cubicBezTo>
                  <a:pt x="8077" y="12258"/>
                  <a:pt x="8229" y="12440"/>
                  <a:pt x="8417" y="12440"/>
                </a:cubicBezTo>
                <a:cubicBezTo>
                  <a:pt x="8603" y="12440"/>
                  <a:pt x="8756" y="12258"/>
                  <a:pt x="8756" y="12037"/>
                </a:cubicBezTo>
                <a:cubicBezTo>
                  <a:pt x="8756" y="10711"/>
                  <a:pt x="9657" y="9643"/>
                  <a:pt x="10776" y="9643"/>
                </a:cubicBezTo>
                <a:cubicBezTo>
                  <a:pt x="10962" y="9643"/>
                  <a:pt x="11116" y="9461"/>
                  <a:pt x="11116" y="9241"/>
                </a:cubicBezTo>
                <a:cubicBezTo>
                  <a:pt x="11116" y="9020"/>
                  <a:pt x="10962" y="8838"/>
                  <a:pt x="10776" y="8838"/>
                </a:cubicBezTo>
                <a:close/>
              </a:path>
            </a:pathLst>
          </a:custGeom>
          <a:solidFill>
            <a:schemeClr val="bg1"/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9B40D26F-0608-40A4-BDA7-916F4FDBDD9F}"/>
              </a:ext>
            </a:extLst>
          </p:cNvPr>
          <p:cNvSpPr/>
          <p:nvPr/>
        </p:nvSpPr>
        <p:spPr>
          <a:xfrm>
            <a:off x="4090380" y="2737210"/>
            <a:ext cx="259570" cy="442308"/>
          </a:xfrm>
          <a:custGeom>
            <a:gdLst>
              <a:gd fmla="*/ 99219 w 198438" name="connsiteX0"/>
              <a:gd fmla="*/ 288925 h 338138" name="connsiteY0"/>
              <a:gd fmla="*/ 84137 w 198438" name="connsiteX1"/>
              <a:gd fmla="*/ 302419 h 338138" name="connsiteY1"/>
              <a:gd fmla="*/ 99219 w 198438" name="connsiteX2"/>
              <a:gd fmla="*/ 315913 h 338138" name="connsiteY2"/>
              <a:gd fmla="*/ 114301 w 198438" name="connsiteX3"/>
              <a:gd fmla="*/ 302419 h 338138" name="connsiteY3"/>
              <a:gd fmla="*/ 99219 w 198438" name="connsiteX4"/>
              <a:gd fmla="*/ 288925 h 338138" name="connsiteY4"/>
              <a:gd fmla="*/ 14287 w 198438" name="connsiteX5"/>
              <a:gd fmla="*/ 69850 h 338138" name="connsiteY5"/>
              <a:gd fmla="*/ 14287 w 198438" name="connsiteX6"/>
              <a:gd fmla="*/ 268288 h 338138" name="connsiteY6"/>
              <a:gd fmla="*/ 184150 w 198438" name="connsiteX7"/>
              <a:gd fmla="*/ 268288 h 338138" name="connsiteY7"/>
              <a:gd fmla="*/ 184150 w 198438" name="connsiteX8"/>
              <a:gd fmla="*/ 69850 h 338138" name="connsiteY8"/>
              <a:gd fmla="*/ 63723 w 198438" name="connsiteX9"/>
              <a:gd fmla="*/ 28575 h 338138" name="connsiteY9"/>
              <a:gd fmla="*/ 57150 w 198438" name="connsiteX10"/>
              <a:gd fmla="*/ 36368 h 338138" name="connsiteY10"/>
              <a:gd fmla="*/ 63723 w 198438" name="connsiteX11"/>
              <a:gd fmla="*/ 42863 h 338138" name="connsiteY11"/>
              <a:gd fmla="*/ 134715 w 198438" name="connsiteX12"/>
              <a:gd fmla="*/ 42863 h 338138" name="connsiteY12"/>
              <a:gd fmla="*/ 141288 w 198438" name="connsiteX13"/>
              <a:gd fmla="*/ 36368 h 338138" name="connsiteY13"/>
              <a:gd fmla="*/ 134715 w 198438" name="connsiteX14"/>
              <a:gd fmla="*/ 28575 h 338138" name="connsiteY14"/>
              <a:gd fmla="*/ 63723 w 198438" name="connsiteX15"/>
              <a:gd fmla="*/ 28575 h 338138" name="connsiteY15"/>
              <a:gd fmla="*/ 35719 w 198438" name="connsiteX16"/>
              <a:gd fmla="*/ 0 h 338138" name="connsiteY16"/>
              <a:gd fmla="*/ 162719 w 198438" name="connsiteX17"/>
              <a:gd fmla="*/ 0 h 338138" name="connsiteY17"/>
              <a:gd fmla="*/ 198438 w 198438" name="connsiteX18"/>
              <a:gd fmla="*/ 35663 h 338138" name="connsiteY18"/>
              <a:gd fmla="*/ 198438 w 198438" name="connsiteX19"/>
              <a:gd fmla="*/ 302475 h 338138" name="connsiteY19"/>
              <a:gd fmla="*/ 162719 w 198438" name="connsiteX20"/>
              <a:gd fmla="*/ 338138 h 338138" name="connsiteY20"/>
              <a:gd fmla="*/ 35719 w 198438" name="connsiteX21"/>
              <a:gd fmla="*/ 338138 h 338138" name="connsiteY21"/>
              <a:gd fmla="*/ 0 w 198438" name="connsiteX22"/>
              <a:gd fmla="*/ 302475 h 338138" name="connsiteY22"/>
              <a:gd fmla="*/ 0 w 198438" name="connsiteX23"/>
              <a:gd fmla="*/ 35663 h 338138" name="connsiteY23"/>
              <a:gd fmla="*/ 35719 w 198438" name="connsiteX24"/>
              <a:gd fmla="*/ 0 h 33813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338138" w="1984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39B26F6B-BEA9-46F3-BB37-B39209BCF45A}"/>
              </a:ext>
            </a:extLst>
          </p:cNvPr>
          <p:cNvSpPr/>
          <p:nvPr/>
        </p:nvSpPr>
        <p:spPr>
          <a:xfrm>
            <a:off x="5874846" y="2803660"/>
            <a:ext cx="442308" cy="309408"/>
          </a:xfrm>
          <a:custGeom>
            <a:gdLst>
              <a:gd fmla="*/ 303212 w 338138" name="connsiteX0"/>
              <a:gd fmla="*/ 103188 h 236538" name="connsiteY0"/>
              <a:gd fmla="*/ 303212 w 338138" name="connsiteX1"/>
              <a:gd fmla="*/ 122238 h 236538" name="connsiteY1"/>
              <a:gd fmla="*/ 306034 w 338138" name="connsiteX2"/>
              <a:gd fmla="*/ 122238 h 236538" name="connsiteY2"/>
              <a:gd fmla="*/ 315912 w 338138" name="connsiteX3"/>
              <a:gd fmla="*/ 112713 h 236538" name="connsiteY3"/>
              <a:gd fmla="*/ 306034 w 338138" name="connsiteX4"/>
              <a:gd fmla="*/ 103188 h 236538" name="connsiteY4"/>
              <a:gd fmla="*/ 303212 w 338138" name="connsiteX5"/>
              <a:gd fmla="*/ 103188 h 236538" name="connsiteY5"/>
              <a:gd fmla="*/ 65087 w 338138" name="connsiteX6"/>
              <a:gd fmla="*/ 90488 h 236538" name="connsiteY6"/>
              <a:gd fmla="*/ 61912 w 338138" name="connsiteX7"/>
              <a:gd fmla="*/ 96838 h 236538" name="connsiteY7"/>
              <a:gd fmla="*/ 68262 w 338138" name="connsiteX8"/>
              <a:gd fmla="*/ 96838 h 236538" name="connsiteY8"/>
              <a:gd fmla="*/ 90487 w 338138" name="connsiteX9"/>
              <a:gd fmla="*/ 87313 h 236538" name="connsiteY9"/>
              <a:gd fmla="*/ 90487 w 338138" name="connsiteX10"/>
              <a:gd fmla="*/ 107951 h 236538" name="connsiteY10"/>
              <a:gd fmla="*/ 98107 w 338138" name="connsiteX11"/>
              <a:gd fmla="*/ 107951 h 236538" name="connsiteY11"/>
              <a:gd fmla="*/ 109537 w 338138" name="connsiteX12"/>
              <a:gd fmla="*/ 97632 h 236538" name="connsiteY12"/>
              <a:gd fmla="*/ 98107 w 338138" name="connsiteX13"/>
              <a:gd fmla="*/ 87313 h 236538" name="connsiteY13"/>
              <a:gd fmla="*/ 90487 w 338138" name="connsiteX14"/>
              <a:gd fmla="*/ 87313 h 236538" name="connsiteY14"/>
              <a:gd fmla="*/ 86677 w 338138" name="connsiteX15"/>
              <a:gd fmla="*/ 79375 h 236538" name="connsiteY15"/>
              <a:gd fmla="*/ 98107 w 338138" name="connsiteX16"/>
              <a:gd fmla="*/ 79375 h 236538" name="connsiteY16"/>
              <a:gd fmla="*/ 115887 w 338138" name="connsiteX17"/>
              <a:gd fmla="*/ 97632 h 236538" name="connsiteY17"/>
              <a:gd fmla="*/ 98107 w 338138" name="connsiteX18"/>
              <a:gd fmla="*/ 115888 h 236538" name="connsiteY18"/>
              <a:gd fmla="*/ 86677 w 338138" name="connsiteX19"/>
              <a:gd fmla="*/ 115888 h 236538" name="connsiteY19"/>
              <a:gd fmla="*/ 84137 w 338138" name="connsiteX20"/>
              <a:gd fmla="*/ 113280 h 236538" name="connsiteY20"/>
              <a:gd fmla="*/ 84137 w 338138" name="connsiteX21"/>
              <a:gd fmla="*/ 81983 h 236538" name="connsiteY21"/>
              <a:gd fmla="*/ 86677 w 338138" name="connsiteX22"/>
              <a:gd fmla="*/ 79375 h 236538" name="connsiteY22"/>
              <a:gd fmla="*/ 63764 w 338138" name="connsiteX23"/>
              <a:gd fmla="*/ 79375 h 236538" name="connsiteY23"/>
              <a:gd fmla="*/ 66410 w 338138" name="connsiteX24"/>
              <a:gd fmla="*/ 79375 h 236538" name="connsiteY24"/>
              <a:gd fmla="*/ 69056 w 338138" name="connsiteX25"/>
              <a:gd fmla="*/ 80727 h 236538" name="connsiteY25"/>
              <a:gd fmla="*/ 80962 w 338138" name="connsiteX26"/>
              <a:gd fmla="*/ 113183 h 236538" name="connsiteY26"/>
              <a:gd fmla="*/ 78316 w 338138" name="connsiteX27"/>
              <a:gd fmla="*/ 115888 h 236538" name="connsiteY27"/>
              <a:gd fmla="*/ 75670 w 338138" name="connsiteX28"/>
              <a:gd fmla="*/ 115888 h 236538" name="connsiteY28"/>
              <a:gd fmla="*/ 74347 w 338138" name="connsiteX29"/>
              <a:gd fmla="*/ 114536 h 236538" name="connsiteY29"/>
              <a:gd fmla="*/ 70378 w 338138" name="connsiteX30"/>
              <a:gd fmla="*/ 105069 h 236538" name="connsiteY30"/>
              <a:gd fmla="*/ 59795 w 338138" name="connsiteX31"/>
              <a:gd fmla="*/ 105069 h 236538" name="connsiteY31"/>
              <a:gd fmla="*/ 55826 w 338138" name="connsiteX32"/>
              <a:gd fmla="*/ 114536 h 236538" name="connsiteY32"/>
              <a:gd fmla="*/ 54503 w 338138" name="connsiteX33"/>
              <a:gd fmla="*/ 115888 h 236538" name="connsiteY33"/>
              <a:gd fmla="*/ 51858 w 338138" name="connsiteX34"/>
              <a:gd fmla="*/ 115888 h 236538" name="connsiteY34"/>
              <a:gd fmla="*/ 49212 w 338138" name="connsiteX35"/>
              <a:gd fmla="*/ 114536 h 236538" name="connsiteY35"/>
              <a:gd fmla="*/ 49212 w 338138" name="connsiteX36"/>
              <a:gd fmla="*/ 113183 h 236538" name="connsiteY36"/>
              <a:gd fmla="*/ 61118 w 338138" name="connsiteX37"/>
              <a:gd fmla="*/ 80727 h 236538" name="connsiteY37"/>
              <a:gd fmla="*/ 63764 w 338138" name="connsiteX38"/>
              <a:gd fmla="*/ 79375 h 236538" name="connsiteY38"/>
              <a:gd fmla="*/ 19050 w 338138" name="connsiteX39"/>
              <a:gd fmla="*/ 63500 h 236538" name="connsiteY39"/>
              <a:gd fmla="*/ 19050 w 338138" name="connsiteX40"/>
              <a:gd fmla="*/ 132790 h 236538" name="connsiteY40"/>
              <a:gd fmla="*/ 120915 w 338138" name="connsiteX41"/>
              <a:gd fmla="*/ 132790 h 236538" name="connsiteY41"/>
              <a:gd fmla="*/ 124884 w 338138" name="connsiteX42"/>
              <a:gd fmla="*/ 134097 h 236538" name="connsiteY42"/>
              <a:gd fmla="*/ 161925 w 338138" name="connsiteX43"/>
              <a:gd fmla="*/ 152400 h 236538" name="connsiteY43"/>
              <a:gd fmla="*/ 152665 w 338138" name="connsiteX44"/>
              <a:gd fmla="*/ 123638 h 236538" name="connsiteY44"/>
              <a:gd fmla="*/ 152665 w 338138" name="connsiteX45"/>
              <a:gd fmla="*/ 121024 h 236538" name="connsiteY45"/>
              <a:gd fmla="*/ 152665 w 338138" name="connsiteX46"/>
              <a:gd fmla="*/ 63500 h 236538" name="connsiteY46"/>
              <a:gd fmla="*/ 19050 w 338138" name="connsiteX47"/>
              <a:gd fmla="*/ 63500 h 236538" name="connsiteY47"/>
              <a:gd fmla="*/ 52387 w 338138" name="connsiteX48"/>
              <a:gd fmla="*/ 17463 h 236538" name="connsiteY48"/>
              <a:gd fmla="*/ 52387 w 338138" name="connsiteX49"/>
              <a:gd fmla="*/ 43782 h 236538" name="connsiteY49"/>
              <a:gd fmla="*/ 161817 w 338138" name="connsiteX50"/>
              <a:gd fmla="*/ 43782 h 236538" name="connsiteY50"/>
              <a:gd fmla="*/ 169728 w 338138" name="connsiteX51"/>
              <a:gd fmla="*/ 52994 h 236538" name="connsiteY51"/>
              <a:gd fmla="*/ 169728 w 338138" name="connsiteX52"/>
              <a:gd fmla="*/ 118791 h 236538" name="connsiteY52"/>
              <a:gd fmla="*/ 186868 w 338138" name="connsiteX53"/>
              <a:gd fmla="*/ 167482 h 236538" name="connsiteY53"/>
              <a:gd fmla="*/ 184231 w 338138" name="connsiteX54"/>
              <a:gd fmla="*/ 176693 h 236538" name="connsiteY54"/>
              <a:gd fmla="*/ 177639 w 338138" name="connsiteX55"/>
              <a:gd fmla="*/ 179325 h 236538" name="connsiteY55"/>
              <a:gd fmla="*/ 173683 w 338138" name="connsiteX56"/>
              <a:gd fmla="*/ 178009 h 236538" name="connsiteY56"/>
              <a:gd fmla="*/ 119627 w 338138" name="connsiteX57"/>
              <a:gd fmla="*/ 150374 h 236538" name="connsiteY57"/>
              <a:gd fmla="*/ 52387 w 338138" name="connsiteX58"/>
              <a:gd fmla="*/ 150374 h 236538" name="connsiteY58"/>
              <a:gd fmla="*/ 52387 w 338138" name="connsiteX59"/>
              <a:gd fmla="*/ 217488 h 236538" name="connsiteY59"/>
              <a:gd fmla="*/ 285750 w 338138" name="connsiteX60"/>
              <a:gd fmla="*/ 217488 h 236538" name="connsiteY60"/>
              <a:gd fmla="*/ 285750 w 338138" name="connsiteX61"/>
              <a:gd fmla="*/ 17463 h 236538" name="connsiteY61"/>
              <a:gd fmla="*/ 52387 w 338138" name="connsiteX62"/>
              <a:gd fmla="*/ 17463 h 236538" name="connsiteY62"/>
              <a:gd fmla="*/ 42267 w 338138" name="connsiteX63"/>
              <a:gd fmla="*/ 0 h 236538" name="connsiteY63"/>
              <a:gd fmla="*/ 328892 w 338138" name="connsiteX64"/>
              <a:gd fmla="*/ 0 h 236538" name="connsiteY64"/>
              <a:gd fmla="*/ 338138 w 338138" name="connsiteX65"/>
              <a:gd fmla="*/ 9199 h 236538" name="connsiteY65"/>
              <a:gd fmla="*/ 338138 w 338138" name="connsiteX66"/>
              <a:gd fmla="*/ 227339 h 236538" name="connsiteY66"/>
              <a:gd fmla="*/ 328892 w 338138" name="connsiteX67"/>
              <a:gd fmla="*/ 236538 h 236538" name="connsiteY67"/>
              <a:gd fmla="*/ 42267 w 338138" name="connsiteX68"/>
              <a:gd fmla="*/ 236538 h 236538" name="connsiteY68"/>
              <a:gd fmla="*/ 33021 w 338138" name="connsiteX69"/>
              <a:gd fmla="*/ 227339 h 236538" name="connsiteY69"/>
              <a:gd fmla="*/ 33021 w 338138" name="connsiteX70"/>
              <a:gd fmla="*/ 151122 h 236538" name="connsiteY70"/>
              <a:gd fmla="*/ 9246 w 338138" name="connsiteX71"/>
              <a:gd fmla="*/ 151122 h 236538" name="connsiteY71"/>
              <a:gd fmla="*/ 0 w 338138" name="connsiteX72"/>
              <a:gd fmla="*/ 141923 h 236538" name="connsiteY72"/>
              <a:gd fmla="*/ 0 w 338138" name="connsiteX73"/>
              <a:gd fmla="*/ 53878 h 236538" name="connsiteY73"/>
              <a:gd fmla="*/ 9246 w 338138" name="connsiteX74"/>
              <a:gd fmla="*/ 44679 h 236538" name="connsiteY74"/>
              <a:gd fmla="*/ 33021 w 338138" name="connsiteX75"/>
              <a:gd fmla="*/ 44679 h 236538" name="connsiteY75"/>
              <a:gd fmla="*/ 33021 w 338138" name="connsiteX76"/>
              <a:gd fmla="*/ 9199 h 236538" name="connsiteY76"/>
              <a:gd fmla="*/ 42267 w 338138" name="connsiteX77"/>
              <a:gd fmla="*/ 0 h 236538" name="connsiteY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b="b" l="l" r="r" t="t"/>
            <a:pathLst>
              <a:path h="236537" w="3381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0C5DEBCC-2A03-4CF6-8FF3-2CB680D00603}"/>
              </a:ext>
            </a:extLst>
          </p:cNvPr>
          <p:cNvSpPr/>
          <p:nvPr/>
        </p:nvSpPr>
        <p:spPr>
          <a:xfrm>
            <a:off x="7862223" y="2737210"/>
            <a:ext cx="331731" cy="442308"/>
          </a:xfrm>
          <a:custGeom>
            <a:gdLst>
              <a:gd fmla="*/ 115491 w 252413" name="connsiteX0"/>
              <a:gd fmla="*/ 304800 h 336550" name="connsiteY0"/>
              <a:gd fmla="*/ 104775 w 252413" name="connsiteX1"/>
              <a:gd fmla="*/ 315119 h 336550" name="connsiteY1"/>
              <a:gd fmla="*/ 115491 w 252413" name="connsiteX2"/>
              <a:gd fmla="*/ 325438 h 336550" name="connsiteY2"/>
              <a:gd fmla="*/ 136922 w 252413" name="connsiteX3"/>
              <a:gd fmla="*/ 325438 h 336550" name="connsiteY3"/>
              <a:gd fmla="*/ 147638 w 252413" name="connsiteX4"/>
              <a:gd fmla="*/ 315119 h 336550" name="connsiteY4"/>
              <a:gd fmla="*/ 136922 w 252413" name="connsiteX5"/>
              <a:gd fmla="*/ 304800 h 336550" name="connsiteY5"/>
              <a:gd fmla="*/ 115491 w 252413" name="connsiteX6"/>
              <a:gd fmla="*/ 304800 h 336550" name="connsiteY6"/>
              <a:gd fmla="*/ 20638 w 252413" name="connsiteX7"/>
              <a:gd fmla="*/ 20637 h 336550" name="connsiteY7"/>
              <a:gd fmla="*/ 20638 w 252413" name="connsiteX8"/>
              <a:gd fmla="*/ 293687 h 336550" name="connsiteY8"/>
              <a:gd fmla="*/ 231776 w 252413" name="connsiteX9"/>
              <a:gd fmla="*/ 293687 h 336550" name="connsiteY9"/>
              <a:gd fmla="*/ 231776 w 252413" name="connsiteX10"/>
              <a:gd fmla="*/ 20637 h 336550" name="connsiteY10"/>
              <a:gd fmla="*/ 0 w 252413" name="connsiteX11"/>
              <a:gd fmla="*/ 0 h 336550" name="connsiteY11"/>
              <a:gd fmla="*/ 252413 w 252413" name="connsiteX12"/>
              <a:gd fmla="*/ 0 h 336550" name="connsiteY12"/>
              <a:gd fmla="*/ 252413 w 252413" name="connsiteX13"/>
              <a:gd fmla="*/ 336550 h 336550" name="connsiteY13"/>
              <a:gd fmla="*/ 0 w 252413" name="connsiteX14"/>
              <a:gd fmla="*/ 336550 h 33655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336550" w="252412">
                <a:moveTo>
                  <a:pt x="115491" y="304800"/>
                </a:moveTo>
                <a:cubicBezTo>
                  <a:pt x="108793" y="304800"/>
                  <a:pt x="104775" y="309960"/>
                  <a:pt x="104775" y="315119"/>
                </a:cubicBezTo>
                <a:cubicBezTo>
                  <a:pt x="104775" y="320279"/>
                  <a:pt x="108793" y="325438"/>
                  <a:pt x="115491" y="325438"/>
                </a:cubicBezTo>
                <a:cubicBezTo>
                  <a:pt x="115491" y="325438"/>
                  <a:pt x="115491" y="325438"/>
                  <a:pt x="136922" y="325438"/>
                </a:cubicBezTo>
                <a:cubicBezTo>
                  <a:pt x="142280" y="325438"/>
                  <a:pt x="147638" y="320279"/>
                  <a:pt x="147638" y="315119"/>
                </a:cubicBezTo>
                <a:cubicBezTo>
                  <a:pt x="147638" y="309960"/>
                  <a:pt x="142280" y="304800"/>
                  <a:pt x="136922" y="304800"/>
                </a:cubicBezTo>
                <a:cubicBezTo>
                  <a:pt x="136922" y="304800"/>
                  <a:pt x="136922" y="304800"/>
                  <a:pt x="115491" y="304800"/>
                </a:cubicBezTo>
                <a:close/>
                <a:moveTo>
                  <a:pt x="20638" y="20637"/>
                </a:moveTo>
                <a:lnTo>
                  <a:pt x="20638" y="293687"/>
                </a:lnTo>
                <a:lnTo>
                  <a:pt x="231776" y="293687"/>
                </a:lnTo>
                <a:lnTo>
                  <a:pt x="231776" y="20637"/>
                </a:lnTo>
                <a:close/>
                <a:moveTo>
                  <a:pt x="0" y="0"/>
                </a:moveTo>
                <a:lnTo>
                  <a:pt x="252413" y="0"/>
                </a:lnTo>
                <a:lnTo>
                  <a:pt x="252413" y="336550"/>
                </a:lnTo>
                <a:lnTo>
                  <a:pt x="0" y="336550"/>
                </a:lnTo>
                <a:close/>
              </a:path>
            </a:pathLst>
          </a:custGeom>
          <a:solidFill>
            <a:schemeClr val="bg1"/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BDB757F1-ADD4-4522-8561-B0FB61EC17FD}"/>
              </a:ext>
            </a:extLst>
          </p:cNvPr>
          <p:cNvSpPr/>
          <p:nvPr/>
        </p:nvSpPr>
        <p:spPr>
          <a:xfrm>
            <a:off x="9710898" y="2744479"/>
            <a:ext cx="442308" cy="427771"/>
          </a:xfrm>
          <a:custGeom>
            <a:gdLst>
              <a:gd fmla="*/ 70140 w 338138" name="connsiteX0"/>
              <a:gd fmla="*/ 285750 h 327025" name="connsiteY0"/>
              <a:gd fmla="*/ 85221 w 338138" name="connsiteX1"/>
              <a:gd fmla="*/ 285750 h 327025" name="connsiteY1"/>
              <a:gd fmla="*/ 92076 w 338138" name="connsiteX2"/>
              <a:gd fmla="*/ 293544 h 327025" name="connsiteY2"/>
              <a:gd fmla="*/ 85221 w 338138" name="connsiteX3"/>
              <a:gd fmla="*/ 300038 h 327025" name="connsiteY3"/>
              <a:gd fmla="*/ 70140 w 338138" name="connsiteX4"/>
              <a:gd fmla="*/ 300038 h 327025" name="connsiteY4"/>
              <a:gd fmla="*/ 61913 w 338138" name="connsiteX5"/>
              <a:gd fmla="*/ 293544 h 327025" name="connsiteY5"/>
              <a:gd fmla="*/ 70140 w 338138" name="connsiteX6"/>
              <a:gd fmla="*/ 285750 h 327025" name="connsiteY6"/>
              <a:gd fmla="*/ 22225 w 338138" name="connsiteX7"/>
              <a:gd fmla="*/ 277812 h 327025" name="connsiteY7"/>
              <a:gd fmla="*/ 22225 w 338138" name="connsiteX8"/>
              <a:gd fmla="*/ 304800 h 327025" name="connsiteY8"/>
              <a:gd fmla="*/ 23529 w 338138" name="connsiteX9"/>
              <a:gd fmla="*/ 304800 h 327025" name="connsiteY9"/>
              <a:gd fmla="*/ 131763 w 338138" name="connsiteX10"/>
              <a:gd fmla="*/ 304800 h 327025" name="connsiteY10"/>
              <a:gd fmla="*/ 131763 w 338138" name="connsiteX11"/>
              <a:gd fmla="*/ 277812 h 327025" name="connsiteY11"/>
              <a:gd fmla="*/ 22225 w 338138" name="connsiteX12"/>
              <a:gd fmla="*/ 277812 h 327025" name="connsiteY12"/>
              <a:gd fmla="*/ 155575 w 338138" name="connsiteX13"/>
              <a:gd fmla="*/ 244475 h 327025" name="connsiteY13"/>
              <a:gd fmla="*/ 155575 w 338138" name="connsiteX14"/>
              <a:gd fmla="*/ 266700 h 327025" name="connsiteY14"/>
              <a:gd fmla="*/ 211138 w 338138" name="connsiteX15"/>
              <a:gd fmla="*/ 266700 h 327025" name="connsiteY15"/>
              <a:gd fmla="*/ 211138 w 338138" name="connsiteX16"/>
              <a:gd fmla="*/ 244475 h 327025" name="connsiteY16"/>
              <a:gd fmla="*/ 22225 w 338138" name="connsiteX17"/>
              <a:gd fmla="*/ 120650 h 327025" name="connsiteY17"/>
              <a:gd fmla="*/ 22225 w 338138" name="connsiteX18"/>
              <a:gd fmla="*/ 263525 h 327025" name="connsiteY18"/>
              <a:gd fmla="*/ 131763 w 338138" name="connsiteX19"/>
              <a:gd fmla="*/ 263525 h 327025" name="connsiteY19"/>
              <a:gd fmla="*/ 131763 w 338138" name="connsiteX20"/>
              <a:gd fmla="*/ 120650 h 327025" name="connsiteY20"/>
              <a:gd fmla="*/ 23529 w 338138" name="connsiteX21"/>
              <a:gd fmla="*/ 120650 h 327025" name="connsiteY21"/>
              <a:gd fmla="*/ 22225 w 338138" name="connsiteX22"/>
              <a:gd fmla="*/ 120650 h 327025" name="connsiteY22"/>
              <a:gd fmla="*/ 62683 w 338138" name="connsiteX23"/>
              <a:gd fmla="*/ 22225 h 327025" name="connsiteY23"/>
              <a:gd fmla="*/ 50800 w 338138" name="connsiteX24"/>
              <a:gd fmla="*/ 32767 h 327025" name="connsiteY24"/>
              <a:gd fmla="*/ 50800 w 338138" name="connsiteX25"/>
              <a:gd fmla="*/ 97336 h 327025" name="connsiteY25"/>
              <a:gd fmla="*/ 132659 w 338138" name="connsiteX26"/>
              <a:gd fmla="*/ 97336 h 327025" name="connsiteY26"/>
              <a:gd fmla="*/ 155104 w 338138" name="connsiteX27"/>
              <a:gd fmla="*/ 119737 h 327025" name="connsiteY27"/>
              <a:gd fmla="*/ 155104 w 338138" name="connsiteX28"/>
              <a:gd fmla="*/ 223838 h 327025" name="connsiteY28"/>
              <a:gd fmla="*/ 305618 w 338138" name="connsiteX29"/>
              <a:gd fmla="*/ 223838 h 327025" name="connsiteY29"/>
              <a:gd fmla="*/ 317500 w 338138" name="connsiteX30"/>
              <a:gd fmla="*/ 213296 h 327025" name="connsiteY30"/>
              <a:gd fmla="*/ 317500 w 338138" name="connsiteX31"/>
              <a:gd fmla="*/ 32767 h 327025" name="connsiteY31"/>
              <a:gd fmla="*/ 305618 w 338138" name="connsiteX32"/>
              <a:gd fmla="*/ 22225 h 327025" name="connsiteY32"/>
              <a:gd fmla="*/ 62683 w 338138" name="connsiteX33"/>
              <a:gd fmla="*/ 22225 h 327025" name="connsiteY33"/>
              <a:gd fmla="*/ 62080 w 338138" name="connsiteX34"/>
              <a:gd fmla="*/ 0 h 327025" name="connsiteY34"/>
              <a:gd fmla="*/ 305117 w 338138" name="connsiteX35"/>
              <a:gd fmla="*/ 0 h 327025" name="connsiteY35"/>
              <a:gd fmla="*/ 338138 w 338138" name="connsiteX36"/>
              <a:gd fmla="*/ 32966 h 327025" name="connsiteY36"/>
              <a:gd fmla="*/ 338138 w 338138" name="connsiteX37"/>
              <a:gd fmla="*/ 213621 h 327025" name="connsiteY37"/>
              <a:gd fmla="*/ 305117 w 338138" name="connsiteX38"/>
              <a:gd fmla="*/ 245269 h 327025" name="connsiteY38"/>
              <a:gd fmla="*/ 233791 w 338138" name="connsiteX39"/>
              <a:gd fmla="*/ 245269 h 327025" name="connsiteY39"/>
              <a:gd fmla="*/ 233791 w 338138" name="connsiteX40"/>
              <a:gd fmla="*/ 266367 h 327025" name="connsiteY40"/>
              <a:gd fmla="*/ 265491 w 338138" name="connsiteX41"/>
              <a:gd fmla="*/ 266367 h 327025" name="connsiteY41"/>
              <a:gd fmla="*/ 276058 w 338138" name="connsiteX42"/>
              <a:gd fmla="*/ 276916 h 327025" name="connsiteY42"/>
              <a:gd fmla="*/ 265491 w 338138" name="connsiteX43"/>
              <a:gd fmla="*/ 288784 h 327025" name="connsiteY43"/>
              <a:gd fmla="*/ 154540 w 338138" name="connsiteX44"/>
              <a:gd fmla="*/ 288784 h 327025" name="connsiteY44"/>
              <a:gd fmla="*/ 154540 w 338138" name="connsiteX45"/>
              <a:gd fmla="*/ 304608 h 327025" name="connsiteY45"/>
              <a:gd fmla="*/ 132085 w 338138" name="connsiteX46"/>
              <a:gd fmla="*/ 327025 h 327025" name="connsiteY46"/>
              <a:gd fmla="*/ 22454 w 338138" name="connsiteX47"/>
              <a:gd fmla="*/ 327025 h 327025" name="connsiteY47"/>
              <a:gd fmla="*/ 0 w 338138" name="connsiteX48"/>
              <a:gd fmla="*/ 304608 h 327025" name="connsiteY48"/>
              <a:gd fmla="*/ 0 w 338138" name="connsiteX49"/>
              <a:gd fmla="*/ 119997 h 327025" name="connsiteY49"/>
              <a:gd fmla="*/ 22454 w 338138" name="connsiteX50"/>
              <a:gd fmla="*/ 97580 h 327025" name="connsiteY50"/>
              <a:gd fmla="*/ 29058 w 338138" name="connsiteX51"/>
              <a:gd fmla="*/ 97580 h 327025" name="connsiteY51"/>
              <a:gd fmla="*/ 29058 w 338138" name="connsiteX52"/>
              <a:gd fmla="*/ 32966 h 327025" name="connsiteY52"/>
              <a:gd fmla="*/ 62080 w 338138" name="connsiteX53"/>
              <a:gd fmla="*/ 0 h 327025" name="connsiteY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b="b" l="l" r="r" t="t"/>
            <a:pathLst>
              <a:path h="327025" w="338138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 cap="flat" w="12700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D65D5A2-0EFA-45FC-8F0F-7359817D8EF9}"/>
              </a:ext>
            </a:extLst>
          </p:cNvPr>
          <p:cNvGrpSpPr/>
          <p:nvPr/>
        </p:nvGrpSpPr>
        <p:grpSpPr>
          <a:xfrm>
            <a:off x="947428" y="5121189"/>
            <a:ext cx="10297144" cy="857260"/>
            <a:chOff x="1446648" y="2161845"/>
            <a:chExt cx="11660559" cy="85726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47FA76B-31EE-45DA-80E1-B14C4ADA2A9C}"/>
                </a:ext>
              </a:extLst>
            </p:cNvPr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41" name="文本框 78">
                <a:extLst>
                  <a:ext uri="{FF2B5EF4-FFF2-40B4-BE49-F238E27FC236}">
                    <a16:creationId xmlns:a16="http://schemas.microsoft.com/office/drawing/2014/main" id="{4CE1F2AE-935E-4DFC-B64A-D9EA8265E953}"/>
                  </a:ext>
                </a:extLst>
              </p:cNvPr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non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1" marL="0"/>
                <a:r>
                  <a:rPr altLang="en-US" b="1" lang="zh-CN" sz="140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2" name="文本框 79">
                <a:extLst>
                  <a:ext uri="{FF2B5EF4-FFF2-40B4-BE49-F238E27FC236}">
                    <a16:creationId xmlns:a16="http://schemas.microsoft.com/office/drawing/2014/main" id="{6B19EDAC-BA62-4378-A770-7457234B8C3B}"/>
                  </a:ext>
                </a:extLst>
              </p:cNvPr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squar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altLang="en-US" lang="zh-CN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altLang="en-US" lang="zh-CN" sz="1000">
                    <a:cs typeface="+mn-ea"/>
                    <a:sym typeface="+mn-lt"/>
                  </a:rPr>
                </a:br>
                <a:r>
                  <a:rPr altLang="en-US" lang="zh-CN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68B00D0-2593-4EC3-B776-989BBF83C0F8}"/>
                </a:ext>
              </a:extLst>
            </p:cNvPr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39" name="文本框 76">
                <a:extLst>
                  <a:ext uri="{FF2B5EF4-FFF2-40B4-BE49-F238E27FC236}">
                    <a16:creationId xmlns:a16="http://schemas.microsoft.com/office/drawing/2014/main" id="{5902EE26-CBBC-4DED-920E-FA54E4C4B0F0}"/>
                  </a:ext>
                </a:extLst>
              </p:cNvPr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non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1" marL="0"/>
                <a:r>
                  <a:rPr altLang="en-US" b="1" lang="zh-CN" sz="1400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0" name="文本框 77">
                <a:extLst>
                  <a:ext uri="{FF2B5EF4-FFF2-40B4-BE49-F238E27FC236}">
                    <a16:creationId xmlns:a16="http://schemas.microsoft.com/office/drawing/2014/main" id="{B24DA9B1-F406-4E94-9606-9E05CD950FC0}"/>
                  </a:ext>
                </a:extLst>
              </p:cNvPr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squar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altLang="en-US" lang="zh-CN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altLang="en-US" lang="zh-CN" sz="1000">
                    <a:cs typeface="+mn-ea"/>
                    <a:sym typeface="+mn-lt"/>
                  </a:rPr>
                </a:br>
                <a:r>
                  <a:rPr altLang="en-US" lang="zh-CN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08DC9D6-F06F-4A40-A9F4-2F33DB5D0039}"/>
                </a:ext>
              </a:extLst>
            </p:cNvPr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37" name="文本框 74">
                <a:extLst>
                  <a:ext uri="{FF2B5EF4-FFF2-40B4-BE49-F238E27FC236}">
                    <a16:creationId xmlns:a16="http://schemas.microsoft.com/office/drawing/2014/main" id="{6E9E68C3-509A-4DDD-95FB-94BE26BE4111}"/>
                  </a:ext>
                </a:extLst>
              </p:cNvPr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non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1" marL="0"/>
                <a:r>
                  <a:rPr altLang="en-US" b="1" lang="zh-CN" sz="1400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8" name="文本框 75">
                <a:extLst>
                  <a:ext uri="{FF2B5EF4-FFF2-40B4-BE49-F238E27FC236}">
                    <a16:creationId xmlns:a16="http://schemas.microsoft.com/office/drawing/2014/main" id="{5FA13593-77A3-4B1B-878E-F678ED6E6A6D}"/>
                  </a:ext>
                </a:extLst>
              </p:cNvPr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squar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altLang="en-US" lang="zh-CN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altLang="en-US" lang="zh-CN" sz="1000">
                    <a:cs typeface="+mn-ea"/>
                    <a:sym typeface="+mn-lt"/>
                  </a:rPr>
                </a:br>
                <a:r>
                  <a:rPr altLang="en-US" lang="zh-CN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C447A0C-17EE-4070-BCC1-DCF6A84C4840}"/>
                </a:ext>
              </a:extLst>
            </p:cNvPr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35" name="文本框 72">
                <a:extLst>
                  <a:ext uri="{FF2B5EF4-FFF2-40B4-BE49-F238E27FC236}">
                    <a16:creationId xmlns:a16="http://schemas.microsoft.com/office/drawing/2014/main" id="{5FC2DD88-3960-45C1-8538-9CBF8C648BCE}"/>
                  </a:ext>
                </a:extLst>
              </p:cNvPr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non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1" marL="0"/>
                <a:r>
                  <a:rPr altLang="en-US" b="1" lang="zh-CN" sz="1400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6" name="文本框 73">
                <a:extLst>
                  <a:ext uri="{FF2B5EF4-FFF2-40B4-BE49-F238E27FC236}">
                    <a16:creationId xmlns:a16="http://schemas.microsoft.com/office/drawing/2014/main" id="{0A174B34-8342-439E-9C7B-969F51BDDF24}"/>
                  </a:ext>
                </a:extLst>
              </p:cNvPr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squar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altLang="en-US" lang="zh-CN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altLang="en-US" lang="zh-CN" sz="1000">
                    <a:cs typeface="+mn-ea"/>
                    <a:sym typeface="+mn-lt"/>
                  </a:rPr>
                </a:br>
                <a:r>
                  <a:rPr altLang="en-US" lang="zh-CN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0A57F6D-0F5A-4034-9DA6-EBAF037394EA}"/>
                </a:ext>
              </a:extLst>
            </p:cNvPr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33" name="文本框 70">
                <a:extLst>
                  <a:ext uri="{FF2B5EF4-FFF2-40B4-BE49-F238E27FC236}">
                    <a16:creationId xmlns:a16="http://schemas.microsoft.com/office/drawing/2014/main" id="{1BB86F5D-E638-4019-8160-41E6ECFAA767}"/>
                  </a:ext>
                </a:extLst>
              </p:cNvPr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non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 lvl="1" marL="0"/>
                <a:r>
                  <a:rPr altLang="en-US" b="1" lang="zh-CN" sz="1400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4" name="文本框 71">
                <a:extLst>
                  <a:ext uri="{FF2B5EF4-FFF2-40B4-BE49-F238E27FC236}">
                    <a16:creationId xmlns:a16="http://schemas.microsoft.com/office/drawing/2014/main" id="{5CB72E3C-B0AA-4693-BD78-8AEE916A0834}"/>
                  </a:ext>
                </a:extLst>
              </p:cNvPr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1" bIns="0" lIns="0" rIns="0" tIns="0" wrap="square">
                <a:norm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altLang="en-US" lang="zh-CN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altLang="en-US" lang="zh-CN" sz="1000">
                    <a:cs typeface="+mn-ea"/>
                    <a:sym typeface="+mn-lt"/>
                  </a:rPr>
                </a:br>
                <a:r>
                  <a:rPr altLang="en-US" lang="zh-CN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58" name="Title 6">
            <a:extLst>
              <a:ext uri="{FF2B5EF4-FFF2-40B4-BE49-F238E27FC236}">
                <a16:creationId xmlns:a16="http://schemas.microsoft.com/office/drawing/2014/main" id="{80FB1561-C941-458F-9AF9-130BDB422988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BB96B4FA-5892-479D-A117-0E51EFA64505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327503047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1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58"/>
      <p:bldP grpId="0" spid="5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A_MH_Number_2">
            <a:hlinkClick action="ppaction://hlinksldjump" r:id="rId4"/>
          </p:cNvPr>
          <p:cNvSpPr/>
          <p:nvPr>
            <p:custDataLst>
              <p:tags r:id="rId3"/>
            </p:custDataLst>
          </p:nvPr>
        </p:nvSpPr>
        <p:spPr>
          <a:xfrm>
            <a:off x="5079423" y="2891338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9" name="PA_MH_Entry_2">
            <a:hlinkClick action="ppaction://hlinksldjump" r:id="rId4"/>
          </p:cNvPr>
          <p:cNvSpPr/>
          <p:nvPr>
            <p:custDataLst>
              <p:tags r:id="rId5"/>
            </p:custDataLst>
          </p:nvPr>
        </p:nvSpPr>
        <p:spPr>
          <a:xfrm>
            <a:off x="5754180" y="2745048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/>
          <p:cNvSpPr/>
          <p:nvPr>
            <p:custDataLst>
              <p:tags r:id="rId6"/>
            </p:custDataLst>
          </p:nvPr>
        </p:nvSpPr>
        <p:spPr>
          <a:xfrm>
            <a:off x="5079423" y="3915873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b="1" lang="en-US" sz="2800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0" name="PA_MH_Entry_3"/>
          <p:cNvSpPr/>
          <p:nvPr>
            <p:custDataLst>
              <p:tags r:id="rId7"/>
            </p:custDataLst>
          </p:nvPr>
        </p:nvSpPr>
        <p:spPr>
          <a:xfrm>
            <a:off x="5754180" y="3770299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8"/>
            </p:custDataLst>
          </p:nvPr>
        </p:nvSpPr>
        <p:spPr>
          <a:xfrm>
            <a:off x="5079423" y="4940408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41" name="PA_MH_Entry_4"/>
          <p:cNvSpPr/>
          <p:nvPr>
            <p:custDataLst>
              <p:tags r:id="rId9"/>
            </p:custDataLst>
          </p:nvPr>
        </p:nvSpPr>
        <p:spPr>
          <a:xfrm>
            <a:off x="5754180" y="4795550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action="ppaction://hlinksldjump" r:id="rId4"/>
          </p:cNvPr>
          <p:cNvSpPr/>
          <p:nvPr>
            <p:custDataLst>
              <p:tags r:id="rId10"/>
            </p:custDataLst>
          </p:nvPr>
        </p:nvSpPr>
        <p:spPr>
          <a:xfrm>
            <a:off x="5079423" y="1866803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8" name="PA_MH_Entry_1">
            <a:hlinkClick action="ppaction://hlinksldjump" r:id="rId4"/>
          </p:cNvPr>
          <p:cNvSpPr/>
          <p:nvPr>
            <p:custDataLst>
              <p:tags r:id="rId11"/>
            </p:custDataLst>
          </p:nvPr>
        </p:nvSpPr>
        <p:spPr>
          <a:xfrm>
            <a:off x="5754180" y="1719797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2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algn="ctr" cap="flat" cmpd="sng" w="12700">
            <a:noFill/>
            <a:prstDash val="solid"/>
            <a:miter lim="800000"/>
          </a:ln>
          <a:effectLst/>
        </p:spPr>
        <p:txBody>
          <a:bodyPr anchor="ctr" bIns="180000">
            <a:noAutofit/>
          </a:bodyPr>
          <a:lstStyle/>
          <a:p>
            <a:pPr algn="ctr">
              <a:defRPr/>
            </a:pPr>
            <a:r>
              <a:rPr altLang="en-US" b="1" kern="0" lang="zh-CN" sz="880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3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algn="ctr" cap="flat" cmpd="sng" w="12700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altLang="en-US" b="1" kern="0" lang="zh-CN" sz="540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4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anchor="ctr" anchorCtr="0" vert="horz" wrap="none">
            <a:noAutofit/>
          </a:bodyPr>
          <a:lstStyle/>
          <a:p>
            <a:pPr>
              <a:defRPr/>
            </a:pPr>
            <a:r>
              <a:rPr altLang="zh-CN" kern="0" lang="en-US" spc="500" sz="400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</a:p>
        </p:txBody>
      </p:sp>
    </p:spTree>
    <p:custDataLst>
      <p:tags r:id="rId15"/>
    </p:custDataLst>
    <p:extLst>
      <p:ext uri="{BB962C8B-B14F-4D97-AF65-F5344CB8AC3E}">
        <p14:creationId val="3141110680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39"/>
      <p:bldP grpId="0" spid="17"/>
      <p:bldP grpId="0" spid="40"/>
      <p:bldP grpId="0" spid="19"/>
      <p:bldP grpId="0" spid="41"/>
      <p:bldP grpId="0" spid="2"/>
      <p:bldP grpId="0" spid="48"/>
      <p:bldP grpId="0" spid="21"/>
      <p:bldP grpId="0" spid="22"/>
      <p:bldP grpId="0" spid="2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CA755E0A-4E9D-419E-996C-873D63B51826}"/>
              </a:ext>
            </a:extLst>
          </p:cNvPr>
          <p:cNvGrpSpPr/>
          <p:nvPr/>
        </p:nvGrpSpPr>
        <p:grpSpPr>
          <a:xfrm>
            <a:off x="4223692" y="2419173"/>
            <a:ext cx="2683669" cy="1509569"/>
            <a:chOff x="3167769" y="1831895"/>
            <a:chExt cx="2012752" cy="1132177"/>
          </a:xfrm>
        </p:grpSpPr>
        <p:sp>
          <p:nvSpPr>
            <p:cNvPr id="33" name="Freeform: Shape 16">
              <a:extLst>
                <a:ext uri="{FF2B5EF4-FFF2-40B4-BE49-F238E27FC236}">
                  <a16:creationId xmlns:a16="http://schemas.microsoft.com/office/drawing/2014/main" id="{87E5CFDC-E1FC-4959-BA49-1D3D39B68232}"/>
                </a:ext>
              </a:extLst>
            </p:cNvPr>
            <p:cNvSpPr/>
            <p:nvPr/>
          </p:nvSpPr>
          <p:spPr>
            <a:xfrm rot="8715477">
              <a:off x="3167769" y="1831895"/>
              <a:ext cx="2012752" cy="1132177"/>
            </a:xfrm>
            <a:custGeom>
              <a:gdLst>
                <a:gd fmla="*/ 0 w 3089430" name="connsiteX0"/>
                <a:gd fmla="*/ 2663302 h 2819838" name="connsiteY0"/>
                <a:gd fmla="*/ 1544715 w 3089430" name="connsiteX1"/>
                <a:gd fmla="*/ 0 h 2819838" name="connsiteY1"/>
                <a:gd fmla="*/ 3089430 w 3089430" name="connsiteX2"/>
                <a:gd fmla="*/ 2663302 h 2819838" name="connsiteY2"/>
                <a:gd fmla="*/ 0 w 3089430" name="connsiteX3"/>
                <a:gd fmla="*/ 2663302 h 281983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19838" w="3089430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7">
              <a:extLst>
                <a:ext uri="{FF2B5EF4-FFF2-40B4-BE49-F238E27FC236}">
                  <a16:creationId xmlns:a16="http://schemas.microsoft.com/office/drawing/2014/main" id="{FD1A5B55-C051-412E-AE2E-24790FCF3C68}"/>
                </a:ext>
              </a:extLst>
            </p:cNvPr>
            <p:cNvSpPr/>
            <p:nvPr/>
          </p:nvSpPr>
          <p:spPr>
            <a:xfrm rot="8715477">
              <a:off x="3570017" y="2155219"/>
              <a:ext cx="1395075" cy="784733"/>
            </a:xfrm>
            <a:custGeom>
              <a:gdLst>
                <a:gd fmla="*/ 0 w 3089430" name="connsiteX0"/>
                <a:gd fmla="*/ 2663302 h 2819838" name="connsiteY0"/>
                <a:gd fmla="*/ 1544715 w 3089430" name="connsiteX1"/>
                <a:gd fmla="*/ 0 h 2819838" name="connsiteY1"/>
                <a:gd fmla="*/ 3089430 w 3089430" name="connsiteX2"/>
                <a:gd fmla="*/ 2663302 h 2819838" name="connsiteY2"/>
                <a:gd fmla="*/ 0 w 3089430" name="connsiteX3"/>
                <a:gd fmla="*/ 2663302 h 281983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19838" w="3089430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id="{427A9AFE-6446-4AE8-80AA-392CF833A42F}"/>
                </a:ext>
              </a:extLst>
            </p:cNvPr>
            <p:cNvSpPr/>
            <p:nvPr/>
          </p:nvSpPr>
          <p:spPr>
            <a:xfrm rot="8715477">
              <a:off x="3846124" y="2384619"/>
              <a:ext cx="970477" cy="545895"/>
            </a:xfrm>
            <a:custGeom>
              <a:gdLst>
                <a:gd fmla="*/ 0 w 3089430" name="connsiteX0"/>
                <a:gd fmla="*/ 2663302 h 2819838" name="connsiteY0"/>
                <a:gd fmla="*/ 1544715 w 3089430" name="connsiteX1"/>
                <a:gd fmla="*/ 0 h 2819838" name="connsiteY1"/>
                <a:gd fmla="*/ 3089430 w 3089430" name="connsiteX2"/>
                <a:gd fmla="*/ 2663302 h 2819838" name="connsiteY2"/>
                <a:gd fmla="*/ 0 w 3089430" name="connsiteX3"/>
                <a:gd fmla="*/ 2663302 h 281983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19838" w="3089430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93113E2B-5EA6-4094-9D21-00A4364A8662}"/>
              </a:ext>
            </a:extLst>
          </p:cNvPr>
          <p:cNvGrpSpPr/>
          <p:nvPr/>
        </p:nvGrpSpPr>
        <p:grpSpPr>
          <a:xfrm>
            <a:off x="4565413" y="2957138"/>
            <a:ext cx="1509569" cy="2683668"/>
            <a:chOff x="3424059" y="2235369"/>
            <a:chExt cx="1132177" cy="2012751"/>
          </a:xfrm>
        </p:grpSpPr>
        <p:sp>
          <p:nvSpPr>
            <p:cNvPr id="30" name="Freeform: Shape 20">
              <a:extLst>
                <a:ext uri="{FF2B5EF4-FFF2-40B4-BE49-F238E27FC236}">
                  <a16:creationId xmlns:a16="http://schemas.microsoft.com/office/drawing/2014/main" id="{FA6BBB38-07E1-48AF-B5C2-83BF8DBC6BF7}"/>
                </a:ext>
              </a:extLst>
            </p:cNvPr>
            <p:cNvSpPr/>
            <p:nvPr/>
          </p:nvSpPr>
          <p:spPr>
            <a:xfrm rot="3482913">
              <a:off x="2983772" y="2675656"/>
              <a:ext cx="2012751" cy="1132177"/>
            </a:xfrm>
            <a:custGeom>
              <a:gdLst>
                <a:gd fmla="*/ 0 w 3089430" name="connsiteX0"/>
                <a:gd fmla="*/ 2663302 h 2819838" name="connsiteY0"/>
                <a:gd fmla="*/ 1544715 w 3089430" name="connsiteX1"/>
                <a:gd fmla="*/ 0 h 2819838" name="connsiteY1"/>
                <a:gd fmla="*/ 3089430 w 3089430" name="connsiteX2"/>
                <a:gd fmla="*/ 2663302 h 2819838" name="connsiteY2"/>
                <a:gd fmla="*/ 0 w 3089430" name="connsiteX3"/>
                <a:gd fmla="*/ 2663302 h 281983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19838" w="3089430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21">
              <a:extLst>
                <a:ext uri="{FF2B5EF4-FFF2-40B4-BE49-F238E27FC236}">
                  <a16:creationId xmlns:a16="http://schemas.microsoft.com/office/drawing/2014/main" id="{915EF4C6-EE1E-462A-AE61-62580B1A48F5}"/>
                </a:ext>
              </a:extLst>
            </p:cNvPr>
            <p:cNvSpPr/>
            <p:nvPr/>
          </p:nvSpPr>
          <p:spPr>
            <a:xfrm rot="3482913">
              <a:off x="3442485" y="2740045"/>
              <a:ext cx="1395075" cy="784733"/>
            </a:xfrm>
            <a:custGeom>
              <a:gdLst>
                <a:gd fmla="*/ 0 w 3089430" name="connsiteX0"/>
                <a:gd fmla="*/ 2663302 h 2819838" name="connsiteY0"/>
                <a:gd fmla="*/ 1544715 w 3089430" name="connsiteX1"/>
                <a:gd fmla="*/ 0 h 2819838" name="connsiteY1"/>
                <a:gd fmla="*/ 3089430 w 3089430" name="connsiteX2"/>
                <a:gd fmla="*/ 2663302 h 2819838" name="connsiteY2"/>
                <a:gd fmla="*/ 0 w 3089430" name="connsiteX3"/>
                <a:gd fmla="*/ 2663302 h 281983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19838" w="3089430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22">
              <a:extLst>
                <a:ext uri="{FF2B5EF4-FFF2-40B4-BE49-F238E27FC236}">
                  <a16:creationId xmlns:a16="http://schemas.microsoft.com/office/drawing/2014/main" id="{D4860598-A023-4A9C-B05D-70A50D16FAD7}"/>
                </a:ext>
              </a:extLst>
            </p:cNvPr>
            <p:cNvSpPr/>
            <p:nvPr/>
          </p:nvSpPr>
          <p:spPr>
            <a:xfrm rot="3482913">
              <a:off x="3757407" y="2791450"/>
              <a:ext cx="970476" cy="545895"/>
            </a:xfrm>
            <a:custGeom>
              <a:gdLst>
                <a:gd fmla="*/ 0 w 3089430" name="connsiteX0"/>
                <a:gd fmla="*/ 2663302 h 2819838" name="connsiteY0"/>
                <a:gd fmla="*/ 1544715 w 3089430" name="connsiteX1"/>
                <a:gd fmla="*/ 0 h 2819838" name="connsiteY1"/>
                <a:gd fmla="*/ 3089430 w 3089430" name="connsiteX2"/>
                <a:gd fmla="*/ 2663302 h 2819838" name="connsiteY2"/>
                <a:gd fmla="*/ 0 w 3089430" name="connsiteX3"/>
                <a:gd fmla="*/ 2663302 h 281983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19838" w="3089430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55BCBC6E-7D7D-40E1-AA2E-9B9204DE0ECD}"/>
              </a:ext>
            </a:extLst>
          </p:cNvPr>
          <p:cNvGrpSpPr/>
          <p:nvPr/>
        </p:nvGrpSpPr>
        <p:grpSpPr>
          <a:xfrm>
            <a:off x="5162822" y="3803835"/>
            <a:ext cx="2683669" cy="1509569"/>
            <a:chOff x="3872116" y="2870392"/>
            <a:chExt cx="2012752" cy="1132177"/>
          </a:xfrm>
        </p:grpSpPr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id="{F7A1CC8C-EDA0-4C9E-9BC6-486C4179B6AE}"/>
                </a:ext>
              </a:extLst>
            </p:cNvPr>
            <p:cNvSpPr/>
            <p:nvPr/>
          </p:nvSpPr>
          <p:spPr>
            <a:xfrm rot="19516764">
              <a:off x="3872116" y="2870392"/>
              <a:ext cx="2012752" cy="1132177"/>
            </a:xfrm>
            <a:custGeom>
              <a:gdLst>
                <a:gd fmla="*/ 0 w 3089430" name="connsiteX0"/>
                <a:gd fmla="*/ 2663302 h 2819838" name="connsiteY0"/>
                <a:gd fmla="*/ 1544715 w 3089430" name="connsiteX1"/>
                <a:gd fmla="*/ 0 h 2819838" name="connsiteY1"/>
                <a:gd fmla="*/ 3089430 w 3089430" name="connsiteX2"/>
                <a:gd fmla="*/ 2663302 h 2819838" name="connsiteY2"/>
                <a:gd fmla="*/ 0 w 3089430" name="connsiteX3"/>
                <a:gd fmla="*/ 2663302 h 281983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19838" w="3089430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8D2A79B5-C0BC-4AB7-9361-AB525E66451C}"/>
                </a:ext>
              </a:extLst>
            </p:cNvPr>
            <p:cNvSpPr/>
            <p:nvPr/>
          </p:nvSpPr>
          <p:spPr>
            <a:xfrm rot="19516764">
              <a:off x="4058213" y="2875020"/>
              <a:ext cx="1395075" cy="784733"/>
            </a:xfrm>
            <a:custGeom>
              <a:gdLst>
                <a:gd fmla="*/ 0 w 3089430" name="connsiteX0"/>
                <a:gd fmla="*/ 2663302 h 2819838" name="connsiteY0"/>
                <a:gd fmla="*/ 1544715 w 3089430" name="connsiteX1"/>
                <a:gd fmla="*/ 0 h 2819838" name="connsiteY1"/>
                <a:gd fmla="*/ 3089430 w 3089430" name="connsiteX2"/>
                <a:gd fmla="*/ 2663302 h 2819838" name="connsiteY2"/>
                <a:gd fmla="*/ 0 w 3089430" name="connsiteX3"/>
                <a:gd fmla="*/ 2663302 h 281983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19838" w="3089430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26">
              <a:extLst>
                <a:ext uri="{FF2B5EF4-FFF2-40B4-BE49-F238E27FC236}">
                  <a16:creationId xmlns:a16="http://schemas.microsoft.com/office/drawing/2014/main" id="{B7B30295-3A65-470F-BF05-05CEF5F19A38}"/>
                </a:ext>
              </a:extLst>
            </p:cNvPr>
            <p:cNvSpPr/>
            <p:nvPr/>
          </p:nvSpPr>
          <p:spPr>
            <a:xfrm rot="19516764">
              <a:off x="4185735" y="2885345"/>
              <a:ext cx="970477" cy="545895"/>
            </a:xfrm>
            <a:custGeom>
              <a:gdLst>
                <a:gd fmla="*/ 0 w 3089430" name="connsiteX0"/>
                <a:gd fmla="*/ 2663302 h 2819838" name="connsiteY0"/>
                <a:gd fmla="*/ 1544715 w 3089430" name="connsiteX1"/>
                <a:gd fmla="*/ 0 h 2819838" name="connsiteY1"/>
                <a:gd fmla="*/ 3089430 w 3089430" name="connsiteX2"/>
                <a:gd fmla="*/ 2663302 h 2819838" name="connsiteY2"/>
                <a:gd fmla="*/ 0 w 3089430" name="connsiteX3"/>
                <a:gd fmla="*/ 2663302 h 281983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19838" w="3089430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B0E62DD6-CEBB-432A-8C2C-612308E78E86}"/>
              </a:ext>
            </a:extLst>
          </p:cNvPr>
          <p:cNvGrpSpPr/>
          <p:nvPr/>
        </p:nvGrpSpPr>
        <p:grpSpPr>
          <a:xfrm>
            <a:off x="5939531" y="2053679"/>
            <a:ext cx="1509570" cy="2683668"/>
            <a:chOff x="4454644" y="1557775"/>
            <a:chExt cx="1132177" cy="2012751"/>
          </a:xfrm>
        </p:grpSpPr>
        <p:sp>
          <p:nvSpPr>
            <p:cNvPr id="24" name="Freeform: Shape 28">
              <a:extLst>
                <a:ext uri="{FF2B5EF4-FFF2-40B4-BE49-F238E27FC236}">
                  <a16:creationId xmlns:a16="http://schemas.microsoft.com/office/drawing/2014/main" id="{7255B557-AE5C-42FC-9B69-F2046B41B123}"/>
                </a:ext>
              </a:extLst>
            </p:cNvPr>
            <p:cNvSpPr/>
            <p:nvPr/>
          </p:nvSpPr>
          <p:spPr>
            <a:xfrm rot="14077763">
              <a:off x="4254319" y="2464739"/>
              <a:ext cx="970476" cy="545895"/>
            </a:xfrm>
            <a:custGeom>
              <a:gdLst>
                <a:gd fmla="*/ 0 w 3089430" name="connsiteX0"/>
                <a:gd fmla="*/ 2663302 h 2819838" name="connsiteY0"/>
                <a:gd fmla="*/ 1544715 w 3089430" name="connsiteX1"/>
                <a:gd fmla="*/ 0 h 2819838" name="connsiteY1"/>
                <a:gd fmla="*/ 3089430 w 3089430" name="connsiteX2"/>
                <a:gd fmla="*/ 2663302 h 2819838" name="connsiteY2"/>
                <a:gd fmla="*/ 0 w 3089430" name="connsiteX3"/>
                <a:gd fmla="*/ 2663302 h 281983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19838" w="3089430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29">
              <a:extLst>
                <a:ext uri="{FF2B5EF4-FFF2-40B4-BE49-F238E27FC236}">
                  <a16:creationId xmlns:a16="http://schemas.microsoft.com/office/drawing/2014/main" id="{B56EDA2E-DBB4-42BB-B443-C8D87C27D12C}"/>
                </a:ext>
              </a:extLst>
            </p:cNvPr>
            <p:cNvSpPr/>
            <p:nvPr/>
          </p:nvSpPr>
          <p:spPr>
            <a:xfrm rot="14077763">
              <a:off x="4156802" y="2270392"/>
              <a:ext cx="1395075" cy="784733"/>
            </a:xfrm>
            <a:custGeom>
              <a:gdLst>
                <a:gd fmla="*/ 0 w 3089430" name="connsiteX0"/>
                <a:gd fmla="*/ 2663302 h 2819838" name="connsiteY0"/>
                <a:gd fmla="*/ 1544715 w 3089430" name="connsiteX1"/>
                <a:gd fmla="*/ 0 h 2819838" name="connsiteY1"/>
                <a:gd fmla="*/ 3089430 w 3089430" name="connsiteX2"/>
                <a:gd fmla="*/ 2663302 h 2819838" name="connsiteY2"/>
                <a:gd fmla="*/ 0 w 3089430" name="connsiteX3"/>
                <a:gd fmla="*/ 2663302 h 281983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19838" w="3089430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30">
              <a:extLst>
                <a:ext uri="{FF2B5EF4-FFF2-40B4-BE49-F238E27FC236}">
                  <a16:creationId xmlns:a16="http://schemas.microsoft.com/office/drawing/2014/main" id="{A327232D-00AB-4EC8-8DDD-AB4B28346668}"/>
                </a:ext>
              </a:extLst>
            </p:cNvPr>
            <p:cNvSpPr/>
            <p:nvPr/>
          </p:nvSpPr>
          <p:spPr>
            <a:xfrm rot="14077763">
              <a:off x="4014357" y="1998062"/>
              <a:ext cx="2012751" cy="1132177"/>
            </a:xfrm>
            <a:custGeom>
              <a:gdLst>
                <a:gd fmla="*/ 0 w 3089430" name="connsiteX0"/>
                <a:gd fmla="*/ 2663302 h 2819838" name="connsiteY0"/>
                <a:gd fmla="*/ 1544715 w 3089430" name="connsiteX1"/>
                <a:gd fmla="*/ 0 h 2819838" name="connsiteY1"/>
                <a:gd fmla="*/ 3089430 w 3089430" name="connsiteX2"/>
                <a:gd fmla="*/ 2663302 h 2819838" name="connsiteY2"/>
                <a:gd fmla="*/ 0 w 3089430" name="connsiteX3"/>
                <a:gd fmla="*/ 2663302 h 281983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19838" w="3089430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Freeform: Shape 31">
            <a:extLst>
              <a:ext uri="{FF2B5EF4-FFF2-40B4-BE49-F238E27FC236}">
                <a16:creationId xmlns:a16="http://schemas.microsoft.com/office/drawing/2014/main" id="{7E888494-8CFA-4D45-BDB9-B1FE631DF216}"/>
              </a:ext>
            </a:extLst>
          </p:cNvPr>
          <p:cNvSpPr/>
          <p:nvPr/>
        </p:nvSpPr>
        <p:spPr bwMode="auto">
          <a:xfrm>
            <a:off x="4853387" y="4070078"/>
            <a:ext cx="330375" cy="486484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32">
            <a:extLst>
              <a:ext uri="{FF2B5EF4-FFF2-40B4-BE49-F238E27FC236}">
                <a16:creationId xmlns:a16="http://schemas.microsoft.com/office/drawing/2014/main" id="{80D2F223-FF74-4A43-BA33-525E1F2A8887}"/>
              </a:ext>
            </a:extLst>
          </p:cNvPr>
          <p:cNvSpPr/>
          <p:nvPr/>
        </p:nvSpPr>
        <p:spPr bwMode="auto">
          <a:xfrm>
            <a:off x="6306446" y="4550848"/>
            <a:ext cx="382873" cy="377324"/>
          </a:xfrm>
          <a:custGeom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b="b" l="0" r="r" t="0"/>
            <a:pathLst>
              <a:path h="62" w="64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33">
            <a:extLst>
              <a:ext uri="{FF2B5EF4-FFF2-40B4-BE49-F238E27FC236}">
                <a16:creationId xmlns:a16="http://schemas.microsoft.com/office/drawing/2014/main" id="{96BFB28E-EA22-4CDA-B950-59DF823B217F}"/>
              </a:ext>
            </a:extLst>
          </p:cNvPr>
          <p:cNvSpPr/>
          <p:nvPr/>
        </p:nvSpPr>
        <p:spPr bwMode="auto">
          <a:xfrm>
            <a:off x="5129924" y="2848677"/>
            <a:ext cx="410611" cy="410611"/>
          </a:xfrm>
          <a:custGeom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b="b" l="0" r="r" t="0"/>
            <a:pathLst>
              <a:path h="64" w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44CBC015-9579-463C-B23B-933FEF705A5E}"/>
              </a:ext>
            </a:extLst>
          </p:cNvPr>
          <p:cNvSpPr/>
          <p:nvPr/>
        </p:nvSpPr>
        <p:spPr bwMode="auto">
          <a:xfrm>
            <a:off x="6533251" y="3181683"/>
            <a:ext cx="403471" cy="315759"/>
          </a:xfrm>
          <a:custGeom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b="b" l="0" r="r" t="0"/>
            <a:pathLst>
              <a:path h="50" w="64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Group 35">
            <a:extLst>
              <a:ext uri="{FF2B5EF4-FFF2-40B4-BE49-F238E27FC236}">
                <a16:creationId xmlns:a16="http://schemas.microsoft.com/office/drawing/2014/main" id="{8C52F522-15D0-4FAB-8646-0CF06C36C330}"/>
              </a:ext>
            </a:extLst>
          </p:cNvPr>
          <p:cNvGrpSpPr/>
          <p:nvPr/>
        </p:nvGrpSpPr>
        <p:grpSpPr>
          <a:xfrm>
            <a:off x="1187126" y="1588023"/>
            <a:ext cx="2549181" cy="1082518"/>
            <a:chOff x="1762632" y="1197195"/>
            <a:chExt cx="2549181" cy="1082518"/>
          </a:xfrm>
        </p:grpSpPr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E17DA2AA-F853-45DD-B995-828A63DB1C0C}"/>
                </a:ext>
              </a:extLst>
            </p:cNvPr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anchor="b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Box 37">
              <a:extLst>
                <a:ext uri="{FF2B5EF4-FFF2-40B4-BE49-F238E27FC236}">
                  <a16:creationId xmlns:a16="http://schemas.microsoft.com/office/drawing/2014/main" id="{059854D3-4546-4FAA-BDE0-3E52AA3FD125}"/>
                </a:ext>
              </a:extLst>
            </p:cNvPr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anchor="t" anchorCtr="1" bIns="0" lIns="0" rIns="0" tIns="72000" vert="horz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id="{B8A424C5-D61A-43CC-8B79-E209D68990CB}"/>
              </a:ext>
            </a:extLst>
          </p:cNvPr>
          <p:cNvGrpSpPr/>
          <p:nvPr/>
        </p:nvGrpSpPr>
        <p:grpSpPr>
          <a:xfrm>
            <a:off x="1108950" y="4392689"/>
            <a:ext cx="2549181" cy="1082518"/>
            <a:chOff x="1762632" y="1197195"/>
            <a:chExt cx="2549181" cy="1082518"/>
          </a:xfrm>
        </p:grpSpPr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FE23F926-46BD-4A5F-BCA9-D64D6F716EDE}"/>
                </a:ext>
              </a:extLst>
            </p:cNvPr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anchor="b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0B68917F-69F0-4534-9D02-290D26A603ED}"/>
                </a:ext>
              </a:extLst>
            </p:cNvPr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anchor="t" anchorCtr="1" bIns="0" lIns="0" rIns="0" tIns="72000" vert="horz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D1A15BC4-1C04-4F3F-A9CB-181D962D74B4}"/>
              </a:ext>
            </a:extLst>
          </p:cNvPr>
          <p:cNvGrpSpPr/>
          <p:nvPr/>
        </p:nvGrpSpPr>
        <p:grpSpPr>
          <a:xfrm>
            <a:off x="8329470" y="1535762"/>
            <a:ext cx="2549181" cy="1082518"/>
            <a:chOff x="1762632" y="1197195"/>
            <a:chExt cx="2549181" cy="1082518"/>
          </a:xfrm>
        </p:grpSpPr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96C21E86-69A7-498C-93D2-3F723B4FC392}"/>
                </a:ext>
              </a:extLst>
            </p:cNvPr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anchor="b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43">
              <a:extLst>
                <a:ext uri="{FF2B5EF4-FFF2-40B4-BE49-F238E27FC236}">
                  <a16:creationId xmlns:a16="http://schemas.microsoft.com/office/drawing/2014/main" id="{4ADD9B77-B106-41BB-B761-9F513C100DB0}"/>
                </a:ext>
              </a:extLst>
            </p:cNvPr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anchor="t" anchorCtr="1" bIns="0" lIns="0" rIns="0" tIns="72000" vert="horz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5" name="Group 44">
            <a:extLst>
              <a:ext uri="{FF2B5EF4-FFF2-40B4-BE49-F238E27FC236}">
                <a16:creationId xmlns:a16="http://schemas.microsoft.com/office/drawing/2014/main" id="{600A3A07-90AC-41A5-A5B7-65373F91C900}"/>
              </a:ext>
            </a:extLst>
          </p:cNvPr>
          <p:cNvGrpSpPr/>
          <p:nvPr/>
        </p:nvGrpSpPr>
        <p:grpSpPr>
          <a:xfrm>
            <a:off x="8344181" y="4371184"/>
            <a:ext cx="2549181" cy="1082518"/>
            <a:chOff x="1762632" y="1197195"/>
            <a:chExt cx="2549181" cy="1082518"/>
          </a:xfrm>
        </p:grpSpPr>
        <p:sp>
          <p:nvSpPr>
            <p:cNvPr id="16" name="TextBox 45">
              <a:extLst>
                <a:ext uri="{FF2B5EF4-FFF2-40B4-BE49-F238E27FC236}">
                  <a16:creationId xmlns:a16="http://schemas.microsoft.com/office/drawing/2014/main" id="{11065FF3-5797-425A-AFDD-7850A03270A3}"/>
                </a:ext>
              </a:extLst>
            </p:cNvPr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anchor="b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Box 46">
              <a:extLst>
                <a:ext uri="{FF2B5EF4-FFF2-40B4-BE49-F238E27FC236}">
                  <a16:creationId xmlns:a16="http://schemas.microsoft.com/office/drawing/2014/main" id="{D9159D60-E1F3-4CDE-8C64-90729E0BAB89}"/>
                </a:ext>
              </a:extLst>
            </p:cNvPr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anchor="t" anchorCtr="1" bIns="0" lIns="0" rIns="0" tIns="72000" vert="horz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6" name="Title 6">
            <a:extLst>
              <a:ext uri="{FF2B5EF4-FFF2-40B4-BE49-F238E27FC236}">
                <a16:creationId xmlns:a16="http://schemas.microsoft.com/office/drawing/2014/main" id="{38AD044C-10D0-4B45-992D-78D1C7CB8A2C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AE1BBFDF-67E6-4237-804A-4C1342175772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1862584963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36"/>
      <p:bldP grpId="0" spid="3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Straight Connector 54">
            <a:extLst>
              <a:ext uri="{FF2B5EF4-FFF2-40B4-BE49-F238E27FC236}">
                <a16:creationId xmlns:a16="http://schemas.microsoft.com/office/drawing/2014/main" id="{812762DD-4465-4663-A063-E1773E828216}"/>
              </a:ext>
            </a:extLst>
          </p:cNvPr>
          <p:cNvCxnSpPr/>
          <p:nvPr/>
        </p:nvCxnSpPr>
        <p:spPr>
          <a:xfrm>
            <a:off x="4071114" y="4023918"/>
            <a:ext cx="533102" cy="66411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55">
            <a:extLst>
              <a:ext uri="{FF2B5EF4-FFF2-40B4-BE49-F238E27FC236}">
                <a16:creationId xmlns:a16="http://schemas.microsoft.com/office/drawing/2014/main" id="{090AF30C-58CF-400E-843D-0131E2C3A7C8}"/>
              </a:ext>
            </a:extLst>
          </p:cNvPr>
          <p:cNvCxnSpPr/>
          <p:nvPr/>
        </p:nvCxnSpPr>
        <p:spPr>
          <a:xfrm flipH="1">
            <a:off x="5157088" y="4441371"/>
            <a:ext cx="867577" cy="43379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Straight Connector 56">
            <a:extLst>
              <a:ext uri="{FF2B5EF4-FFF2-40B4-BE49-F238E27FC236}">
                <a16:creationId xmlns:a16="http://schemas.microsoft.com/office/drawing/2014/main" id="{2949F98A-D7DA-4D97-870A-8825EA6FB766}"/>
              </a:ext>
            </a:extLst>
          </p:cNvPr>
          <p:cNvCxnSpPr/>
          <p:nvPr/>
        </p:nvCxnSpPr>
        <p:spPr>
          <a:xfrm flipH="1">
            <a:off x="6543513" y="3003913"/>
            <a:ext cx="229654" cy="95263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57">
            <a:extLst>
              <a:ext uri="{FF2B5EF4-FFF2-40B4-BE49-F238E27FC236}">
                <a16:creationId xmlns:a16="http://schemas.microsoft.com/office/drawing/2014/main" id="{29477371-133D-4301-A342-04792791E71F}"/>
              </a:ext>
            </a:extLst>
          </p:cNvPr>
          <p:cNvCxnSpPr/>
          <p:nvPr/>
        </p:nvCxnSpPr>
        <p:spPr>
          <a:xfrm flipV="1">
            <a:off x="7199546" y="1963427"/>
            <a:ext cx="938298" cy="48399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59">
            <a:extLst>
              <a:ext uri="{FF2B5EF4-FFF2-40B4-BE49-F238E27FC236}">
                <a16:creationId xmlns:a16="http://schemas.microsoft.com/office/drawing/2014/main" id="{B0B6DB1F-228B-4BD8-863F-673B40EE2D70}"/>
              </a:ext>
            </a:extLst>
          </p:cNvPr>
          <p:cNvSpPr txBox="1"/>
          <p:nvPr/>
        </p:nvSpPr>
        <p:spPr bwMode="auto">
          <a:xfrm>
            <a:off x="3041084" y="3316769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0" lIns="0" rIns="0" tIns="0" wrap="none">
            <a:normAutofit fontScale="92500" lnSpcReduction="20000"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algn="r" lvl="1" marL="0"/>
            <a:r>
              <a:rPr altLang="ko-KR" b="1" lang="en-US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TextBox 96">
            <a:extLst>
              <a:ext uri="{FF2B5EF4-FFF2-40B4-BE49-F238E27FC236}">
                <a16:creationId xmlns:a16="http://schemas.microsoft.com/office/drawing/2014/main" id="{3E36579F-0EB6-40E3-AB4E-CE7212004D68}"/>
              </a:ext>
            </a:extLst>
          </p:cNvPr>
          <p:cNvSpPr txBox="1"/>
          <p:nvPr/>
        </p:nvSpPr>
        <p:spPr bwMode="auto">
          <a:xfrm>
            <a:off x="4511831" y="2767578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0" lIns="0" rIns="0" tIns="0" wrap="none">
            <a:normAutofit fontScale="92500" lnSpcReduction="20000"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lvl="1" marL="0"/>
            <a:r>
              <a:rPr altLang="ko-KR" b="1" lang="en-US">
                <a:solidFill>
                  <a:schemeClr val="accent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0" name="TextBox 99">
            <a:extLst>
              <a:ext uri="{FF2B5EF4-FFF2-40B4-BE49-F238E27FC236}">
                <a16:creationId xmlns:a16="http://schemas.microsoft.com/office/drawing/2014/main" id="{2FB5E7B1-1C53-4DEC-B043-F8FAFA4AEE36}"/>
              </a:ext>
            </a:extLst>
          </p:cNvPr>
          <p:cNvSpPr txBox="1"/>
          <p:nvPr/>
        </p:nvSpPr>
        <p:spPr bwMode="auto">
          <a:xfrm>
            <a:off x="6875619" y="3863668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0" lIns="0" rIns="0" tIns="0" wrap="none">
            <a:normAutofit fontScale="92500" lnSpcReduction="20000"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lvl="1" marL="0"/>
            <a:r>
              <a:rPr altLang="ko-KR" b="1" lang="en-US">
                <a:solidFill>
                  <a:schemeClr val="accent3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" name="TextBox 102">
            <a:extLst>
              <a:ext uri="{FF2B5EF4-FFF2-40B4-BE49-F238E27FC236}">
                <a16:creationId xmlns:a16="http://schemas.microsoft.com/office/drawing/2014/main" id="{E70FEB96-3192-4E93-A8E5-D74ACA9DD46A}"/>
              </a:ext>
            </a:extLst>
          </p:cNvPr>
          <p:cNvSpPr txBox="1"/>
          <p:nvPr/>
        </p:nvSpPr>
        <p:spPr bwMode="auto">
          <a:xfrm>
            <a:off x="7390792" y="2650974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0" lIns="0" rIns="0" tIns="0" wrap="none">
            <a:normAutofit fontScale="92500" lnSpcReduction="20000"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lvl="1" marL="0"/>
            <a:r>
              <a:rPr altLang="ko-KR" b="1" lang="en-US">
                <a:solidFill>
                  <a:schemeClr val="accent4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2" name="TextBox 105">
            <a:extLst>
              <a:ext uri="{FF2B5EF4-FFF2-40B4-BE49-F238E27FC236}">
                <a16:creationId xmlns:a16="http://schemas.microsoft.com/office/drawing/2014/main" id="{9E7EF906-F414-4515-9EB2-66793307031B}"/>
              </a:ext>
            </a:extLst>
          </p:cNvPr>
          <p:cNvSpPr txBox="1"/>
          <p:nvPr/>
        </p:nvSpPr>
        <p:spPr bwMode="auto">
          <a:xfrm>
            <a:off x="8981348" y="1376772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 bIns="0" lIns="0" rIns="0" tIns="0" wrap="none">
            <a:normAutofit fontScale="92500" lnSpcReduction="20000"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 lvl="1" marL="0"/>
            <a:r>
              <a:rPr altLang="ko-KR" b="1" lang="en-US">
                <a:solidFill>
                  <a:schemeClr val="accent5"/>
                </a:solidFill>
                <a:cs typeface="+mn-ea"/>
                <a:sym typeface="+mn-lt"/>
              </a:rPr>
              <a:t>05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8FFA661E-EAC3-44D0-B819-2B8A56E8863E}"/>
              </a:ext>
            </a:extLst>
          </p:cNvPr>
          <p:cNvGrpSpPr/>
          <p:nvPr/>
        </p:nvGrpSpPr>
        <p:grpSpPr>
          <a:xfrm>
            <a:off x="6509650" y="2281196"/>
            <a:ext cx="731798" cy="731798"/>
            <a:chOff x="6509650" y="2281196"/>
            <a:chExt cx="731798" cy="731798"/>
          </a:xfrm>
        </p:grpSpPr>
        <p:sp>
          <p:nvSpPr>
            <p:cNvPr id="41" name="Oval 78">
              <a:extLst>
                <a:ext uri="{FF2B5EF4-FFF2-40B4-BE49-F238E27FC236}">
                  <a16:creationId xmlns:a16="http://schemas.microsoft.com/office/drawing/2014/main" id="{E4D18F0F-79AF-484A-A8CA-5B0815E5422D}"/>
                </a:ext>
              </a:extLst>
            </p:cNvPr>
            <p:cNvSpPr/>
            <p:nvPr/>
          </p:nvSpPr>
          <p:spPr>
            <a:xfrm>
              <a:off x="6509650" y="2281196"/>
              <a:ext cx="731798" cy="731798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108">
              <a:extLst>
                <a:ext uri="{FF2B5EF4-FFF2-40B4-BE49-F238E27FC236}">
                  <a16:creationId xmlns:a16="http://schemas.microsoft.com/office/drawing/2014/main" id="{48E0E495-D014-4143-B6DF-5F595A511739}"/>
                </a:ext>
              </a:extLst>
            </p:cNvPr>
            <p:cNvSpPr/>
            <p:nvPr/>
          </p:nvSpPr>
          <p:spPr bwMode="auto">
            <a:xfrm>
              <a:off x="6636788" y="2408334"/>
              <a:ext cx="477523" cy="477523"/>
            </a:xfrm>
            <a:custGeom>
              <a:gdLst>
                <a:gd fmla="*/ 118 w 236" name="T0"/>
                <a:gd fmla="*/ 0 h 236" name="T1"/>
                <a:gd fmla="*/ 0 w 236" name="T2"/>
                <a:gd fmla="*/ 118 h 236" name="T3"/>
                <a:gd fmla="*/ 118 w 236" name="T4"/>
                <a:gd fmla="*/ 236 h 236" name="T5"/>
                <a:gd fmla="*/ 236 w 236" name="T6"/>
                <a:gd fmla="*/ 118 h 236" name="T7"/>
                <a:gd fmla="*/ 118 w 236" name="T8"/>
                <a:gd fmla="*/ 0 h 236" name="T9"/>
                <a:gd fmla="*/ 124 w 236" name="T10"/>
                <a:gd fmla="*/ 56 h 236" name="T11"/>
                <a:gd fmla="*/ 144 w 236" name="T12"/>
                <a:gd fmla="*/ 46 h 236" name="T13"/>
                <a:gd fmla="*/ 137 w 236" name="T14"/>
                <a:gd fmla="*/ 67 h 236" name="T15"/>
                <a:gd fmla="*/ 117 w 236" name="T16"/>
                <a:gd fmla="*/ 77 h 236" name="T17"/>
                <a:gd fmla="*/ 124 w 236" name="T18"/>
                <a:gd fmla="*/ 56 h 236" name="T19"/>
                <a:gd fmla="*/ 162 w 236" name="T20"/>
                <a:gd fmla="*/ 164 h 236" name="T21"/>
                <a:gd fmla="*/ 142 w 236" name="T22"/>
                <a:gd fmla="*/ 181 h 236" name="T23"/>
                <a:gd fmla="*/ 119 w 236" name="T24"/>
                <a:gd fmla="*/ 175 h 236" name="T25"/>
                <a:gd fmla="*/ 97 w 236" name="T26"/>
                <a:gd fmla="*/ 181 h 236" name="T27"/>
                <a:gd fmla="*/ 76 w 236" name="T28"/>
                <a:gd fmla="*/ 164 h 236" name="T29"/>
                <a:gd fmla="*/ 67 w 236" name="T30"/>
                <a:gd fmla="*/ 96 h 236" name="T31"/>
                <a:gd fmla="*/ 95 w 236" name="T32"/>
                <a:gd fmla="*/ 79 h 236" name="T33"/>
                <a:gd fmla="*/ 118 w 236" name="T34"/>
                <a:gd fmla="*/ 85 h 236" name="T35"/>
                <a:gd fmla="*/ 143 w 236" name="T36"/>
                <a:gd fmla="*/ 79 h 236" name="T37"/>
                <a:gd fmla="*/ 168 w 236" name="T38"/>
                <a:gd fmla="*/ 92 h 236" name="T39"/>
                <a:gd fmla="*/ 154 w 236" name="T40"/>
                <a:gd fmla="*/ 118 h 236" name="T41"/>
                <a:gd fmla="*/ 172 w 236" name="T42"/>
                <a:gd fmla="*/ 145 h 236" name="T43"/>
                <a:gd fmla="*/ 162 w 236" name="T44"/>
                <a:gd fmla="*/ 164 h 23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85DC30F1-6D33-454F-BC76-5C8829F0D420}"/>
              </a:ext>
            </a:extLst>
          </p:cNvPr>
          <p:cNvGrpSpPr/>
          <p:nvPr/>
        </p:nvGrpSpPr>
        <p:grpSpPr>
          <a:xfrm>
            <a:off x="5982869" y="3906819"/>
            <a:ext cx="731798" cy="731798"/>
            <a:chOff x="5982869" y="3906819"/>
            <a:chExt cx="731798" cy="731798"/>
          </a:xfrm>
        </p:grpSpPr>
        <p:sp>
          <p:nvSpPr>
            <p:cNvPr id="39" name="Oval 86">
              <a:extLst>
                <a:ext uri="{FF2B5EF4-FFF2-40B4-BE49-F238E27FC236}">
                  <a16:creationId xmlns:a16="http://schemas.microsoft.com/office/drawing/2014/main" id="{9AF6C0C8-6D98-4119-8C69-CB23165A518C}"/>
                </a:ext>
              </a:extLst>
            </p:cNvPr>
            <p:cNvSpPr/>
            <p:nvPr/>
          </p:nvSpPr>
          <p:spPr>
            <a:xfrm>
              <a:off x="5982869" y="3906819"/>
              <a:ext cx="731798" cy="731798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09">
              <a:extLst>
                <a:ext uri="{FF2B5EF4-FFF2-40B4-BE49-F238E27FC236}">
                  <a16:creationId xmlns:a16="http://schemas.microsoft.com/office/drawing/2014/main" id="{D6FBAE15-4CA2-4C4A-956D-304F03E9FF31}"/>
                </a:ext>
              </a:extLst>
            </p:cNvPr>
            <p:cNvSpPr/>
            <p:nvPr/>
          </p:nvSpPr>
          <p:spPr bwMode="auto">
            <a:xfrm>
              <a:off x="6110007" y="4033957"/>
              <a:ext cx="477523" cy="477523"/>
            </a:xfrm>
            <a:custGeom>
              <a:gdLst>
                <a:gd fmla="*/ 118 w 236" name="T0"/>
                <a:gd fmla="*/ 0 h 236" name="T1"/>
                <a:gd fmla="*/ 0 w 236" name="T2"/>
                <a:gd fmla="*/ 118 h 236" name="T3"/>
                <a:gd fmla="*/ 118 w 236" name="T4"/>
                <a:gd fmla="*/ 236 h 236" name="T5"/>
                <a:gd fmla="*/ 236 w 236" name="T6"/>
                <a:gd fmla="*/ 118 h 236" name="T7"/>
                <a:gd fmla="*/ 118 w 236" name="T8"/>
                <a:gd fmla="*/ 0 h 236" name="T9"/>
                <a:gd fmla="*/ 106 w 236" name="T10"/>
                <a:gd fmla="*/ 171 h 236" name="T11"/>
                <a:gd fmla="*/ 54 w 236" name="T12"/>
                <a:gd fmla="*/ 163 h 236" name="T13"/>
                <a:gd fmla="*/ 54 w 236" name="T14"/>
                <a:gd fmla="*/ 121 h 236" name="T15"/>
                <a:gd fmla="*/ 106 w 236" name="T16"/>
                <a:gd fmla="*/ 121 h 236" name="T17"/>
                <a:gd fmla="*/ 106 w 236" name="T18"/>
                <a:gd fmla="*/ 171 h 236" name="T19"/>
                <a:gd fmla="*/ 106 w 236" name="T20"/>
                <a:gd fmla="*/ 114 h 236" name="T21"/>
                <a:gd fmla="*/ 54 w 236" name="T22"/>
                <a:gd fmla="*/ 114 h 236" name="T23"/>
                <a:gd fmla="*/ 54 w 236" name="T24"/>
                <a:gd fmla="*/ 72 h 236" name="T25"/>
                <a:gd fmla="*/ 106 w 236" name="T26"/>
                <a:gd fmla="*/ 64 h 236" name="T27"/>
                <a:gd fmla="*/ 106 w 236" name="T28"/>
                <a:gd fmla="*/ 114 h 236" name="T29"/>
                <a:gd fmla="*/ 182 w 236" name="T30"/>
                <a:gd fmla="*/ 182 h 236" name="T31"/>
                <a:gd fmla="*/ 113 w 236" name="T32"/>
                <a:gd fmla="*/ 172 h 236" name="T33"/>
                <a:gd fmla="*/ 113 w 236" name="T34"/>
                <a:gd fmla="*/ 121 h 236" name="T35"/>
                <a:gd fmla="*/ 182 w 236" name="T36"/>
                <a:gd fmla="*/ 121 h 236" name="T37"/>
                <a:gd fmla="*/ 182 w 236" name="T38"/>
                <a:gd fmla="*/ 182 h 236" name="T39"/>
                <a:gd fmla="*/ 182 w 236" name="T40"/>
                <a:gd fmla="*/ 114 h 236" name="T41"/>
                <a:gd fmla="*/ 113 w 236" name="T42"/>
                <a:gd fmla="*/ 114 h 236" name="T43"/>
                <a:gd fmla="*/ 113 w 236" name="T44"/>
                <a:gd fmla="*/ 63 h 236" name="T45"/>
                <a:gd fmla="*/ 182 w 236" name="T46"/>
                <a:gd fmla="*/ 53 h 236" name="T47"/>
                <a:gd fmla="*/ 182 w 236" name="T48"/>
                <a:gd fmla="*/ 114 h 2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AF18A585-28F2-4604-8C42-27A81340EFE2}"/>
              </a:ext>
            </a:extLst>
          </p:cNvPr>
          <p:cNvGrpSpPr/>
          <p:nvPr/>
        </p:nvGrpSpPr>
        <p:grpSpPr>
          <a:xfrm>
            <a:off x="3452743" y="3376744"/>
            <a:ext cx="731798" cy="731798"/>
            <a:chOff x="3452743" y="3484756"/>
            <a:chExt cx="731798" cy="731798"/>
          </a:xfrm>
        </p:grpSpPr>
        <p:sp>
          <p:nvSpPr>
            <p:cNvPr id="37" name="Oval 62">
              <a:extLst>
                <a:ext uri="{FF2B5EF4-FFF2-40B4-BE49-F238E27FC236}">
                  <a16:creationId xmlns:a16="http://schemas.microsoft.com/office/drawing/2014/main" id="{1E924FB1-1CA2-46A2-81ED-5A16E2525BAC}"/>
                </a:ext>
              </a:extLst>
            </p:cNvPr>
            <p:cNvSpPr/>
            <p:nvPr/>
          </p:nvSpPr>
          <p:spPr>
            <a:xfrm>
              <a:off x="3452743" y="3484756"/>
              <a:ext cx="731798" cy="73179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10">
              <a:extLst>
                <a:ext uri="{FF2B5EF4-FFF2-40B4-BE49-F238E27FC236}">
                  <a16:creationId xmlns:a16="http://schemas.microsoft.com/office/drawing/2014/main" id="{D90B79C5-21FD-4281-8C5B-D0825D061AB6}"/>
                </a:ext>
              </a:extLst>
            </p:cNvPr>
            <p:cNvSpPr/>
            <p:nvPr/>
          </p:nvSpPr>
          <p:spPr bwMode="auto">
            <a:xfrm>
              <a:off x="3579881" y="3608242"/>
              <a:ext cx="477523" cy="477523"/>
            </a:xfrm>
            <a:custGeom>
              <a:gdLst>
                <a:gd fmla="*/ 223 w 228" name="T0"/>
                <a:gd fmla="*/ 95 h 228" name="T1"/>
                <a:gd fmla="*/ 196 w 228" name="T2"/>
                <a:gd fmla="*/ 90 h 228" name="T3"/>
                <a:gd fmla="*/ 189 w 228" name="T4"/>
                <a:gd fmla="*/ 74 h 228" name="T5"/>
                <a:gd fmla="*/ 205 w 228" name="T6"/>
                <a:gd fmla="*/ 50 h 228" name="T7"/>
                <a:gd fmla="*/ 205 w 228" name="T8"/>
                <a:gd fmla="*/ 43 h 228" name="T9"/>
                <a:gd fmla="*/ 185 w 228" name="T10"/>
                <a:gd fmla="*/ 24 h 228" name="T11"/>
                <a:gd fmla="*/ 178 w 228" name="T12"/>
                <a:gd fmla="*/ 23 h 228" name="T13"/>
                <a:gd fmla="*/ 155 w 228" name="T14"/>
                <a:gd fmla="*/ 39 h 228" name="T15"/>
                <a:gd fmla="*/ 138 w 228" name="T16"/>
                <a:gd fmla="*/ 32 h 228" name="T17"/>
                <a:gd fmla="*/ 133 w 228" name="T18"/>
                <a:gd fmla="*/ 5 h 228" name="T19"/>
                <a:gd fmla="*/ 127 w 228" name="T20"/>
                <a:gd fmla="*/ 0 h 228" name="T21"/>
                <a:gd fmla="*/ 100 w 228" name="T22"/>
                <a:gd fmla="*/ 0 h 228" name="T23"/>
                <a:gd fmla="*/ 94 w 228" name="T24"/>
                <a:gd fmla="*/ 5 h 228" name="T25"/>
                <a:gd fmla="*/ 89 w 228" name="T26"/>
                <a:gd fmla="*/ 32 h 228" name="T27"/>
                <a:gd fmla="*/ 73 w 228" name="T28"/>
                <a:gd fmla="*/ 39 h 228" name="T29"/>
                <a:gd fmla="*/ 50 w 228" name="T30"/>
                <a:gd fmla="*/ 23 h 228" name="T31"/>
                <a:gd fmla="*/ 43 w 228" name="T32"/>
                <a:gd fmla="*/ 24 h 228" name="T33"/>
                <a:gd fmla="*/ 23 w 228" name="T34"/>
                <a:gd fmla="*/ 43 h 228" name="T35"/>
                <a:gd fmla="*/ 23 w 228" name="T36"/>
                <a:gd fmla="*/ 51 h 228" name="T37"/>
                <a:gd fmla="*/ 39 w 228" name="T38"/>
                <a:gd fmla="*/ 74 h 228" name="T39"/>
                <a:gd fmla="*/ 32 w 228" name="T40"/>
                <a:gd fmla="*/ 90 h 228" name="T41"/>
                <a:gd fmla="*/ 5 w 228" name="T42"/>
                <a:gd fmla="*/ 95 h 228" name="T43"/>
                <a:gd fmla="*/ 0 w 228" name="T44"/>
                <a:gd fmla="*/ 100 h 228" name="T45"/>
                <a:gd fmla="*/ 0 w 228" name="T46"/>
                <a:gd fmla="*/ 128 h 228" name="T47"/>
                <a:gd fmla="*/ 5 w 228" name="T48"/>
                <a:gd fmla="*/ 134 h 228" name="T49"/>
                <a:gd fmla="*/ 32 w 228" name="T50"/>
                <a:gd fmla="*/ 139 h 228" name="T51"/>
                <a:gd fmla="*/ 39 w 228" name="T52"/>
                <a:gd fmla="*/ 155 h 228" name="T53"/>
                <a:gd fmla="*/ 23 w 228" name="T54"/>
                <a:gd fmla="*/ 178 h 228" name="T55"/>
                <a:gd fmla="*/ 24 w 228" name="T56"/>
                <a:gd fmla="*/ 185 h 228" name="T57"/>
                <a:gd fmla="*/ 43 w 228" name="T58"/>
                <a:gd fmla="*/ 204 h 228" name="T59"/>
                <a:gd fmla="*/ 51 w 228" name="T60"/>
                <a:gd fmla="*/ 205 h 228" name="T61"/>
                <a:gd fmla="*/ 73 w 228" name="T62"/>
                <a:gd fmla="*/ 189 h 228" name="T63"/>
                <a:gd fmla="*/ 89 w 228" name="T64"/>
                <a:gd fmla="*/ 196 h 228" name="T65"/>
                <a:gd fmla="*/ 94 w 228" name="T66"/>
                <a:gd fmla="*/ 223 h 228" name="T67"/>
                <a:gd fmla="*/ 100 w 228" name="T68"/>
                <a:gd fmla="*/ 228 h 228" name="T69"/>
                <a:gd fmla="*/ 127 w 228" name="T70"/>
                <a:gd fmla="*/ 228 h 228" name="T71"/>
                <a:gd fmla="*/ 133 w 228" name="T72"/>
                <a:gd fmla="*/ 223 h 228" name="T73"/>
                <a:gd fmla="*/ 138 w 228" name="T74"/>
                <a:gd fmla="*/ 196 h 228" name="T75"/>
                <a:gd fmla="*/ 154 w 228" name="T76"/>
                <a:gd fmla="*/ 190 h 228" name="T77"/>
                <a:gd fmla="*/ 177 w 228" name="T78"/>
                <a:gd fmla="*/ 205 h 228" name="T79"/>
                <a:gd fmla="*/ 185 w 228" name="T80"/>
                <a:gd fmla="*/ 205 h 228" name="T81"/>
                <a:gd fmla="*/ 204 w 228" name="T82"/>
                <a:gd fmla="*/ 185 h 228" name="T83"/>
                <a:gd fmla="*/ 205 w 228" name="T84"/>
                <a:gd fmla="*/ 178 h 228" name="T85"/>
                <a:gd fmla="*/ 189 w 228" name="T86"/>
                <a:gd fmla="*/ 155 h 228" name="T87"/>
                <a:gd fmla="*/ 196 w 228" name="T88"/>
                <a:gd fmla="*/ 139 h 228" name="T89"/>
                <a:gd fmla="*/ 223 w 228" name="T90"/>
                <a:gd fmla="*/ 134 h 228" name="T91"/>
                <a:gd fmla="*/ 228 w 228" name="T92"/>
                <a:gd fmla="*/ 128 h 228" name="T93"/>
                <a:gd fmla="*/ 228 w 228" name="T94"/>
                <a:gd fmla="*/ 100 h 228" name="T95"/>
                <a:gd fmla="*/ 223 w 228" name="T96"/>
                <a:gd fmla="*/ 95 h 228" name="T97"/>
                <a:gd fmla="*/ 114 w 228" name="T98"/>
                <a:gd fmla="*/ 149 h 228" name="T99"/>
                <a:gd fmla="*/ 79 w 228" name="T100"/>
                <a:gd fmla="*/ 114 h 228" name="T101"/>
                <a:gd fmla="*/ 114 w 228" name="T102"/>
                <a:gd fmla="*/ 79 h 228" name="T103"/>
                <a:gd fmla="*/ 149 w 228" name="T104"/>
                <a:gd fmla="*/ 114 h 228" name="T105"/>
                <a:gd fmla="*/ 114 w 228" name="T106"/>
                <a:gd fmla="*/ 149 h 2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8" w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426D9380-3A0E-4E21-831F-3F1C96FBA4CC}"/>
              </a:ext>
            </a:extLst>
          </p:cNvPr>
          <p:cNvGrpSpPr/>
          <p:nvPr/>
        </p:nvGrpSpPr>
        <p:grpSpPr>
          <a:xfrm>
            <a:off x="4441750" y="4632127"/>
            <a:ext cx="731798" cy="731798"/>
            <a:chOff x="4441750" y="4632127"/>
            <a:chExt cx="731798" cy="731798"/>
          </a:xfrm>
        </p:grpSpPr>
        <p:sp>
          <p:nvSpPr>
            <p:cNvPr id="35" name="Oval 83">
              <a:extLst>
                <a:ext uri="{FF2B5EF4-FFF2-40B4-BE49-F238E27FC236}">
                  <a16:creationId xmlns:a16="http://schemas.microsoft.com/office/drawing/2014/main" id="{27C3FD8F-6F4B-4C7B-A37B-83DE03C0B633}"/>
                </a:ext>
              </a:extLst>
            </p:cNvPr>
            <p:cNvSpPr/>
            <p:nvPr/>
          </p:nvSpPr>
          <p:spPr>
            <a:xfrm>
              <a:off x="4441750" y="4632127"/>
              <a:ext cx="731798" cy="731798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11">
              <a:extLst>
                <a:ext uri="{FF2B5EF4-FFF2-40B4-BE49-F238E27FC236}">
                  <a16:creationId xmlns:a16="http://schemas.microsoft.com/office/drawing/2014/main" id="{1B30E127-D9F7-47E2-A00F-98D631B589DB}"/>
                </a:ext>
              </a:extLst>
            </p:cNvPr>
            <p:cNvSpPr/>
            <p:nvPr/>
          </p:nvSpPr>
          <p:spPr bwMode="auto">
            <a:xfrm>
              <a:off x="4568888" y="4759265"/>
              <a:ext cx="477523" cy="477523"/>
            </a:xfrm>
            <a:custGeom>
              <a:gdLst>
                <a:gd fmla="*/ 130 w 236" name="T0"/>
                <a:gd fmla="*/ 1 h 236" name="T1"/>
                <a:gd fmla="*/ 118 w 236" name="T2"/>
                <a:gd fmla="*/ 0 h 236" name="T3"/>
                <a:gd fmla="*/ 30 w 236" name="T4"/>
                <a:gd fmla="*/ 40 h 236" name="T5"/>
                <a:gd fmla="*/ 68 w 236" name="T6"/>
                <a:gd fmla="*/ 105 h 236" name="T7"/>
                <a:gd fmla="*/ 130 w 236" name="T8"/>
                <a:gd fmla="*/ 1 h 236" name="T9"/>
                <a:gd fmla="*/ 20 w 236" name="T10"/>
                <a:gd fmla="*/ 52 h 236" name="T11"/>
                <a:gd fmla="*/ 0 w 236" name="T12"/>
                <a:gd fmla="*/ 118 h 236" name="T13"/>
                <a:gd fmla="*/ 5 w 236" name="T14"/>
                <a:gd fmla="*/ 153 h 236" name="T15"/>
                <a:gd fmla="*/ 81 w 236" name="T16"/>
                <a:gd fmla="*/ 153 h 236" name="T17"/>
                <a:gd fmla="*/ 20 w 236" name="T18"/>
                <a:gd fmla="*/ 52 h 236" name="T19"/>
                <a:gd fmla="*/ 225 w 236" name="T20"/>
                <a:gd fmla="*/ 68 h 236" name="T21"/>
                <a:gd fmla="*/ 145 w 236" name="T22"/>
                <a:gd fmla="*/ 3 h 236" name="T23"/>
                <a:gd fmla="*/ 106 w 236" name="T24"/>
                <a:gd fmla="*/ 68 h 236" name="T25"/>
                <a:gd fmla="*/ 225 w 236" name="T26"/>
                <a:gd fmla="*/ 68 h 236" name="T27"/>
                <a:gd fmla="*/ 130 w 236" name="T28"/>
                <a:gd fmla="*/ 167 h 236" name="T29"/>
                <a:gd fmla="*/ 11 w 236" name="T30"/>
                <a:gd fmla="*/ 167 h 236" name="T31"/>
                <a:gd fmla="*/ 96 w 236" name="T32"/>
                <a:gd fmla="*/ 234 h 236" name="T33"/>
                <a:gd fmla="*/ 93 w 236" name="T34"/>
                <a:gd fmla="*/ 232 h 236" name="T35"/>
                <a:gd fmla="*/ 130 w 236" name="T36"/>
                <a:gd fmla="*/ 167 h 236" name="T37"/>
                <a:gd fmla="*/ 230 w 236" name="T38"/>
                <a:gd fmla="*/ 82 h 236" name="T39"/>
                <a:gd fmla="*/ 155 w 236" name="T40"/>
                <a:gd fmla="*/ 82 h 236" name="T41"/>
                <a:gd fmla="*/ 215 w 236" name="T42"/>
                <a:gd fmla="*/ 186 h 236" name="T43"/>
                <a:gd fmla="*/ 236 w 236" name="T44"/>
                <a:gd fmla="*/ 118 h 236" name="T45"/>
                <a:gd fmla="*/ 230 w 236" name="T46"/>
                <a:gd fmla="*/ 82 h 236" name="T47"/>
                <a:gd fmla="*/ 108 w 236" name="T48"/>
                <a:gd fmla="*/ 236 h 236" name="T49"/>
                <a:gd fmla="*/ 118 w 236" name="T50"/>
                <a:gd fmla="*/ 236 h 236" name="T51"/>
                <a:gd fmla="*/ 205 w 236" name="T52"/>
                <a:gd fmla="*/ 198 h 236" name="T53"/>
                <a:gd fmla="*/ 167 w 236" name="T54"/>
                <a:gd fmla="*/ 132 h 236" name="T55"/>
                <a:gd fmla="*/ 108 w 236" name="T56"/>
                <a:gd fmla="*/ 236 h 236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6" w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C956B74C-1E6B-4489-A3E1-A475EFB20DA9}"/>
              </a:ext>
            </a:extLst>
          </p:cNvPr>
          <p:cNvGrpSpPr/>
          <p:nvPr/>
        </p:nvGrpSpPr>
        <p:grpSpPr>
          <a:xfrm>
            <a:off x="8097312" y="1431845"/>
            <a:ext cx="731798" cy="731798"/>
            <a:chOff x="8097312" y="1431845"/>
            <a:chExt cx="731798" cy="731798"/>
          </a:xfrm>
        </p:grpSpPr>
        <p:sp>
          <p:nvSpPr>
            <p:cNvPr id="33" name="Oval 75">
              <a:extLst>
                <a:ext uri="{FF2B5EF4-FFF2-40B4-BE49-F238E27FC236}">
                  <a16:creationId xmlns:a16="http://schemas.microsoft.com/office/drawing/2014/main" id="{D0D7B3D4-1285-4E91-9243-2021821888A5}"/>
                </a:ext>
              </a:extLst>
            </p:cNvPr>
            <p:cNvSpPr/>
            <p:nvPr/>
          </p:nvSpPr>
          <p:spPr>
            <a:xfrm>
              <a:off x="8097312" y="1431845"/>
              <a:ext cx="731798" cy="731798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12">
              <a:extLst>
                <a:ext uri="{FF2B5EF4-FFF2-40B4-BE49-F238E27FC236}">
                  <a16:creationId xmlns:a16="http://schemas.microsoft.com/office/drawing/2014/main" id="{F693C848-BFB1-42D9-B209-406355C8135C}"/>
                </a:ext>
              </a:extLst>
            </p:cNvPr>
            <p:cNvSpPr/>
            <p:nvPr/>
          </p:nvSpPr>
          <p:spPr bwMode="auto">
            <a:xfrm>
              <a:off x="8224450" y="1558983"/>
              <a:ext cx="477523" cy="477523"/>
            </a:xfrm>
            <a:custGeom>
              <a:gdLst>
                <a:gd fmla="*/ 118 w 236" name="T0"/>
                <a:gd fmla="*/ 142 h 236" name="T1"/>
                <a:gd fmla="*/ 142 w 236" name="T2"/>
                <a:gd fmla="*/ 118 h 236" name="T3"/>
                <a:gd fmla="*/ 137 w 236" name="T4"/>
                <a:gd fmla="*/ 105 h 236" name="T5"/>
                <a:gd fmla="*/ 118 w 236" name="T6"/>
                <a:gd fmla="*/ 95 h 236" name="T7"/>
                <a:gd fmla="*/ 99 w 236" name="T8"/>
                <a:gd fmla="*/ 105 h 236" name="T9"/>
                <a:gd fmla="*/ 94 w 236" name="T10"/>
                <a:gd fmla="*/ 118 h 236" name="T11"/>
                <a:gd fmla="*/ 118 w 236" name="T12"/>
                <a:gd fmla="*/ 142 h 236" name="T13"/>
                <a:gd fmla="*/ 170 w 236" name="T14"/>
                <a:gd fmla="*/ 89 h 236" name="T15"/>
                <a:gd fmla="*/ 170 w 236" name="T16"/>
                <a:gd fmla="*/ 70 h 236" name="T17"/>
                <a:gd fmla="*/ 170 w 236" name="T18"/>
                <a:gd fmla="*/ 67 h 236" name="T19"/>
                <a:gd fmla="*/ 167 w 236" name="T20"/>
                <a:gd fmla="*/ 67 h 236" name="T21"/>
                <a:gd fmla="*/ 147 w 236" name="T22"/>
                <a:gd fmla="*/ 67 h 236" name="T23"/>
                <a:gd fmla="*/ 147 w 236" name="T24"/>
                <a:gd fmla="*/ 90 h 236" name="T25"/>
                <a:gd fmla="*/ 170 w 236" name="T26"/>
                <a:gd fmla="*/ 89 h 236" name="T27"/>
                <a:gd fmla="*/ 118 w 236" name="T28"/>
                <a:gd fmla="*/ 0 h 236" name="T29"/>
                <a:gd fmla="*/ 0 w 236" name="T30"/>
                <a:gd fmla="*/ 118 h 236" name="T31"/>
                <a:gd fmla="*/ 118 w 236" name="T32"/>
                <a:gd fmla="*/ 236 h 236" name="T33"/>
                <a:gd fmla="*/ 236 w 236" name="T34"/>
                <a:gd fmla="*/ 118 h 236" name="T35"/>
                <a:gd fmla="*/ 118 w 236" name="T36"/>
                <a:gd fmla="*/ 0 h 236" name="T37"/>
                <a:gd fmla="*/ 185 w 236" name="T38"/>
                <a:gd fmla="*/ 105 h 236" name="T39"/>
                <a:gd fmla="*/ 185 w 236" name="T40"/>
                <a:gd fmla="*/ 160 h 236" name="T41"/>
                <a:gd fmla="*/ 159 w 236" name="T42"/>
                <a:gd fmla="*/ 186 h 236" name="T43"/>
                <a:gd fmla="*/ 77 w 236" name="T44"/>
                <a:gd fmla="*/ 186 h 236" name="T45"/>
                <a:gd fmla="*/ 51 w 236" name="T46"/>
                <a:gd fmla="*/ 160 h 236" name="T47"/>
                <a:gd fmla="*/ 51 w 236" name="T48"/>
                <a:gd fmla="*/ 105 h 236" name="T49"/>
                <a:gd fmla="*/ 51 w 236" name="T50"/>
                <a:gd fmla="*/ 77 h 236" name="T51"/>
                <a:gd fmla="*/ 77 w 236" name="T52"/>
                <a:gd fmla="*/ 51 h 236" name="T53"/>
                <a:gd fmla="*/ 159 w 236" name="T54"/>
                <a:gd fmla="*/ 51 h 236" name="T55"/>
                <a:gd fmla="*/ 185 w 236" name="T56"/>
                <a:gd fmla="*/ 77 h 236" name="T57"/>
                <a:gd fmla="*/ 185 w 236" name="T58"/>
                <a:gd fmla="*/ 105 h 236" name="T59"/>
                <a:gd fmla="*/ 155 w 236" name="T60"/>
                <a:gd fmla="*/ 118 h 236" name="T61"/>
                <a:gd fmla="*/ 118 w 236" name="T62"/>
                <a:gd fmla="*/ 155 h 236" name="T63"/>
                <a:gd fmla="*/ 81 w 236" name="T64"/>
                <a:gd fmla="*/ 118 h 236" name="T65"/>
                <a:gd fmla="*/ 84 w 236" name="T66"/>
                <a:gd fmla="*/ 105 h 236" name="T67"/>
                <a:gd fmla="*/ 64 w 236" name="T68"/>
                <a:gd fmla="*/ 105 h 236" name="T69"/>
                <a:gd fmla="*/ 64 w 236" name="T70"/>
                <a:gd fmla="*/ 160 h 236" name="T71"/>
                <a:gd fmla="*/ 77 w 236" name="T72"/>
                <a:gd fmla="*/ 172 h 236" name="T73"/>
                <a:gd fmla="*/ 159 w 236" name="T74"/>
                <a:gd fmla="*/ 172 h 236" name="T75"/>
                <a:gd fmla="*/ 172 w 236" name="T76"/>
                <a:gd fmla="*/ 160 h 236" name="T77"/>
                <a:gd fmla="*/ 172 w 236" name="T78"/>
                <a:gd fmla="*/ 105 h 236" name="T79"/>
                <a:gd fmla="*/ 152 w 236" name="T80"/>
                <a:gd fmla="*/ 105 h 236" name="T81"/>
                <a:gd fmla="*/ 155 w 236" name="T82"/>
                <a:gd fmla="*/ 118 h 23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36" w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274D014B-3490-45ED-930C-C39F18BE0620}"/>
              </a:ext>
            </a:extLst>
          </p:cNvPr>
          <p:cNvGrpSpPr/>
          <p:nvPr/>
        </p:nvGrpSpPr>
        <p:grpSpPr>
          <a:xfrm>
            <a:off x="1055440" y="3543882"/>
            <a:ext cx="2397303" cy="938300"/>
            <a:chOff x="8328246" y="2276873"/>
            <a:chExt cx="2198694" cy="938300"/>
          </a:xfrm>
        </p:grpSpPr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2911977D-0837-4B28-B619-3ACF5C35F9CA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anchor="t" anchorCtr="0" bIns="0" lIns="0" rIns="14400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TextBox 28">
              <a:extLst>
                <a:ext uri="{FF2B5EF4-FFF2-40B4-BE49-F238E27FC236}">
                  <a16:creationId xmlns:a16="http://schemas.microsoft.com/office/drawing/2014/main" id="{B0CC46C2-3E7D-4D6A-9AE2-45DECC06A2F1}"/>
                </a:ext>
              </a:extLst>
            </p:cNvPr>
            <p:cNvSpPr txBox="1"/>
            <p:nvPr/>
          </p:nvSpPr>
          <p:spPr>
            <a:xfrm>
              <a:off x="8328246" y="2596407"/>
              <a:ext cx="2198693" cy="618766"/>
            </a:xfrm>
            <a:prstGeom prst="rect">
              <a:avLst/>
            </a:prstGeom>
          </p:spPr>
          <p:txBody>
            <a:bodyPr anchor="t" anchorCtr="0" bIns="0" lIns="0" rIns="144000" tIns="0" vert="horz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A81D4D86-0CEA-43E7-9164-BDE2D7ADC378}"/>
              </a:ext>
            </a:extLst>
          </p:cNvPr>
          <p:cNvGrpSpPr/>
          <p:nvPr/>
        </p:nvGrpSpPr>
        <p:grpSpPr>
          <a:xfrm>
            <a:off x="4359676" y="2994691"/>
            <a:ext cx="2397303" cy="864867"/>
            <a:chOff x="8328246" y="2276873"/>
            <a:chExt cx="2198694" cy="864867"/>
          </a:xfrm>
        </p:grpSpPr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1FFADB68-C4BD-498E-8A8F-71F853DB1C74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anchor="ctr" anchorCtr="0" bIns="0" lIns="14400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0" name="TextBox 35">
              <a:extLst>
                <a:ext uri="{FF2B5EF4-FFF2-40B4-BE49-F238E27FC236}">
                  <a16:creationId xmlns:a16="http://schemas.microsoft.com/office/drawing/2014/main" id="{C149FB9A-4100-49E1-BEE0-5D1F6A4ACE08}"/>
                </a:ext>
              </a:extLst>
            </p:cNvPr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anchor="t" anchorCtr="0" bIns="0" lIns="144000" rIns="0" tIns="0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0" name="Group 36">
            <a:extLst>
              <a:ext uri="{FF2B5EF4-FFF2-40B4-BE49-F238E27FC236}">
                <a16:creationId xmlns:a16="http://schemas.microsoft.com/office/drawing/2014/main" id="{FB209AB6-4054-4E41-81E2-179FFD732153}"/>
              </a:ext>
            </a:extLst>
          </p:cNvPr>
          <p:cNvGrpSpPr/>
          <p:nvPr/>
        </p:nvGrpSpPr>
        <p:grpSpPr>
          <a:xfrm>
            <a:off x="6714667" y="4090781"/>
            <a:ext cx="2397303" cy="864867"/>
            <a:chOff x="8328246" y="2276873"/>
            <a:chExt cx="2198694" cy="864867"/>
          </a:xfrm>
        </p:grpSpPr>
        <p:sp>
          <p:nvSpPr>
            <p:cNvPr id="27" name="TextBox 37">
              <a:extLst>
                <a:ext uri="{FF2B5EF4-FFF2-40B4-BE49-F238E27FC236}">
                  <a16:creationId xmlns:a16="http://schemas.microsoft.com/office/drawing/2014/main" id="{64B484BF-B896-4ACF-8346-2B77838678B0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anchor="ctr" anchorCtr="0" bIns="0" lIns="14400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id="{E99E4061-3D36-4C73-887A-AAC24410B597}"/>
                </a:ext>
              </a:extLst>
            </p:cNvPr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anchor="t" anchorCtr="0" bIns="0" lIns="144000" rIns="0" tIns="0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1" name="Group 39">
            <a:extLst>
              <a:ext uri="{FF2B5EF4-FFF2-40B4-BE49-F238E27FC236}">
                <a16:creationId xmlns:a16="http://schemas.microsoft.com/office/drawing/2014/main" id="{B28837C3-B18C-4AAA-980E-E8872ABF1C38}"/>
              </a:ext>
            </a:extLst>
          </p:cNvPr>
          <p:cNvGrpSpPr/>
          <p:nvPr/>
        </p:nvGrpSpPr>
        <p:grpSpPr>
          <a:xfrm>
            <a:off x="7241448" y="2878087"/>
            <a:ext cx="2397303" cy="864867"/>
            <a:chOff x="8328246" y="2276873"/>
            <a:chExt cx="2198694" cy="864867"/>
          </a:xfrm>
        </p:grpSpPr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44CD526B-BB2D-4D25-A9CF-4D0ACE6E2D10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anchor="ctr" anchorCtr="0" bIns="0" lIns="14400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41">
              <a:extLst>
                <a:ext uri="{FF2B5EF4-FFF2-40B4-BE49-F238E27FC236}">
                  <a16:creationId xmlns:a16="http://schemas.microsoft.com/office/drawing/2014/main" id="{29F30A19-C62D-41F8-BA88-6B0747A99ECD}"/>
                </a:ext>
              </a:extLst>
            </p:cNvPr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anchor="t" anchorCtr="0" bIns="0" lIns="144000" rIns="0" tIns="0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2" name="Group 42">
            <a:extLst>
              <a:ext uri="{FF2B5EF4-FFF2-40B4-BE49-F238E27FC236}">
                <a16:creationId xmlns:a16="http://schemas.microsoft.com/office/drawing/2014/main" id="{77DAA457-18FE-424E-B2C6-EBC98AD3755B}"/>
              </a:ext>
            </a:extLst>
          </p:cNvPr>
          <p:cNvGrpSpPr/>
          <p:nvPr/>
        </p:nvGrpSpPr>
        <p:grpSpPr>
          <a:xfrm>
            <a:off x="8829110" y="1603885"/>
            <a:ext cx="2397303" cy="864867"/>
            <a:chOff x="8328246" y="2276873"/>
            <a:chExt cx="2198694" cy="864867"/>
          </a:xfrm>
        </p:grpSpPr>
        <p:sp>
          <p:nvSpPr>
            <p:cNvPr id="23" name="TextBox 43">
              <a:extLst>
                <a:ext uri="{FF2B5EF4-FFF2-40B4-BE49-F238E27FC236}">
                  <a16:creationId xmlns:a16="http://schemas.microsoft.com/office/drawing/2014/main" id="{18812EFA-D520-44A7-B254-720C35F99B3E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anchor="ctr" anchorCtr="0" bIns="0" lIns="14400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TextBox 44">
              <a:extLst>
                <a:ext uri="{FF2B5EF4-FFF2-40B4-BE49-F238E27FC236}">
                  <a16:creationId xmlns:a16="http://schemas.microsoft.com/office/drawing/2014/main" id="{12535679-7404-4DA7-B288-982B0754C4F6}"/>
                </a:ext>
              </a:extLst>
            </p:cNvPr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anchor="t" anchorCtr="0" bIns="0" lIns="144000" rIns="0" tIns="0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43" name="Title 6">
            <a:extLst>
              <a:ext uri="{FF2B5EF4-FFF2-40B4-BE49-F238E27FC236}">
                <a16:creationId xmlns:a16="http://schemas.microsoft.com/office/drawing/2014/main" id="{DBEB81EF-2D3E-405F-BFF7-BB627E70DD65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E90B509-E5D0-4536-81D6-40684D249437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2238744282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43"/>
      <p:bldP grpId="0" spid="4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Freeform: Shape 37">
            <a:extLst>
              <a:ext uri="{FF2B5EF4-FFF2-40B4-BE49-F238E27FC236}">
                <a16:creationId xmlns:a16="http://schemas.microsoft.com/office/drawing/2014/main" id="{15B3335B-CA94-406B-9C7D-E473763EC092}"/>
              </a:ext>
            </a:extLst>
          </p:cNvPr>
          <p:cNvSpPr/>
          <p:nvPr/>
        </p:nvSpPr>
        <p:spPr bwMode="auto">
          <a:xfrm>
            <a:off x="5623430" y="3073815"/>
            <a:ext cx="968194" cy="1119971"/>
          </a:xfrm>
          <a:custGeom>
            <a:cxnLst>
              <a:cxn ang="0">
                <a:pos x="532" y="393"/>
              </a:cxn>
              <a:cxn ang="0">
                <a:pos x="532" y="393"/>
              </a:cxn>
              <a:cxn ang="0">
                <a:pos x="532" y="0"/>
              </a:cxn>
              <a:cxn ang="0">
                <a:pos x="0" y="0"/>
              </a:cxn>
              <a:cxn ang="0">
                <a:pos x="0" y="339"/>
              </a:cxn>
              <a:cxn ang="0">
                <a:pos x="0" y="339"/>
              </a:cxn>
              <a:cxn ang="0">
                <a:pos x="0" y="732"/>
              </a:cxn>
              <a:cxn ang="0">
                <a:pos x="532" y="732"/>
              </a:cxn>
              <a:cxn ang="0">
                <a:pos x="532" y="393"/>
              </a:cxn>
            </a:cxnLst>
            <a:rect b="b" l="0" r="r" t="0"/>
            <a:pathLst>
              <a:path h="732" w="532">
                <a:moveTo>
                  <a:pt x="532" y="393"/>
                </a:moveTo>
                <a:lnTo>
                  <a:pt x="532" y="393"/>
                </a:lnTo>
                <a:lnTo>
                  <a:pt x="532" y="0"/>
                </a:lnTo>
                <a:lnTo>
                  <a:pt x="0" y="0"/>
                </a:lnTo>
                <a:lnTo>
                  <a:pt x="0" y="339"/>
                </a:lnTo>
                <a:lnTo>
                  <a:pt x="0" y="339"/>
                </a:lnTo>
                <a:lnTo>
                  <a:pt x="0" y="732"/>
                </a:lnTo>
                <a:lnTo>
                  <a:pt x="532" y="732"/>
                </a:lnTo>
                <a:lnTo>
                  <a:pt x="532" y="3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Freeform: Shape 38">
            <a:extLst>
              <a:ext uri="{FF2B5EF4-FFF2-40B4-BE49-F238E27FC236}">
                <a16:creationId xmlns:a16="http://schemas.microsoft.com/office/drawing/2014/main" id="{52AFB9BC-C7D2-4A0E-87A5-9BE4644D12E0}"/>
              </a:ext>
            </a:extLst>
          </p:cNvPr>
          <p:cNvSpPr/>
          <p:nvPr/>
        </p:nvSpPr>
        <p:spPr bwMode="auto">
          <a:xfrm>
            <a:off x="5623430" y="2132856"/>
            <a:ext cx="2893662" cy="940959"/>
          </a:xfrm>
          <a:custGeom>
            <a:cxnLst>
              <a:cxn ang="0">
                <a:pos x="1590" y="615"/>
              </a:cxn>
              <a:cxn ang="0">
                <a:pos x="0" y="615"/>
              </a:cxn>
              <a:cxn ang="0">
                <a:pos x="524" y="0"/>
              </a:cxn>
              <a:cxn ang="0">
                <a:pos x="1058" y="0"/>
              </a:cxn>
              <a:cxn ang="0">
                <a:pos x="1590" y="615"/>
              </a:cxn>
            </a:cxnLst>
            <a:rect b="b" l="0" r="r" t="0"/>
            <a:pathLst>
              <a:path h="615" w="1590">
                <a:moveTo>
                  <a:pt x="1590" y="615"/>
                </a:moveTo>
                <a:lnTo>
                  <a:pt x="0" y="615"/>
                </a:lnTo>
                <a:lnTo>
                  <a:pt x="524" y="0"/>
                </a:lnTo>
                <a:lnTo>
                  <a:pt x="1058" y="0"/>
                </a:lnTo>
                <a:lnTo>
                  <a:pt x="1590" y="6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 anchorCtr="0" bIns="45720" compatLnSpc="1" lIns="91440" rIns="91440" tIns="45720" vert="horz" wrap="square">
            <a:prstTxWarp prst="textNoShape">
              <a:avLst/>
            </a:prstTxWarp>
            <a:normAutofit/>
          </a:bodyPr>
          <a:lstStyle/>
          <a:p>
            <a:pPr algn="ctr" lvl="0"/>
            <a:r>
              <a:rPr altLang="zh-CN" b="1" lang="en-US" sz="2400">
                <a:solidFill>
                  <a:srgbClr val="FFFFFF"/>
                </a:solidFill>
                <a:cs typeface="+mn-ea"/>
                <a:sym typeface="+mn-lt"/>
              </a:rPr>
              <a:t>02</a:t>
            </a:r>
            <a:br>
              <a:rPr altLang="zh-CN" b="1" lang="en-US" sz="2400">
                <a:solidFill>
                  <a:srgbClr val="FFFFFF"/>
                </a:solidFill>
                <a:cs typeface="+mn-ea"/>
                <a:sym typeface="+mn-lt"/>
              </a:rPr>
            </a:br>
            <a:r>
              <a:rPr altLang="zh-CN" b="1" lang="en-US" sz="2400">
                <a:solidFill>
                  <a:srgbClr val="FFFFFF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4E489C21-8E6E-4C2C-B450-687735C14A51}"/>
              </a:ext>
            </a:extLst>
          </p:cNvPr>
          <p:cNvSpPr/>
          <p:nvPr/>
        </p:nvSpPr>
        <p:spPr bwMode="auto">
          <a:xfrm>
            <a:off x="7552538" y="3073815"/>
            <a:ext cx="964555" cy="1588155"/>
          </a:xfrm>
          <a:custGeom>
            <a:cxnLst>
              <a:cxn ang="0">
                <a:pos x="0" y="391"/>
              </a:cxn>
              <a:cxn ang="0">
                <a:pos x="0" y="0"/>
              </a:cxn>
              <a:cxn ang="0">
                <a:pos x="530" y="0"/>
              </a:cxn>
              <a:cxn ang="0">
                <a:pos x="530" y="1038"/>
              </a:cxn>
              <a:cxn ang="0">
                <a:pos x="0" y="391"/>
              </a:cxn>
            </a:cxnLst>
            <a:rect b="b" l="0" r="r" t="0"/>
            <a:pathLst>
              <a:path h="1038" w="530">
                <a:moveTo>
                  <a:pt x="0" y="391"/>
                </a:moveTo>
                <a:lnTo>
                  <a:pt x="0" y="0"/>
                </a:lnTo>
                <a:lnTo>
                  <a:pt x="530" y="0"/>
                </a:lnTo>
                <a:lnTo>
                  <a:pt x="530" y="1038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Freeform: Shape 40">
            <a:extLst>
              <a:ext uri="{FF2B5EF4-FFF2-40B4-BE49-F238E27FC236}">
                <a16:creationId xmlns:a16="http://schemas.microsoft.com/office/drawing/2014/main" id="{1AABECD8-F2BA-44A7-BF21-A934C6C85557}"/>
              </a:ext>
            </a:extLst>
          </p:cNvPr>
          <p:cNvSpPr/>
          <p:nvPr/>
        </p:nvSpPr>
        <p:spPr bwMode="auto">
          <a:xfrm>
            <a:off x="3697962" y="4193787"/>
            <a:ext cx="2893662" cy="937899"/>
          </a:xfrm>
          <a:custGeom>
            <a:cxnLst>
              <a:cxn ang="0">
                <a:pos x="0" y="0"/>
              </a:cxn>
              <a:cxn ang="0">
                <a:pos x="1590" y="0"/>
              </a:cxn>
              <a:cxn ang="0">
                <a:pos x="1066" y="613"/>
              </a:cxn>
              <a:cxn ang="0">
                <a:pos x="532" y="613"/>
              </a:cxn>
              <a:cxn ang="0">
                <a:pos x="0" y="0"/>
              </a:cxn>
            </a:cxnLst>
            <a:rect b="b" l="0" r="r" t="0"/>
            <a:pathLst>
              <a:path h="613" w="1590">
                <a:moveTo>
                  <a:pt x="0" y="0"/>
                </a:moveTo>
                <a:lnTo>
                  <a:pt x="1590" y="0"/>
                </a:lnTo>
                <a:lnTo>
                  <a:pt x="1066" y="613"/>
                </a:lnTo>
                <a:lnTo>
                  <a:pt x="532" y="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 anchorCtr="0" bIns="45720" compatLnSpc="1" lIns="91440" rIns="91440" tIns="45720" vert="horz" wrap="square">
            <a:prstTxWarp prst="textNoShape">
              <a:avLst/>
            </a:prstTxWarp>
            <a:normAutofit/>
          </a:bodyPr>
          <a:lstStyle/>
          <a:p>
            <a:pPr algn="ctr" lvl="0"/>
            <a:r>
              <a:rPr altLang="zh-CN" b="1" lang="en-US" sz="2400">
                <a:solidFill>
                  <a:srgbClr val="FFFFFF"/>
                </a:solidFill>
                <a:cs typeface="+mn-ea"/>
                <a:sym typeface="+mn-lt"/>
              </a:rPr>
              <a:t>01</a:t>
            </a:r>
            <a:br>
              <a:rPr altLang="zh-CN" b="1" lang="en-US" sz="2400">
                <a:solidFill>
                  <a:srgbClr val="FFFFFF"/>
                </a:solidFill>
                <a:cs typeface="+mn-ea"/>
                <a:sym typeface="+mn-lt"/>
              </a:rPr>
            </a:br>
            <a:r>
              <a:rPr altLang="zh-CN" b="1" lang="en-US" sz="2400">
                <a:solidFill>
                  <a:srgbClr val="FFFFFF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5" name="Freeform: Shape 41">
            <a:extLst>
              <a:ext uri="{FF2B5EF4-FFF2-40B4-BE49-F238E27FC236}">
                <a16:creationId xmlns:a16="http://schemas.microsoft.com/office/drawing/2014/main" id="{E9B59C72-A3EC-4F62-8201-E2D0E9FE8736}"/>
              </a:ext>
            </a:extLst>
          </p:cNvPr>
          <p:cNvSpPr/>
          <p:nvPr/>
        </p:nvSpPr>
        <p:spPr bwMode="auto">
          <a:xfrm>
            <a:off x="3697962" y="2604101"/>
            <a:ext cx="968194" cy="1589686"/>
          </a:xfrm>
          <a:custGeom>
            <a:cxnLst>
              <a:cxn ang="0">
                <a:pos x="532" y="648"/>
              </a:cxn>
              <a:cxn ang="0">
                <a:pos x="532" y="1039"/>
              </a:cxn>
              <a:cxn ang="0">
                <a:pos x="0" y="1039"/>
              </a:cxn>
              <a:cxn ang="0">
                <a:pos x="0" y="0"/>
              </a:cxn>
              <a:cxn ang="0">
                <a:pos x="532" y="648"/>
              </a:cxn>
            </a:cxnLst>
            <a:rect b="b" l="0" r="r" t="0"/>
            <a:pathLst>
              <a:path h="1039" w="532">
                <a:moveTo>
                  <a:pt x="532" y="648"/>
                </a:moveTo>
                <a:lnTo>
                  <a:pt x="532" y="1039"/>
                </a:lnTo>
                <a:lnTo>
                  <a:pt x="0" y="1039"/>
                </a:lnTo>
                <a:lnTo>
                  <a:pt x="0" y="0"/>
                </a:lnTo>
                <a:lnTo>
                  <a:pt x="532" y="6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Group 42">
            <a:extLst>
              <a:ext uri="{FF2B5EF4-FFF2-40B4-BE49-F238E27FC236}">
                <a16:creationId xmlns:a16="http://schemas.microsoft.com/office/drawing/2014/main" id="{06B85F4D-A032-4135-BD24-B0D40F3FC2EC}"/>
              </a:ext>
            </a:extLst>
          </p:cNvPr>
          <p:cNvGrpSpPr/>
          <p:nvPr/>
        </p:nvGrpSpPr>
        <p:grpSpPr>
          <a:xfrm>
            <a:off x="4002452" y="3443581"/>
            <a:ext cx="359215" cy="419757"/>
            <a:chOff x="-213519" y="1123950"/>
            <a:chExt cx="282575" cy="330200"/>
          </a:xfrm>
          <a:solidFill>
            <a:schemeClr val="bg1"/>
          </a:solidFill>
        </p:grpSpPr>
        <p:sp>
          <p:nvSpPr>
            <p:cNvPr id="23" name="Freeform: Shape 43">
              <a:extLst>
                <a:ext uri="{FF2B5EF4-FFF2-40B4-BE49-F238E27FC236}">
                  <a16:creationId xmlns:a16="http://schemas.microsoft.com/office/drawing/2014/main" id="{5B97C5B6-17CE-4A9E-9872-8559AA08922C}"/>
                </a:ext>
              </a:extLst>
            </p:cNvPr>
            <p:cNvSpPr/>
            <p:nvPr/>
          </p:nvSpPr>
          <p:spPr bwMode="auto">
            <a:xfrm>
              <a:off x="-213519" y="1149350"/>
              <a:ext cx="261938" cy="304800"/>
            </a:xfrm>
            <a:custGeom>
              <a:cxnLst>
                <a:cxn ang="0">
                  <a:pos x="40" y="0"/>
                </a:cxn>
                <a:cxn ang="0">
                  <a:pos x="15" y="13"/>
                </a:cxn>
                <a:cxn ang="0">
                  <a:pos x="15" y="77"/>
                </a:cxn>
                <a:cxn ang="0">
                  <a:pos x="71" y="77"/>
                </a:cxn>
                <a:cxn ang="0">
                  <a:pos x="82" y="49"/>
                </a:cxn>
                <a:cxn ang="0">
                  <a:pos x="40" y="49"/>
                </a:cxn>
                <a:cxn ang="0">
                  <a:pos x="40" y="0"/>
                </a:cxn>
              </a:cxnLst>
              <a:rect b="b" l="0" r="r" t="0"/>
              <a:pathLst>
                <a:path h="95" w="82">
                  <a:moveTo>
                    <a:pt x="40" y="0"/>
                  </a:moveTo>
                  <a:cubicBezTo>
                    <a:pt x="31" y="1"/>
                    <a:pt x="22" y="5"/>
                    <a:pt x="15" y="13"/>
                  </a:cubicBezTo>
                  <a:cubicBezTo>
                    <a:pt x="0" y="31"/>
                    <a:pt x="0" y="60"/>
                    <a:pt x="15" y="77"/>
                  </a:cubicBezTo>
                  <a:cubicBezTo>
                    <a:pt x="30" y="95"/>
                    <a:pt x="55" y="95"/>
                    <a:pt x="71" y="77"/>
                  </a:cubicBezTo>
                  <a:cubicBezTo>
                    <a:pt x="77" y="69"/>
                    <a:pt x="81" y="59"/>
                    <a:pt x="82" y="49"/>
                  </a:cubicBezTo>
                  <a:cubicBezTo>
                    <a:pt x="40" y="49"/>
                    <a:pt x="40" y="49"/>
                    <a:pt x="40" y="49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44">
              <a:extLst>
                <a:ext uri="{FF2B5EF4-FFF2-40B4-BE49-F238E27FC236}">
                  <a16:creationId xmlns:a16="http://schemas.microsoft.com/office/drawing/2014/main" id="{A4443E12-1C43-4656-972D-CDD3F7A83294}"/>
                </a:ext>
              </a:extLst>
            </p:cNvPr>
            <p:cNvSpPr/>
            <p:nvPr/>
          </p:nvSpPr>
          <p:spPr bwMode="auto">
            <a:xfrm>
              <a:off x="-69057" y="1123950"/>
              <a:ext cx="138113" cy="160338"/>
            </a:xfrm>
            <a:custGeom>
              <a:cxnLst>
                <a:cxn ang="0">
                  <a:pos x="31" y="15"/>
                </a:cxn>
                <a:cxn ang="0">
                  <a:pos x="0" y="1"/>
                </a:cxn>
                <a:cxn ang="0">
                  <a:pos x="0" y="50"/>
                </a:cxn>
                <a:cxn ang="0">
                  <a:pos x="43" y="50"/>
                </a:cxn>
                <a:cxn ang="0">
                  <a:pos x="31" y="15"/>
                </a:cxn>
              </a:cxnLst>
              <a:rect b="b" l="0" r="r" t="0"/>
              <a:pathLst>
                <a:path h="50" w="43">
                  <a:moveTo>
                    <a:pt x="31" y="15"/>
                  </a:moveTo>
                  <a:cubicBezTo>
                    <a:pt x="23" y="5"/>
                    <a:pt x="11" y="0"/>
                    <a:pt x="0" y="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37"/>
                    <a:pt x="40" y="24"/>
                    <a:pt x="3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45">
            <a:extLst>
              <a:ext uri="{FF2B5EF4-FFF2-40B4-BE49-F238E27FC236}">
                <a16:creationId xmlns:a16="http://schemas.microsoft.com/office/drawing/2014/main" id="{B1565D9D-0881-4280-A1C3-FE69614C2023}"/>
              </a:ext>
            </a:extLst>
          </p:cNvPr>
          <p:cNvGrpSpPr/>
          <p:nvPr/>
        </p:nvGrpSpPr>
        <p:grpSpPr>
          <a:xfrm>
            <a:off x="5971301" y="3491004"/>
            <a:ext cx="272438" cy="324908"/>
            <a:chOff x="1540668" y="1155700"/>
            <a:chExt cx="214313" cy="255588"/>
          </a:xfrm>
          <a:solidFill>
            <a:schemeClr val="bg1"/>
          </a:solidFill>
        </p:grpSpPr>
        <p:sp>
          <p:nvSpPr>
            <p:cNvPr id="19" name="Rectangle 46">
              <a:extLst>
                <a:ext uri="{FF2B5EF4-FFF2-40B4-BE49-F238E27FC236}">
                  <a16:creationId xmlns:a16="http://schemas.microsoft.com/office/drawing/2014/main" id="{F6D437E8-6B35-4E1F-A524-8D8926E9D1EE}"/>
                </a:ext>
              </a:extLst>
            </p:cNvPr>
            <p:cNvSpPr/>
            <p:nvPr/>
          </p:nvSpPr>
          <p:spPr bwMode="auto">
            <a:xfrm>
              <a:off x="1540668" y="1181100"/>
              <a:ext cx="85725" cy="1000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 47">
              <a:extLst>
                <a:ext uri="{FF2B5EF4-FFF2-40B4-BE49-F238E27FC236}">
                  <a16:creationId xmlns:a16="http://schemas.microsoft.com/office/drawing/2014/main" id="{A51A5D45-3229-44CF-931D-8B92D40A8D61}"/>
                </a:ext>
              </a:extLst>
            </p:cNvPr>
            <p:cNvSpPr/>
            <p:nvPr/>
          </p:nvSpPr>
          <p:spPr bwMode="auto">
            <a:xfrm>
              <a:off x="1648618" y="1155700"/>
              <a:ext cx="106363" cy="1254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Rectangle 48">
              <a:extLst>
                <a:ext uri="{FF2B5EF4-FFF2-40B4-BE49-F238E27FC236}">
                  <a16:creationId xmlns:a16="http://schemas.microsoft.com/office/drawing/2014/main" id="{9BF9B0A2-6A1A-47EB-969A-3D60D93A2921}"/>
                </a:ext>
              </a:extLst>
            </p:cNvPr>
            <p:cNvSpPr/>
            <p:nvPr/>
          </p:nvSpPr>
          <p:spPr bwMode="auto">
            <a:xfrm>
              <a:off x="1540668" y="1309688"/>
              <a:ext cx="85725" cy="1016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Rectangle 49">
              <a:extLst>
                <a:ext uri="{FF2B5EF4-FFF2-40B4-BE49-F238E27FC236}">
                  <a16:creationId xmlns:a16="http://schemas.microsoft.com/office/drawing/2014/main" id="{F55BD9BE-3C05-4F88-97AE-CA92EB2C4E41}"/>
                </a:ext>
              </a:extLst>
            </p:cNvPr>
            <p:cNvSpPr/>
            <p:nvPr/>
          </p:nvSpPr>
          <p:spPr bwMode="auto">
            <a:xfrm>
              <a:off x="1648618" y="1309688"/>
              <a:ext cx="87313" cy="1016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Freeform: Shape 50">
            <a:extLst>
              <a:ext uri="{FF2B5EF4-FFF2-40B4-BE49-F238E27FC236}">
                <a16:creationId xmlns:a16="http://schemas.microsoft.com/office/drawing/2014/main" id="{DBDFF6BD-B0FD-4534-B1E2-43AC434D2A14}"/>
              </a:ext>
            </a:extLst>
          </p:cNvPr>
          <p:cNvSpPr/>
          <p:nvPr/>
        </p:nvSpPr>
        <p:spPr bwMode="auto">
          <a:xfrm>
            <a:off x="7874379" y="3491005"/>
            <a:ext cx="320872" cy="324908"/>
          </a:xfrm>
          <a:custGeom>
            <a:cxnLst>
              <a:cxn ang="0">
                <a:pos x="79" y="14"/>
              </a:cxn>
              <a:cxn ang="0">
                <a:pos x="67" y="0"/>
              </a:cxn>
              <a:cxn ang="0">
                <a:pos x="56" y="14"/>
              </a:cxn>
              <a:cxn ang="0">
                <a:pos x="59" y="24"/>
              </a:cxn>
              <a:cxn ang="0">
                <a:pos x="46" y="61"/>
              </a:cxn>
              <a:cxn ang="0">
                <a:pos x="34" y="32"/>
              </a:cxn>
              <a:cxn ang="0">
                <a:pos x="25" y="31"/>
              </a:cxn>
              <a:cxn ang="0">
                <a:pos x="16" y="43"/>
              </a:cxn>
              <a:cxn ang="0">
                <a:pos x="12" y="42"/>
              </a:cxn>
              <a:cxn ang="0">
                <a:pos x="0" y="56"/>
              </a:cxn>
              <a:cxn ang="0">
                <a:pos x="12" y="70"/>
              </a:cxn>
              <a:cxn ang="0">
                <a:pos x="24" y="56"/>
              </a:cxn>
              <a:cxn ang="0">
                <a:pos x="24" y="53"/>
              </a:cxn>
              <a:cxn ang="0">
                <a:pos x="28" y="48"/>
              </a:cxn>
              <a:cxn ang="0">
                <a:pos x="41" y="80"/>
              </a:cxn>
              <a:cxn ang="0">
                <a:pos x="51" y="80"/>
              </a:cxn>
              <a:cxn ang="0">
                <a:pos x="71" y="27"/>
              </a:cxn>
              <a:cxn ang="0">
                <a:pos x="79" y="14"/>
              </a:cxn>
            </a:cxnLst>
            <a:rect b="b" l="0" r="r" t="0"/>
            <a:pathLst>
              <a:path h="80" w="79">
                <a:moveTo>
                  <a:pt x="79" y="14"/>
                </a:moveTo>
                <a:cubicBezTo>
                  <a:pt x="79" y="6"/>
                  <a:pt x="74" y="0"/>
                  <a:pt x="67" y="0"/>
                </a:cubicBezTo>
                <a:cubicBezTo>
                  <a:pt x="61" y="0"/>
                  <a:pt x="56" y="6"/>
                  <a:pt x="56" y="14"/>
                </a:cubicBezTo>
                <a:cubicBezTo>
                  <a:pt x="56" y="18"/>
                  <a:pt x="57" y="21"/>
                  <a:pt x="59" y="24"/>
                </a:cubicBezTo>
                <a:cubicBezTo>
                  <a:pt x="46" y="61"/>
                  <a:pt x="46" y="61"/>
                  <a:pt x="46" y="61"/>
                </a:cubicBezTo>
                <a:cubicBezTo>
                  <a:pt x="34" y="32"/>
                  <a:pt x="34" y="32"/>
                  <a:pt x="34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3" y="42"/>
                  <a:pt x="12" y="42"/>
                </a:cubicBezTo>
                <a:cubicBezTo>
                  <a:pt x="6" y="42"/>
                  <a:pt x="0" y="48"/>
                  <a:pt x="0" y="56"/>
                </a:cubicBezTo>
                <a:cubicBezTo>
                  <a:pt x="0" y="64"/>
                  <a:pt x="6" y="70"/>
                  <a:pt x="12" y="70"/>
                </a:cubicBezTo>
                <a:cubicBezTo>
                  <a:pt x="19" y="70"/>
                  <a:pt x="24" y="64"/>
                  <a:pt x="24" y="56"/>
                </a:cubicBezTo>
                <a:cubicBezTo>
                  <a:pt x="24" y="55"/>
                  <a:pt x="24" y="54"/>
                  <a:pt x="24" y="53"/>
                </a:cubicBezTo>
                <a:cubicBezTo>
                  <a:pt x="28" y="48"/>
                  <a:pt x="28" y="48"/>
                  <a:pt x="28" y="48"/>
                </a:cubicBezTo>
                <a:cubicBezTo>
                  <a:pt x="41" y="80"/>
                  <a:pt x="41" y="80"/>
                  <a:pt x="4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71" y="27"/>
                  <a:pt x="71" y="27"/>
                  <a:pt x="71" y="27"/>
                </a:cubicBezTo>
                <a:cubicBezTo>
                  <a:pt x="76" y="25"/>
                  <a:pt x="79" y="20"/>
                  <a:pt x="79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6390EDB5-0240-455A-9F02-A8B71B2D6E6C}"/>
              </a:ext>
            </a:extLst>
          </p:cNvPr>
          <p:cNvSpPr txBox="1"/>
          <p:nvPr/>
        </p:nvSpPr>
        <p:spPr bwMode="auto">
          <a:xfrm>
            <a:off x="8517093" y="3263188"/>
            <a:ext cx="2955770" cy="309958"/>
          </a:xfrm>
          <a:prstGeom prst="rect">
            <a:avLst/>
          </a:prstGeom>
          <a:noFill/>
          <a:extLst/>
        </p:spPr>
        <p:txBody>
          <a:bodyPr anchor="ctr" anchorCtr="0" bIns="0" lIns="360000" rIns="360000" tIns="0" wrap="none">
            <a:normAutofit/>
          </a:bodyPr>
          <a:lstStyle/>
          <a:p>
            <a:pPr algn="l" latinLnBrk="0"/>
            <a:r>
              <a:rPr altLang="en-US" lang="zh-CN" sz="18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A0443237-9820-4BBB-858A-2F4A9827C6F5}"/>
              </a:ext>
            </a:extLst>
          </p:cNvPr>
          <p:cNvSpPr txBox="1"/>
          <p:nvPr/>
        </p:nvSpPr>
        <p:spPr bwMode="auto">
          <a:xfrm>
            <a:off x="8517093" y="3563646"/>
            <a:ext cx="2955770" cy="556179"/>
          </a:xfrm>
          <a:prstGeom prst="rect">
            <a:avLst/>
          </a:prstGeom>
          <a:noFill/>
          <a:extLst/>
        </p:spPr>
        <p:txBody>
          <a:bodyPr anchor="ctr" anchorCtr="0" bIns="0" lIns="360000" rIns="360000" tIns="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5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altLang="en-US" b="0" lang="zh-CN" sz="105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altLang="en-US" b="0" lang="zh-CN" sz="105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D788224E-982B-4C43-9D63-9106FC30CEF1}"/>
              </a:ext>
            </a:extLst>
          </p:cNvPr>
          <p:cNvSpPr txBox="1"/>
          <p:nvPr/>
        </p:nvSpPr>
        <p:spPr bwMode="auto">
          <a:xfrm>
            <a:off x="788995" y="3253688"/>
            <a:ext cx="3061212" cy="309958"/>
          </a:xfrm>
          <a:prstGeom prst="rect">
            <a:avLst/>
          </a:prstGeom>
          <a:noFill/>
          <a:extLst/>
        </p:spPr>
        <p:txBody>
          <a:bodyPr anchor="ctr" anchorCtr="0" bIns="0" lIns="0" rIns="360000" tIns="0" wrap="none">
            <a:normAutofit/>
          </a:bodyPr>
          <a:lstStyle/>
          <a:p>
            <a:pPr algn="r" latinLnBrk="0"/>
            <a:r>
              <a:rPr altLang="en-US" lang="zh-CN" sz="18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CA97EEF2-2967-4C0A-9421-882F1BFFB357}"/>
              </a:ext>
            </a:extLst>
          </p:cNvPr>
          <p:cNvSpPr txBox="1"/>
          <p:nvPr/>
        </p:nvSpPr>
        <p:spPr bwMode="auto">
          <a:xfrm>
            <a:off x="788995" y="3563646"/>
            <a:ext cx="3061212" cy="556179"/>
          </a:xfrm>
          <a:prstGeom prst="rect">
            <a:avLst/>
          </a:prstGeom>
          <a:noFill/>
          <a:extLst/>
        </p:spPr>
        <p:txBody>
          <a:bodyPr anchor="ctr" anchorCtr="0" bIns="0" lIns="0" rIns="360000" tIns="0" wrap="square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altLang="en-US" b="0" lang="zh-CN" sz="105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altLang="en-US" b="0" lang="zh-CN" sz="105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altLang="en-US" b="0" lang="zh-CN" sz="105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2C41AB8A-0AEA-4FFA-B5BC-D3E7E1F23875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39B47EC-050C-4B6B-873D-7043ACD7740C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1054935880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8"/>
      <p:bldP grpId="0" spid="9"/>
      <p:bldP grpId="0" spid="10"/>
      <p:bldP grpId="0" spid="7"/>
      <p:bldP grpId="0" spid="8"/>
      <p:bldP grpId="0" spid="25"/>
      <p:bldP grpId="0" spid="2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A_MH_Number_2">
            <a:hlinkClick action="ppaction://hlinksldjump" r:id="rId5"/>
          </p:cNvPr>
          <p:cNvSpPr/>
          <p:nvPr>
            <p:custDataLst>
              <p:tags r:id="rId4"/>
            </p:custDataLst>
          </p:nvPr>
        </p:nvSpPr>
        <p:spPr>
          <a:xfrm>
            <a:off x="5079423" y="2891338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 sz="2800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9" name="PA_MH_Entry_2">
            <a:hlinkClick action="ppaction://hlinksldjump" r:id="rId5"/>
          </p:cNvPr>
          <p:cNvSpPr/>
          <p:nvPr>
            <p:custDataLst>
              <p:tags r:id="rId6"/>
            </p:custDataLst>
          </p:nvPr>
        </p:nvSpPr>
        <p:spPr>
          <a:xfrm>
            <a:off x="5754180" y="2745048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>
            <a:hlinkClick action="ppaction://hlinksldjump" r:id="rId5"/>
          </p:cNvPr>
          <p:cNvSpPr/>
          <p:nvPr>
            <p:custDataLst>
              <p:tags r:id="rId7"/>
            </p:custDataLst>
          </p:nvPr>
        </p:nvSpPr>
        <p:spPr>
          <a:xfrm>
            <a:off x="5079423" y="3915873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 sz="2800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0" name="PA_MH_Entry_3">
            <a:hlinkClick action="ppaction://hlinksldjump" r:id="rId5"/>
          </p:cNvPr>
          <p:cNvSpPr/>
          <p:nvPr>
            <p:custDataLst>
              <p:tags r:id="rId8"/>
            </p:custDataLst>
          </p:nvPr>
        </p:nvSpPr>
        <p:spPr>
          <a:xfrm>
            <a:off x="5754180" y="3770299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>
            <a:hlinkClick action="ppaction://hlinksldjump" r:id="rId5"/>
          </p:cNvPr>
          <p:cNvSpPr/>
          <p:nvPr>
            <p:custDataLst>
              <p:tags r:id="rId9"/>
            </p:custDataLst>
          </p:nvPr>
        </p:nvSpPr>
        <p:spPr>
          <a:xfrm>
            <a:off x="5079423" y="4940408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 sz="2800">
                <a:solidFill>
                  <a:srgbClr val="FFFFF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41" name="PA_MH_Entry_4">
            <a:hlinkClick action="ppaction://hlinksldjump" r:id="rId5"/>
          </p:cNvPr>
          <p:cNvSpPr/>
          <p:nvPr>
            <p:custDataLst>
              <p:tags r:id="rId10"/>
            </p:custDataLst>
          </p:nvPr>
        </p:nvSpPr>
        <p:spPr>
          <a:xfrm>
            <a:off x="5754180" y="4795550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action="ppaction://hlinksldjump" r:id="rId5"/>
          </p:cNvPr>
          <p:cNvSpPr/>
          <p:nvPr>
            <p:custDataLst>
              <p:tags r:id="rId11"/>
            </p:custDataLst>
          </p:nvPr>
        </p:nvSpPr>
        <p:spPr>
          <a:xfrm>
            <a:off x="5079423" y="1866803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 sz="280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8" name="PA_MH_Entry_1">
            <a:hlinkClick action="ppaction://hlinksldjump" r:id="rId5"/>
          </p:cNvPr>
          <p:cNvSpPr/>
          <p:nvPr>
            <p:custDataLst>
              <p:tags r:id="rId12"/>
            </p:custDataLst>
          </p:nvPr>
        </p:nvSpPr>
        <p:spPr>
          <a:xfrm>
            <a:off x="5754180" y="1719797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3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algn="ctr" cap="flat" cmpd="sng" w="12700">
            <a:noFill/>
            <a:prstDash val="solid"/>
            <a:miter lim="800000"/>
          </a:ln>
          <a:effectLst/>
        </p:spPr>
        <p:txBody>
          <a:bodyPr anchor="ctr" bIns="180000">
            <a:noAutofit/>
          </a:bodyPr>
          <a:lstStyle/>
          <a:p>
            <a:pPr algn="ctr">
              <a:defRPr/>
            </a:pPr>
            <a:r>
              <a:rPr altLang="en-US" b="1" kern="0" lang="zh-CN" sz="880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4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algn="ctr" cap="flat" cmpd="sng" w="12700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altLang="en-US" b="1" kern="0" lang="zh-CN" sz="540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5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anchor="ctr" anchorCtr="0" vert="horz" wrap="none">
            <a:noAutofit/>
          </a:bodyPr>
          <a:lstStyle/>
          <a:p>
            <a:pPr>
              <a:defRPr/>
            </a:pPr>
            <a:r>
              <a:rPr altLang="zh-CN" kern="0" lang="en-US" spc="500" sz="400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</a:p>
        </p:txBody>
      </p:sp>
    </p:spTree>
    <p:custDataLst>
      <p:tags r:id="rId16"/>
    </p:custDataLst>
    <p:extLst>
      <p:ext uri="{BB962C8B-B14F-4D97-AF65-F5344CB8AC3E}">
        <p14:creationId val="2466272390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39"/>
      <p:bldP grpId="0" spid="17"/>
      <p:bldP grpId="0" spid="40"/>
      <p:bldP grpId="0" spid="19"/>
      <p:bldP grpId="0" spid="41"/>
      <p:bldP grpId="0" spid="2"/>
      <p:bldP grpId="0" spid="48"/>
      <p:bldP grpId="0" spid="21"/>
      <p:bldP grpId="0" spid="22"/>
      <p:bldP grpId="0" spid="2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Freeform: Shape 2">
            <a:extLst>
              <a:ext uri="{FF2B5EF4-FFF2-40B4-BE49-F238E27FC236}">
                <a16:creationId xmlns:a16="http://schemas.microsoft.com/office/drawing/2014/main" id="{08101762-D145-4FCB-ADA2-701ACA4E596F}"/>
              </a:ext>
            </a:extLst>
          </p:cNvPr>
          <p:cNvSpPr/>
          <p:nvPr/>
        </p:nvSpPr>
        <p:spPr bwMode="auto">
          <a:xfrm>
            <a:off x="764933" y="1028700"/>
            <a:ext cx="5236975" cy="4537299"/>
          </a:xfrm>
          <a:custGeom>
            <a:gdLst>
              <a:gd fmla="*/ 103 w 208" name="T0"/>
              <a:gd fmla="*/ 180 h 180" name="T1"/>
              <a:gd fmla="*/ 21 w 208" name="T2"/>
              <a:gd fmla="*/ 180 h 180" name="T3"/>
              <a:gd fmla="*/ 9 w 208" name="T4"/>
              <a:gd fmla="*/ 160 h 180" name="T5"/>
              <a:gd fmla="*/ 92 w 208" name="T6"/>
              <a:gd fmla="*/ 14 h 180" name="T7"/>
              <a:gd fmla="*/ 115 w 208" name="T8"/>
              <a:gd fmla="*/ 13 h 180" name="T9"/>
              <a:gd fmla="*/ 199 w 208" name="T10"/>
              <a:gd fmla="*/ 159 h 180" name="T11"/>
              <a:gd fmla="*/ 185 w 208" name="T12"/>
              <a:gd fmla="*/ 180 h 180" name="T13"/>
              <a:gd fmla="*/ 103 w 208" name="T14"/>
              <a:gd fmla="*/ 180 h 18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0" w="208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Freeform: Shape 3">
            <a:extLst>
              <a:ext uri="{FF2B5EF4-FFF2-40B4-BE49-F238E27FC236}">
                <a16:creationId xmlns:a16="http://schemas.microsoft.com/office/drawing/2014/main" id="{36403F54-99D0-4129-B416-7CAAE1754FE2}"/>
              </a:ext>
            </a:extLst>
          </p:cNvPr>
          <p:cNvSpPr/>
          <p:nvPr/>
        </p:nvSpPr>
        <p:spPr bwMode="auto">
          <a:xfrm>
            <a:off x="754823" y="1582662"/>
            <a:ext cx="4597589" cy="3983337"/>
          </a:xfrm>
          <a:custGeom>
            <a:gdLst>
              <a:gd fmla="*/ 103 w 208" name="T0"/>
              <a:gd fmla="*/ 180 h 180" name="T1"/>
              <a:gd fmla="*/ 21 w 208" name="T2"/>
              <a:gd fmla="*/ 180 h 180" name="T3"/>
              <a:gd fmla="*/ 9 w 208" name="T4"/>
              <a:gd fmla="*/ 160 h 180" name="T5"/>
              <a:gd fmla="*/ 92 w 208" name="T6"/>
              <a:gd fmla="*/ 14 h 180" name="T7"/>
              <a:gd fmla="*/ 115 w 208" name="T8"/>
              <a:gd fmla="*/ 13 h 180" name="T9"/>
              <a:gd fmla="*/ 199 w 208" name="T10"/>
              <a:gd fmla="*/ 159 h 180" name="T11"/>
              <a:gd fmla="*/ 185 w 208" name="T12"/>
              <a:gd fmla="*/ 180 h 180" name="T13"/>
              <a:gd fmla="*/ 103 w 208" name="T14"/>
              <a:gd fmla="*/ 180 h 18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0" w="208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Freeform: Shape 4">
            <a:extLst>
              <a:ext uri="{FF2B5EF4-FFF2-40B4-BE49-F238E27FC236}">
                <a16:creationId xmlns:a16="http://schemas.microsoft.com/office/drawing/2014/main" id="{5EA56DA0-80B1-4CFC-91C2-434E55EBB4A6}"/>
              </a:ext>
            </a:extLst>
          </p:cNvPr>
          <p:cNvSpPr/>
          <p:nvPr/>
        </p:nvSpPr>
        <p:spPr bwMode="auto">
          <a:xfrm>
            <a:off x="744714" y="2148822"/>
            <a:ext cx="3944125" cy="3417177"/>
          </a:xfrm>
          <a:custGeom>
            <a:gdLst>
              <a:gd fmla="*/ 103 w 208" name="T0"/>
              <a:gd fmla="*/ 180 h 180" name="T1"/>
              <a:gd fmla="*/ 21 w 208" name="T2"/>
              <a:gd fmla="*/ 180 h 180" name="T3"/>
              <a:gd fmla="*/ 9 w 208" name="T4"/>
              <a:gd fmla="*/ 160 h 180" name="T5"/>
              <a:gd fmla="*/ 92 w 208" name="T6"/>
              <a:gd fmla="*/ 14 h 180" name="T7"/>
              <a:gd fmla="*/ 115 w 208" name="T8"/>
              <a:gd fmla="*/ 13 h 180" name="T9"/>
              <a:gd fmla="*/ 199 w 208" name="T10"/>
              <a:gd fmla="*/ 159 h 180" name="T11"/>
              <a:gd fmla="*/ 185 w 208" name="T12"/>
              <a:gd fmla="*/ 180 h 180" name="T13"/>
              <a:gd fmla="*/ 103 w 208" name="T14"/>
              <a:gd fmla="*/ 180 h 18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0" w="208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3"/>
          </a:solidFill>
          <a:ln w="5715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Freeform: Shape 5">
            <a:extLst>
              <a:ext uri="{FF2B5EF4-FFF2-40B4-BE49-F238E27FC236}">
                <a16:creationId xmlns:a16="http://schemas.microsoft.com/office/drawing/2014/main" id="{C1441ED8-6FE7-48F9-8CF3-61B497D9FEC1}"/>
              </a:ext>
            </a:extLst>
          </p:cNvPr>
          <p:cNvSpPr/>
          <p:nvPr/>
        </p:nvSpPr>
        <p:spPr bwMode="auto">
          <a:xfrm>
            <a:off x="734604" y="2725092"/>
            <a:ext cx="3278991" cy="2840907"/>
          </a:xfrm>
          <a:custGeom>
            <a:gdLst>
              <a:gd fmla="*/ 103 w 208" name="T0"/>
              <a:gd fmla="*/ 180 h 180" name="T1"/>
              <a:gd fmla="*/ 21 w 208" name="T2"/>
              <a:gd fmla="*/ 180 h 180" name="T3"/>
              <a:gd fmla="*/ 9 w 208" name="T4"/>
              <a:gd fmla="*/ 160 h 180" name="T5"/>
              <a:gd fmla="*/ 92 w 208" name="T6"/>
              <a:gd fmla="*/ 14 h 180" name="T7"/>
              <a:gd fmla="*/ 115 w 208" name="T8"/>
              <a:gd fmla="*/ 13 h 180" name="T9"/>
              <a:gd fmla="*/ 199 w 208" name="T10"/>
              <a:gd fmla="*/ 159 h 180" name="T11"/>
              <a:gd fmla="*/ 185 w 208" name="T12"/>
              <a:gd fmla="*/ 180 h 180" name="T13"/>
              <a:gd fmla="*/ 103 w 208" name="T14"/>
              <a:gd fmla="*/ 180 h 18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0" w="208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5"/>
          </a:solidFill>
          <a:ln w="5715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E13DA647-8CA8-4CE9-8916-E2EC92BC8B13}"/>
              </a:ext>
            </a:extLst>
          </p:cNvPr>
          <p:cNvSpPr txBox="1"/>
          <p:nvPr/>
        </p:nvSpPr>
        <p:spPr>
          <a:xfrm>
            <a:off x="5352412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7410DA26-CE02-49D6-A631-394FFC7F9C0F}"/>
              </a:ext>
            </a:extLst>
          </p:cNvPr>
          <p:cNvSpPr txBox="1"/>
          <p:nvPr/>
        </p:nvSpPr>
        <p:spPr>
          <a:xfrm>
            <a:off x="467409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TextBox 8">
            <a:extLst>
              <a:ext uri="{FF2B5EF4-FFF2-40B4-BE49-F238E27FC236}">
                <a16:creationId xmlns:a16="http://schemas.microsoft.com/office/drawing/2014/main" id="{A7F3C547-813F-49C0-9099-966FB89049C3}"/>
              </a:ext>
            </a:extLst>
          </p:cNvPr>
          <p:cNvSpPr txBox="1"/>
          <p:nvPr/>
        </p:nvSpPr>
        <p:spPr>
          <a:xfrm>
            <a:off x="399577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E198ADEC-EEFC-4B28-99F1-37B99C0C0998}"/>
              </a:ext>
            </a:extLst>
          </p:cNvPr>
          <p:cNvSpPr txBox="1"/>
          <p:nvPr/>
        </p:nvSpPr>
        <p:spPr>
          <a:xfrm>
            <a:off x="331745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3657914F-9E21-4841-A4DC-4660FE03CC05}"/>
              </a:ext>
            </a:extLst>
          </p:cNvPr>
          <p:cNvGrpSpPr/>
          <p:nvPr/>
        </p:nvGrpSpPr>
        <p:grpSpPr>
          <a:xfrm>
            <a:off x="6023992" y="1979625"/>
            <a:ext cx="5144231" cy="700515"/>
            <a:chOff x="5403632" y="1998273"/>
            <a:chExt cx="5144231" cy="700515"/>
          </a:xfrm>
        </p:grpSpPr>
        <p:grpSp>
          <p:nvGrpSpPr>
            <p:cNvPr id="32" name="Group 33">
              <a:extLst>
                <a:ext uri="{FF2B5EF4-FFF2-40B4-BE49-F238E27FC236}">
                  <a16:creationId xmlns:a16="http://schemas.microsoft.com/office/drawing/2014/main" id="{761ABA8B-63EC-4512-AAC4-DA042D1C924D}"/>
                </a:ext>
              </a:extLst>
            </p:cNvPr>
            <p:cNvGrpSpPr/>
            <p:nvPr/>
          </p:nvGrpSpPr>
          <p:grpSpPr>
            <a:xfrm>
              <a:off x="5403632" y="2028913"/>
              <a:ext cx="399214" cy="399214"/>
              <a:chExt cx="767929" cy="767929"/>
            </a:xfrm>
          </p:grpSpPr>
          <p:sp>
            <p:nvSpPr>
              <p:cNvPr id="36" name="Freeform: Shape 37">
                <a:extLst>
                  <a:ext uri="{FF2B5EF4-FFF2-40B4-BE49-F238E27FC236}">
                    <a16:creationId xmlns:a16="http://schemas.microsoft.com/office/drawing/2014/main" id="{6E5E4C5F-54A8-479A-B42F-CD78654008B7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8">
                <a:extLst>
                  <a:ext uri="{FF2B5EF4-FFF2-40B4-BE49-F238E27FC236}">
                    <a16:creationId xmlns:a16="http://schemas.microsoft.com/office/drawing/2014/main" id="{7AFA7FA4-5A55-41F3-A9C8-82C83311A3C3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02" w="21004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34">
              <a:extLst>
                <a:ext uri="{FF2B5EF4-FFF2-40B4-BE49-F238E27FC236}">
                  <a16:creationId xmlns:a16="http://schemas.microsoft.com/office/drawing/2014/main" id="{357B6183-2D5E-490A-A453-852E2BD11E1B}"/>
                </a:ext>
              </a:extLst>
            </p:cNvPr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id="{553DCF77-31F0-49F0-8FE9-324C73075086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anchor="ctr" bIns="0" lIns="144000" rIns="144000" tIns="0" wrap="none">
                <a:normAutofit/>
              </a:bodyPr>
              <a:lstStyle/>
              <a:p>
                <a:r>
                  <a:rPr altLang="en-US" b="1" lang="zh-CN" sz="140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id="{45E085ED-3624-4CC0-AC86-B11983D9E7AB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anchor="t" bIns="0" lIns="144000" rIns="14400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9EEC6711-5573-4F07-85EB-217AEB0906E0}"/>
              </a:ext>
            </a:extLst>
          </p:cNvPr>
          <p:cNvGrpSpPr/>
          <p:nvPr/>
        </p:nvGrpSpPr>
        <p:grpSpPr>
          <a:xfrm>
            <a:off x="6023992" y="2867943"/>
            <a:ext cx="5155259" cy="700515"/>
            <a:chOff x="5403632" y="2988092"/>
            <a:chExt cx="5155259" cy="700515"/>
          </a:xfrm>
        </p:grpSpPr>
        <p:grpSp>
          <p:nvGrpSpPr>
            <p:cNvPr id="26" name="Group 27">
              <a:extLst>
                <a:ext uri="{FF2B5EF4-FFF2-40B4-BE49-F238E27FC236}">
                  <a16:creationId xmlns:a16="http://schemas.microsoft.com/office/drawing/2014/main" id="{9248DE66-CEA9-4054-B450-06EB80A99A4B}"/>
                </a:ext>
              </a:extLst>
            </p:cNvPr>
            <p:cNvGrpSpPr/>
            <p:nvPr/>
          </p:nvGrpSpPr>
          <p:grpSpPr>
            <a:xfrm>
              <a:off x="5403632" y="3066578"/>
              <a:ext cx="399214" cy="399214"/>
              <a:chExt cx="767929" cy="767929"/>
            </a:xfrm>
          </p:grpSpPr>
          <p:sp>
            <p:nvSpPr>
              <p:cNvPr id="30" name="Freeform: Shape 31">
                <a:extLst>
                  <a:ext uri="{FF2B5EF4-FFF2-40B4-BE49-F238E27FC236}">
                    <a16:creationId xmlns:a16="http://schemas.microsoft.com/office/drawing/2014/main" id="{E0E9E67E-23F8-4B30-B093-A856568A6F36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2">
                <a:extLst>
                  <a:ext uri="{FF2B5EF4-FFF2-40B4-BE49-F238E27FC236}">
                    <a16:creationId xmlns:a16="http://schemas.microsoft.com/office/drawing/2014/main" id="{3FA32D79-5909-44D8-82E3-8B46FDCCB88F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02" w="21004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28">
              <a:extLst>
                <a:ext uri="{FF2B5EF4-FFF2-40B4-BE49-F238E27FC236}">
                  <a16:creationId xmlns:a16="http://schemas.microsoft.com/office/drawing/2014/main" id="{B1CB6058-F7CE-4D5B-B343-8E70E6361BCE}"/>
                </a:ext>
              </a:extLst>
            </p:cNvPr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8" name="Rectangle 29">
                <a:extLst>
                  <a:ext uri="{FF2B5EF4-FFF2-40B4-BE49-F238E27FC236}">
                    <a16:creationId xmlns:a16="http://schemas.microsoft.com/office/drawing/2014/main" id="{3F9E1B60-B079-42ED-9732-F0FD98F45B9F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anchor="ctr" bIns="0" lIns="144000" rIns="144000" tIns="0" wrap="none">
                <a:normAutofit/>
              </a:bodyPr>
              <a:lstStyle/>
              <a:p>
                <a:r>
                  <a:rPr altLang="en-US" b="1" lang="zh-CN" sz="1400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id="{D0D1E582-5193-41EC-869C-073763E0C034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anchor="t" bIns="0" lIns="144000" rIns="14400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E48E674C-ED78-4A90-BA6F-8840FB4FAC0B}"/>
              </a:ext>
            </a:extLst>
          </p:cNvPr>
          <p:cNvGrpSpPr/>
          <p:nvPr/>
        </p:nvGrpSpPr>
        <p:grpSpPr>
          <a:xfrm>
            <a:off x="6023992" y="3756261"/>
            <a:ext cx="5144231" cy="700515"/>
            <a:chOff x="5403632" y="4279235"/>
            <a:chExt cx="5144231" cy="700515"/>
          </a:xfrm>
        </p:grpSpPr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B42FD008-6EFD-465E-91C9-6E7F33AAAF29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Ext cx="767929" cy="767929"/>
            </a:xfrm>
          </p:grpSpPr>
          <p:sp>
            <p:nvSpPr>
              <p:cNvPr id="24" name="Freeform: Shape 25">
                <a:extLst>
                  <a:ext uri="{FF2B5EF4-FFF2-40B4-BE49-F238E27FC236}">
                    <a16:creationId xmlns:a16="http://schemas.microsoft.com/office/drawing/2014/main" id="{389BEBDF-C4B1-465A-B0E2-4020677856F3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26">
                <a:extLst>
                  <a:ext uri="{FF2B5EF4-FFF2-40B4-BE49-F238E27FC236}">
                    <a16:creationId xmlns:a16="http://schemas.microsoft.com/office/drawing/2014/main" id="{F0F41594-E69D-4858-BDD4-2CA66A75D24E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02" w="21004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EA56BA80-4139-4DA1-AC2E-142C6D47D625}"/>
                </a:ext>
              </a:extLst>
            </p:cNvPr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1C55A98C-EA07-4FCE-AE2E-619B0A0C6391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anchor="ctr" bIns="0" lIns="144000" rIns="144000" tIns="0" wrap="none">
                <a:normAutofit/>
              </a:bodyPr>
              <a:lstStyle/>
              <a:p>
                <a:r>
                  <a:rPr altLang="en-US" b="1" lang="zh-CN" sz="1400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id="{5FF3EEA8-EA7B-4AA1-9308-C0F2598B01D1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anchor="t" bIns="0" lIns="144000" rIns="14400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id="{83CEFFFC-573E-4C44-AFF7-F565486F939A}"/>
              </a:ext>
            </a:extLst>
          </p:cNvPr>
          <p:cNvGrpSpPr/>
          <p:nvPr/>
        </p:nvGrpSpPr>
        <p:grpSpPr>
          <a:xfrm>
            <a:off x="6023992" y="4644578"/>
            <a:ext cx="5144231" cy="700515"/>
            <a:chOff x="5403632" y="4279235"/>
            <a:chExt cx="5144231" cy="700515"/>
          </a:xfrm>
        </p:grpSpPr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12AB716E-C3D3-46B2-AE57-CEA8E0DD9387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Ext cx="767929" cy="767929"/>
            </a:xfrm>
          </p:grpSpPr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E31556B5-9BA3-4B4A-B8AC-E3751CA7AC3C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2F8E9E47-EBEE-49C0-B004-6C2FE41EC455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02" w="21004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546EFC24-9364-45BE-B099-9D423E4FA8A7}"/>
                </a:ext>
              </a:extLst>
            </p:cNvPr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84C798E1-1B15-4C8B-B298-C2433C8F7436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anchor="ctr" bIns="0" lIns="144000" rIns="144000" tIns="0" wrap="none">
                <a:normAutofit/>
              </a:bodyPr>
              <a:lstStyle/>
              <a:p>
                <a:r>
                  <a:rPr altLang="en-US" b="1" lang="zh-CN" sz="1400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id="{933ACD5C-30DC-4049-9030-8ADBB9968AF1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anchor="t" bIns="0" lIns="144000" rIns="14400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6" name="Rectangle 39">
            <a:extLst>
              <a:ext uri="{FF2B5EF4-FFF2-40B4-BE49-F238E27FC236}">
                <a16:creationId xmlns:a16="http://schemas.microsoft.com/office/drawing/2014/main" id="{B9D1C2C7-FBA1-443F-A605-F9D261ACDF86}"/>
              </a:ext>
            </a:extLst>
          </p:cNvPr>
          <p:cNvSpPr/>
          <p:nvPr/>
        </p:nvSpPr>
        <p:spPr>
          <a:xfrm rot="3600000">
            <a:off x="2154371" y="4029576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D988E0DA-1F2D-47D2-B178-E66B7C668F29}"/>
              </a:ext>
            </a:extLst>
          </p:cNvPr>
          <p:cNvSpPr/>
          <p:nvPr/>
        </p:nvSpPr>
        <p:spPr>
          <a:xfrm rot="3600000">
            <a:off x="2737415" y="3787039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825D7408-4182-4B1A-9FFA-77E7C505FB0B}"/>
              </a:ext>
            </a:extLst>
          </p:cNvPr>
          <p:cNvSpPr/>
          <p:nvPr/>
        </p:nvSpPr>
        <p:spPr>
          <a:xfrm rot="3600000">
            <a:off x="3228768" y="3544502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F0F2C42F-B537-4400-8501-17B2DB4605FD}"/>
              </a:ext>
            </a:extLst>
          </p:cNvPr>
          <p:cNvSpPr/>
          <p:nvPr/>
        </p:nvSpPr>
        <p:spPr>
          <a:xfrm rot="3600000">
            <a:off x="3720122" y="3239377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6" name="Title 6">
            <a:extLst>
              <a:ext uri="{FF2B5EF4-FFF2-40B4-BE49-F238E27FC236}">
                <a16:creationId xmlns:a16="http://schemas.microsoft.com/office/drawing/2014/main" id="{2E2ABCFB-ADAE-4173-83F6-A99520EA9FF9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F2794F23-B792-4CB7-8304-439E7F9E1A72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3188375637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6"/>
      <p:bldP grpId="0" spid="7"/>
      <p:bldP grpId="0" spid="8"/>
      <p:bldP grpId="0" spid="9"/>
      <p:bldP grpId="0" spid="46"/>
      <p:bldP grpId="0" spid="4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A_MH_Number_2">
            <a:hlinkClick action="ppaction://hlinksldjump" r:id="rId4"/>
          </p:cNvPr>
          <p:cNvSpPr/>
          <p:nvPr>
            <p:custDataLst>
              <p:tags r:id="rId3"/>
            </p:custDataLst>
          </p:nvPr>
        </p:nvSpPr>
        <p:spPr>
          <a:xfrm>
            <a:off x="5079423" y="2891338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9" name="PA_MH_Entry_2">
            <a:hlinkClick action="ppaction://hlinksldjump" r:id="rId4"/>
          </p:cNvPr>
          <p:cNvSpPr/>
          <p:nvPr>
            <p:custDataLst>
              <p:tags r:id="rId5"/>
            </p:custDataLst>
          </p:nvPr>
        </p:nvSpPr>
        <p:spPr>
          <a:xfrm>
            <a:off x="5754180" y="2745048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>
            <a:hlinkClick action="ppaction://hlinksldjump" r:id="rId4"/>
          </p:cNvPr>
          <p:cNvSpPr/>
          <p:nvPr>
            <p:custDataLst>
              <p:tags r:id="rId6"/>
            </p:custDataLst>
          </p:nvPr>
        </p:nvSpPr>
        <p:spPr>
          <a:xfrm>
            <a:off x="5079423" y="3915873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0" name="PA_MH_Entry_3">
            <a:hlinkClick action="ppaction://hlinksldjump" r:id="rId4"/>
          </p:cNvPr>
          <p:cNvSpPr/>
          <p:nvPr>
            <p:custDataLst>
              <p:tags r:id="rId7"/>
            </p:custDataLst>
          </p:nvPr>
        </p:nvSpPr>
        <p:spPr>
          <a:xfrm>
            <a:off x="5754180" y="3770299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8"/>
            </p:custDataLst>
          </p:nvPr>
        </p:nvSpPr>
        <p:spPr>
          <a:xfrm>
            <a:off x="5079423" y="4940408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b="1" lang="en-US" sz="2800">
                <a:solidFill>
                  <a:srgbClr val="FFFFF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41" name="PA_MH_Entry_4"/>
          <p:cNvSpPr/>
          <p:nvPr>
            <p:custDataLst>
              <p:tags r:id="rId9"/>
            </p:custDataLst>
          </p:nvPr>
        </p:nvSpPr>
        <p:spPr>
          <a:xfrm>
            <a:off x="5754180" y="4795550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action="ppaction://hlinksldjump" r:id="rId4"/>
          </p:cNvPr>
          <p:cNvSpPr/>
          <p:nvPr>
            <p:custDataLst>
              <p:tags r:id="rId10"/>
            </p:custDataLst>
          </p:nvPr>
        </p:nvSpPr>
        <p:spPr>
          <a:xfrm>
            <a:off x="5079423" y="1866803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8" name="PA_MH_Entry_1">
            <a:hlinkClick action="ppaction://hlinksldjump" r:id="rId4"/>
          </p:cNvPr>
          <p:cNvSpPr/>
          <p:nvPr>
            <p:custDataLst>
              <p:tags r:id="rId11"/>
            </p:custDataLst>
          </p:nvPr>
        </p:nvSpPr>
        <p:spPr>
          <a:xfrm>
            <a:off x="5754180" y="1719797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2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algn="ctr" cap="flat" cmpd="sng" w="12700">
            <a:noFill/>
            <a:prstDash val="solid"/>
            <a:miter lim="800000"/>
          </a:ln>
          <a:effectLst/>
        </p:spPr>
        <p:txBody>
          <a:bodyPr anchor="ctr" bIns="180000">
            <a:noAutofit/>
          </a:bodyPr>
          <a:lstStyle/>
          <a:p>
            <a:pPr algn="ctr">
              <a:defRPr/>
            </a:pPr>
            <a:r>
              <a:rPr altLang="en-US" b="1" kern="0" lang="zh-CN" sz="880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3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algn="ctr" cap="flat" cmpd="sng" w="12700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altLang="en-US" b="1" kern="0" lang="zh-CN" sz="540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4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anchor="ctr" anchorCtr="0" vert="horz" wrap="none">
            <a:noAutofit/>
          </a:bodyPr>
          <a:lstStyle/>
          <a:p>
            <a:pPr>
              <a:defRPr/>
            </a:pPr>
            <a:r>
              <a:rPr altLang="zh-CN" kern="0" lang="en-US" spc="500" sz="400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</a:p>
        </p:txBody>
      </p:sp>
    </p:spTree>
    <p:custDataLst>
      <p:tags r:id="rId15"/>
    </p:custDataLst>
    <p:extLst>
      <p:ext uri="{BB962C8B-B14F-4D97-AF65-F5344CB8AC3E}">
        <p14:creationId val="3836895295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39"/>
      <p:bldP grpId="0" spid="17"/>
      <p:bldP grpId="0" spid="40"/>
      <p:bldP grpId="0" spid="19"/>
      <p:bldP grpId="0" spid="41"/>
      <p:bldP grpId="0" spid="2"/>
      <p:bldP grpId="0" spid="48"/>
      <p:bldP grpId="0" spid="21"/>
      <p:bldP grpId="0" spid="22"/>
      <p:bldP grpId="0" spid="2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Oval 6">
            <a:extLst>
              <a:ext uri="{FF2B5EF4-FFF2-40B4-BE49-F238E27FC236}">
                <a16:creationId xmlns:a16="http://schemas.microsoft.com/office/drawing/2014/main" id="{6CA9167C-66FC-42FD-888A-8493EB38283C}"/>
              </a:ext>
            </a:extLst>
          </p:cNvPr>
          <p:cNvSpPr/>
          <p:nvPr/>
        </p:nvSpPr>
        <p:spPr>
          <a:xfrm>
            <a:off x="2768548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Teardrop 3">
            <a:extLst>
              <a:ext uri="{FF2B5EF4-FFF2-40B4-BE49-F238E27FC236}">
                <a16:creationId xmlns:a16="http://schemas.microsoft.com/office/drawing/2014/main" id="{A0F5F1C0-A218-4014-9E75-059EE176C9C9}"/>
              </a:ext>
            </a:extLst>
          </p:cNvPr>
          <p:cNvSpPr/>
          <p:nvPr/>
        </p:nvSpPr>
        <p:spPr>
          <a:xfrm rot="8100000">
            <a:off x="2476500" y="2004064"/>
            <a:ext cx="1800994" cy="1800993"/>
          </a:xfrm>
          <a:prstGeom prst="teardrop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CD623C62-3B57-4D58-968B-63FB2788498E}"/>
              </a:ext>
            </a:extLst>
          </p:cNvPr>
          <p:cNvSpPr/>
          <p:nvPr/>
        </p:nvSpPr>
        <p:spPr>
          <a:xfrm>
            <a:off x="5487552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6D7003F8-4850-4905-8BE0-F20D5289418E}"/>
              </a:ext>
            </a:extLst>
          </p:cNvPr>
          <p:cNvSpPr/>
          <p:nvPr/>
        </p:nvSpPr>
        <p:spPr>
          <a:xfrm>
            <a:off x="8206555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ardrop 4">
            <a:extLst>
              <a:ext uri="{FF2B5EF4-FFF2-40B4-BE49-F238E27FC236}">
                <a16:creationId xmlns:a16="http://schemas.microsoft.com/office/drawing/2014/main" id="{438CC905-DDE6-4DC3-86A3-7FA81431D72B}"/>
              </a:ext>
            </a:extLst>
          </p:cNvPr>
          <p:cNvSpPr/>
          <p:nvPr/>
        </p:nvSpPr>
        <p:spPr>
          <a:xfrm rot="8100000">
            <a:off x="5195503" y="2004064"/>
            <a:ext cx="1800994" cy="1800993"/>
          </a:xfrm>
          <a:prstGeom prst="teardrop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Teardrop 5">
            <a:extLst>
              <a:ext uri="{FF2B5EF4-FFF2-40B4-BE49-F238E27FC236}">
                <a16:creationId xmlns:a16="http://schemas.microsoft.com/office/drawing/2014/main" id="{E8B81C12-BB73-4456-896E-2E9DBF935ADA}"/>
              </a:ext>
            </a:extLst>
          </p:cNvPr>
          <p:cNvSpPr/>
          <p:nvPr/>
        </p:nvSpPr>
        <p:spPr>
          <a:xfrm rot="8100000">
            <a:off x="7914507" y="2004064"/>
            <a:ext cx="1800994" cy="1800993"/>
          </a:xfrm>
          <a:prstGeom prst="teardrop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B62400B8-98E1-4ECC-BE17-7A0B69701F06}"/>
              </a:ext>
            </a:extLst>
          </p:cNvPr>
          <p:cNvSpPr/>
          <p:nvPr/>
        </p:nvSpPr>
        <p:spPr>
          <a:xfrm>
            <a:off x="2643591" y="3020794"/>
            <a:ext cx="1512869" cy="243596"/>
          </a:xfrm>
          <a:prstGeom prst="rect">
            <a:avLst/>
          </a:prstGeom>
        </p:spPr>
        <p:txBody>
          <a:bodyPr anchor="ctr" anchorCtr="1" bIns="0" lIns="0" rIns="0" tIns="0" wrap="none">
            <a:normAutofit fontScale="92500" lnSpcReduction="10000"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FA133C7D-D298-4D0D-B2D0-FB6783CF8FF8}"/>
              </a:ext>
            </a:extLst>
          </p:cNvPr>
          <p:cNvSpPr/>
          <p:nvPr/>
        </p:nvSpPr>
        <p:spPr bwMode="auto">
          <a:xfrm>
            <a:off x="3246525" y="2260819"/>
            <a:ext cx="260941" cy="469694"/>
          </a:xfrm>
          <a:custGeom>
            <a:gdLst>
              <a:gd fmla="*/ 159 w 159" name="T0"/>
              <a:gd fmla="*/ 50 h 286" name="T1"/>
              <a:gd fmla="*/ 114 w 159" name="T2"/>
              <a:gd fmla="*/ 50 h 286" name="T3"/>
              <a:gd fmla="*/ 114 w 159" name="T4"/>
              <a:gd fmla="*/ 50 h 286" name="T5"/>
              <a:gd fmla="*/ 111 w 159" name="T6"/>
              <a:gd fmla="*/ 51 h 286" name="T7"/>
              <a:gd fmla="*/ 107 w 159" name="T8"/>
              <a:gd fmla="*/ 54 h 286" name="T9"/>
              <a:gd fmla="*/ 103 w 159" name="T10"/>
              <a:gd fmla="*/ 60 h 286" name="T11"/>
              <a:gd fmla="*/ 102 w 159" name="T12"/>
              <a:gd fmla="*/ 66 h 286" name="T13"/>
              <a:gd fmla="*/ 102 w 159" name="T14"/>
              <a:gd fmla="*/ 99 h 286" name="T15"/>
              <a:gd fmla="*/ 159 w 159" name="T16"/>
              <a:gd fmla="*/ 99 h 286" name="T17"/>
              <a:gd fmla="*/ 159 w 159" name="T18"/>
              <a:gd fmla="*/ 146 h 286" name="T19"/>
              <a:gd fmla="*/ 102 w 159" name="T20"/>
              <a:gd fmla="*/ 146 h 286" name="T21"/>
              <a:gd fmla="*/ 102 w 159" name="T22"/>
              <a:gd fmla="*/ 286 h 286" name="T23"/>
              <a:gd fmla="*/ 50 w 159" name="T24"/>
              <a:gd fmla="*/ 286 h 286" name="T25"/>
              <a:gd fmla="*/ 50 w 159" name="T26"/>
              <a:gd fmla="*/ 146 h 286" name="T27"/>
              <a:gd fmla="*/ 0 w 159" name="T28"/>
              <a:gd fmla="*/ 146 h 286" name="T29"/>
              <a:gd fmla="*/ 0 w 159" name="T30"/>
              <a:gd fmla="*/ 99 h 286" name="T31"/>
              <a:gd fmla="*/ 50 w 159" name="T32"/>
              <a:gd fmla="*/ 99 h 286" name="T33"/>
              <a:gd fmla="*/ 50 w 159" name="T34"/>
              <a:gd fmla="*/ 71 h 286" name="T35"/>
              <a:gd fmla="*/ 50 w 159" name="T36"/>
              <a:gd fmla="*/ 71 h 286" name="T37"/>
              <a:gd fmla="*/ 50 w 159" name="T38"/>
              <a:gd fmla="*/ 64 h 286" name="T39"/>
              <a:gd fmla="*/ 51 w 159" name="T40"/>
              <a:gd fmla="*/ 57 h 286" name="T41"/>
              <a:gd fmla="*/ 52 w 159" name="T42"/>
              <a:gd fmla="*/ 50 h 286" name="T43"/>
              <a:gd fmla="*/ 54 w 159" name="T44"/>
              <a:gd fmla="*/ 43 h 286" name="T45"/>
              <a:gd fmla="*/ 57 w 159" name="T46"/>
              <a:gd fmla="*/ 37 h 286" name="T47"/>
              <a:gd fmla="*/ 60 w 159" name="T48"/>
              <a:gd fmla="*/ 31 h 286" name="T49"/>
              <a:gd fmla="*/ 63 w 159" name="T50"/>
              <a:gd fmla="*/ 26 h 286" name="T51"/>
              <a:gd fmla="*/ 67 w 159" name="T52"/>
              <a:gd fmla="*/ 21 h 286" name="T53"/>
              <a:gd fmla="*/ 72 w 159" name="T54"/>
              <a:gd fmla="*/ 16 h 286" name="T55"/>
              <a:gd fmla="*/ 78 w 159" name="T56"/>
              <a:gd fmla="*/ 12 h 286" name="T57"/>
              <a:gd fmla="*/ 83 w 159" name="T58"/>
              <a:gd fmla="*/ 8 h 286" name="T59"/>
              <a:gd fmla="*/ 88 w 159" name="T60"/>
              <a:gd fmla="*/ 5 h 286" name="T61"/>
              <a:gd fmla="*/ 94 w 159" name="T62"/>
              <a:gd fmla="*/ 3 h 286" name="T63"/>
              <a:gd fmla="*/ 100 w 159" name="T64"/>
              <a:gd fmla="*/ 1 h 286" name="T65"/>
              <a:gd fmla="*/ 108 w 159" name="T66"/>
              <a:gd fmla="*/ 0 h 286" name="T67"/>
              <a:gd fmla="*/ 114 w 159" name="T68"/>
              <a:gd fmla="*/ 0 h 286" name="T69"/>
              <a:gd fmla="*/ 159 w 159" name="T70"/>
              <a:gd fmla="*/ 0 h 286" name="T71"/>
              <a:gd fmla="*/ 159 w 159" name="T72"/>
              <a:gd fmla="*/ 50 h 286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86" w="159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B7EFC63-EBB7-4BDD-983F-8EFDB553229C}"/>
              </a:ext>
            </a:extLst>
          </p:cNvPr>
          <p:cNvSpPr/>
          <p:nvPr/>
        </p:nvSpPr>
        <p:spPr>
          <a:xfrm>
            <a:off x="5317923" y="3020794"/>
            <a:ext cx="1512869" cy="243596"/>
          </a:xfrm>
          <a:prstGeom prst="rect">
            <a:avLst/>
          </a:prstGeom>
        </p:spPr>
        <p:txBody>
          <a:bodyPr anchor="ctr" anchorCtr="1" bIns="0" lIns="0" rIns="0" tIns="0" wrap="none">
            <a:normAutofit fontScale="92500" lnSpcReduction="10000"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7C2079E4-F216-470B-BE5F-7C4D7322ED0D}"/>
              </a:ext>
            </a:extLst>
          </p:cNvPr>
          <p:cNvSpPr/>
          <p:nvPr/>
        </p:nvSpPr>
        <p:spPr>
          <a:xfrm>
            <a:off x="8058569" y="3020794"/>
            <a:ext cx="1512869" cy="243596"/>
          </a:xfrm>
          <a:prstGeom prst="rect">
            <a:avLst/>
          </a:prstGeom>
        </p:spPr>
        <p:txBody>
          <a:bodyPr anchor="ctr" anchorCtr="1" bIns="0" lIns="0" rIns="0" tIns="0" wrap="none">
            <a:normAutofit fontScale="92500" lnSpcReduction="10000"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A9200D10-9AE4-45B1-BE0C-A05B384968D5}"/>
              </a:ext>
            </a:extLst>
          </p:cNvPr>
          <p:cNvSpPr/>
          <p:nvPr/>
        </p:nvSpPr>
        <p:spPr bwMode="auto">
          <a:xfrm>
            <a:off x="8550022" y="2260819"/>
            <a:ext cx="529963" cy="528980"/>
          </a:xfrm>
          <a:custGeom>
            <a:gdLst>
              <a:gd fmla="*/ 164 w 204" name="T0"/>
              <a:gd fmla="*/ 0 h 204" name="T1"/>
              <a:gd fmla="*/ 39 w 204" name="T2"/>
              <a:gd fmla="*/ 0 h 204" name="T3"/>
              <a:gd fmla="*/ 0 w 204" name="T4"/>
              <a:gd fmla="*/ 39 h 204" name="T5"/>
              <a:gd fmla="*/ 0 w 204" name="T6"/>
              <a:gd fmla="*/ 81 h 204" name="T7"/>
              <a:gd fmla="*/ 0 w 204" name="T8"/>
              <a:gd fmla="*/ 164 h 204" name="T9"/>
              <a:gd fmla="*/ 39 w 204" name="T10"/>
              <a:gd fmla="*/ 204 h 204" name="T11"/>
              <a:gd fmla="*/ 164 w 204" name="T12"/>
              <a:gd fmla="*/ 204 h 204" name="T13"/>
              <a:gd fmla="*/ 204 w 204" name="T14"/>
              <a:gd fmla="*/ 164 h 204" name="T15"/>
              <a:gd fmla="*/ 204 w 204" name="T16"/>
              <a:gd fmla="*/ 81 h 204" name="T17"/>
              <a:gd fmla="*/ 204 w 204" name="T18"/>
              <a:gd fmla="*/ 39 h 204" name="T19"/>
              <a:gd fmla="*/ 164 w 204" name="T20"/>
              <a:gd fmla="*/ 0 h 204" name="T21"/>
              <a:gd fmla="*/ 176 w 204" name="T22"/>
              <a:gd fmla="*/ 23 h 204" name="T23"/>
              <a:gd fmla="*/ 180 w 204" name="T24"/>
              <a:gd fmla="*/ 23 h 204" name="T25"/>
              <a:gd fmla="*/ 180 w 204" name="T26"/>
              <a:gd fmla="*/ 28 h 204" name="T27"/>
              <a:gd fmla="*/ 180 w 204" name="T28"/>
              <a:gd fmla="*/ 58 h 204" name="T29"/>
              <a:gd fmla="*/ 146 w 204" name="T30"/>
              <a:gd fmla="*/ 58 h 204" name="T31"/>
              <a:gd fmla="*/ 146 w 204" name="T32"/>
              <a:gd fmla="*/ 24 h 204" name="T33"/>
              <a:gd fmla="*/ 176 w 204" name="T34"/>
              <a:gd fmla="*/ 23 h 204" name="T35"/>
              <a:gd fmla="*/ 73 w 204" name="T36"/>
              <a:gd fmla="*/ 81 h 204" name="T37"/>
              <a:gd fmla="*/ 102 w 204" name="T38"/>
              <a:gd fmla="*/ 66 h 204" name="T39"/>
              <a:gd fmla="*/ 131 w 204" name="T40"/>
              <a:gd fmla="*/ 81 h 204" name="T41"/>
              <a:gd fmla="*/ 138 w 204" name="T42"/>
              <a:gd fmla="*/ 102 h 204" name="T43"/>
              <a:gd fmla="*/ 102 w 204" name="T44"/>
              <a:gd fmla="*/ 138 h 204" name="T45"/>
              <a:gd fmla="*/ 66 w 204" name="T46"/>
              <a:gd fmla="*/ 102 h 204" name="T47"/>
              <a:gd fmla="*/ 73 w 204" name="T48"/>
              <a:gd fmla="*/ 81 h 204" name="T49"/>
              <a:gd fmla="*/ 184 w 204" name="T50"/>
              <a:gd fmla="*/ 164 h 204" name="T51"/>
              <a:gd fmla="*/ 164 w 204" name="T52"/>
              <a:gd fmla="*/ 184 h 204" name="T53"/>
              <a:gd fmla="*/ 39 w 204" name="T54"/>
              <a:gd fmla="*/ 184 h 204" name="T55"/>
              <a:gd fmla="*/ 20 w 204" name="T56"/>
              <a:gd fmla="*/ 164 h 204" name="T57"/>
              <a:gd fmla="*/ 20 w 204" name="T58"/>
              <a:gd fmla="*/ 81 h 204" name="T59"/>
              <a:gd fmla="*/ 50 w 204" name="T60"/>
              <a:gd fmla="*/ 81 h 204" name="T61"/>
              <a:gd fmla="*/ 46 w 204" name="T62"/>
              <a:gd fmla="*/ 102 h 204" name="T63"/>
              <a:gd fmla="*/ 102 w 204" name="T64"/>
              <a:gd fmla="*/ 158 h 204" name="T65"/>
              <a:gd fmla="*/ 157 w 204" name="T66"/>
              <a:gd fmla="*/ 102 h 204" name="T67"/>
              <a:gd fmla="*/ 153 w 204" name="T68"/>
              <a:gd fmla="*/ 81 h 204" name="T69"/>
              <a:gd fmla="*/ 184 w 204" name="T70"/>
              <a:gd fmla="*/ 81 h 204" name="T71"/>
              <a:gd fmla="*/ 184 w 204" name="T72"/>
              <a:gd fmla="*/ 164 h 204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04" w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C6FB38F9-6505-4241-9C02-1C6904949548}"/>
              </a:ext>
            </a:extLst>
          </p:cNvPr>
          <p:cNvSpPr/>
          <p:nvPr/>
        </p:nvSpPr>
        <p:spPr bwMode="auto">
          <a:xfrm>
            <a:off x="5828478" y="2289713"/>
            <a:ext cx="535045" cy="439761"/>
          </a:xfrm>
          <a:custGeom>
            <a:gdLst>
              <a:gd fmla="*/ 285 w 293" name="T0"/>
              <a:gd fmla="*/ 32 h 238" name="T1"/>
              <a:gd fmla="*/ 259 w 293" name="T2"/>
              <a:gd fmla="*/ 38 h 238" name="T3"/>
              <a:gd fmla="*/ 275 w 293" name="T4"/>
              <a:gd fmla="*/ 24 h 238" name="T5"/>
              <a:gd fmla="*/ 285 w 293" name="T6"/>
              <a:gd fmla="*/ 4 h 238" name="T7"/>
              <a:gd fmla="*/ 257 w 293" name="T8"/>
              <a:gd fmla="*/ 16 h 238" name="T9"/>
              <a:gd fmla="*/ 237 w 293" name="T10"/>
              <a:gd fmla="*/ 11 h 238" name="T11"/>
              <a:gd fmla="*/ 216 w 293" name="T12"/>
              <a:gd fmla="*/ 1 h 238" name="T13"/>
              <a:gd fmla="*/ 203 w 293" name="T14"/>
              <a:gd fmla="*/ 0 h 238" name="T15"/>
              <a:gd fmla="*/ 179 w 293" name="T16"/>
              <a:gd fmla="*/ 5 h 238" name="T17"/>
              <a:gd fmla="*/ 154 w 293" name="T18"/>
              <a:gd fmla="*/ 27 h 238" name="T19"/>
              <a:gd fmla="*/ 143 w 293" name="T20"/>
              <a:gd fmla="*/ 54 h 238" name="T21"/>
              <a:gd fmla="*/ 143 w 293" name="T22"/>
              <a:gd fmla="*/ 67 h 238" name="T23"/>
              <a:gd fmla="*/ 126 w 293" name="T24"/>
              <a:gd fmla="*/ 72 h 238" name="T25"/>
              <a:gd fmla="*/ 75 w 293" name="T26"/>
              <a:gd fmla="*/ 55 h 238" name="T27"/>
              <a:gd fmla="*/ 33 w 293" name="T28"/>
              <a:gd fmla="*/ 24 h 238" name="T29"/>
              <a:gd fmla="*/ 17 w 293" name="T30"/>
              <a:gd fmla="*/ 17 h 238" name="T31"/>
              <a:gd fmla="*/ 12 w 293" name="T32"/>
              <a:gd fmla="*/ 41 h 238" name="T33"/>
              <a:gd fmla="*/ 14 w 293" name="T34"/>
              <a:gd fmla="*/ 57 h 238" name="T35"/>
              <a:gd fmla="*/ 23 w 293" name="T36"/>
              <a:gd fmla="*/ 76 h 238" name="T37"/>
              <a:gd fmla="*/ 39 w 293" name="T38"/>
              <a:gd fmla="*/ 91 h 238" name="T39"/>
              <a:gd fmla="*/ 25 w 293" name="T40"/>
              <a:gd fmla="*/ 89 h 238" name="T41"/>
              <a:gd fmla="*/ 12 w 293" name="T42"/>
              <a:gd fmla="*/ 84 h 238" name="T43"/>
              <a:gd fmla="*/ 13 w 293" name="T44"/>
              <a:gd fmla="*/ 95 h 238" name="T45"/>
              <a:gd fmla="*/ 25 w 293" name="T46"/>
              <a:gd fmla="*/ 123 h 238" name="T47"/>
              <a:gd fmla="*/ 50 w 293" name="T48"/>
              <a:gd fmla="*/ 140 h 238" name="T49"/>
              <a:gd fmla="*/ 52 w 293" name="T50"/>
              <a:gd fmla="*/ 145 h 238" name="T51"/>
              <a:gd fmla="*/ 33 w 293" name="T52"/>
              <a:gd fmla="*/ 145 h 238" name="T53"/>
              <a:gd fmla="*/ 41 w 293" name="T54"/>
              <a:gd fmla="*/ 161 h 238" name="T55"/>
              <a:gd fmla="*/ 62 w 293" name="T56"/>
              <a:gd fmla="*/ 179 h 238" name="T57"/>
              <a:gd fmla="*/ 89 w 293" name="T58"/>
              <a:gd fmla="*/ 186 h 238" name="T59"/>
              <a:gd fmla="*/ 73 w 293" name="T60"/>
              <a:gd fmla="*/ 197 h 238" name="T61"/>
              <a:gd fmla="*/ 45 w 293" name="T62"/>
              <a:gd fmla="*/ 208 h 238" name="T63"/>
              <a:gd fmla="*/ 14 w 293" name="T64"/>
              <a:gd fmla="*/ 212 h 238" name="T65"/>
              <a:gd fmla="*/ 0 w 293" name="T66"/>
              <a:gd fmla="*/ 211 h 238" name="T67"/>
              <a:gd fmla="*/ 32 w 293" name="T68"/>
              <a:gd fmla="*/ 227 h 238" name="T69"/>
              <a:gd fmla="*/ 68 w 293" name="T70"/>
              <a:gd fmla="*/ 237 h 238" name="T71"/>
              <a:gd fmla="*/ 93 w 293" name="T72"/>
              <a:gd fmla="*/ 238 h 238" name="T73"/>
              <a:gd fmla="*/ 149 w 293" name="T74"/>
              <a:gd fmla="*/ 229 h 238" name="T75"/>
              <a:gd fmla="*/ 195 w 293" name="T76"/>
              <a:gd fmla="*/ 205 h 238" name="T77"/>
              <a:gd fmla="*/ 229 w 293" name="T78"/>
              <a:gd fmla="*/ 169 h 238" name="T79"/>
              <a:gd fmla="*/ 252 w 293" name="T80"/>
              <a:gd fmla="*/ 127 h 238" name="T81"/>
              <a:gd fmla="*/ 262 w 293" name="T82"/>
              <a:gd fmla="*/ 82 h 238" name="T83"/>
              <a:gd fmla="*/ 263 w 293" name="T84"/>
              <a:gd fmla="*/ 59 h 238" name="T85"/>
              <a:gd fmla="*/ 280 w 293" name="T86"/>
              <a:gd fmla="*/ 45 h 238" name="T87"/>
              <a:gd fmla="*/ 293 w 293" name="T88"/>
              <a:gd fmla="*/ 28 h 23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38" w="293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0488DE63-456C-43E7-AD1F-FC3D7FF75410}"/>
              </a:ext>
            </a:extLst>
          </p:cNvPr>
          <p:cNvSpPr/>
          <p:nvPr/>
        </p:nvSpPr>
        <p:spPr>
          <a:xfrm>
            <a:off x="314307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zh-CN" b="1" lang="en-US" sz="3600">
                <a:solidFill>
                  <a:schemeClr val="accent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12D6CB41-EA99-4198-860A-24AEAB9CFDFF}"/>
              </a:ext>
            </a:extLst>
          </p:cNvPr>
          <p:cNvSpPr/>
          <p:nvPr/>
        </p:nvSpPr>
        <p:spPr>
          <a:xfrm>
            <a:off x="5875427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zh-CN" b="1" lang="en-US" sz="3600">
                <a:solidFill>
                  <a:schemeClr val="accent2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B46E149B-5647-4CC9-9456-D8180FAD6736}"/>
              </a:ext>
            </a:extLst>
          </p:cNvPr>
          <p:cNvSpPr/>
          <p:nvPr/>
        </p:nvSpPr>
        <p:spPr>
          <a:xfrm>
            <a:off x="859443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altLang="zh-CN" b="1" lang="en-US" sz="3600">
                <a:solidFill>
                  <a:schemeClr val="accent3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2F9491F9-5A48-4708-81E7-6234166AA082}"/>
              </a:ext>
            </a:extLst>
          </p:cNvPr>
          <p:cNvGrpSpPr/>
          <p:nvPr/>
        </p:nvGrpSpPr>
        <p:grpSpPr>
          <a:xfrm>
            <a:off x="1770324" y="4873613"/>
            <a:ext cx="2213143" cy="857260"/>
            <a:chOff x="1732858" y="5001250"/>
            <a:chExt cx="2213143" cy="857260"/>
          </a:xfrm>
        </p:grpSpPr>
        <p:sp>
          <p:nvSpPr>
            <p:cNvPr id="13" name="TextBox 29">
              <a:extLst>
                <a:ext uri="{FF2B5EF4-FFF2-40B4-BE49-F238E27FC236}">
                  <a16:creationId xmlns:a16="http://schemas.microsoft.com/office/drawing/2014/main" id="{DA685D52-1C94-4EDE-B891-975BACA91C09}"/>
                </a:ext>
              </a:extLst>
            </p:cNvPr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4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TextBox 30">
              <a:extLst>
                <a:ext uri="{FF2B5EF4-FFF2-40B4-BE49-F238E27FC236}">
                  <a16:creationId xmlns:a16="http://schemas.microsoft.com/office/drawing/2014/main" id="{D35F580C-E2AE-418C-A8FA-440345048B9F}"/>
                </a:ext>
              </a:extLst>
            </p:cNvPr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81E432A0-9250-48D9-B174-C0FAAC3242CB}"/>
              </a:ext>
            </a:extLst>
          </p:cNvPr>
          <p:cNvGrpSpPr/>
          <p:nvPr/>
        </p:nvGrpSpPr>
        <p:grpSpPr>
          <a:xfrm>
            <a:off x="4989428" y="4873613"/>
            <a:ext cx="2213143" cy="857260"/>
            <a:chOff x="1732858" y="5001250"/>
            <a:chExt cx="2213143" cy="857260"/>
          </a:xfrm>
        </p:grpSpPr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E1416807-7319-41F7-BC46-110BDC036FE0}"/>
                </a:ext>
              </a:extLst>
            </p:cNvPr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40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28">
              <a:extLst>
                <a:ext uri="{FF2B5EF4-FFF2-40B4-BE49-F238E27FC236}">
                  <a16:creationId xmlns:a16="http://schemas.microsoft.com/office/drawing/2014/main" id="{B8FF8E28-C700-4A46-9943-59452EA9A173}"/>
                </a:ext>
              </a:extLst>
            </p:cNvPr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716E6EF6-BC58-492F-871D-99C845803742}"/>
              </a:ext>
            </a:extLst>
          </p:cNvPr>
          <p:cNvGrpSpPr/>
          <p:nvPr/>
        </p:nvGrpSpPr>
        <p:grpSpPr>
          <a:xfrm>
            <a:off x="8208532" y="4873613"/>
            <a:ext cx="2213143" cy="857260"/>
            <a:chOff x="1732858" y="5001250"/>
            <a:chExt cx="2213143" cy="857260"/>
          </a:xfrm>
        </p:grpSpPr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6C68EFD0-E499-48AD-8151-3E364875D82C}"/>
                </a:ext>
              </a:extLst>
            </p:cNvPr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40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26">
              <a:extLst>
                <a:ext uri="{FF2B5EF4-FFF2-40B4-BE49-F238E27FC236}">
                  <a16:creationId xmlns:a16="http://schemas.microsoft.com/office/drawing/2014/main" id="{2BC1B386-6A60-4F46-A1A7-6B7932DBA3A3}"/>
                </a:ext>
              </a:extLst>
            </p:cNvPr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0" name="Title 6">
            <a:extLst>
              <a:ext uri="{FF2B5EF4-FFF2-40B4-BE49-F238E27FC236}">
                <a16:creationId xmlns:a16="http://schemas.microsoft.com/office/drawing/2014/main" id="{4BE2772D-D5B6-47E4-B6E3-D8AF11DD96E6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FEAC4683-7477-4CF8-9C57-0EDBB1DDD9CE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2214871282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F6A2277-0F61-4D53-B76F-8CAC15F2E54D}"/>
              </a:ext>
            </a:extLst>
          </p:cNvPr>
          <p:cNvGrpSpPr/>
          <p:nvPr/>
        </p:nvGrpSpPr>
        <p:grpSpPr>
          <a:xfrm>
            <a:off x="4724175" y="1914463"/>
            <a:ext cx="2736304" cy="2754901"/>
            <a:chOff x="4727845" y="2051550"/>
            <a:chExt cx="2736304" cy="2754901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32115FD-EAF0-4CEA-AEF2-A15660D17DA1}"/>
                </a:ext>
              </a:extLst>
            </p:cNvPr>
            <p:cNvGrpSpPr/>
            <p:nvPr/>
          </p:nvGrpSpPr>
          <p:grpSpPr>
            <a:xfrm>
              <a:off x="4727845" y="2051550"/>
              <a:ext cx="2736304" cy="2754901"/>
              <a:chOff x="4205790" y="1525945"/>
              <a:chExt cx="3780419" cy="3806110"/>
            </a:xfrm>
          </p:grpSpPr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5C17C719-A6C5-43EA-9D90-3DD7946839FB}"/>
                  </a:ext>
                </a:extLst>
              </p:cNvPr>
              <p:cNvSpPr/>
              <p:nvPr/>
            </p:nvSpPr>
            <p:spPr bwMode="auto">
              <a:xfrm>
                <a:off x="4875006" y="1525945"/>
                <a:ext cx="1029754" cy="2228557"/>
              </a:xfrm>
              <a:custGeom>
                <a:gdLst>
                  <a:gd fmla="*/ 630070 w 1260140" name="connsiteX0"/>
                  <a:gd fmla="*/ 0 h 2727151" name="connsiteY0"/>
                  <a:gd fmla="*/ 1260140 w 1260140" name="connsiteX1"/>
                  <a:gd fmla="*/ 710927 h 2727151" name="connsiteY1"/>
                  <a:gd fmla="*/ 1080120 w 1260140" name="connsiteX2"/>
                  <a:gd fmla="*/ 710927 h 2727151" name="connsiteY2"/>
                  <a:gd fmla="*/ 1080120 w 1260140" name="connsiteX3"/>
                  <a:gd fmla="*/ 2727151 h 2727151" name="connsiteY3"/>
                  <a:gd fmla="*/ 180020 w 1260140" name="connsiteX4"/>
                  <a:gd fmla="*/ 2727151 h 2727151" name="connsiteY4"/>
                  <a:gd fmla="*/ 180020 w 1260140" name="connsiteX5"/>
                  <a:gd fmla="*/ 710927 h 2727151" name="connsiteY5"/>
                  <a:gd fmla="*/ 0 w 1260140" name="connsiteX6"/>
                  <a:gd fmla="*/ 710927 h 2727151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2727151" w="1260140">
                    <a:moveTo>
                      <a:pt x="630070" y="0"/>
                    </a:moveTo>
                    <a:lnTo>
                      <a:pt x="1260140" y="710927"/>
                    </a:lnTo>
                    <a:lnTo>
                      <a:pt x="1080120" y="710927"/>
                    </a:lnTo>
                    <a:lnTo>
                      <a:pt x="1080120" y="2727151"/>
                    </a:ln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354971DC-1A85-4E9C-A20D-D26C41E6D952}"/>
                  </a:ext>
                </a:extLst>
              </p:cNvPr>
              <p:cNvSpPr/>
              <p:nvPr/>
            </p:nvSpPr>
            <p:spPr bwMode="auto">
              <a:xfrm rot="5400000">
                <a:off x="6357054" y="1625180"/>
                <a:ext cx="1029754" cy="2228557"/>
              </a:xfrm>
              <a:custGeom>
                <a:gdLst>
                  <a:gd fmla="*/ 0 w 1260141" name="connsiteX0"/>
                  <a:gd fmla="*/ 710928 h 2727151" name="connsiteY0"/>
                  <a:gd fmla="*/ 630071 w 1260141" name="connsiteX1"/>
                  <a:gd fmla="*/ 0 h 2727151" name="connsiteY1"/>
                  <a:gd fmla="*/ 1260141 w 1260141" name="connsiteX2"/>
                  <a:gd fmla="*/ 710928 h 2727151" name="connsiteY2"/>
                  <a:gd fmla="*/ 1080121 w 1260141" name="connsiteX3"/>
                  <a:gd fmla="*/ 710928 h 2727151" name="connsiteY3"/>
                  <a:gd fmla="*/ 1080121 w 1260141" name="connsiteX4"/>
                  <a:gd fmla="*/ 2727151 h 2727151" name="connsiteY4"/>
                  <a:gd fmla="*/ 180021 w 1260141" name="connsiteX5"/>
                  <a:gd fmla="*/ 2727151 h 2727151" name="connsiteY5"/>
                  <a:gd fmla="*/ 180021 w 1260141" name="connsiteX6"/>
                  <a:gd fmla="*/ 710928 h 2727151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2727151" w="1260141">
                    <a:moveTo>
                      <a:pt x="0" y="710928"/>
                    </a:moveTo>
                    <a:lnTo>
                      <a:pt x="630071" y="0"/>
                    </a:lnTo>
                    <a:lnTo>
                      <a:pt x="1260141" y="710928"/>
                    </a:lnTo>
                    <a:lnTo>
                      <a:pt x="1080121" y="710928"/>
                    </a:lnTo>
                    <a:lnTo>
                      <a:pt x="1080121" y="2727151"/>
                    </a:lnTo>
                    <a:lnTo>
                      <a:pt x="180021" y="2727151"/>
                    </a:lnTo>
                    <a:lnTo>
                      <a:pt x="180021" y="71092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518D99C4-F712-4227-8327-05678F130A27}"/>
                  </a:ext>
                </a:extLst>
              </p:cNvPr>
              <p:cNvSpPr/>
              <p:nvPr/>
            </p:nvSpPr>
            <p:spPr bwMode="auto">
              <a:xfrm flipH="1" flipV="1">
                <a:off x="6287240" y="3103498"/>
                <a:ext cx="1029754" cy="2228557"/>
              </a:xfrm>
              <a:custGeom>
                <a:gdLst>
                  <a:gd fmla="*/ 1080120 w 1260140" name="connsiteX0"/>
                  <a:gd fmla="*/ 2727151 h 2727151" name="connsiteY0"/>
                  <a:gd fmla="*/ 180020 w 1260140" name="connsiteX1"/>
                  <a:gd fmla="*/ 2727151 h 2727151" name="connsiteY1"/>
                  <a:gd fmla="*/ 180020 w 1260140" name="connsiteX2"/>
                  <a:gd fmla="*/ 710927 h 2727151" name="connsiteY2"/>
                  <a:gd fmla="*/ 0 w 1260140" name="connsiteX3"/>
                  <a:gd fmla="*/ 710927 h 2727151" name="connsiteY3"/>
                  <a:gd fmla="*/ 630070 w 1260140" name="connsiteX4"/>
                  <a:gd fmla="*/ 0 h 2727151" name="connsiteY4"/>
                  <a:gd fmla="*/ 1260140 w 1260140" name="connsiteX5"/>
                  <a:gd fmla="*/ 710927 h 2727151" name="connsiteY5"/>
                  <a:gd fmla="*/ 1080120 w 1260140" name="connsiteX6"/>
                  <a:gd fmla="*/ 710927 h 2727151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2727151" w="1260140">
                    <a:moveTo>
                      <a:pt x="1080120" y="2727151"/>
                    </a:move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lnTo>
                      <a:pt x="630070" y="0"/>
                    </a:lnTo>
                    <a:lnTo>
                      <a:pt x="1260140" y="710927"/>
                    </a:lnTo>
                    <a:lnTo>
                      <a:pt x="1080120" y="710927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D6B63D5E-6DD7-4870-A20F-8742D9F5FBCC}"/>
                  </a:ext>
                </a:extLst>
              </p:cNvPr>
              <p:cNvSpPr/>
              <p:nvPr/>
            </p:nvSpPr>
            <p:spPr bwMode="auto">
              <a:xfrm flipH="1" flipV="1" rot="5400000">
                <a:off x="4805192" y="3004262"/>
                <a:ext cx="1029754" cy="2228558"/>
              </a:xfrm>
              <a:custGeom>
                <a:gdLst>
                  <a:gd fmla="*/ 1080120 w 1260140" name="connsiteX0"/>
                  <a:gd fmla="*/ 710928 h 2727152" name="connsiteY0"/>
                  <a:gd fmla="*/ 1080120 w 1260140" name="connsiteX1"/>
                  <a:gd fmla="*/ 2727152 h 2727152" name="connsiteY1"/>
                  <a:gd fmla="*/ 180020 w 1260140" name="connsiteX2"/>
                  <a:gd fmla="*/ 2727152 h 2727152" name="connsiteY2"/>
                  <a:gd fmla="*/ 180020 w 1260140" name="connsiteX3"/>
                  <a:gd fmla="*/ 710928 h 2727152" name="connsiteY3"/>
                  <a:gd fmla="*/ 1260140 w 1260140" name="connsiteX4"/>
                  <a:gd fmla="*/ 710928 h 2727152" name="connsiteY4"/>
                  <a:gd fmla="*/ 0 w 1260140" name="connsiteX5"/>
                  <a:gd fmla="*/ 710927 h 2727152" name="connsiteY5"/>
                  <a:gd fmla="*/ 630071 w 1260140" name="connsiteX6"/>
                  <a:gd fmla="*/ 0 h 2727152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2727152" w="1260140">
                    <a:moveTo>
                      <a:pt x="1080120" y="710928"/>
                    </a:moveTo>
                    <a:lnTo>
                      <a:pt x="1080120" y="2727152"/>
                    </a:lnTo>
                    <a:lnTo>
                      <a:pt x="180020" y="2727152"/>
                    </a:lnTo>
                    <a:lnTo>
                      <a:pt x="180020" y="710928"/>
                    </a:lnTo>
                    <a:close/>
                    <a:moveTo>
                      <a:pt x="1260140" y="710928"/>
                    </a:moveTo>
                    <a:lnTo>
                      <a:pt x="0" y="710927"/>
                    </a:lnTo>
                    <a:lnTo>
                      <a:pt x="630071" y="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3">
              <a:extLst>
                <a:ext uri="{FF2B5EF4-FFF2-40B4-BE49-F238E27FC236}">
                  <a16:creationId xmlns:a16="http://schemas.microsoft.com/office/drawing/2014/main" id="{1117CD22-AC9D-492A-ACD8-BED8AA54E34F}"/>
                </a:ext>
              </a:extLst>
            </p:cNvPr>
            <p:cNvSpPr txBox="1"/>
            <p:nvPr/>
          </p:nvSpPr>
          <p:spPr>
            <a:xfrm>
              <a:off x="5369962" y="2714984"/>
              <a:ext cx="429886" cy="429838"/>
            </a:xfrm>
            <a:prstGeom prst="rect">
              <a:avLst/>
            </a:prstGeom>
            <a:noFill/>
          </p:spPr>
          <p:txBody>
            <a:bodyPr anchor="ctr" anchorCtr="1" wrap="square">
              <a:norm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1" name="文本框 24">
              <a:extLst>
                <a:ext uri="{FF2B5EF4-FFF2-40B4-BE49-F238E27FC236}">
                  <a16:creationId xmlns:a16="http://schemas.microsoft.com/office/drawing/2014/main" id="{202D868A-4D53-46C0-94F1-1644122AF6B6}"/>
                </a:ext>
              </a:extLst>
            </p:cNvPr>
            <p:cNvSpPr txBox="1"/>
            <p:nvPr/>
          </p:nvSpPr>
          <p:spPr>
            <a:xfrm>
              <a:off x="6392152" y="2714984"/>
              <a:ext cx="429886" cy="429838"/>
            </a:xfrm>
            <a:prstGeom prst="rect">
              <a:avLst/>
            </a:prstGeom>
            <a:noFill/>
          </p:spPr>
          <p:txBody>
            <a:bodyPr anchor="ctr" anchorCtr="1" wrap="square">
              <a:norm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2" name="文本框 25">
              <a:extLst>
                <a:ext uri="{FF2B5EF4-FFF2-40B4-BE49-F238E27FC236}">
                  <a16:creationId xmlns:a16="http://schemas.microsoft.com/office/drawing/2014/main" id="{A9E95A17-F7A1-4609-99CB-4C91F1EBFF40}"/>
                </a:ext>
              </a:extLst>
            </p:cNvPr>
            <p:cNvSpPr txBox="1"/>
            <p:nvPr/>
          </p:nvSpPr>
          <p:spPr>
            <a:xfrm>
              <a:off x="6392152" y="3713177"/>
              <a:ext cx="429886" cy="429838"/>
            </a:xfrm>
            <a:prstGeom prst="rect">
              <a:avLst/>
            </a:prstGeom>
            <a:noFill/>
          </p:spPr>
          <p:txBody>
            <a:bodyPr anchor="ctr" anchorCtr="1" wrap="square">
              <a:norm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3" name="文本框 26">
              <a:extLst>
                <a:ext uri="{FF2B5EF4-FFF2-40B4-BE49-F238E27FC236}">
                  <a16:creationId xmlns:a16="http://schemas.microsoft.com/office/drawing/2014/main" id="{3300CB7E-A1BB-4DA1-B76D-C137B9FF47AE}"/>
                </a:ext>
              </a:extLst>
            </p:cNvPr>
            <p:cNvSpPr txBox="1"/>
            <p:nvPr/>
          </p:nvSpPr>
          <p:spPr>
            <a:xfrm>
              <a:off x="5365509" y="3713177"/>
              <a:ext cx="429886" cy="429838"/>
            </a:xfrm>
            <a:prstGeom prst="rect">
              <a:avLst/>
            </a:prstGeom>
            <a:noFill/>
          </p:spPr>
          <p:txBody>
            <a:bodyPr anchor="ctr" anchorCtr="1" wrap="square">
              <a:norm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C2802CA-A54F-4792-BC53-D47000F7CDA6}"/>
              </a:ext>
            </a:extLst>
          </p:cNvPr>
          <p:cNvGrpSpPr/>
          <p:nvPr/>
        </p:nvGrpSpPr>
        <p:grpSpPr>
          <a:xfrm>
            <a:off x="6320988" y="4787682"/>
            <a:ext cx="576064" cy="576064"/>
            <a:chOff x="6320988" y="4787682"/>
            <a:chExt cx="576064" cy="576064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C44A68C-CA4C-47B4-A70D-9CE3E85D7D7D}"/>
                </a:ext>
              </a:extLst>
            </p:cNvPr>
            <p:cNvSpPr/>
            <p:nvPr/>
          </p:nvSpPr>
          <p:spPr bwMode="auto">
            <a:xfrm>
              <a:off x="6320988" y="4787682"/>
              <a:ext cx="576064" cy="57606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D19948D5-FAC9-4001-BD3F-7C0AC000E97C}"/>
                </a:ext>
              </a:extLst>
            </p:cNvPr>
            <p:cNvSpPr/>
            <p:nvPr/>
          </p:nvSpPr>
          <p:spPr>
            <a:xfrm>
              <a:off x="6462429" y="4929123"/>
              <a:ext cx="293182" cy="29318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5E30557-4A0B-4AD2-A7D1-320771EDAA1F}"/>
              </a:ext>
            </a:extLst>
          </p:cNvPr>
          <p:cNvGrpSpPr/>
          <p:nvPr/>
        </p:nvGrpSpPr>
        <p:grpSpPr>
          <a:xfrm>
            <a:off x="7612620" y="2500534"/>
            <a:ext cx="576064" cy="576064"/>
            <a:chOff x="7612620" y="2500534"/>
            <a:chExt cx="576064" cy="576064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547AB296-94B3-4ACD-A26D-E26A800F08A9}"/>
                </a:ext>
              </a:extLst>
            </p:cNvPr>
            <p:cNvSpPr/>
            <p:nvPr/>
          </p:nvSpPr>
          <p:spPr bwMode="auto">
            <a:xfrm>
              <a:off x="7612620" y="2500534"/>
              <a:ext cx="576064" cy="57606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5C05A5A3-6F3B-482E-8594-94CA2D1077CF}"/>
                </a:ext>
              </a:extLst>
            </p:cNvPr>
            <p:cNvSpPr/>
            <p:nvPr/>
          </p:nvSpPr>
          <p:spPr bwMode="auto">
            <a:xfrm>
              <a:off x="7754061" y="2641975"/>
              <a:ext cx="293182" cy="293182"/>
            </a:xfrm>
            <a:custGeom>
              <a:gdLst>
                <a:gd fmla="*/ 116 w 232" name="T0"/>
                <a:gd fmla="*/ 0 h 232" name="T1"/>
                <a:gd fmla="*/ 0 w 232" name="T2"/>
                <a:gd fmla="*/ 116 h 232" name="T3"/>
                <a:gd fmla="*/ 116 w 232" name="T4"/>
                <a:gd fmla="*/ 232 h 232" name="T5"/>
                <a:gd fmla="*/ 232 w 232" name="T6"/>
                <a:gd fmla="*/ 116 h 232" name="T7"/>
                <a:gd fmla="*/ 116 w 232" name="T8"/>
                <a:gd fmla="*/ 0 h 232" name="T9"/>
                <a:gd fmla="*/ 129 w 232" name="T10"/>
                <a:gd fmla="*/ 208 h 232" name="T11"/>
                <a:gd fmla="*/ 129 w 232" name="T12"/>
                <a:gd fmla="*/ 190 h 232" name="T13"/>
                <a:gd fmla="*/ 117 w 232" name="T14"/>
                <a:gd fmla="*/ 178 h 232" name="T15"/>
                <a:gd fmla="*/ 105 w 232" name="T16"/>
                <a:gd fmla="*/ 190 h 232" name="T17"/>
                <a:gd fmla="*/ 105 w 232" name="T18"/>
                <a:gd fmla="*/ 208 h 232" name="T19"/>
                <a:gd fmla="*/ 25 w 232" name="T20"/>
                <a:gd fmla="*/ 129 h 232" name="T21"/>
                <a:gd fmla="*/ 42 w 232" name="T22"/>
                <a:gd fmla="*/ 129 h 232" name="T23"/>
                <a:gd fmla="*/ 53 w 232" name="T24"/>
                <a:gd fmla="*/ 117 h 232" name="T25"/>
                <a:gd fmla="*/ 42 w 232" name="T26"/>
                <a:gd fmla="*/ 105 h 232" name="T27"/>
                <a:gd fmla="*/ 24 w 232" name="T28"/>
                <a:gd fmla="*/ 105 h 232" name="T29"/>
                <a:gd fmla="*/ 104 w 232" name="T30"/>
                <a:gd fmla="*/ 25 h 232" name="T31"/>
                <a:gd fmla="*/ 104 w 232" name="T32"/>
                <a:gd fmla="*/ 41 h 232" name="T33"/>
                <a:gd fmla="*/ 116 w 232" name="T34"/>
                <a:gd fmla="*/ 53 h 232" name="T35"/>
                <a:gd fmla="*/ 128 w 232" name="T36"/>
                <a:gd fmla="*/ 41 h 232" name="T37"/>
                <a:gd fmla="*/ 128 w 232" name="T38"/>
                <a:gd fmla="*/ 25 h 232" name="T39"/>
                <a:gd fmla="*/ 208 w 232" name="T40"/>
                <a:gd fmla="*/ 104 h 232" name="T41"/>
                <a:gd fmla="*/ 190 w 232" name="T42"/>
                <a:gd fmla="*/ 104 h 232" name="T43"/>
                <a:gd fmla="*/ 179 w 232" name="T44"/>
                <a:gd fmla="*/ 116 h 232" name="T45"/>
                <a:gd fmla="*/ 190 w 232" name="T46"/>
                <a:gd fmla="*/ 128 h 232" name="T47"/>
                <a:gd fmla="*/ 208 w 232" name="T48"/>
                <a:gd fmla="*/ 128 h 232" name="T49"/>
                <a:gd fmla="*/ 129 w 232" name="T50"/>
                <a:gd fmla="*/ 208 h 232" name="T51"/>
                <a:gd fmla="*/ 124 w 232" name="T52"/>
                <a:gd fmla="*/ 94 h 232" name="T53"/>
                <a:gd fmla="*/ 70 w 232" name="T54"/>
                <a:gd fmla="*/ 69 h 232" name="T55"/>
                <a:gd fmla="*/ 94 w 232" name="T56"/>
                <a:gd fmla="*/ 124 h 232" name="T57"/>
                <a:gd fmla="*/ 109 w 232" name="T58"/>
                <a:gd fmla="*/ 138 h 232" name="T59"/>
                <a:gd fmla="*/ 163 w 232" name="T60"/>
                <a:gd fmla="*/ 163 h 232" name="T61"/>
                <a:gd fmla="*/ 138 w 232" name="T62"/>
                <a:gd fmla="*/ 108 h 232" name="T63"/>
                <a:gd fmla="*/ 124 w 232" name="T64"/>
                <a:gd fmla="*/ 94 h 232" name="T65"/>
                <a:gd fmla="*/ 123 w 232" name="T66"/>
                <a:gd fmla="*/ 123 h 232" name="T67"/>
                <a:gd fmla="*/ 110 w 232" name="T68"/>
                <a:gd fmla="*/ 123 h 232" name="T69"/>
                <a:gd fmla="*/ 110 w 232" name="T70"/>
                <a:gd fmla="*/ 109 h 232" name="T71"/>
                <a:gd fmla="*/ 123 w 232" name="T72"/>
                <a:gd fmla="*/ 109 h 232" name="T73"/>
                <a:gd fmla="*/ 123 w 232" name="T74"/>
                <a:gd fmla="*/ 123 h 23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31" w="231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8220BD7-F08F-4787-A497-CFE55FEA61D8}"/>
              </a:ext>
            </a:extLst>
          </p:cNvPr>
          <p:cNvGrpSpPr/>
          <p:nvPr/>
        </p:nvGrpSpPr>
        <p:grpSpPr>
          <a:xfrm>
            <a:off x="5294345" y="1220080"/>
            <a:ext cx="576064" cy="576064"/>
            <a:chOff x="5294345" y="1220080"/>
            <a:chExt cx="576064" cy="576064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F66C02FB-2A49-4685-BE03-CDD8E52121C7}"/>
                </a:ext>
              </a:extLst>
            </p:cNvPr>
            <p:cNvSpPr/>
            <p:nvPr/>
          </p:nvSpPr>
          <p:spPr bwMode="auto">
            <a:xfrm>
              <a:off x="5294345" y="1220080"/>
              <a:ext cx="576064" cy="5760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03079572-9600-4CBA-8722-42F1878D4372}"/>
                </a:ext>
              </a:extLst>
            </p:cNvPr>
            <p:cNvSpPr/>
            <p:nvPr/>
          </p:nvSpPr>
          <p:spPr bwMode="auto">
            <a:xfrm>
              <a:off x="5435786" y="1361521"/>
              <a:ext cx="293182" cy="293182"/>
            </a:xfrm>
            <a:custGeom>
              <a:gdLst>
                <a:gd fmla="+- 0 10800 98" name="T0"/>
                <a:gd fmla="*/ T0 w 21404" name="T1"/>
                <a:gd fmla="+- 0 10864 128" name="T2"/>
                <a:gd fmla="*/ 10864 h 21472" name="T3"/>
                <a:gd fmla="+- 0 10800 98" name="T4"/>
                <a:gd fmla="*/ T4 w 21404" name="T5"/>
                <a:gd fmla="+- 0 10864 128" name="T6"/>
                <a:gd fmla="*/ 10864 h 21472" name="T7"/>
                <a:gd fmla="+- 0 10800 98" name="T8"/>
                <a:gd fmla="*/ T8 w 21404" name="T9"/>
                <a:gd fmla="+- 0 10864 128" name="T10"/>
                <a:gd fmla="*/ 10864 h 21472" name="T11"/>
                <a:gd fmla="+- 0 10800 98" name="T12"/>
                <a:gd fmla="*/ T12 w 21404" name="T13"/>
                <a:gd fmla="+- 0 10864 128" name="T14"/>
                <a:gd fmla="*/ 10864 h 21472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472" w="21404">
                  <a:moveTo>
                    <a:pt x="3386" y="13932"/>
                  </a:moveTo>
                  <a:cubicBezTo>
                    <a:pt x="4126" y="16483"/>
                    <a:pt x="4518" y="17503"/>
                    <a:pt x="6826" y="18467"/>
                  </a:cubicBezTo>
                  <a:cubicBezTo>
                    <a:pt x="8742" y="19998"/>
                    <a:pt x="9918" y="21472"/>
                    <a:pt x="10702" y="21472"/>
                  </a:cubicBezTo>
                  <a:cubicBezTo>
                    <a:pt x="11486" y="21472"/>
                    <a:pt x="12662" y="19998"/>
                    <a:pt x="14578" y="18978"/>
                  </a:cubicBezTo>
                  <a:cubicBezTo>
                    <a:pt x="16886" y="17503"/>
                    <a:pt x="16102" y="17503"/>
                    <a:pt x="16886" y="14499"/>
                  </a:cubicBezTo>
                  <a:cubicBezTo>
                    <a:pt x="10702" y="18467"/>
                    <a:pt x="10702" y="18467"/>
                    <a:pt x="10702" y="18467"/>
                  </a:cubicBezTo>
                  <a:lnTo>
                    <a:pt x="3386" y="13932"/>
                  </a:lnTo>
                  <a:close/>
                  <a:moveTo>
                    <a:pt x="21110" y="6902"/>
                  </a:moveTo>
                  <a:cubicBezTo>
                    <a:pt x="11834" y="382"/>
                    <a:pt x="11834" y="382"/>
                    <a:pt x="11834" y="382"/>
                  </a:cubicBezTo>
                  <a:cubicBezTo>
                    <a:pt x="11486" y="-128"/>
                    <a:pt x="10310" y="-128"/>
                    <a:pt x="9526" y="382"/>
                  </a:cubicBezTo>
                  <a:cubicBezTo>
                    <a:pt x="294" y="6902"/>
                    <a:pt x="294" y="6902"/>
                    <a:pt x="294" y="6902"/>
                  </a:cubicBezTo>
                  <a:cubicBezTo>
                    <a:pt x="-98" y="7412"/>
                    <a:pt x="-98" y="7922"/>
                    <a:pt x="294" y="8943"/>
                  </a:cubicBezTo>
                  <a:cubicBezTo>
                    <a:pt x="9526" y="15463"/>
                    <a:pt x="9526" y="15463"/>
                    <a:pt x="9526" y="15463"/>
                  </a:cubicBezTo>
                  <a:cubicBezTo>
                    <a:pt x="10310" y="15973"/>
                    <a:pt x="11486" y="15973"/>
                    <a:pt x="11834" y="15463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1486" y="8943"/>
                    <a:pt x="11486" y="8943"/>
                    <a:pt x="11486" y="8943"/>
                  </a:cubicBezTo>
                  <a:cubicBezTo>
                    <a:pt x="11094" y="8943"/>
                    <a:pt x="11094" y="9396"/>
                    <a:pt x="10702" y="9396"/>
                  </a:cubicBezTo>
                  <a:cubicBezTo>
                    <a:pt x="9526" y="9396"/>
                    <a:pt x="8742" y="8433"/>
                    <a:pt x="8742" y="7412"/>
                  </a:cubicBezTo>
                  <a:cubicBezTo>
                    <a:pt x="8742" y="6902"/>
                    <a:pt x="9526" y="5938"/>
                    <a:pt x="10702" y="5938"/>
                  </a:cubicBezTo>
                  <a:cubicBezTo>
                    <a:pt x="11486" y="5938"/>
                    <a:pt x="12270" y="6392"/>
                    <a:pt x="12662" y="6902"/>
                  </a:cubicBezTo>
                  <a:cubicBezTo>
                    <a:pt x="19194" y="9907"/>
                    <a:pt x="19194" y="9907"/>
                    <a:pt x="19194" y="9907"/>
                  </a:cubicBezTo>
                  <a:cubicBezTo>
                    <a:pt x="21110" y="8943"/>
                    <a:pt x="21110" y="8943"/>
                    <a:pt x="21110" y="8943"/>
                  </a:cubicBezTo>
                  <a:cubicBezTo>
                    <a:pt x="21502" y="7922"/>
                    <a:pt x="21502" y="7412"/>
                    <a:pt x="21110" y="6902"/>
                  </a:cubicBezTo>
                  <a:close/>
                  <a:moveTo>
                    <a:pt x="18410" y="19488"/>
                  </a:moveTo>
                  <a:cubicBezTo>
                    <a:pt x="18018" y="19998"/>
                    <a:pt x="19586" y="20508"/>
                    <a:pt x="19978" y="18978"/>
                  </a:cubicBezTo>
                  <a:cubicBezTo>
                    <a:pt x="20326" y="11948"/>
                    <a:pt x="19194" y="9907"/>
                    <a:pt x="19194" y="9907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7670" y="10927"/>
                    <a:pt x="19194" y="12458"/>
                    <a:pt x="18410" y="194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D35A8DF-C7E4-4CA0-AA44-89FD6F387381}"/>
              </a:ext>
            </a:extLst>
          </p:cNvPr>
          <p:cNvGrpSpPr/>
          <p:nvPr/>
        </p:nvGrpSpPr>
        <p:grpSpPr>
          <a:xfrm>
            <a:off x="3995977" y="3498727"/>
            <a:ext cx="576064" cy="576064"/>
            <a:chOff x="3995977" y="3498727"/>
            <a:chExt cx="576064" cy="576064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45656D7-F009-4898-9054-BA587DF31837}"/>
                </a:ext>
              </a:extLst>
            </p:cNvPr>
            <p:cNvSpPr/>
            <p:nvPr/>
          </p:nvSpPr>
          <p:spPr bwMode="auto">
            <a:xfrm>
              <a:off x="3995977" y="3498727"/>
              <a:ext cx="576064" cy="57606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13D02966-F49A-4716-8026-BC6DA6B1E3B4}"/>
                </a:ext>
              </a:extLst>
            </p:cNvPr>
            <p:cNvSpPr/>
            <p:nvPr/>
          </p:nvSpPr>
          <p:spPr bwMode="auto">
            <a:xfrm>
              <a:off x="4137418" y="3640168"/>
              <a:ext cx="293182" cy="2931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07EDAB3-B2DE-4CEB-BBC8-29527A1B4B36}"/>
              </a:ext>
            </a:extLst>
          </p:cNvPr>
          <p:cNvGrpSpPr/>
          <p:nvPr/>
        </p:nvGrpSpPr>
        <p:grpSpPr>
          <a:xfrm>
            <a:off x="6006214" y="1218273"/>
            <a:ext cx="2041029" cy="857260"/>
            <a:chOff x="1732858" y="5001250"/>
            <a:chExt cx="2213143" cy="857260"/>
          </a:xfrm>
        </p:grpSpPr>
        <p:sp>
          <p:nvSpPr>
            <p:cNvPr id="19" name="文本框 39">
              <a:extLst>
                <a:ext uri="{FF2B5EF4-FFF2-40B4-BE49-F238E27FC236}">
                  <a16:creationId xmlns:a16="http://schemas.microsoft.com/office/drawing/2014/main" id="{9B532B44-4E35-4EFC-A395-B273541272E8}"/>
                </a:ext>
              </a:extLst>
            </p:cNvPr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lvl="1" marL="0"/>
              <a:r>
                <a:rPr altLang="en-US" b="1" lang="zh-CN" sz="14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文本框 40">
              <a:extLst>
                <a:ext uri="{FF2B5EF4-FFF2-40B4-BE49-F238E27FC236}">
                  <a16:creationId xmlns:a16="http://schemas.microsoft.com/office/drawing/2014/main" id="{F1B17FA8-57FC-41D9-9147-24749D310677}"/>
                </a:ext>
              </a:extLst>
            </p:cNvPr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2BB2616-E1BC-411E-BEC4-31D755C32EA9}"/>
              </a:ext>
            </a:extLst>
          </p:cNvPr>
          <p:cNvGrpSpPr/>
          <p:nvPr/>
        </p:nvGrpSpPr>
        <p:grpSpPr>
          <a:xfrm>
            <a:off x="8332754" y="2500534"/>
            <a:ext cx="2041029" cy="857260"/>
            <a:chOff x="1732858" y="5001250"/>
            <a:chExt cx="2213143" cy="857260"/>
          </a:xfrm>
        </p:grpSpPr>
        <p:sp>
          <p:nvSpPr>
            <p:cNvPr id="17" name="文本框 42">
              <a:extLst>
                <a:ext uri="{FF2B5EF4-FFF2-40B4-BE49-F238E27FC236}">
                  <a16:creationId xmlns:a16="http://schemas.microsoft.com/office/drawing/2014/main" id="{F4AAC5E0-9EAE-4621-93DE-7C5435B05FFF}"/>
                </a:ext>
              </a:extLst>
            </p:cNvPr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lvl="1" marL="0"/>
              <a:r>
                <a:rPr altLang="en-US" b="1" lang="zh-CN" sz="140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文本框 43">
              <a:extLst>
                <a:ext uri="{FF2B5EF4-FFF2-40B4-BE49-F238E27FC236}">
                  <a16:creationId xmlns:a16="http://schemas.microsoft.com/office/drawing/2014/main" id="{446BCF75-14A1-4D2C-BEB9-0F5674AC4572}"/>
                </a:ext>
              </a:extLst>
            </p:cNvPr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9BF55B-AC27-45FE-9F48-24DC74B98542}"/>
              </a:ext>
            </a:extLst>
          </p:cNvPr>
          <p:cNvGrpSpPr/>
          <p:nvPr/>
        </p:nvGrpSpPr>
        <p:grpSpPr>
          <a:xfrm>
            <a:off x="4156747" y="4782467"/>
            <a:ext cx="2041029" cy="857260"/>
            <a:chOff x="1732858" y="5001250"/>
            <a:chExt cx="2213143" cy="857260"/>
          </a:xfrm>
        </p:grpSpPr>
        <p:sp>
          <p:nvSpPr>
            <p:cNvPr id="15" name="文本框 45">
              <a:extLst>
                <a:ext uri="{FF2B5EF4-FFF2-40B4-BE49-F238E27FC236}">
                  <a16:creationId xmlns:a16="http://schemas.microsoft.com/office/drawing/2014/main" id="{5F60D2A2-7612-411A-9D0D-34732D1CFCCE}"/>
                </a:ext>
              </a:extLst>
            </p:cNvPr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r" lvl="1" marL="0"/>
              <a:r>
                <a:rPr altLang="en-US" b="1" lang="zh-CN" sz="140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文本框 46">
              <a:extLst>
                <a:ext uri="{FF2B5EF4-FFF2-40B4-BE49-F238E27FC236}">
                  <a16:creationId xmlns:a16="http://schemas.microsoft.com/office/drawing/2014/main" id="{F35A15FF-EEFE-4F47-808C-B029C4DA5AD6}"/>
                </a:ext>
              </a:extLst>
            </p:cNvPr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B6E282D-7F5C-407C-84D0-5AD03EAB9D24}"/>
              </a:ext>
            </a:extLst>
          </p:cNvPr>
          <p:cNvGrpSpPr/>
          <p:nvPr/>
        </p:nvGrpSpPr>
        <p:grpSpPr>
          <a:xfrm>
            <a:off x="1818217" y="3498727"/>
            <a:ext cx="2041029" cy="857260"/>
            <a:chOff x="1732858" y="5001250"/>
            <a:chExt cx="2213143" cy="857260"/>
          </a:xfrm>
        </p:grpSpPr>
        <p:sp>
          <p:nvSpPr>
            <p:cNvPr id="13" name="文本框 48">
              <a:extLst>
                <a:ext uri="{FF2B5EF4-FFF2-40B4-BE49-F238E27FC236}">
                  <a16:creationId xmlns:a16="http://schemas.microsoft.com/office/drawing/2014/main" id="{2F48867C-980E-4E8C-AF89-D6E80138C294}"/>
                </a:ext>
              </a:extLst>
            </p:cNvPr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r" lvl="1" marL="0"/>
              <a:r>
                <a:rPr altLang="en-US" b="1" lang="zh-CN" sz="140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文本框 49">
              <a:extLst>
                <a:ext uri="{FF2B5EF4-FFF2-40B4-BE49-F238E27FC236}">
                  <a16:creationId xmlns:a16="http://schemas.microsoft.com/office/drawing/2014/main" id="{5CE86DF5-84B2-44BA-A55E-5E46E6619736}"/>
                </a:ext>
              </a:extLst>
            </p:cNvPr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0" rIns="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8" name="Title 6">
            <a:extLst>
              <a:ext uri="{FF2B5EF4-FFF2-40B4-BE49-F238E27FC236}">
                <a16:creationId xmlns:a16="http://schemas.microsoft.com/office/drawing/2014/main" id="{29269364-A55E-4D87-8624-78A948CAC290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AB92B5-E43C-48F4-B68E-AFF67D0CDB2D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58996319"/>
      </p:ext>
    </p:extLst>
  </p:cSld>
  <p:clrMapOvr>
    <a:masterClrMapping/>
  </p:clrMapOvr>
  <mc:AlternateContent>
    <mc:Choice Requires="p14">
      <p:transition p14:dur="3900"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25">
            <a:extLst>
              <a:ext uri="{FF2B5EF4-FFF2-40B4-BE49-F238E27FC236}">
                <a16:creationId xmlns:a16="http://schemas.microsoft.com/office/drawing/2014/main" id="{286CBE33-7D66-41F4-8441-09771E858EC3}"/>
              </a:ext>
            </a:extLst>
          </p:cNvPr>
          <p:cNvGrpSpPr/>
          <p:nvPr/>
        </p:nvGrpSpPr>
        <p:grpSpPr>
          <a:xfrm>
            <a:off x="5231904" y="1232756"/>
            <a:ext cx="2737172" cy="2906696"/>
            <a:chOff x="6290203" y="1210379"/>
            <a:chExt cx="2737172" cy="2906696"/>
          </a:xfrm>
        </p:grpSpPr>
        <p:sp>
          <p:nvSpPr>
            <p:cNvPr id="24" name="Freeform: Shape 4">
              <a:extLst>
                <a:ext uri="{FF2B5EF4-FFF2-40B4-BE49-F238E27FC236}">
                  <a16:creationId xmlns:a16="http://schemas.microsoft.com/office/drawing/2014/main" id="{763A024B-14E0-4101-9C2C-84BE677B5C6A}"/>
                </a:ext>
              </a:extLst>
            </p:cNvPr>
            <p:cNvSpPr/>
            <p:nvPr/>
          </p:nvSpPr>
          <p:spPr bwMode="auto">
            <a:xfrm rot="2700000">
              <a:off x="7988290" y="3077990"/>
              <a:ext cx="1402709" cy="675461"/>
            </a:xfrm>
            <a:custGeom>
              <a:gdLst>
                <a:gd fmla="*/ 0 w 1273" name="T0"/>
                <a:gd fmla="*/ 0 h 613" name="T1"/>
                <a:gd fmla="*/ 1273 w 1273" name="T2"/>
                <a:gd fmla="*/ 613 h 613" name="T3"/>
                <a:gd fmla="*/ 985 w 1273" name="T4"/>
                <a:gd fmla="*/ 52 h 613" name="T5"/>
                <a:gd fmla="*/ 0 w 1273" name="T6"/>
                <a:gd fmla="*/ 0 h 6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13" w="127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5">
              <a:extLst>
                <a:ext uri="{FF2B5EF4-FFF2-40B4-BE49-F238E27FC236}">
                  <a16:creationId xmlns:a16="http://schemas.microsoft.com/office/drawing/2014/main" id="{3B8D23F1-88AB-499B-8562-1368D6175E61}"/>
                </a:ext>
              </a:extLst>
            </p:cNvPr>
            <p:cNvSpPr/>
            <p:nvPr/>
          </p:nvSpPr>
          <p:spPr bwMode="auto">
            <a:xfrm rot="2700000">
              <a:off x="7104069" y="2256328"/>
              <a:ext cx="2402126" cy="776835"/>
            </a:xfrm>
            <a:custGeom>
              <a:gdLst>
                <a:gd fmla="*/ 0 w 2180" name="T0"/>
                <a:gd fmla="*/ 705 h 705" name="T1"/>
                <a:gd fmla="*/ 2180 w 2180" name="T2"/>
                <a:gd fmla="*/ 346 h 705" name="T3"/>
                <a:gd fmla="*/ 1588 w 2180" name="T4"/>
                <a:gd fmla="*/ 0 h 705" name="T5"/>
                <a:gd fmla="*/ 0 w 2180" name="T6"/>
                <a:gd fmla="*/ 705 h 7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05" w="2180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6">
              <a:extLst>
                <a:ext uri="{FF2B5EF4-FFF2-40B4-BE49-F238E27FC236}">
                  <a16:creationId xmlns:a16="http://schemas.microsoft.com/office/drawing/2014/main" id="{C2ACCF19-1B70-44F9-808C-E041E55DE3F5}"/>
                </a:ext>
              </a:extLst>
            </p:cNvPr>
            <p:cNvSpPr/>
            <p:nvPr/>
          </p:nvSpPr>
          <p:spPr bwMode="auto">
            <a:xfrm rot="2700000">
              <a:off x="7156745" y="1974269"/>
              <a:ext cx="1970699" cy="442920"/>
            </a:xfrm>
            <a:custGeom>
              <a:gdLst>
                <a:gd fmla="*/ 0 w 1785" name="T0"/>
                <a:gd fmla="*/ 397 h 397" name="T1"/>
                <a:gd fmla="*/ 1785 w 1785" name="T2"/>
                <a:gd fmla="*/ 34 h 397" name="T3"/>
                <a:gd fmla="*/ 919 w 1785" name="T4"/>
                <a:gd fmla="*/ 0 h 397" name="T5"/>
                <a:gd fmla="*/ 0 w 1785" name="T6"/>
                <a:gd fmla="*/ 397 h 397" name="T7"/>
                <a:gd fmla="*/ 0 w 10356" name="connsiteX0"/>
                <a:gd fmla="*/ 10000 h 10125" name="connsiteY0"/>
                <a:gd fmla="*/ 5420 w 10356" name="connsiteX1"/>
                <a:gd fmla="*/ 5932 h 10125" name="connsiteY1"/>
                <a:gd fmla="*/ 10354 w 10356" name="connsiteX2"/>
                <a:gd fmla="*/ 806 h 10125" name="connsiteY2"/>
                <a:gd fmla="*/ 5321 w 10356" name="connsiteX3"/>
                <a:gd fmla="*/ 0 h 10125" name="connsiteY3"/>
                <a:gd fmla="*/ 0 w 10356" name="connsiteX4"/>
                <a:gd fmla="*/ 10000 h 101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125" w="10356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7">
              <a:extLst>
                <a:ext uri="{FF2B5EF4-FFF2-40B4-BE49-F238E27FC236}">
                  <a16:creationId xmlns:a16="http://schemas.microsoft.com/office/drawing/2014/main" id="{55D8E325-DEC4-4A20-B974-683D98E282B8}"/>
                </a:ext>
              </a:extLst>
            </p:cNvPr>
            <p:cNvSpPr/>
            <p:nvPr/>
          </p:nvSpPr>
          <p:spPr bwMode="auto">
            <a:xfrm rot="2700000">
              <a:off x="6881080" y="1893763"/>
              <a:ext cx="1966878" cy="1153683"/>
            </a:xfrm>
            <a:custGeom>
              <a:gdLst>
                <a:gd fmla="*/ 395 w 1785" name="T0"/>
                <a:gd fmla="*/ 1047 h 1047" name="T1"/>
                <a:gd fmla="*/ 1785 w 1785" name="T2"/>
                <a:gd fmla="*/ 0 h 1047" name="T3"/>
                <a:gd fmla="*/ 0 w 1785" name="T4"/>
                <a:gd fmla="*/ 363 h 1047" name="T5"/>
                <a:gd fmla="*/ 395 w 1785" name="T6"/>
                <a:gd fmla="*/ 1047 h 104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47" w="1785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DA845F8F-01AA-43BB-99F0-5C66C7828A3F}"/>
                </a:ext>
              </a:extLst>
            </p:cNvPr>
            <p:cNvSpPr/>
            <p:nvPr/>
          </p:nvSpPr>
          <p:spPr bwMode="auto">
            <a:xfrm rot="2700000">
              <a:off x="6456760" y="1171643"/>
              <a:ext cx="1258142" cy="1591256"/>
            </a:xfrm>
            <a:custGeom>
              <a:gdLst>
                <a:gd fmla="*/ 982 w 982" name="T0"/>
                <a:gd fmla="*/ 1242 h 1242" name="T1"/>
                <a:gd fmla="*/ 0 w 982" name="T2"/>
                <a:gd fmla="*/ 981 h 1242" name="T3"/>
                <a:gd fmla="*/ 265 w 982" name="T4"/>
                <a:gd fmla="*/ 0 h 1242" name="T5"/>
                <a:gd fmla="*/ 982 w 982" name="T6"/>
                <a:gd fmla="*/ 1242 h 12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42" w="98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TextBox 9">
            <a:extLst>
              <a:ext uri="{FF2B5EF4-FFF2-40B4-BE49-F238E27FC236}">
                <a16:creationId xmlns:a16="http://schemas.microsoft.com/office/drawing/2014/main" id="{BF863EC2-48A2-4EAA-A647-8D3FAE2F49DD}"/>
              </a:ext>
            </a:extLst>
          </p:cNvPr>
          <p:cNvSpPr txBox="1"/>
          <p:nvPr/>
        </p:nvSpPr>
        <p:spPr bwMode="auto">
          <a:xfrm>
            <a:off x="4936655" y="3405157"/>
            <a:ext cx="2308324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ctr" bIns="0" lIns="0" rIns="0" tIns="0" wrap="none">
            <a:normAutofit/>
            <a:sp3d/>
          </a:bodyPr>
          <a:lstStyle/>
          <a:p>
            <a:pPr algn="ctr">
              <a:defRPr/>
            </a:pPr>
            <a:r>
              <a:rPr altLang="en-US" b="1" lang="zh-CN" sz="3000"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A84B239E-1AE5-4987-B4B3-7F54140777E2}"/>
              </a:ext>
            </a:extLst>
          </p:cNvPr>
          <p:cNvGrpSpPr/>
          <p:nvPr/>
        </p:nvGrpSpPr>
        <p:grpSpPr>
          <a:xfrm>
            <a:off x="4212557" y="3072063"/>
            <a:ext cx="2737172" cy="2906695"/>
            <a:chOff x="5270856" y="3049686"/>
            <a:chExt cx="2737172" cy="2906695"/>
          </a:xfrm>
        </p:grpSpPr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2E844C62-771A-4868-8635-E89BF4DADC16}"/>
                </a:ext>
              </a:extLst>
            </p:cNvPr>
            <p:cNvSpPr/>
            <p:nvPr/>
          </p:nvSpPr>
          <p:spPr bwMode="auto">
            <a:xfrm flipH="1" flipV="1" rot="2700000">
              <a:off x="4907232" y="3413310"/>
              <a:ext cx="1402709" cy="675461"/>
            </a:xfrm>
            <a:custGeom>
              <a:gdLst>
                <a:gd fmla="*/ 0 w 1273" name="T0"/>
                <a:gd fmla="*/ 0 h 613" name="T1"/>
                <a:gd fmla="*/ 1273 w 1273" name="T2"/>
                <a:gd fmla="*/ 613 h 613" name="T3"/>
                <a:gd fmla="*/ 985 w 1273" name="T4"/>
                <a:gd fmla="*/ 52 h 613" name="T5"/>
                <a:gd fmla="*/ 0 w 1273" name="T6"/>
                <a:gd fmla="*/ 0 h 6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13" w="127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5485375E-79C8-4660-9F3B-8B85C07BB160}"/>
                </a:ext>
              </a:extLst>
            </p:cNvPr>
            <p:cNvSpPr/>
            <p:nvPr/>
          </p:nvSpPr>
          <p:spPr bwMode="auto">
            <a:xfrm flipH="1" flipV="1" rot="2700000">
              <a:off x="4792037" y="4133598"/>
              <a:ext cx="2402125" cy="776836"/>
            </a:xfrm>
            <a:custGeom>
              <a:gdLst>
                <a:gd fmla="*/ 0 w 2180" name="T0"/>
                <a:gd fmla="*/ 705 h 705" name="T1"/>
                <a:gd fmla="*/ 2180 w 2180" name="T2"/>
                <a:gd fmla="*/ 346 h 705" name="T3"/>
                <a:gd fmla="*/ 1588 w 2180" name="T4"/>
                <a:gd fmla="*/ 0 h 705" name="T5"/>
                <a:gd fmla="*/ 0 w 2180" name="T6"/>
                <a:gd fmla="*/ 705 h 7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05" w="2180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31895F75-5B06-4CCD-BDC9-7ACDCDE87B79}"/>
                </a:ext>
              </a:extLst>
            </p:cNvPr>
            <p:cNvSpPr/>
            <p:nvPr/>
          </p:nvSpPr>
          <p:spPr bwMode="auto">
            <a:xfrm flipH="1" flipV="1" rot="2700000">
              <a:off x="5170787" y="4749572"/>
              <a:ext cx="1970698" cy="442920"/>
            </a:xfrm>
            <a:custGeom>
              <a:gdLst>
                <a:gd fmla="*/ 0 w 1785" name="T0"/>
                <a:gd fmla="*/ 397 h 397" name="T1"/>
                <a:gd fmla="*/ 1785 w 1785" name="T2"/>
                <a:gd fmla="*/ 34 h 397" name="T3"/>
                <a:gd fmla="*/ 919 w 1785" name="T4"/>
                <a:gd fmla="*/ 0 h 397" name="T5"/>
                <a:gd fmla="*/ 0 w 1785" name="T6"/>
                <a:gd fmla="*/ 397 h 397" name="T7"/>
                <a:gd fmla="*/ 0 w 10356" name="connsiteX0"/>
                <a:gd fmla="*/ 10000 h 10125" name="connsiteY0"/>
                <a:gd fmla="*/ 5420 w 10356" name="connsiteX1"/>
                <a:gd fmla="*/ 5932 h 10125" name="connsiteY1"/>
                <a:gd fmla="*/ 10354 w 10356" name="connsiteX2"/>
                <a:gd fmla="*/ 806 h 10125" name="connsiteY2"/>
                <a:gd fmla="*/ 5321 w 10356" name="connsiteX3"/>
                <a:gd fmla="*/ 0 h 10125" name="connsiteY3"/>
                <a:gd fmla="*/ 0 w 10356" name="connsiteX4"/>
                <a:gd fmla="*/ 10000 h 101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125" w="10356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593D37D7-0CC3-43B2-AD23-7F3C7A1EED85}"/>
                </a:ext>
              </a:extLst>
            </p:cNvPr>
            <p:cNvSpPr/>
            <p:nvPr/>
          </p:nvSpPr>
          <p:spPr bwMode="auto">
            <a:xfrm flipH="1" flipV="1" rot="2700000">
              <a:off x="5450273" y="4119315"/>
              <a:ext cx="1966877" cy="1153683"/>
            </a:xfrm>
            <a:custGeom>
              <a:gdLst>
                <a:gd fmla="*/ 395 w 1785" name="T0"/>
                <a:gd fmla="*/ 1047 h 1047" name="T1"/>
                <a:gd fmla="*/ 1785 w 1785" name="T2"/>
                <a:gd fmla="*/ 0 h 1047" name="T3"/>
                <a:gd fmla="*/ 0 w 1785" name="T4"/>
                <a:gd fmla="*/ 363 h 1047" name="T5"/>
                <a:gd fmla="*/ 395 w 1785" name="T6"/>
                <a:gd fmla="*/ 1047 h 104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47" w="1785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509EEBA5-AF63-4062-8CF3-0CF79A463E50}"/>
                </a:ext>
              </a:extLst>
            </p:cNvPr>
            <p:cNvSpPr/>
            <p:nvPr/>
          </p:nvSpPr>
          <p:spPr bwMode="auto">
            <a:xfrm flipH="1" flipV="1" rot="2700000">
              <a:off x="6583329" y="4403861"/>
              <a:ext cx="1258142" cy="1591256"/>
            </a:xfrm>
            <a:custGeom>
              <a:gdLst>
                <a:gd fmla="*/ 982 w 982" name="T0"/>
                <a:gd fmla="*/ 1242 h 1242" name="T1"/>
                <a:gd fmla="*/ 0 w 982" name="T2"/>
                <a:gd fmla="*/ 981 h 1242" name="T3"/>
                <a:gd fmla="*/ 265 w 982" name="T4"/>
                <a:gd fmla="*/ 0 h 1242" name="T5"/>
                <a:gd fmla="*/ 982 w 982" name="T6"/>
                <a:gd fmla="*/ 1242 h 12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42" w="98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5F705A4A-65A1-4663-BE0D-D9F956BE37D9}"/>
              </a:ext>
            </a:extLst>
          </p:cNvPr>
          <p:cNvGrpSpPr/>
          <p:nvPr/>
        </p:nvGrpSpPr>
        <p:grpSpPr>
          <a:xfrm>
            <a:off x="2008839" y="1680265"/>
            <a:ext cx="3223065" cy="677109"/>
            <a:chOff x="1523492" y="2837077"/>
            <a:chExt cx="2327662" cy="677109"/>
          </a:xfrm>
        </p:grpSpPr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6BA011DC-AC5D-4FEF-AFB3-22F9CC179041}"/>
                </a:ext>
              </a:extLst>
            </p:cNvPr>
            <p:cNvSpPr txBox="1"/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0" rIns="36000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r" lvl="1" marL="0"/>
              <a:r>
                <a:rPr altLang="en-US" b="1" lang="zh-CN" sz="14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8" name="TextBox 32">
              <a:extLst>
                <a:ext uri="{FF2B5EF4-FFF2-40B4-BE49-F238E27FC236}">
                  <a16:creationId xmlns:a16="http://schemas.microsoft.com/office/drawing/2014/main" id="{5905F371-AB5C-46C3-A7CF-F3CCAC97EF01}"/>
                </a:ext>
              </a:extLst>
            </p:cNvPr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0" rIns="36000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10B98AC1-78FF-483E-8430-0B520AC23EC3}"/>
              </a:ext>
            </a:extLst>
          </p:cNvPr>
          <p:cNvGrpSpPr/>
          <p:nvPr/>
        </p:nvGrpSpPr>
        <p:grpSpPr>
          <a:xfrm>
            <a:off x="6949728" y="4949167"/>
            <a:ext cx="3148199" cy="677109"/>
            <a:chOff x="1523492" y="2837077"/>
            <a:chExt cx="2327662" cy="677109"/>
          </a:xfrm>
        </p:grpSpPr>
        <p:sp>
          <p:nvSpPr>
            <p:cNvPr id="15" name="TextBox 34">
              <a:extLst>
                <a:ext uri="{FF2B5EF4-FFF2-40B4-BE49-F238E27FC236}">
                  <a16:creationId xmlns:a16="http://schemas.microsoft.com/office/drawing/2014/main" id="{9C0407D3-5852-40A5-B591-E2F4AF4003D3}"/>
                </a:ext>
              </a:extLst>
            </p:cNvPr>
            <p:cNvSpPr txBox="1"/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360000" rIns="21600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lvl="1" marL="0"/>
              <a:r>
                <a:rPr altLang="en-US" b="1" lang="zh-CN" sz="14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6" name="TextBox 35">
              <a:extLst>
                <a:ext uri="{FF2B5EF4-FFF2-40B4-BE49-F238E27FC236}">
                  <a16:creationId xmlns:a16="http://schemas.microsoft.com/office/drawing/2014/main" id="{70D9E678-385A-4762-8DFC-60B812DCE365}"/>
                </a:ext>
              </a:extLst>
            </p:cNvPr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360000" rIns="21600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C6500F9F-376A-4689-AE35-F2F9D7DBE6EA}"/>
              </a:ext>
            </a:extLst>
          </p:cNvPr>
          <p:cNvGrpSpPr/>
          <p:nvPr/>
        </p:nvGrpSpPr>
        <p:grpSpPr>
          <a:xfrm>
            <a:off x="8324664" y="2218106"/>
            <a:ext cx="3148199" cy="677109"/>
            <a:chOff x="1523492" y="2837077"/>
            <a:chExt cx="2327662" cy="677109"/>
          </a:xfrm>
        </p:grpSpPr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2DC89CD8-E72C-4C2F-A4B7-B6C51483F8DD}"/>
                </a:ext>
              </a:extLst>
            </p:cNvPr>
            <p:cNvSpPr txBox="1"/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360000" rIns="21600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lvl="1" marL="0"/>
              <a:r>
                <a:rPr altLang="en-US" b="1" lang="zh-CN" sz="14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8888B54A-D69F-43D2-A4E0-304708CCDE6F}"/>
                </a:ext>
              </a:extLst>
            </p:cNvPr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360000" rIns="21600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altLang="en-US" lang="zh-CN" sz="1000"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cs typeface="+mn-ea"/>
                  <a:sym typeface="+mn-lt"/>
                </a:rPr>
              </a:br>
              <a:r>
                <a:rPr altLang="en-US" lang="zh-CN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id="{008C3090-78B5-4924-800D-B1B327D72EEF}"/>
              </a:ext>
            </a:extLst>
          </p:cNvPr>
          <p:cNvGrpSpPr/>
          <p:nvPr/>
        </p:nvGrpSpPr>
        <p:grpSpPr>
          <a:xfrm>
            <a:off x="719138" y="4617409"/>
            <a:ext cx="3223065" cy="677109"/>
            <a:chOff x="1523492" y="2837077"/>
            <a:chExt cx="2327662" cy="677109"/>
          </a:xfrm>
        </p:grpSpPr>
        <p:sp>
          <p:nvSpPr>
            <p:cNvPr id="11" name="TextBox 30">
              <a:extLst>
                <a:ext uri="{FF2B5EF4-FFF2-40B4-BE49-F238E27FC236}">
                  <a16:creationId xmlns:a16="http://schemas.microsoft.com/office/drawing/2014/main" id="{F1F9E132-4945-4B63-8D00-D2FEAD01B305}"/>
                </a:ext>
              </a:extLst>
            </p:cNvPr>
            <p:cNvSpPr txBox="1"/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0" rIns="36000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r" lvl="1" marL="0"/>
              <a:r>
                <a:rPr altLang="en-US" b="1" lang="zh-CN" sz="14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2" name="TextBox 36">
              <a:extLst>
                <a:ext uri="{FF2B5EF4-FFF2-40B4-BE49-F238E27FC236}">
                  <a16:creationId xmlns:a16="http://schemas.microsoft.com/office/drawing/2014/main" id="{15F53948-53B0-43DB-94AB-DD04F2877CC7}"/>
                </a:ext>
              </a:extLst>
            </p:cNvPr>
            <p:cNvSpPr txBox="1"/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0" bIns="0" lIns="0" rIns="360000" tIns="0" wrap="squar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29" name="Title 6">
            <a:extLst>
              <a:ext uri="{FF2B5EF4-FFF2-40B4-BE49-F238E27FC236}">
                <a16:creationId xmlns:a16="http://schemas.microsoft.com/office/drawing/2014/main" id="{4FDA65FB-50B2-4B10-8A3B-61041E219EBB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7127B12-DBC3-49AB-A7CA-28AF8E4DD404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73046210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9"/>
      <p:bldP grpId="0" spid="3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972B623D-8887-41D3-B17A-C7D47F19E040}"/>
              </a:ext>
            </a:extLst>
          </p:cNvPr>
          <p:cNvGrpSpPr/>
          <p:nvPr/>
        </p:nvGrpSpPr>
        <p:grpSpPr>
          <a:xfrm>
            <a:off x="3890061" y="1882667"/>
            <a:ext cx="1893873" cy="1895504"/>
            <a:chOff x="3859987" y="1882666"/>
            <a:chExt cx="1893873" cy="1895504"/>
          </a:xfrm>
          <a:solidFill>
            <a:schemeClr val="accent3">
              <a:alpha val="41000"/>
            </a:schemeClr>
          </a:solidFill>
        </p:grpSpPr>
        <p:sp>
          <p:nvSpPr>
            <p:cNvPr id="32" name="Oval 2">
              <a:extLst>
                <a:ext uri="{FF2B5EF4-FFF2-40B4-BE49-F238E27FC236}">
                  <a16:creationId xmlns:a16="http://schemas.microsoft.com/office/drawing/2014/main" id="{73CE7CB0-9238-401E-8A4F-CF759C053816}"/>
                </a:ext>
              </a:extLst>
            </p:cNvPr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3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A76E0379-3072-4353-8E6F-356FB390710C}"/>
                </a:ext>
              </a:extLst>
            </p:cNvPr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D887BCD0-5E6E-4A81-8545-8C97E4D26532}"/>
                </a:ext>
              </a:extLst>
            </p:cNvPr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Oval 5">
              <a:hlinkClick action="ppaction://hlinkshowjump?jump=nextslide"/>
              <a:extLst>
                <a:ext uri="{FF2B5EF4-FFF2-40B4-BE49-F238E27FC236}">
                  <a16:creationId xmlns:a16="http://schemas.microsoft.com/office/drawing/2014/main" id="{0EB77E5E-4E40-4811-B57C-C107FCABA1F8}"/>
                </a:ext>
              </a:extLst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BAC18373-F79D-4294-A3CA-AA4CA56065B0}"/>
              </a:ext>
            </a:extLst>
          </p:cNvPr>
          <p:cNvGrpSpPr/>
          <p:nvPr/>
        </p:nvGrpSpPr>
        <p:grpSpPr>
          <a:xfrm>
            <a:off x="6383698" y="1882667"/>
            <a:ext cx="1893873" cy="1895504"/>
            <a:chOff x="3859987" y="1882666"/>
            <a:chExt cx="1893873" cy="1895504"/>
          </a:xfrm>
          <a:solidFill>
            <a:schemeClr val="accent4">
              <a:alpha val="41000"/>
            </a:schemeClr>
          </a:solidFill>
        </p:grpSpPr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6A094826-29D3-4724-80B8-00D0807C025A}"/>
                </a:ext>
              </a:extLst>
            </p:cNvPr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4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677542F2-3F31-48AB-A401-62E14A900202}"/>
                </a:ext>
              </a:extLst>
            </p:cNvPr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5BADF322-5F1E-4801-90D8-9AB5BD93EBAF}"/>
                </a:ext>
              </a:extLst>
            </p:cNvPr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Oval 10">
              <a:hlinkClick action="ppaction://hlinkshowjump?jump=nextslide"/>
              <a:extLst>
                <a:ext uri="{FF2B5EF4-FFF2-40B4-BE49-F238E27FC236}">
                  <a16:creationId xmlns:a16="http://schemas.microsoft.com/office/drawing/2014/main" id="{6BFF0FDC-2215-4C7E-B407-58208395187C}"/>
                </a:ext>
              </a:extLst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88C1B7E7-5DA9-4231-820E-DB5A792E9E04}"/>
              </a:ext>
            </a:extLst>
          </p:cNvPr>
          <p:cNvGrpSpPr/>
          <p:nvPr/>
        </p:nvGrpSpPr>
        <p:grpSpPr>
          <a:xfrm>
            <a:off x="9215940" y="1882667"/>
            <a:ext cx="1893873" cy="1895504"/>
            <a:chOff x="3859987" y="1882666"/>
            <a:chExt cx="1893873" cy="1895504"/>
          </a:xfrm>
          <a:solidFill>
            <a:schemeClr val="accent5">
              <a:alpha val="41000"/>
            </a:schemeClr>
          </a:solidFill>
        </p:grpSpPr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7DB54A03-1B83-4696-8C98-2B25E945EE5A}"/>
                </a:ext>
              </a:extLst>
            </p:cNvPr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5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Oval 13">
              <a:extLst>
                <a:ext uri="{FF2B5EF4-FFF2-40B4-BE49-F238E27FC236}">
                  <a16:creationId xmlns:a16="http://schemas.microsoft.com/office/drawing/2014/main" id="{992C5A4A-4A45-4F28-BB98-18CF81205CFA}"/>
                </a:ext>
              </a:extLst>
            </p:cNvPr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D364E2D3-85F9-4EB0-8751-A8FA95108064}"/>
                </a:ext>
              </a:extLst>
            </p:cNvPr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Oval 15">
              <a:hlinkClick action="ppaction://hlinkshowjump?jump=nextslide"/>
              <a:extLst>
                <a:ext uri="{FF2B5EF4-FFF2-40B4-BE49-F238E27FC236}">
                  <a16:creationId xmlns:a16="http://schemas.microsoft.com/office/drawing/2014/main" id="{99A95628-DADB-4878-A075-6680F7D3CC69}"/>
                </a:ext>
              </a:extLst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16">
            <a:extLst>
              <a:ext uri="{FF2B5EF4-FFF2-40B4-BE49-F238E27FC236}">
                <a16:creationId xmlns:a16="http://schemas.microsoft.com/office/drawing/2014/main" id="{3C754742-99F3-4896-AC83-84110C760FFC}"/>
              </a:ext>
            </a:extLst>
          </p:cNvPr>
          <p:cNvGrpSpPr/>
          <p:nvPr/>
        </p:nvGrpSpPr>
        <p:grpSpPr>
          <a:xfrm>
            <a:off x="1142265" y="1882667"/>
            <a:ext cx="1893873" cy="1895504"/>
            <a:chOff x="1137679" y="1882666"/>
            <a:chExt cx="1893873" cy="1895504"/>
          </a:xfrm>
        </p:grpSpPr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7A774F1-0447-4936-8932-D195CA7D3761}"/>
                </a:ext>
              </a:extLst>
            </p:cNvPr>
            <p:cNvSpPr/>
            <p:nvPr/>
          </p:nvSpPr>
          <p:spPr>
            <a:xfrm>
              <a:off x="1343953" y="1965197"/>
              <a:ext cx="1523869" cy="1523869"/>
            </a:xfrm>
            <a:prstGeom prst="ellipse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520FF5F5-6048-4FB4-94E5-75307B9E7561}"/>
                </a:ext>
              </a:extLst>
            </p:cNvPr>
            <p:cNvSpPr/>
            <p:nvPr/>
          </p:nvSpPr>
          <p:spPr>
            <a:xfrm>
              <a:off x="1993828" y="1882666"/>
              <a:ext cx="922997" cy="922997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68E37580-33EC-47D1-AB78-8BC650243977}"/>
                </a:ext>
              </a:extLst>
            </p:cNvPr>
            <p:cNvSpPr/>
            <p:nvPr/>
          </p:nvSpPr>
          <p:spPr>
            <a:xfrm>
              <a:off x="1137679" y="2649356"/>
              <a:ext cx="1128814" cy="1128814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Oval 20">
              <a:hlinkClick action="ppaction://hlinkshowjump?jump=nextslide"/>
              <a:extLst>
                <a:ext uri="{FF2B5EF4-FFF2-40B4-BE49-F238E27FC236}">
                  <a16:creationId xmlns:a16="http://schemas.microsoft.com/office/drawing/2014/main" id="{6D54F7BF-C1D3-435E-83BF-0D9BC8967AE4}"/>
                </a:ext>
              </a:extLst>
            </p:cNvPr>
            <p:cNvSpPr/>
            <p:nvPr/>
          </p:nvSpPr>
          <p:spPr>
            <a:xfrm>
              <a:off x="2443773" y="3008397"/>
              <a:ext cx="587779" cy="587779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Freeform: Shape 21">
            <a:extLst>
              <a:ext uri="{FF2B5EF4-FFF2-40B4-BE49-F238E27FC236}">
                <a16:creationId xmlns:a16="http://schemas.microsoft.com/office/drawing/2014/main" id="{0178A5DF-6E78-49D5-8FDA-E3E36CBD5DDE}"/>
              </a:ext>
            </a:extLst>
          </p:cNvPr>
          <p:cNvSpPr/>
          <p:nvPr/>
        </p:nvSpPr>
        <p:spPr bwMode="auto">
          <a:xfrm>
            <a:off x="1785801" y="2435150"/>
            <a:ext cx="646619" cy="646620"/>
          </a:xfrm>
          <a:custGeom>
            <a:gdLst>
              <a:gd fmla="*/ 20 w 176" name="T0"/>
              <a:gd fmla="*/ 16 h 176" name="T1"/>
              <a:gd fmla="*/ 16 w 176" name="T2"/>
              <a:gd fmla="*/ 20 h 176" name="T3"/>
              <a:gd fmla="*/ 20 w 176" name="T4"/>
              <a:gd fmla="*/ 24 h 176" name="T5"/>
              <a:gd fmla="*/ 24 w 176" name="T6"/>
              <a:gd fmla="*/ 20 h 176" name="T7"/>
              <a:gd fmla="*/ 20 w 176" name="T8"/>
              <a:gd fmla="*/ 16 h 176" name="T9"/>
              <a:gd fmla="*/ 36 w 176" name="T10"/>
              <a:gd fmla="*/ 16 h 176" name="T11"/>
              <a:gd fmla="*/ 32 w 176" name="T12"/>
              <a:gd fmla="*/ 20 h 176" name="T13"/>
              <a:gd fmla="*/ 36 w 176" name="T14"/>
              <a:gd fmla="*/ 24 h 176" name="T15"/>
              <a:gd fmla="*/ 40 w 176" name="T16"/>
              <a:gd fmla="*/ 20 h 176" name="T17"/>
              <a:gd fmla="*/ 36 w 176" name="T18"/>
              <a:gd fmla="*/ 16 h 176" name="T19"/>
              <a:gd fmla="*/ 52 w 176" name="T20"/>
              <a:gd fmla="*/ 16 h 176" name="T21"/>
              <a:gd fmla="*/ 48 w 176" name="T22"/>
              <a:gd fmla="*/ 20 h 176" name="T23"/>
              <a:gd fmla="*/ 52 w 176" name="T24"/>
              <a:gd fmla="*/ 24 h 176" name="T25"/>
              <a:gd fmla="*/ 56 w 176" name="T26"/>
              <a:gd fmla="*/ 20 h 176" name="T27"/>
              <a:gd fmla="*/ 52 w 176" name="T28"/>
              <a:gd fmla="*/ 16 h 176" name="T29"/>
              <a:gd fmla="*/ 160 w 176" name="T30"/>
              <a:gd fmla="*/ 0 h 176" name="T31"/>
              <a:gd fmla="*/ 16 w 176" name="T32"/>
              <a:gd fmla="*/ 0 h 176" name="T33"/>
              <a:gd fmla="*/ 0 w 176" name="T34"/>
              <a:gd fmla="*/ 16 h 176" name="T35"/>
              <a:gd fmla="*/ 0 w 176" name="T36"/>
              <a:gd fmla="*/ 160 h 176" name="T37"/>
              <a:gd fmla="*/ 16 w 176" name="T38"/>
              <a:gd fmla="*/ 176 h 176" name="T39"/>
              <a:gd fmla="*/ 160 w 176" name="T40"/>
              <a:gd fmla="*/ 176 h 176" name="T41"/>
              <a:gd fmla="*/ 176 w 176" name="T42"/>
              <a:gd fmla="*/ 160 h 176" name="T43"/>
              <a:gd fmla="*/ 176 w 176" name="T44"/>
              <a:gd fmla="*/ 16 h 176" name="T45"/>
              <a:gd fmla="*/ 160 w 176" name="T46"/>
              <a:gd fmla="*/ 0 h 176" name="T47"/>
              <a:gd fmla="*/ 168 w 176" name="T48"/>
              <a:gd fmla="*/ 160 h 176" name="T49"/>
              <a:gd fmla="*/ 160 w 176" name="T50"/>
              <a:gd fmla="*/ 168 h 176" name="T51"/>
              <a:gd fmla="*/ 16 w 176" name="T52"/>
              <a:gd fmla="*/ 168 h 176" name="T53"/>
              <a:gd fmla="*/ 8 w 176" name="T54"/>
              <a:gd fmla="*/ 160 h 176" name="T55"/>
              <a:gd fmla="*/ 8 w 176" name="T56"/>
              <a:gd fmla="*/ 40 h 176" name="T57"/>
              <a:gd fmla="*/ 168 w 176" name="T58"/>
              <a:gd fmla="*/ 40 h 176" name="T59"/>
              <a:gd fmla="*/ 168 w 176" name="T60"/>
              <a:gd fmla="*/ 160 h 176" name="T61"/>
              <a:gd fmla="*/ 168 w 176" name="T62"/>
              <a:gd fmla="*/ 32 h 176" name="T63"/>
              <a:gd fmla="*/ 8 w 176" name="T64"/>
              <a:gd fmla="*/ 32 h 176" name="T65"/>
              <a:gd fmla="*/ 8 w 176" name="T66"/>
              <a:gd fmla="*/ 16 h 176" name="T67"/>
              <a:gd fmla="*/ 16 w 176" name="T68"/>
              <a:gd fmla="*/ 8 h 176" name="T69"/>
              <a:gd fmla="*/ 160 w 176" name="T70"/>
              <a:gd fmla="*/ 8 h 176" name="T71"/>
              <a:gd fmla="*/ 168 w 176" name="T72"/>
              <a:gd fmla="*/ 16 h 176" name="T73"/>
              <a:gd fmla="*/ 168 w 176" name="T74"/>
              <a:gd fmla="*/ 32 h 176" name="T75"/>
              <a:gd fmla="*/ 156 w 176" name="T76"/>
              <a:gd fmla="*/ 16 h 176" name="T77"/>
              <a:gd fmla="*/ 68 w 176" name="T78"/>
              <a:gd fmla="*/ 16 h 176" name="T79"/>
              <a:gd fmla="*/ 64 w 176" name="T80"/>
              <a:gd fmla="*/ 20 h 176" name="T81"/>
              <a:gd fmla="*/ 68 w 176" name="T82"/>
              <a:gd fmla="*/ 24 h 176" name="T83"/>
              <a:gd fmla="*/ 156 w 176" name="T84"/>
              <a:gd fmla="*/ 24 h 176" name="T85"/>
              <a:gd fmla="*/ 160 w 176" name="T86"/>
              <a:gd fmla="*/ 20 h 176" name="T87"/>
              <a:gd fmla="*/ 156 w 176" name="T88"/>
              <a:gd fmla="*/ 16 h 176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76" w="176"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0"/>
                </a:lnTo>
                <a:close/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32"/>
                </a:lnTo>
                <a:close/>
                <a:moveTo>
                  <a:pt x="156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22">
            <a:extLst>
              <a:ext uri="{FF2B5EF4-FFF2-40B4-BE49-F238E27FC236}">
                <a16:creationId xmlns:a16="http://schemas.microsoft.com/office/drawing/2014/main" id="{F47643A5-17BE-4DCE-BD10-41C936656EC1}"/>
              </a:ext>
            </a:extLst>
          </p:cNvPr>
          <p:cNvSpPr/>
          <p:nvPr/>
        </p:nvSpPr>
        <p:spPr bwMode="auto">
          <a:xfrm>
            <a:off x="4606777" y="2435150"/>
            <a:ext cx="520795" cy="646620"/>
          </a:xfrm>
          <a:custGeom>
            <a:gdLst>
              <a:gd fmla="*/ 84 w 144" name="T0"/>
              <a:gd fmla="*/ 132 h 176" name="T1"/>
              <a:gd fmla="*/ 36 w 144" name="T2"/>
              <a:gd fmla="*/ 132 h 176" name="T3"/>
              <a:gd fmla="*/ 32 w 144" name="T4"/>
              <a:gd fmla="*/ 136 h 176" name="T5"/>
              <a:gd fmla="*/ 36 w 144" name="T6"/>
              <a:gd fmla="*/ 140 h 176" name="T7"/>
              <a:gd fmla="*/ 84 w 144" name="T8"/>
              <a:gd fmla="*/ 140 h 176" name="T9"/>
              <a:gd fmla="*/ 88 w 144" name="T10"/>
              <a:gd fmla="*/ 136 h 176" name="T11"/>
              <a:gd fmla="*/ 84 w 144" name="T12"/>
              <a:gd fmla="*/ 132 h 176" name="T13"/>
              <a:gd fmla="*/ 36 w 144" name="T14"/>
              <a:gd fmla="*/ 44 h 176" name="T15"/>
              <a:gd fmla="*/ 56 w 144" name="T16"/>
              <a:gd fmla="*/ 44 h 176" name="T17"/>
              <a:gd fmla="*/ 60 w 144" name="T18"/>
              <a:gd fmla="*/ 40 h 176" name="T19"/>
              <a:gd fmla="*/ 56 w 144" name="T20"/>
              <a:gd fmla="*/ 36 h 176" name="T21"/>
              <a:gd fmla="*/ 36 w 144" name="T22"/>
              <a:gd fmla="*/ 36 h 176" name="T23"/>
              <a:gd fmla="*/ 32 w 144" name="T24"/>
              <a:gd fmla="*/ 40 h 176" name="T25"/>
              <a:gd fmla="*/ 36 w 144" name="T26"/>
              <a:gd fmla="*/ 44 h 176" name="T27"/>
              <a:gd fmla="*/ 108 w 144" name="T28"/>
              <a:gd fmla="*/ 100 h 176" name="T29"/>
              <a:gd fmla="*/ 36 w 144" name="T30"/>
              <a:gd fmla="*/ 100 h 176" name="T31"/>
              <a:gd fmla="*/ 32 w 144" name="T32"/>
              <a:gd fmla="*/ 104 h 176" name="T33"/>
              <a:gd fmla="*/ 36 w 144" name="T34"/>
              <a:gd fmla="*/ 108 h 176" name="T35"/>
              <a:gd fmla="*/ 108 w 144" name="T36"/>
              <a:gd fmla="*/ 108 h 176" name="T37"/>
              <a:gd fmla="*/ 112 w 144" name="T38"/>
              <a:gd fmla="*/ 104 h 176" name="T39"/>
              <a:gd fmla="*/ 108 w 144" name="T40"/>
              <a:gd fmla="*/ 100 h 176" name="T41"/>
              <a:gd fmla="*/ 32 w 144" name="T42"/>
              <a:gd fmla="*/ 72 h 176" name="T43"/>
              <a:gd fmla="*/ 36 w 144" name="T44"/>
              <a:gd fmla="*/ 76 h 176" name="T45"/>
              <a:gd fmla="*/ 108 w 144" name="T46"/>
              <a:gd fmla="*/ 76 h 176" name="T47"/>
              <a:gd fmla="*/ 112 w 144" name="T48"/>
              <a:gd fmla="*/ 72 h 176" name="T49"/>
              <a:gd fmla="*/ 108 w 144" name="T50"/>
              <a:gd fmla="*/ 68 h 176" name="T51"/>
              <a:gd fmla="*/ 36 w 144" name="T52"/>
              <a:gd fmla="*/ 68 h 176" name="T53"/>
              <a:gd fmla="*/ 32 w 144" name="T54"/>
              <a:gd fmla="*/ 72 h 176" name="T55"/>
              <a:gd fmla="*/ 104 w 144" name="T56"/>
              <a:gd fmla="*/ 0 h 176" name="T57"/>
              <a:gd fmla="*/ 16 w 144" name="T58"/>
              <a:gd fmla="*/ 0 h 176" name="T59"/>
              <a:gd fmla="*/ 0 w 144" name="T60"/>
              <a:gd fmla="*/ 16 h 176" name="T61"/>
              <a:gd fmla="*/ 0 w 144" name="T62"/>
              <a:gd fmla="*/ 160 h 176" name="T63"/>
              <a:gd fmla="*/ 16 w 144" name="T64"/>
              <a:gd fmla="*/ 176 h 176" name="T65"/>
              <a:gd fmla="*/ 128 w 144" name="T66"/>
              <a:gd fmla="*/ 176 h 176" name="T67"/>
              <a:gd fmla="*/ 144 w 144" name="T68"/>
              <a:gd fmla="*/ 160 h 176" name="T69"/>
              <a:gd fmla="*/ 144 w 144" name="T70"/>
              <a:gd fmla="*/ 44 h 176" name="T71"/>
              <a:gd fmla="*/ 104 w 144" name="T72"/>
              <a:gd fmla="*/ 0 h 176" name="T73"/>
              <a:gd fmla="*/ 136 w 144" name="T74"/>
              <a:gd fmla="*/ 160 h 176" name="T75"/>
              <a:gd fmla="*/ 128 w 144" name="T76"/>
              <a:gd fmla="*/ 168 h 176" name="T77"/>
              <a:gd fmla="*/ 16 w 144" name="T78"/>
              <a:gd fmla="*/ 168 h 176" name="T79"/>
              <a:gd fmla="*/ 8 w 144" name="T80"/>
              <a:gd fmla="*/ 160 h 176" name="T81"/>
              <a:gd fmla="*/ 8 w 144" name="T82"/>
              <a:gd fmla="*/ 16 h 176" name="T83"/>
              <a:gd fmla="*/ 16 w 144" name="T84"/>
              <a:gd fmla="*/ 8 h 176" name="T85"/>
              <a:gd fmla="*/ 88 w 144" name="T86"/>
              <a:gd fmla="*/ 8 h 176" name="T87"/>
              <a:gd fmla="*/ 88 w 144" name="T88"/>
              <a:gd fmla="*/ 48 h 176" name="T89"/>
              <a:gd fmla="*/ 96 w 144" name="T90"/>
              <a:gd fmla="*/ 56 h 176" name="T91"/>
              <a:gd fmla="*/ 136 w 144" name="T92"/>
              <a:gd fmla="*/ 56 h 176" name="T93"/>
              <a:gd fmla="*/ 136 w 144" name="T94"/>
              <a:gd fmla="*/ 160 h 176" name="T95"/>
              <a:gd fmla="*/ 96 w 144" name="T96"/>
              <a:gd fmla="*/ 48 h 176" name="T97"/>
              <a:gd fmla="*/ 96 w 144" name="T98"/>
              <a:gd fmla="*/ 8 h 176" name="T99"/>
              <a:gd fmla="*/ 100 w 144" name="T100"/>
              <a:gd fmla="*/ 8 h 176" name="T101"/>
              <a:gd fmla="*/ 136 w 144" name="T102"/>
              <a:gd fmla="*/ 48 h 176" name="T103"/>
              <a:gd fmla="*/ 96 w 144" name="T104"/>
              <a:gd fmla="*/ 48 h 176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76" w="144">
                <a:moveTo>
                  <a:pt x="84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4"/>
                  <a:pt x="32" y="136"/>
                </a:cubicBezTo>
                <a:cubicBezTo>
                  <a:pt x="32" y="138"/>
                  <a:pt x="34" y="140"/>
                  <a:pt x="36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ubicBezTo>
                  <a:pt x="88" y="134"/>
                  <a:pt x="86" y="132"/>
                  <a:pt x="84" y="132"/>
                </a:cubicBezTo>
                <a:moveTo>
                  <a:pt x="3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2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moveTo>
                  <a:pt x="10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4" y="100"/>
                  <a:pt x="32" y="102"/>
                  <a:pt x="32" y="104"/>
                </a:cubicBezTo>
                <a:cubicBezTo>
                  <a:pt x="32" y="106"/>
                  <a:pt x="34" y="108"/>
                  <a:pt x="36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10" y="108"/>
                  <a:pt x="112" y="106"/>
                  <a:pt x="112" y="104"/>
                </a:cubicBezTo>
                <a:cubicBezTo>
                  <a:pt x="112" y="102"/>
                  <a:pt x="110" y="100"/>
                  <a:pt x="108" y="100"/>
                </a:cubicBezTo>
                <a:moveTo>
                  <a:pt x="32" y="72"/>
                </a:move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23">
            <a:extLst>
              <a:ext uri="{FF2B5EF4-FFF2-40B4-BE49-F238E27FC236}">
                <a16:creationId xmlns:a16="http://schemas.microsoft.com/office/drawing/2014/main" id="{CDF5554F-A4A4-4BFA-9317-B3E4EF8078DC}"/>
              </a:ext>
            </a:extLst>
          </p:cNvPr>
          <p:cNvSpPr/>
          <p:nvPr/>
        </p:nvSpPr>
        <p:spPr bwMode="auto">
          <a:xfrm>
            <a:off x="6986025" y="2435150"/>
            <a:ext cx="790000" cy="646620"/>
          </a:xfrm>
          <a:custGeom>
            <a:gdLst>
              <a:gd fmla="*/ 108 w 176" name="T0"/>
              <a:gd fmla="*/ 24 h 144" name="T1"/>
              <a:gd fmla="*/ 108 w 176" name="T2"/>
              <a:gd fmla="*/ 16 h 144" name="T3"/>
              <a:gd fmla="*/ 64 w 176" name="T4"/>
              <a:gd fmla="*/ 20 h 144" name="T5"/>
              <a:gd fmla="*/ 88 w 176" name="T6"/>
              <a:gd fmla="*/ 56 h 144" name="T7"/>
              <a:gd fmla="*/ 88 w 176" name="T8"/>
              <a:gd fmla="*/ 104 h 144" name="T9"/>
              <a:gd fmla="*/ 88 w 176" name="T10"/>
              <a:gd fmla="*/ 56 h 144" name="T11"/>
              <a:gd fmla="*/ 72 w 176" name="T12"/>
              <a:gd fmla="*/ 80 h 144" name="T13"/>
              <a:gd fmla="*/ 104 w 176" name="T14"/>
              <a:gd fmla="*/ 80 h 144" name="T15"/>
              <a:gd fmla="*/ 88 w 176" name="T16"/>
              <a:gd fmla="*/ 40 h 144" name="T17"/>
              <a:gd fmla="*/ 88 w 176" name="T18"/>
              <a:gd fmla="*/ 120 h 144" name="T19"/>
              <a:gd fmla="*/ 88 w 176" name="T20"/>
              <a:gd fmla="*/ 40 h 144" name="T21"/>
              <a:gd fmla="*/ 56 w 176" name="T22"/>
              <a:gd fmla="*/ 80 h 144" name="T23"/>
              <a:gd fmla="*/ 120 w 176" name="T24"/>
              <a:gd fmla="*/ 80 h 144" name="T25"/>
              <a:gd fmla="*/ 148 w 176" name="T26"/>
              <a:gd fmla="*/ 64 h 144" name="T27"/>
              <a:gd fmla="*/ 148 w 176" name="T28"/>
              <a:gd fmla="*/ 72 h 144" name="T29"/>
              <a:gd fmla="*/ 148 w 176" name="T30"/>
              <a:gd fmla="*/ 64 h 144" name="T31"/>
              <a:gd fmla="*/ 136 w 176" name="T32"/>
              <a:gd fmla="*/ 44 h 144" name="T33"/>
              <a:gd fmla="*/ 160 w 176" name="T34"/>
              <a:gd fmla="*/ 44 h 144" name="T35"/>
              <a:gd fmla="*/ 148 w 176" name="T36"/>
              <a:gd fmla="*/ 48 h 144" name="T37"/>
              <a:gd fmla="*/ 148 w 176" name="T38"/>
              <a:gd fmla="*/ 40 h 144" name="T39"/>
              <a:gd fmla="*/ 148 w 176" name="T40"/>
              <a:gd fmla="*/ 48 h 144" name="T41"/>
              <a:gd fmla="*/ 144 w 176" name="T42"/>
              <a:gd fmla="*/ 16 h 144" name="T43"/>
              <a:gd fmla="*/ 88 w 176" name="T44"/>
              <a:gd fmla="*/ 0 h 144" name="T45"/>
              <a:gd fmla="*/ 32 w 176" name="T46"/>
              <a:gd fmla="*/ 16 h 144" name="T47"/>
              <a:gd fmla="*/ 0 w 176" name="T48"/>
              <a:gd fmla="*/ 32 h 144" name="T49"/>
              <a:gd fmla="*/ 16 w 176" name="T50"/>
              <a:gd fmla="*/ 144 h 144" name="T51"/>
              <a:gd fmla="*/ 176 w 176" name="T52"/>
              <a:gd fmla="*/ 128 h 144" name="T53"/>
              <a:gd fmla="*/ 160 w 176" name="T54"/>
              <a:gd fmla="*/ 16 h 144" name="T55"/>
              <a:gd fmla="*/ 133 w 176" name="T56"/>
              <a:gd fmla="*/ 96 h 144" name="T57"/>
              <a:gd fmla="*/ 168 w 176" name="T58"/>
              <a:gd fmla="*/ 104 h 144" name="T59"/>
              <a:gd fmla="*/ 160 w 176" name="T60"/>
              <a:gd fmla="*/ 136 h 144" name="T61"/>
              <a:gd fmla="*/ 8 w 176" name="T62"/>
              <a:gd fmla="*/ 128 h 144" name="T63"/>
              <a:gd fmla="*/ 46 w 176" name="T64"/>
              <a:gd fmla="*/ 104 h 144" name="T65"/>
              <a:gd fmla="*/ 8 w 176" name="T66"/>
              <a:gd fmla="*/ 96 h 144" name="T67"/>
              <a:gd fmla="*/ 16 w 176" name="T68"/>
              <a:gd fmla="*/ 24 h 144" name="T69"/>
              <a:gd fmla="*/ 60 w 176" name="T70"/>
              <a:gd fmla="*/ 8 h 144" name="T71"/>
              <a:gd fmla="*/ 116 w 176" name="T72"/>
              <a:gd fmla="*/ 8 h 144" name="T73"/>
              <a:gd fmla="*/ 160 w 176" name="T74"/>
              <a:gd fmla="*/ 24 h 144" name="T75"/>
              <a:gd fmla="*/ 168 w 176" name="T76"/>
              <a:gd fmla="*/ 96 h 144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44" w="176">
                <a:moveTo>
                  <a:pt x="6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moveTo>
                  <a:pt x="88" y="56"/>
                </a:moveTo>
                <a:cubicBezTo>
                  <a:pt x="75" y="56"/>
                  <a:pt x="64" y="67"/>
                  <a:pt x="64" y="80"/>
                </a:cubicBezTo>
                <a:cubicBezTo>
                  <a:pt x="64" y="93"/>
                  <a:pt x="75" y="104"/>
                  <a:pt x="88" y="104"/>
                </a:cubicBezTo>
                <a:cubicBezTo>
                  <a:pt x="101" y="104"/>
                  <a:pt x="112" y="93"/>
                  <a:pt x="112" y="80"/>
                </a:cubicBezTo>
                <a:cubicBezTo>
                  <a:pt x="112" y="67"/>
                  <a:pt x="101" y="56"/>
                  <a:pt x="88" y="56"/>
                </a:cubicBezTo>
                <a:moveTo>
                  <a:pt x="88" y="96"/>
                </a:moveTo>
                <a:cubicBezTo>
                  <a:pt x="79" y="96"/>
                  <a:pt x="72" y="89"/>
                  <a:pt x="72" y="80"/>
                </a:cubicBezTo>
                <a:cubicBezTo>
                  <a:pt x="72" y="71"/>
                  <a:pt x="79" y="64"/>
                  <a:pt x="88" y="64"/>
                </a:cubicBezTo>
                <a:cubicBezTo>
                  <a:pt x="97" y="64"/>
                  <a:pt x="104" y="71"/>
                  <a:pt x="104" y="80"/>
                </a:cubicBezTo>
                <a:cubicBezTo>
                  <a:pt x="104" y="89"/>
                  <a:pt x="97" y="96"/>
                  <a:pt x="88" y="96"/>
                </a:cubicBezTo>
                <a:moveTo>
                  <a:pt x="88" y="40"/>
                </a:moveTo>
                <a:cubicBezTo>
                  <a:pt x="66" y="40"/>
                  <a:pt x="48" y="58"/>
                  <a:pt x="48" y="80"/>
                </a:cubicBezTo>
                <a:cubicBezTo>
                  <a:pt x="48" y="102"/>
                  <a:pt x="66" y="120"/>
                  <a:pt x="88" y="120"/>
                </a:cubicBezTo>
                <a:cubicBezTo>
                  <a:pt x="110" y="120"/>
                  <a:pt x="128" y="102"/>
                  <a:pt x="128" y="80"/>
                </a:cubicBezTo>
                <a:cubicBezTo>
                  <a:pt x="128" y="58"/>
                  <a:pt x="110" y="40"/>
                  <a:pt x="88" y="40"/>
                </a:cubicBezTo>
                <a:moveTo>
                  <a:pt x="88" y="112"/>
                </a:moveTo>
                <a:cubicBezTo>
                  <a:pt x="70" y="112"/>
                  <a:pt x="56" y="98"/>
                  <a:pt x="56" y="80"/>
                </a:cubicBezTo>
                <a:cubicBezTo>
                  <a:pt x="56" y="62"/>
                  <a:pt x="70" y="48"/>
                  <a:pt x="88" y="48"/>
                </a:cubicBezTo>
                <a:cubicBezTo>
                  <a:pt x="106" y="48"/>
                  <a:pt x="120" y="62"/>
                  <a:pt x="120" y="80"/>
                </a:cubicBezTo>
                <a:cubicBezTo>
                  <a:pt x="120" y="98"/>
                  <a:pt x="106" y="112"/>
                  <a:pt x="88" y="112"/>
                </a:cubicBezTo>
                <a:moveTo>
                  <a:pt x="148" y="64"/>
                </a:moveTo>
                <a:cubicBezTo>
                  <a:pt x="146" y="64"/>
                  <a:pt x="144" y="66"/>
                  <a:pt x="144" y="68"/>
                </a:cubicBezTo>
                <a:cubicBezTo>
                  <a:pt x="144" y="70"/>
                  <a:pt x="146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32"/>
                </a:moveTo>
                <a:cubicBezTo>
                  <a:pt x="141" y="32"/>
                  <a:pt x="136" y="37"/>
                  <a:pt x="136" y="44"/>
                </a:cubicBezTo>
                <a:cubicBezTo>
                  <a:pt x="136" y="51"/>
                  <a:pt x="141" y="56"/>
                  <a:pt x="148" y="56"/>
                </a:cubicBezTo>
                <a:cubicBezTo>
                  <a:pt x="155" y="56"/>
                  <a:pt x="160" y="51"/>
                  <a:pt x="160" y="44"/>
                </a:cubicBezTo>
                <a:cubicBezTo>
                  <a:pt x="160" y="37"/>
                  <a:pt x="155" y="32"/>
                  <a:pt x="148" y="32"/>
                </a:cubicBezTo>
                <a:moveTo>
                  <a:pt x="148" y="48"/>
                </a:moveTo>
                <a:cubicBezTo>
                  <a:pt x="146" y="48"/>
                  <a:pt x="144" y="46"/>
                  <a:pt x="144" y="44"/>
                </a:cubicBezTo>
                <a:cubicBezTo>
                  <a:pt x="144" y="42"/>
                  <a:pt x="146" y="40"/>
                  <a:pt x="148" y="40"/>
                </a:cubicBezTo>
                <a:cubicBezTo>
                  <a:pt x="150" y="40"/>
                  <a:pt x="152" y="42"/>
                  <a:pt x="152" y="44"/>
                </a:cubicBezTo>
                <a:cubicBezTo>
                  <a:pt x="152" y="46"/>
                  <a:pt x="150" y="48"/>
                  <a:pt x="148" y="48"/>
                </a:cubicBezTo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32" y="16"/>
                  <a:pt x="132" y="0"/>
                  <a:pt x="11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0"/>
                  <a:pt x="44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96"/>
                </a:moveTo>
                <a:cubicBezTo>
                  <a:pt x="133" y="96"/>
                  <a:pt x="133" y="96"/>
                  <a:pt x="133" y="96"/>
                </a:cubicBezTo>
                <a:cubicBezTo>
                  <a:pt x="132" y="99"/>
                  <a:pt x="131" y="101"/>
                  <a:pt x="130" y="104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04"/>
                  <a:pt x="8" y="104"/>
                  <a:pt x="8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5" y="101"/>
                  <a:pt x="44" y="99"/>
                  <a:pt x="43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8" y="24"/>
                  <a:pt x="48" y="8"/>
                  <a:pt x="6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28" y="8"/>
                  <a:pt x="128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24">
            <a:extLst>
              <a:ext uri="{FF2B5EF4-FFF2-40B4-BE49-F238E27FC236}">
                <a16:creationId xmlns:a16="http://schemas.microsoft.com/office/drawing/2014/main" id="{5C29142E-503F-4DCF-BEC5-47EA15546F2E}"/>
              </a:ext>
            </a:extLst>
          </p:cNvPr>
          <p:cNvSpPr/>
          <p:nvPr/>
        </p:nvSpPr>
        <p:spPr bwMode="auto">
          <a:xfrm>
            <a:off x="9787389" y="2421150"/>
            <a:ext cx="725937" cy="660620"/>
          </a:xfrm>
          <a:custGeom>
            <a:gdLst>
              <a:gd fmla="*/ 104 w 176" name="T0"/>
              <a:gd fmla="*/ 28 h 160" name="T1"/>
              <a:gd fmla="*/ 108 w 176" name="T2"/>
              <a:gd fmla="*/ 48 h 160" name="T3"/>
              <a:gd fmla="*/ 112 w 176" name="T4"/>
              <a:gd fmla="*/ 28 h 160" name="T5"/>
              <a:gd fmla="*/ 132 w 176" name="T6"/>
              <a:gd fmla="*/ 24 h 160" name="T7"/>
              <a:gd fmla="*/ 112 w 176" name="T8"/>
              <a:gd fmla="*/ 20 h 160" name="T9"/>
              <a:gd fmla="*/ 108 w 176" name="T10"/>
              <a:gd fmla="*/ 0 h 160" name="T11"/>
              <a:gd fmla="*/ 104 w 176" name="T12"/>
              <a:gd fmla="*/ 20 h 160" name="T13"/>
              <a:gd fmla="*/ 84 w 176" name="T14"/>
              <a:gd fmla="*/ 24 h 160" name="T15"/>
              <a:gd fmla="*/ 160 w 176" name="T16"/>
              <a:gd fmla="*/ 133 h 160" name="T17"/>
              <a:gd fmla="*/ 176 w 176" name="T18"/>
              <a:gd fmla="*/ 61 h 160" name="T19"/>
              <a:gd fmla="*/ 176 w 176" name="T20"/>
              <a:gd fmla="*/ 60 h 160" name="T21"/>
              <a:gd fmla="*/ 44 w 176" name="T22"/>
              <a:gd fmla="*/ 56 h 160" name="T23"/>
              <a:gd fmla="*/ 38 w 176" name="T24"/>
              <a:gd fmla="*/ 35 h 160" name="T25"/>
              <a:gd fmla="*/ 4 w 176" name="T26"/>
              <a:gd fmla="*/ 32 h 160" name="T27"/>
              <a:gd fmla="*/ 4 w 176" name="T28"/>
              <a:gd fmla="*/ 40 h 160" name="T29"/>
              <a:gd fmla="*/ 56 w 176" name="T30"/>
              <a:gd fmla="*/ 133 h 160" name="T31"/>
              <a:gd fmla="*/ 58 w 176" name="T32"/>
              <a:gd fmla="*/ 136 h 160" name="T33"/>
              <a:gd fmla="*/ 72 w 176" name="T34"/>
              <a:gd fmla="*/ 160 h 160" name="T35"/>
              <a:gd fmla="*/ 86 w 176" name="T36"/>
              <a:gd fmla="*/ 136 h 160" name="T37"/>
              <a:gd fmla="*/ 128 w 176" name="T38"/>
              <a:gd fmla="*/ 144 h 160" name="T39"/>
              <a:gd fmla="*/ 160 w 176" name="T40"/>
              <a:gd fmla="*/ 144 h 160" name="T41"/>
              <a:gd fmla="*/ 160 w 176" name="T42"/>
              <a:gd fmla="*/ 133 h 160" name="T43"/>
              <a:gd fmla="*/ 167 w 176" name="T44"/>
              <a:gd fmla="*/ 64 h 160" name="T45"/>
              <a:gd fmla="*/ 142 w 176" name="T46"/>
              <a:gd fmla="*/ 80 h 160" name="T47"/>
              <a:gd fmla="*/ 46 w 176" name="T48"/>
              <a:gd fmla="*/ 64 h 160" name="T49"/>
              <a:gd fmla="*/ 74 w 176" name="T50"/>
              <a:gd fmla="*/ 80 h 160" name="T51"/>
              <a:gd fmla="*/ 46 w 176" name="T52"/>
              <a:gd fmla="*/ 64 h 160" name="T53"/>
              <a:gd fmla="*/ 52 w 176" name="T54"/>
              <a:gd fmla="*/ 88 h 160" name="T55"/>
              <a:gd fmla="*/ 77 w 176" name="T56"/>
              <a:gd fmla="*/ 104 h 160" name="T57"/>
              <a:gd fmla="*/ 59 w 176" name="T58"/>
              <a:gd fmla="*/ 112 h 160" name="T59"/>
              <a:gd fmla="*/ 80 w 176" name="T60"/>
              <a:gd fmla="*/ 128 h 160" name="T61"/>
              <a:gd fmla="*/ 59 w 176" name="T62"/>
              <a:gd fmla="*/ 112 h 160" name="T63"/>
              <a:gd fmla="*/ 64 w 176" name="T64"/>
              <a:gd fmla="*/ 144 h 160" name="T65"/>
              <a:gd fmla="*/ 80 w 176" name="T66"/>
              <a:gd fmla="*/ 144 h 160" name="T67"/>
              <a:gd fmla="*/ 104 w 176" name="T68"/>
              <a:gd fmla="*/ 128 h 160" name="T69"/>
              <a:gd fmla="*/ 86 w 176" name="T70"/>
              <a:gd fmla="*/ 112 h 160" name="T71"/>
              <a:gd fmla="*/ 104 w 176" name="T72"/>
              <a:gd fmla="*/ 128 h 160" name="T73"/>
              <a:gd fmla="*/ 85 w 176" name="T74"/>
              <a:gd fmla="*/ 104 h 160" name="T75"/>
              <a:gd fmla="*/ 104 w 176" name="T76"/>
              <a:gd fmla="*/ 88 h 160" name="T77"/>
              <a:gd fmla="*/ 104 w 176" name="T78"/>
              <a:gd fmla="*/ 80 h 160" name="T79"/>
              <a:gd fmla="*/ 80 w 176" name="T80"/>
              <a:gd fmla="*/ 64 h 160" name="T81"/>
              <a:gd fmla="*/ 104 w 176" name="T82"/>
              <a:gd fmla="*/ 80 h 160" name="T83"/>
              <a:gd fmla="*/ 112 w 176" name="T84"/>
              <a:gd fmla="*/ 128 h 160" name="T85"/>
              <a:gd fmla="*/ 130 w 176" name="T86"/>
              <a:gd fmla="*/ 112 h 160" name="T87"/>
              <a:gd fmla="*/ 131 w 176" name="T88"/>
              <a:gd fmla="*/ 104 h 160" name="T89"/>
              <a:gd fmla="*/ 112 w 176" name="T90"/>
              <a:gd fmla="*/ 88 h 160" name="T91"/>
              <a:gd fmla="*/ 131 w 176" name="T92"/>
              <a:gd fmla="*/ 104 h 160" name="T93"/>
              <a:gd fmla="*/ 112 w 176" name="T94"/>
              <a:gd fmla="*/ 80 h 160" name="T95"/>
              <a:gd fmla="*/ 136 w 176" name="T96"/>
              <a:gd fmla="*/ 64 h 160" name="T97"/>
              <a:gd fmla="*/ 144 w 176" name="T98"/>
              <a:gd fmla="*/ 152 h 160" name="T99"/>
              <a:gd fmla="*/ 144 w 176" name="T100"/>
              <a:gd fmla="*/ 136 h 160" name="T101"/>
              <a:gd fmla="*/ 144 w 176" name="T102"/>
              <a:gd fmla="*/ 152 h 160" name="T103"/>
              <a:gd fmla="*/ 136 w 176" name="T104"/>
              <a:gd fmla="*/ 128 h 160" name="T105"/>
              <a:gd fmla="*/ 156 w 176" name="T106"/>
              <a:gd fmla="*/ 112 h 160" name="T107"/>
              <a:gd fmla="*/ 139 w 176" name="T108"/>
              <a:gd fmla="*/ 104 h 160" name="T109"/>
              <a:gd fmla="*/ 162 w 176" name="T110"/>
              <a:gd fmla="*/ 88 h 160" name="T111"/>
              <a:gd fmla="*/ 139 w 176" name="T112"/>
              <a:gd fmla="*/ 104 h 160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60" w="176">
                <a:moveTo>
                  <a:pt x="88" y="28"/>
                </a:moveTo>
                <a:cubicBezTo>
                  <a:pt x="104" y="28"/>
                  <a:pt x="104" y="28"/>
                  <a:pt x="104" y="2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6"/>
                  <a:pt x="106" y="48"/>
                  <a:pt x="108" y="48"/>
                </a:cubicBezTo>
                <a:cubicBezTo>
                  <a:pt x="110" y="48"/>
                  <a:pt x="112" y="46"/>
                  <a:pt x="112" y="44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30" y="28"/>
                  <a:pt x="132" y="26"/>
                  <a:pt x="132" y="24"/>
                </a:cubicBezTo>
                <a:cubicBezTo>
                  <a:pt x="132" y="22"/>
                  <a:pt x="130" y="20"/>
                  <a:pt x="128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ubicBezTo>
                  <a:pt x="106" y="0"/>
                  <a:pt x="104" y="2"/>
                  <a:pt x="104" y="4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6" y="20"/>
                  <a:pt x="84" y="22"/>
                  <a:pt x="84" y="24"/>
                </a:cubicBezTo>
                <a:cubicBezTo>
                  <a:pt x="84" y="26"/>
                  <a:pt x="86" y="28"/>
                  <a:pt x="88" y="28"/>
                </a:cubicBezTo>
                <a:moveTo>
                  <a:pt x="160" y="133"/>
                </a:moveTo>
                <a:cubicBezTo>
                  <a:pt x="160" y="133"/>
                  <a:pt x="160" y="133"/>
                  <a:pt x="160" y="133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0"/>
                  <a:pt x="176" y="60"/>
                </a:cubicBezTo>
                <a:cubicBezTo>
                  <a:pt x="176" y="58"/>
                  <a:pt x="174" y="56"/>
                  <a:pt x="17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6" y="32"/>
                  <a:pt x="3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7" y="134"/>
                  <a:pt x="57" y="135"/>
                  <a:pt x="58" y="136"/>
                </a:cubicBezTo>
                <a:cubicBezTo>
                  <a:pt x="57" y="138"/>
                  <a:pt x="56" y="141"/>
                  <a:pt x="56" y="144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1" y="160"/>
                  <a:pt x="88" y="153"/>
                  <a:pt x="88" y="144"/>
                </a:cubicBezTo>
                <a:cubicBezTo>
                  <a:pt x="88" y="141"/>
                  <a:pt x="87" y="138"/>
                  <a:pt x="86" y="136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29" y="138"/>
                  <a:pt x="128" y="141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141"/>
                  <a:pt x="159" y="138"/>
                  <a:pt x="158" y="136"/>
                </a:cubicBezTo>
                <a:cubicBezTo>
                  <a:pt x="159" y="135"/>
                  <a:pt x="160" y="134"/>
                  <a:pt x="160" y="133"/>
                </a:cubicBezTo>
                <a:moveTo>
                  <a:pt x="144" y="64"/>
                </a:moveTo>
                <a:cubicBezTo>
                  <a:pt x="167" y="64"/>
                  <a:pt x="167" y="64"/>
                  <a:pt x="167" y="64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42" y="80"/>
                  <a:pt x="142" y="80"/>
                  <a:pt x="142" y="80"/>
                </a:cubicBezTo>
                <a:lnTo>
                  <a:pt x="144" y="64"/>
                </a:lnTo>
                <a:close/>
                <a:moveTo>
                  <a:pt x="46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50" y="80"/>
                  <a:pt x="50" y="80"/>
                  <a:pt x="50" y="80"/>
                </a:cubicBezTo>
                <a:lnTo>
                  <a:pt x="46" y="64"/>
                </a:lnTo>
                <a:close/>
                <a:moveTo>
                  <a:pt x="57" y="104"/>
                </a:moveTo>
                <a:cubicBezTo>
                  <a:pt x="52" y="88"/>
                  <a:pt x="52" y="88"/>
                  <a:pt x="52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7" y="104"/>
                  <a:pt x="77" y="104"/>
                  <a:pt x="77" y="104"/>
                </a:cubicBezTo>
                <a:lnTo>
                  <a:pt x="57" y="104"/>
                </a:lnTo>
                <a:close/>
                <a:moveTo>
                  <a:pt x="59" y="112"/>
                </a:moveTo>
                <a:cubicBezTo>
                  <a:pt x="78" y="112"/>
                  <a:pt x="78" y="112"/>
                  <a:pt x="78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3" y="128"/>
                  <a:pt x="63" y="128"/>
                  <a:pt x="63" y="128"/>
                </a:cubicBezTo>
                <a:lnTo>
                  <a:pt x="59" y="112"/>
                </a:lnTo>
                <a:close/>
                <a:moveTo>
                  <a:pt x="72" y="152"/>
                </a:moveTo>
                <a:cubicBezTo>
                  <a:pt x="68" y="152"/>
                  <a:pt x="64" y="148"/>
                  <a:pt x="64" y="144"/>
                </a:cubicBezTo>
                <a:cubicBezTo>
                  <a:pt x="64" y="140"/>
                  <a:pt x="68" y="136"/>
                  <a:pt x="72" y="136"/>
                </a:cubicBezTo>
                <a:cubicBezTo>
                  <a:pt x="76" y="136"/>
                  <a:pt x="80" y="140"/>
                  <a:pt x="80" y="144"/>
                </a:cubicBezTo>
                <a:cubicBezTo>
                  <a:pt x="80" y="148"/>
                  <a:pt x="76" y="152"/>
                  <a:pt x="72" y="152"/>
                </a:cubicBezTo>
                <a:moveTo>
                  <a:pt x="104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104" y="112"/>
                  <a:pt x="104" y="112"/>
                  <a:pt x="104" y="112"/>
                </a:cubicBezTo>
                <a:lnTo>
                  <a:pt x="104" y="128"/>
                </a:lnTo>
                <a:close/>
                <a:moveTo>
                  <a:pt x="104" y="104"/>
                </a:moveTo>
                <a:cubicBezTo>
                  <a:pt x="85" y="104"/>
                  <a:pt x="85" y="104"/>
                  <a:pt x="85" y="104"/>
                </a:cubicBezTo>
                <a:cubicBezTo>
                  <a:pt x="83" y="88"/>
                  <a:pt x="83" y="88"/>
                  <a:pt x="83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104"/>
                </a:lnTo>
                <a:close/>
                <a:moveTo>
                  <a:pt x="104" y="80"/>
                </a:moveTo>
                <a:cubicBezTo>
                  <a:pt x="82" y="80"/>
                  <a:pt x="82" y="80"/>
                  <a:pt x="82" y="80"/>
                </a:cubicBezTo>
                <a:cubicBezTo>
                  <a:pt x="80" y="64"/>
                  <a:pt x="80" y="64"/>
                  <a:pt x="80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80"/>
                </a:lnTo>
                <a:close/>
                <a:moveTo>
                  <a:pt x="128" y="128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30" y="112"/>
                  <a:pt x="130" y="112"/>
                  <a:pt x="130" y="112"/>
                </a:cubicBezTo>
                <a:lnTo>
                  <a:pt x="128" y="128"/>
                </a:lnTo>
                <a:close/>
                <a:moveTo>
                  <a:pt x="131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33" y="88"/>
                  <a:pt x="133" y="88"/>
                  <a:pt x="133" y="88"/>
                </a:cubicBezTo>
                <a:lnTo>
                  <a:pt x="131" y="104"/>
                </a:lnTo>
                <a:close/>
                <a:moveTo>
                  <a:pt x="134" y="80"/>
                </a:moveTo>
                <a:cubicBezTo>
                  <a:pt x="112" y="80"/>
                  <a:pt x="112" y="80"/>
                  <a:pt x="112" y="80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4" y="80"/>
                </a:lnTo>
                <a:close/>
                <a:moveTo>
                  <a:pt x="144" y="152"/>
                </a:moveTo>
                <a:cubicBezTo>
                  <a:pt x="140" y="152"/>
                  <a:pt x="136" y="148"/>
                  <a:pt x="136" y="144"/>
                </a:cubicBez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moveTo>
                  <a:pt x="153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56" y="112"/>
                  <a:pt x="156" y="112"/>
                  <a:pt x="156" y="112"/>
                </a:cubicBezTo>
                <a:lnTo>
                  <a:pt x="153" y="128"/>
                </a:lnTo>
                <a:close/>
                <a:moveTo>
                  <a:pt x="139" y="104"/>
                </a:moveTo>
                <a:cubicBezTo>
                  <a:pt x="141" y="88"/>
                  <a:pt x="141" y="88"/>
                  <a:pt x="141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8" y="104"/>
                  <a:pt x="158" y="104"/>
                  <a:pt x="158" y="104"/>
                </a:cubicBezTo>
                <a:lnTo>
                  <a:pt x="139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DF51E1AF-0A74-460A-90FC-000E1CCC318E}"/>
              </a:ext>
            </a:extLst>
          </p:cNvPr>
          <p:cNvSpPr txBox="1"/>
          <p:nvPr/>
        </p:nvSpPr>
        <p:spPr>
          <a:xfrm>
            <a:off x="818517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100"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cs typeface="+mn-ea"/>
                <a:sym typeface="+mn-lt"/>
              </a:rPr>
            </a:br>
            <a:r>
              <a:rPr altLang="en-US" lang="zh-CN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5EB78884-6063-4CBC-B976-03F4DCAC5C35}"/>
              </a:ext>
            </a:extLst>
          </p:cNvPr>
          <p:cNvSpPr txBox="1"/>
          <p:nvPr/>
        </p:nvSpPr>
        <p:spPr>
          <a:xfrm>
            <a:off x="143081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600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28F1CF0-E1A5-4A07-9822-7AD035EBB866}"/>
              </a:ext>
            </a:extLst>
          </p:cNvPr>
          <p:cNvSpPr txBox="1"/>
          <p:nvPr/>
        </p:nvSpPr>
        <p:spPr>
          <a:xfrm>
            <a:off x="3584600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100"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cs typeface="+mn-ea"/>
                <a:sym typeface="+mn-lt"/>
              </a:rPr>
            </a:br>
            <a:r>
              <a:rPr altLang="en-US" lang="zh-CN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7E065A77-3A5A-4B38-A499-4853DA50A160}"/>
              </a:ext>
            </a:extLst>
          </p:cNvPr>
          <p:cNvSpPr txBox="1"/>
          <p:nvPr/>
        </p:nvSpPr>
        <p:spPr>
          <a:xfrm>
            <a:off x="4240062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600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45B2F626-C3AE-41D7-9564-1022194B09DA}"/>
              </a:ext>
            </a:extLst>
          </p:cNvPr>
          <p:cNvSpPr txBox="1"/>
          <p:nvPr/>
        </p:nvSpPr>
        <p:spPr>
          <a:xfrm>
            <a:off x="6191113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100"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cs typeface="+mn-ea"/>
                <a:sym typeface="+mn-lt"/>
              </a:rPr>
            </a:br>
            <a:r>
              <a:rPr altLang="en-US" lang="zh-CN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EF875511-230B-4A14-ABB2-7BD97EE67660}"/>
              </a:ext>
            </a:extLst>
          </p:cNvPr>
          <p:cNvSpPr txBox="1"/>
          <p:nvPr/>
        </p:nvSpPr>
        <p:spPr>
          <a:xfrm>
            <a:off x="6803411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600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8EF4EE32-70F8-4B9E-AF1B-7C8174C5AA53}"/>
              </a:ext>
            </a:extLst>
          </p:cNvPr>
          <p:cNvSpPr txBox="1"/>
          <p:nvPr/>
        </p:nvSpPr>
        <p:spPr>
          <a:xfrm>
            <a:off x="8863961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100"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cs typeface="+mn-ea"/>
                <a:sym typeface="+mn-lt"/>
              </a:rPr>
            </a:br>
            <a:r>
              <a:rPr altLang="en-US" lang="zh-CN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E3E9AF4A-312F-4EEF-B463-B1C8FB99DE04}"/>
              </a:ext>
            </a:extLst>
          </p:cNvPr>
          <p:cNvSpPr txBox="1"/>
          <p:nvPr/>
        </p:nvSpPr>
        <p:spPr>
          <a:xfrm>
            <a:off x="953466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altLang="en-US" b="1" lang="zh-CN" sz="1600">
                <a:solidFill>
                  <a:schemeClr val="accent5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6" name="Title 6">
            <a:extLst>
              <a:ext uri="{FF2B5EF4-FFF2-40B4-BE49-F238E27FC236}">
                <a16:creationId xmlns:a16="http://schemas.microsoft.com/office/drawing/2014/main" id="{FFE0A4D0-8F86-4596-B4FD-A821DF528A62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398695-6862-439F-B516-641FBEB7D3E3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1491308447"/>
      </p:ext>
    </p:extLst>
  </p:cSld>
  <p:clrMapOvr>
    <a:masterClrMapping/>
  </p:clrMapOvr>
  <mc:AlternateContent>
    <mc:Choice Requires="p14">
      <p:transition p14:dur="300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36"/>
      <p:bldP grpId="0" spid="3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B10113D2-CA6E-43DF-82E4-CF17A9EFB6CE}"/>
              </a:ext>
            </a:extLst>
          </p:cNvPr>
          <p:cNvSpPr/>
          <p:nvPr/>
        </p:nvSpPr>
        <p:spPr bwMode="auto">
          <a:xfrm>
            <a:off x="5634904" y="4172481"/>
            <a:ext cx="1468072" cy="1944157"/>
          </a:xfrm>
          <a:custGeom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b="b" l="0" r="r" t="0"/>
            <a:pathLst>
              <a:path h="1172" w="885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014DBB5-AFE5-417E-A2FE-13B2D0BC6D45}"/>
              </a:ext>
            </a:extLst>
          </p:cNvPr>
          <p:cNvSpPr/>
          <p:nvPr/>
        </p:nvSpPr>
        <p:spPr>
          <a:xfrm rot="18900000">
            <a:off x="5752205" y="4691000"/>
            <a:ext cx="1361341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altLang="en-US" b="1" lang="zh-CN" sz="1200">
                <a:solidFill>
                  <a:schemeClr val="bg1"/>
                </a:solidFill>
                <a:cs typeface="+mn-ea"/>
                <a:sym typeface="+mn-lt"/>
              </a:rPr>
              <a:t>标题文本预设 01</a:t>
            </a:r>
          </a:p>
        </p:txBody>
      </p:sp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17AE63FD-A1A0-4834-A0A0-E73593328AE3}"/>
              </a:ext>
            </a:extLst>
          </p:cNvPr>
          <p:cNvSpPr/>
          <p:nvPr/>
        </p:nvSpPr>
        <p:spPr bwMode="auto">
          <a:xfrm>
            <a:off x="5298160" y="3412737"/>
            <a:ext cx="1219246" cy="1257399"/>
          </a:xfrm>
          <a:custGeom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b="b" l="0" r="r" t="0"/>
            <a:pathLst>
              <a:path h="758" w="735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6EAF433E-8E32-4ABF-BB30-19800E015023}"/>
              </a:ext>
            </a:extLst>
          </p:cNvPr>
          <p:cNvSpPr/>
          <p:nvPr/>
        </p:nvSpPr>
        <p:spPr>
          <a:xfrm rot="2700000">
            <a:off x="5264884" y="3888075"/>
            <a:ext cx="1361343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altLang="en-US" b="1" lang="zh-CN" sz="1200">
                <a:solidFill>
                  <a:schemeClr val="bg1"/>
                </a:solidFill>
                <a:cs typeface="+mn-ea"/>
                <a:sym typeface="+mn-lt"/>
              </a:rPr>
              <a:t>标题文本预设 02</a:t>
            </a:r>
          </a:p>
        </p:txBody>
      </p:sp>
      <p:sp>
        <p:nvSpPr>
          <p:cNvPr id="21" name="Freeform: Shape 19">
            <a:extLst>
              <a:ext uri="{FF2B5EF4-FFF2-40B4-BE49-F238E27FC236}">
                <a16:creationId xmlns:a16="http://schemas.microsoft.com/office/drawing/2014/main" id="{46D6F44B-577E-476E-B7B8-46DE6CBFEAD6}"/>
              </a:ext>
            </a:extLst>
          </p:cNvPr>
          <p:cNvSpPr/>
          <p:nvPr/>
        </p:nvSpPr>
        <p:spPr bwMode="auto">
          <a:xfrm>
            <a:off x="5895339" y="2659621"/>
            <a:ext cx="1207633" cy="1239150"/>
          </a:xfrm>
          <a:custGeom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b="b" l="0" r="r" t="0"/>
            <a:pathLst>
              <a:path h="747" w="728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9E71008B-27BE-4ABE-A510-9FAC6081681C}"/>
              </a:ext>
            </a:extLst>
          </p:cNvPr>
          <p:cNvSpPr/>
          <p:nvPr/>
        </p:nvSpPr>
        <p:spPr>
          <a:xfrm rot="18900000">
            <a:off x="5947301" y="3005327"/>
            <a:ext cx="1361340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altLang="en-US" b="1" lang="zh-CN" sz="1200">
                <a:solidFill>
                  <a:schemeClr val="bg1"/>
                </a:solidFill>
                <a:cs typeface="+mn-ea"/>
                <a:sym typeface="+mn-lt"/>
              </a:rPr>
              <a:t>标题文本预设 03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80F305-0E94-4D07-A0A4-3CC11995C82A}"/>
              </a:ext>
            </a:extLst>
          </p:cNvPr>
          <p:cNvSpPr/>
          <p:nvPr/>
        </p:nvSpPr>
        <p:spPr bwMode="auto">
          <a:xfrm>
            <a:off x="5301479" y="1891580"/>
            <a:ext cx="1207634" cy="1247446"/>
          </a:xfrm>
          <a:custGeom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b="b" l="0" r="r" t="0"/>
            <a:pathLst>
              <a:path h="752" w="728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7070E5-FE08-47A6-A6FC-8D69915B05FC}"/>
              </a:ext>
            </a:extLst>
          </p:cNvPr>
          <p:cNvSpPr/>
          <p:nvPr/>
        </p:nvSpPr>
        <p:spPr>
          <a:xfrm rot="2700000">
            <a:off x="5197558" y="2280071"/>
            <a:ext cx="1361341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altLang="en-US" b="1" lang="zh-CN" sz="1200">
                <a:solidFill>
                  <a:schemeClr val="bg1"/>
                </a:solidFill>
                <a:cs typeface="+mn-ea"/>
                <a:sym typeface="+mn-lt"/>
              </a:rPr>
              <a:t>标题文本预设 04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5036BF5-9F8F-4B47-AE2D-6FB3FDEEFF10}"/>
              </a:ext>
            </a:extLst>
          </p:cNvPr>
          <p:cNvSpPr txBox="1"/>
          <p:nvPr/>
        </p:nvSpPr>
        <p:spPr>
          <a:xfrm>
            <a:off x="2349513" y="2181993"/>
            <a:ext cx="2862281" cy="507832"/>
          </a:xfrm>
          <a:prstGeom prst="rect">
            <a:avLst/>
          </a:prstGeom>
          <a:noFill/>
        </p:spPr>
        <p:txBody>
          <a:bodyPr bIns="0" lIns="72000" rIns="72000" tIns="0" wrap="square">
            <a:normAutofit/>
          </a:bodyPr>
          <a:lstStyle/>
          <a:p>
            <a:pPr algn="r" defTabSz="914356">
              <a:lnSpc>
                <a:spcPct val="120000"/>
              </a:lnSpc>
              <a:defRPr/>
            </a:pPr>
            <a:r>
              <a:rPr altLang="en-US" lang="zh-CN" sz="1100"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cs typeface="+mn-ea"/>
                <a:sym typeface="+mn-lt"/>
              </a:rPr>
            </a:br>
            <a:r>
              <a:rPr altLang="en-US" lang="zh-CN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D83076B-2618-4742-B266-A3E62D182BDE}"/>
              </a:ext>
            </a:extLst>
          </p:cNvPr>
          <p:cNvSpPr/>
          <p:nvPr/>
        </p:nvSpPr>
        <p:spPr>
          <a:xfrm>
            <a:off x="3835284" y="1764250"/>
            <a:ext cx="1376513" cy="461666"/>
          </a:xfrm>
          <a:prstGeom prst="rect">
            <a:avLst/>
          </a:prstGeom>
        </p:spPr>
        <p:txBody>
          <a:bodyPr lIns="72000" rIns="72000" wrap="none">
            <a:normAutofit/>
          </a:bodyPr>
          <a:lstStyle/>
          <a:p>
            <a:pPr algn="r" defTabSz="914356">
              <a:defRPr/>
            </a:pPr>
            <a:r>
              <a:rPr altLang="en-US" b="1" lang="zh-CN" sz="1600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128CA197-9DB6-496D-9F46-157E5C3C90CC}"/>
              </a:ext>
            </a:extLst>
          </p:cNvPr>
          <p:cNvSpPr txBox="1"/>
          <p:nvPr/>
        </p:nvSpPr>
        <p:spPr>
          <a:xfrm>
            <a:off x="2349512" y="3696943"/>
            <a:ext cx="2862282" cy="507832"/>
          </a:xfrm>
          <a:prstGeom prst="rect">
            <a:avLst/>
          </a:prstGeom>
          <a:noFill/>
        </p:spPr>
        <p:txBody>
          <a:bodyPr bIns="0" lIns="72000" rIns="72000" tIns="0" wrap="square">
            <a:normAutofit/>
          </a:bodyPr>
          <a:lstStyle/>
          <a:p>
            <a:pPr algn="r" defTabSz="914356">
              <a:lnSpc>
                <a:spcPct val="120000"/>
              </a:lnSpc>
              <a:defRPr/>
            </a:pPr>
            <a:r>
              <a:rPr altLang="en-US" lang="zh-CN" sz="1100"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cs typeface="+mn-ea"/>
                <a:sym typeface="+mn-lt"/>
              </a:rPr>
            </a:br>
            <a:r>
              <a:rPr altLang="en-US" lang="zh-CN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4A352B71-AE39-4E32-88EE-144C256F7851}"/>
              </a:ext>
            </a:extLst>
          </p:cNvPr>
          <p:cNvSpPr/>
          <p:nvPr/>
        </p:nvSpPr>
        <p:spPr>
          <a:xfrm>
            <a:off x="3835283" y="3279200"/>
            <a:ext cx="1376513" cy="461666"/>
          </a:xfrm>
          <a:prstGeom prst="rect">
            <a:avLst/>
          </a:prstGeom>
        </p:spPr>
        <p:txBody>
          <a:bodyPr lIns="72000" rIns="72000" wrap="none">
            <a:normAutofit/>
          </a:bodyPr>
          <a:lstStyle/>
          <a:p>
            <a:pPr algn="r" defTabSz="914356">
              <a:defRPr/>
            </a:pPr>
            <a:r>
              <a:rPr altLang="en-US" b="1" lang="zh-CN" sz="1600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C0AD4C43-4B2B-46A5-813F-7F9A6E8ABB5F}"/>
              </a:ext>
            </a:extLst>
          </p:cNvPr>
          <p:cNvSpPr txBox="1"/>
          <p:nvPr/>
        </p:nvSpPr>
        <p:spPr>
          <a:xfrm>
            <a:off x="7139649" y="2907861"/>
            <a:ext cx="2862281" cy="507832"/>
          </a:xfrm>
          <a:prstGeom prst="rect">
            <a:avLst/>
          </a:prstGeom>
          <a:noFill/>
        </p:spPr>
        <p:txBody>
          <a:bodyPr bIns="0" lIns="72000" rIns="72000" tIns="0" wrap="square">
            <a:normAutofit/>
          </a:bodyPr>
          <a:lstStyle/>
          <a:p>
            <a:pPr defTabSz="914356">
              <a:lnSpc>
                <a:spcPct val="120000"/>
              </a:lnSpc>
              <a:defRPr/>
            </a:pPr>
            <a:r>
              <a:rPr altLang="en-US" lang="zh-CN" sz="1100"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cs typeface="+mn-ea"/>
                <a:sym typeface="+mn-lt"/>
              </a:rPr>
            </a:br>
            <a:r>
              <a:rPr altLang="en-US" lang="zh-CN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415AAE6B-6511-45CB-8311-546E1E4F1A41}"/>
              </a:ext>
            </a:extLst>
          </p:cNvPr>
          <p:cNvSpPr/>
          <p:nvPr/>
        </p:nvSpPr>
        <p:spPr>
          <a:xfrm>
            <a:off x="7139649" y="2490118"/>
            <a:ext cx="1376513" cy="461666"/>
          </a:xfrm>
          <a:prstGeom prst="rect">
            <a:avLst/>
          </a:prstGeom>
        </p:spPr>
        <p:txBody>
          <a:bodyPr lIns="72000" rIns="72000" wrap="none">
            <a:normAutofit/>
          </a:bodyPr>
          <a:lstStyle/>
          <a:p>
            <a:pPr defTabSz="914356">
              <a:defRPr/>
            </a:pPr>
            <a:r>
              <a:rPr altLang="en-US" b="1" lang="zh-CN" sz="1600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TextBox 31">
            <a:extLst>
              <a:ext uri="{FF2B5EF4-FFF2-40B4-BE49-F238E27FC236}">
                <a16:creationId xmlns:a16="http://schemas.microsoft.com/office/drawing/2014/main" id="{AE0D88CC-2ACB-4B06-B497-4BDC24279397}"/>
              </a:ext>
            </a:extLst>
          </p:cNvPr>
          <p:cNvSpPr txBox="1"/>
          <p:nvPr/>
        </p:nvSpPr>
        <p:spPr>
          <a:xfrm>
            <a:off x="7139649" y="4422811"/>
            <a:ext cx="2862281" cy="507832"/>
          </a:xfrm>
          <a:prstGeom prst="rect">
            <a:avLst/>
          </a:prstGeom>
          <a:noFill/>
        </p:spPr>
        <p:txBody>
          <a:bodyPr bIns="0" lIns="72000" rIns="72000" tIns="0" wrap="square">
            <a:normAutofit/>
          </a:bodyPr>
          <a:lstStyle/>
          <a:p>
            <a:pPr defTabSz="914356">
              <a:lnSpc>
                <a:spcPct val="120000"/>
              </a:lnSpc>
              <a:defRPr/>
            </a:pPr>
            <a:r>
              <a:rPr altLang="en-US" lang="zh-CN" sz="1100">
                <a:cs typeface="+mn-ea"/>
                <a:sym typeface="+mn-lt"/>
              </a:rPr>
              <a:t>此部分内容作为文字排版占位显示</a:t>
            </a:r>
            <a:br>
              <a:rPr altLang="en-US" lang="zh-CN" sz="1100">
                <a:cs typeface="+mn-ea"/>
                <a:sym typeface="+mn-lt"/>
              </a:rPr>
            </a:br>
            <a:r>
              <a:rPr altLang="en-US" lang="zh-CN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id="{C0C6DE0A-2D52-46CE-876E-50B5A1B05116}"/>
              </a:ext>
            </a:extLst>
          </p:cNvPr>
          <p:cNvSpPr/>
          <p:nvPr/>
        </p:nvSpPr>
        <p:spPr>
          <a:xfrm>
            <a:off x="7139649" y="4005068"/>
            <a:ext cx="1376513" cy="461666"/>
          </a:xfrm>
          <a:prstGeom prst="rect">
            <a:avLst/>
          </a:prstGeom>
        </p:spPr>
        <p:txBody>
          <a:bodyPr lIns="72000" rIns="72000" wrap="none">
            <a:normAutofit/>
          </a:bodyPr>
          <a:lstStyle/>
          <a:p>
            <a:pPr defTabSz="914356">
              <a:defRPr/>
            </a:pPr>
            <a:r>
              <a:rPr altLang="en-US" b="1" lang="zh-CN" sz="160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D810EE33-228F-4CE0-84B9-B5500CEF4100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9CBB55E-A429-4E5E-A8DE-B9ABA6D1CDBA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3346563740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15"/>
      <p:bldP grpId="0" spid="16"/>
      <p:bldP grpId="0" spid="13"/>
      <p:bldP grpId="0" spid="14"/>
      <p:bldP grpId="0" spid="11"/>
      <p:bldP grpId="0" spid="12"/>
      <p:bldP grpId="0" spid="9"/>
      <p:bldP grpId="0" spid="10"/>
      <p:bldP grpId="0" spid="25"/>
      <p:bldP grpId="0" spid="26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B9A210-CA33-4B88-95A1-44F753313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9623" r="6132"/>
          <a:stretch>
            <a:fillRect/>
          </a:stretch>
        </p:blipFill>
        <p:spPr>
          <a:xfrm rot="5400000">
            <a:off x="2666999" y="-2666999"/>
            <a:ext cx="6858001" cy="12192001"/>
          </a:xfrm>
          <a:prstGeom prst="rect">
            <a:avLst/>
          </a:prstGeom>
        </p:spPr>
      </p:pic>
      <p:cxnSp>
        <p:nvCxnSpPr>
          <p:cNvPr id="99" name="[动画大师]_Straight Connector 4">
            <a:extLst>
              <a:ext uri="{FF2B5EF4-FFF2-40B4-BE49-F238E27FC236}">
                <a16:creationId xmlns:a16="http://schemas.microsoft.com/office/drawing/2014/main" id="{30280235-553C-4EC9-B08A-1EF9C8628886}"/>
              </a:ext>
            </a:extLst>
          </p:cNvPr>
          <p:cNvCxnSpPr/>
          <p:nvPr/>
        </p:nvCxnSpPr>
        <p:spPr>
          <a:xfrm>
            <a:off x="0" y="2867310"/>
            <a:ext cx="10023894" cy="0"/>
          </a:xfrm>
          <a:prstGeom prst="line">
            <a:avLst/>
          </a:prstGeom>
          <a:ln>
            <a:solidFill>
              <a:srgbClr val="FEE39A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[动画大师]_Straight Connector 4">
            <a:extLst>
              <a:ext uri="{FF2B5EF4-FFF2-40B4-BE49-F238E27FC236}">
                <a16:creationId xmlns:a16="http://schemas.microsoft.com/office/drawing/2014/main" id="{35D6CFEC-236A-4727-9A23-C6E94CA8408F}"/>
              </a:ext>
            </a:extLst>
          </p:cNvPr>
          <p:cNvCxnSpPr/>
          <p:nvPr/>
        </p:nvCxnSpPr>
        <p:spPr>
          <a:xfrm>
            <a:off x="12192000" y="4283155"/>
            <a:ext cx="10023894" cy="0"/>
          </a:xfrm>
          <a:prstGeom prst="line">
            <a:avLst/>
          </a:prstGeom>
          <a:ln w="12700">
            <a:solidFill>
              <a:srgbClr val="FEE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[动画大师]_Straight Connector 2">
            <a:extLst>
              <a:ext uri="{FF2B5EF4-FFF2-40B4-BE49-F238E27FC236}">
                <a16:creationId xmlns:a16="http://schemas.microsoft.com/office/drawing/2014/main" id="{C3C6355D-6A1D-40A7-960A-844C8AE872F3}"/>
              </a:ext>
            </a:extLst>
          </p:cNvPr>
          <p:cNvCxnSpPr/>
          <p:nvPr/>
        </p:nvCxnSpPr>
        <p:spPr>
          <a:xfrm flipH="1">
            <a:off x="-7953829" y="594617"/>
            <a:ext cx="7953829" cy="0"/>
          </a:xfrm>
          <a:prstGeom prst="line">
            <a:avLst/>
          </a:prstGeom>
          <a:ln>
            <a:solidFill>
              <a:srgbClr val="FEE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[动画大师]_Straight Connector 4">
            <a:extLst>
              <a:ext uri="{FF2B5EF4-FFF2-40B4-BE49-F238E27FC236}">
                <a16:creationId xmlns:a16="http://schemas.microsoft.com/office/drawing/2014/main" id="{BE6D4844-5394-4360-8CE9-142D1A69A6C4}"/>
              </a:ext>
            </a:extLst>
          </p:cNvPr>
          <p:cNvCxnSpPr/>
          <p:nvPr/>
        </p:nvCxnSpPr>
        <p:spPr>
          <a:xfrm>
            <a:off x="12192000" y="2070897"/>
            <a:ext cx="6096000" cy="0"/>
          </a:xfrm>
          <a:prstGeom prst="line">
            <a:avLst/>
          </a:prstGeom>
          <a:ln w="6350">
            <a:solidFill>
              <a:srgbClr val="FEE3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PA_文本框 9">
            <a:extLst>
              <a:ext uri="{FF2B5EF4-FFF2-40B4-BE49-F238E27FC236}">
                <a16:creationId xmlns:a16="http://schemas.microsoft.com/office/drawing/2014/main" id="{3AFCB909-6057-4915-810B-6A21A2DBF31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743739" y="3614109"/>
            <a:ext cx="4704523" cy="774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altLang="ko-KR" lang="en-US" sz="1867">
                <a:solidFill>
                  <a:srgbClr val="A5D6DD"/>
                </a:solidFill>
                <a:cs typeface="+mn-ea"/>
                <a:sym typeface="+mn-lt"/>
              </a:rPr>
              <a:t>INSERT THE TITLE OF YOUR</a:t>
            </a:r>
          </a:p>
          <a:p>
            <a:pPr algn="ctr">
              <a:lnSpc>
                <a:spcPct val="120000"/>
              </a:lnSpc>
              <a:defRPr/>
            </a:pPr>
            <a:r>
              <a:rPr altLang="ko-KR" lang="en-US" sz="1867">
                <a:solidFill>
                  <a:srgbClr val="A5D6DD"/>
                </a:solidFill>
                <a:cs typeface="+mn-ea"/>
                <a:sym typeface="+mn-lt"/>
              </a:rPr>
              <a:t>PRESENTATION HERE    </a:t>
            </a:r>
          </a:p>
        </p:txBody>
      </p:sp>
      <p:sp>
        <p:nvSpPr>
          <p:cNvPr id="107" name="PA_圆角矩形 1">
            <a:extLst>
              <a:ext uri="{FF2B5EF4-FFF2-40B4-BE49-F238E27FC236}">
                <a16:creationId xmlns:a16="http://schemas.microsoft.com/office/drawing/2014/main" id="{DC46038A-23B6-45EA-AEBC-9C4DC79FA2B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12188" y="4796694"/>
            <a:ext cx="1567623" cy="387076"/>
          </a:xfrm>
          <a:prstGeom prst="roundRect">
            <a:avLst>
              <a:gd fmla="val 50000" name="adj"/>
            </a:avLst>
          </a:prstGeom>
          <a:solidFill>
            <a:srgbClr val="F6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2018.01.01</a:t>
            </a:r>
          </a:p>
        </p:txBody>
      </p:sp>
      <p:sp>
        <p:nvSpPr>
          <p:cNvPr id="106" name="PA_文本框 1">
            <a:extLst>
              <a:ext uri="{FF2B5EF4-FFF2-40B4-BE49-F238E27FC236}">
                <a16:creationId xmlns:a16="http://schemas.microsoft.com/office/drawing/2014/main" id="{F9C5D15A-4D02-40E0-90DE-D5F891E90BA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28898" y="1611207"/>
            <a:ext cx="6934205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altLang="en-US" b="1" lang="zh-CN" sz="6600">
                <a:solidFill>
                  <a:srgbClr val="01083E"/>
                </a:solidFill>
                <a:cs typeface="+mn-ea"/>
                <a:sym typeface="+mn-lt"/>
              </a:rPr>
              <a:t>感谢聆听</a:t>
            </a:r>
          </a:p>
        </p:txBody>
      </p:sp>
    </p:spTree>
    <p:extLst>
      <p:ext uri="{BB962C8B-B14F-4D97-AF65-F5344CB8AC3E}">
        <p14:creationId val="61641885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path" presetID="63" presetSubtype="0" repeatCount="200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06 4.44444E-06 L 0.63216 4.44444E-06" pathEditMode="relative" ptsTypes="AA" rAng="0">
                                      <p:cBhvr>
                                        <p:cTn dur="500" fill="hold" id="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0"/>
                                    </p:animMotion>
                                    <p:set>
                                      <p:cBhvr accumulate="none" additive="base">
                                        <p:cTn dur="250" fill="hold" id="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.63216 -2.22222E-06 L 1.70573 -2.22222E-06" pathEditMode="relative" ptsTypes="AA" rAng="0">
                                      <p:cBhvr accumulate="none" additive="base">
                                        <p:cTn dur="500" fill="hold" id="8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72" y="0"/>
                                    </p:animMotion>
                                    <p:set>
                                      <p:cBhvr accumulate="none" additive="base">
                                        <p:cTn dur="750" fill="hold" id="9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2" repeatCount="200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xit" presetID="2" presetSubtype="8" repeatCount="2000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" nodeType="withEffect" presetClass="path" presetID="35" presetSubtype="0" repeatCount="200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29167E-06 2.96296E-06 L -0.80938 2.96296E-06" pathEditMode="relative" ptsTypes="AA" rAng="0">
                                      <p:cBhvr accumulate="none" additive="base">
                                        <p:cTn dur="450" fill="hold" id="19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0"/>
                                    </p:animMotion>
                                    <p:set>
                                      <p:cBhvr accumulate="none" additive="base">
                                        <p:cTn dur="500" fill="hold" id="2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0.80938 -2.22222E-06 L -2.00625 -2.22222E-06" pathEditMode="relative" ptsTypes="">
                                      <p:cBhvr accumulate="none" additive="base">
                                        <p:cTn dur="600" fill="hold" id="21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ccumulate="none" additive="base">
                                        <p:cTn dur="700" fill="hold" id="22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path" presetID="35" presetSubtype="0" repeatCount="200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3.33333E-06 L -0.48307 -3.33333E-06" pathEditMode="relative" ptsTypes="AA" rAng="0">
                                      <p:cBhvr accumulate="none" additive="base">
                                        <p:cTn dur="500" fill="hold" id="24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54" y="0"/>
                                    </p:animMotion>
                                    <p:set>
                                      <p:cBhvr accumulate="none" additive="base">
                                        <p:cTn dur="3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0.80938 -2.22222E-06 L -2.00625 -2.22222E-06" pathEditMode="relative" ptsTypes="">
                                      <p:cBhvr accumulate="none" additive="base">
                                        <p:cTn dur="500" fill="hold" id="2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ccumulate="none" additive="base">
                                        <p:cTn dur="500" fill="hold" id="27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5"/>
      <p:bldP grpId="0" spid="107"/>
      <p:bldP grpId="0" spid="106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http://www.youyedoc.com/article/2017/3524.html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178628" y="1455944"/>
            <a:ext cx="270782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595959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rPr>
              <a:t>方正静蕾简体</a:t>
            </a:r>
          </a:p>
        </p:txBody>
      </p:sp>
    </p:spTree>
    <p:extLst>
      <p:ext uri="{BB962C8B-B14F-4D97-AF65-F5344CB8AC3E}">
        <p14:creationId val="2030366840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A_MH_Number_2"/>
          <p:cNvSpPr/>
          <p:nvPr>
            <p:custDataLst>
              <p:tags r:id="rId3"/>
            </p:custDataLst>
          </p:nvPr>
        </p:nvSpPr>
        <p:spPr>
          <a:xfrm>
            <a:off x="5079423" y="2891338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9" name="PA_MH_Entry_2"/>
          <p:cNvSpPr/>
          <p:nvPr>
            <p:custDataLst>
              <p:tags r:id="rId4"/>
            </p:custDataLst>
          </p:nvPr>
        </p:nvSpPr>
        <p:spPr>
          <a:xfrm>
            <a:off x="5754180" y="2745048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/>
          <p:cNvSpPr/>
          <p:nvPr>
            <p:custDataLst>
              <p:tags r:id="rId5"/>
            </p:custDataLst>
          </p:nvPr>
        </p:nvSpPr>
        <p:spPr>
          <a:xfrm>
            <a:off x="5079423" y="3915873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0" name="PA_MH_Entry_3"/>
          <p:cNvSpPr/>
          <p:nvPr>
            <p:custDataLst>
              <p:tags r:id="rId6"/>
            </p:custDataLst>
          </p:nvPr>
        </p:nvSpPr>
        <p:spPr>
          <a:xfrm>
            <a:off x="5754180" y="3770299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7"/>
            </p:custDataLst>
          </p:nvPr>
        </p:nvSpPr>
        <p:spPr>
          <a:xfrm>
            <a:off x="5079423" y="4940408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41" name="PA_MH_Entry_4"/>
          <p:cNvSpPr/>
          <p:nvPr>
            <p:custDataLst>
              <p:tags r:id="rId8"/>
            </p:custDataLst>
          </p:nvPr>
        </p:nvSpPr>
        <p:spPr>
          <a:xfrm>
            <a:off x="5754180" y="4795550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/>
          <p:cNvSpPr/>
          <p:nvPr>
            <p:custDataLst>
              <p:tags r:id="rId9"/>
            </p:custDataLst>
          </p:nvPr>
        </p:nvSpPr>
        <p:spPr>
          <a:xfrm>
            <a:off x="5079423" y="1866803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b="1" lang="en-US" sz="280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8" name="PA_MH_Entry_1"/>
          <p:cNvSpPr/>
          <p:nvPr>
            <p:custDataLst>
              <p:tags r:id="rId10"/>
            </p:custDataLst>
          </p:nvPr>
        </p:nvSpPr>
        <p:spPr>
          <a:xfrm>
            <a:off x="5754180" y="1719797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1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algn="ctr" cap="flat" cmpd="sng" w="12700">
            <a:noFill/>
            <a:prstDash val="solid"/>
            <a:miter lim="800000"/>
          </a:ln>
          <a:effectLst/>
        </p:spPr>
        <p:txBody>
          <a:bodyPr anchor="ctr" bIns="180000">
            <a:noAutofit/>
          </a:bodyPr>
          <a:lstStyle/>
          <a:p>
            <a:pPr algn="ctr">
              <a:defRPr/>
            </a:pPr>
            <a:r>
              <a:rPr altLang="en-US" b="1" kern="0" lang="zh-CN" sz="880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2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algn="ctr" cap="flat" cmpd="sng" w="12700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altLang="en-US" b="1" kern="0" lang="zh-CN" sz="540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3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anchor="ctr" anchorCtr="0" vert="horz" wrap="none">
            <a:noAutofit/>
          </a:bodyPr>
          <a:lstStyle/>
          <a:p>
            <a:pPr>
              <a:defRPr/>
            </a:pPr>
            <a:r>
              <a:rPr altLang="zh-CN" kern="0" lang="en-US" spc="500" sz="400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</a:p>
        </p:txBody>
      </p:sp>
    </p:spTree>
    <p:custDataLst>
      <p:tags r:id="rId14"/>
    </p:custDataLst>
    <p:extLst>
      <p:ext uri="{BB962C8B-B14F-4D97-AF65-F5344CB8AC3E}">
        <p14:creationId val="1183764253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39"/>
      <p:bldP grpId="0" spid="17"/>
      <p:bldP grpId="0" spid="40"/>
      <p:bldP grpId="0" spid="19"/>
      <p:bldP grpId="0" spid="41"/>
      <p:bldP grpId="0" spid="2"/>
      <p:bldP grpId="0" spid="48"/>
      <p:bldP grpId="0" spid="21"/>
      <p:bldP grpId="0" spid="22"/>
      <p:bldP grpId="0" spid="2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B021B0A6-DA6E-469C-8001-4FB13A5D33F6}"/>
              </a:ext>
            </a:extLst>
          </p:cNvPr>
          <p:cNvGrpSpPr/>
          <p:nvPr/>
        </p:nvGrpSpPr>
        <p:grpSpPr>
          <a:xfrm>
            <a:off x="2329923" y="1232756"/>
            <a:ext cx="1515742" cy="1400986"/>
            <a:chOff x="1193800" y="840388"/>
            <a:chExt cx="1673945" cy="1547212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EC9C4104-9DA7-4D0A-9AB2-50975A9D746E}"/>
                </a:ext>
              </a:extLst>
            </p:cNvPr>
            <p:cNvSpPr/>
            <p:nvPr/>
          </p:nvSpPr>
          <p:spPr bwMode="auto">
            <a:xfrm flipH="1">
              <a:off x="1193800" y="840388"/>
              <a:ext cx="1253637" cy="1155569"/>
            </a:xfrm>
            <a:custGeom>
              <a:gdLst>
                <a:gd fmla="*/ 4805268 w 5554132" name="connsiteX0"/>
                <a:gd fmla="*/ 313 h 5119649" name="connsiteY0"/>
                <a:gd fmla="*/ 5490256 w 5554132" name="connsiteX1"/>
                <a:gd fmla="*/ 64567 h 5119649" name="connsiteY1"/>
                <a:gd fmla="*/ 5278097 w 5554132" name="connsiteX2"/>
                <a:gd fmla="*/ 1505924 h 5119649" name="connsiteY2"/>
                <a:gd fmla="*/ 3358319 w 5554132" name="connsiteX3"/>
                <a:gd fmla="*/ 2683807 h 5119649" name="connsiteY3"/>
                <a:gd fmla="*/ 3117700 w 5554132" name="connsiteX4"/>
                <a:gd fmla="*/ 3884938 h 5119649" name="connsiteY4"/>
                <a:gd fmla="*/ 3197906 w 5554132" name="connsiteX5"/>
                <a:gd fmla="*/ 4654695 h 5119649" name="connsiteY5"/>
                <a:gd fmla="*/ 2716668 w 5554132" name="connsiteX6"/>
                <a:gd fmla="*/ 5119649 h 5119649" name="connsiteY6"/>
                <a:gd fmla="*/ 0 w 5554132" name="connsiteX7"/>
                <a:gd fmla="*/ 2451330 h 5119649" name="connsiteY7"/>
                <a:gd fmla="*/ 450191 w 5554132" name="connsiteX8"/>
                <a:gd fmla="*/ 1895969 h 5119649" name="connsiteY8"/>
                <a:gd fmla="*/ 1399731 w 5554132" name="connsiteX9"/>
                <a:gd fmla="*/ 2231769 h 5119649" name="connsiteY9"/>
                <a:gd fmla="*/ 2582128 w 5554132" name="connsiteX10"/>
                <a:gd fmla="*/ 2089700 h 5119649" name="connsiteY10"/>
                <a:gd fmla="*/ 3891303 w 5554132" name="connsiteX11"/>
                <a:gd fmla="*/ 263464 h 5119649" name="connsiteY11"/>
                <a:gd fmla="*/ 4805268 w 5554132" name="connsiteX12"/>
                <a:gd fmla="*/ 313 h 5119649" name="connsiteY12"/>
                <a:gd fmla="*/ 4796632 w 5554132" name="connsiteX13"/>
                <a:gd fmla="*/ 453987 h 5119649" name="connsiteY13"/>
                <a:gd fmla="*/ 4552950 w 5554132" name="connsiteX14"/>
                <a:gd fmla="*/ 695287 h 5119649" name="connsiteY14"/>
                <a:gd fmla="*/ 4796632 w 5554132" name="connsiteX15"/>
                <a:gd fmla="*/ 936587 h 5119649" name="connsiteY15"/>
                <a:gd fmla="*/ 5040314 w 5554132" name="connsiteX16"/>
                <a:gd fmla="*/ 695287 h 5119649" name="connsiteY16"/>
                <a:gd fmla="*/ 4796632 w 5554132" name="connsiteX17"/>
                <a:gd fmla="*/ 453987 h 5119649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5119649" w="5554132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B300C2CC-C3AE-45A7-B92C-8AC3196C4731}"/>
                </a:ext>
              </a:extLst>
            </p:cNvPr>
            <p:cNvSpPr/>
            <p:nvPr/>
          </p:nvSpPr>
          <p:spPr bwMode="auto">
            <a:xfrm flipH="1">
              <a:off x="1880577" y="1444863"/>
              <a:ext cx="987168" cy="942737"/>
            </a:xfrm>
            <a:custGeom>
              <a:gdLst>
                <a:gd fmla="*/ 650 w 1691" name="T0"/>
                <a:gd fmla="*/ 0 h 1617" name="T1"/>
                <a:gd fmla="*/ 0 w 1691" name="T2"/>
                <a:gd fmla="*/ 579 h 1617" name="T3"/>
                <a:gd fmla="*/ 47 w 1691" name="T4"/>
                <a:gd fmla="*/ 658 h 1617" name="T5"/>
                <a:gd fmla="*/ 377 w 1691" name="T6"/>
                <a:gd fmla="*/ 390 h 1617" name="T7"/>
                <a:gd fmla="*/ 92 w 1691" name="T8"/>
                <a:gd fmla="*/ 680 h 1617" name="T9"/>
                <a:gd fmla="*/ 144 w 1691" name="T10"/>
                <a:gd fmla="*/ 739 h 1617" name="T11"/>
                <a:gd fmla="*/ 542 w 1691" name="T12"/>
                <a:gd fmla="*/ 316 h 1617" name="T13"/>
                <a:gd fmla="*/ 159 w 1691" name="T14"/>
                <a:gd fmla="*/ 762 h 1617" name="T15"/>
                <a:gd fmla="*/ 459 w 1691" name="T16"/>
                <a:gd fmla="*/ 554 h 1617" name="T17"/>
                <a:gd fmla="*/ 212 w 1691" name="T18"/>
                <a:gd fmla="*/ 792 h 1617" name="T19"/>
                <a:gd fmla="*/ 249 w 1691" name="T20"/>
                <a:gd fmla="*/ 829 h 1617" name="T21"/>
                <a:gd fmla="*/ 392 w 1691" name="T22"/>
                <a:gd fmla="*/ 710 h 1617" name="T23"/>
                <a:gd fmla="*/ 287 w 1691" name="T24"/>
                <a:gd fmla="*/ 866 h 1617" name="T25"/>
                <a:gd fmla="*/ 324 w 1691" name="T26"/>
                <a:gd fmla="*/ 910 h 1617" name="T27"/>
                <a:gd fmla="*/ 699 w 1691" name="T28"/>
                <a:gd fmla="*/ 412 h 1617" name="T29"/>
                <a:gd fmla="*/ 354 w 1691" name="T30"/>
                <a:gd fmla="*/ 940 h 1617" name="T31"/>
                <a:gd fmla="*/ 384 w 1691" name="T32"/>
                <a:gd fmla="*/ 985 h 1617" name="T33"/>
                <a:gd fmla="*/ 609 w 1691" name="T34"/>
                <a:gd fmla="*/ 739 h 1617" name="T35"/>
                <a:gd fmla="*/ 422 w 1691" name="T36"/>
                <a:gd fmla="*/ 1007 h 1617" name="T37"/>
                <a:gd fmla="*/ 759 w 1691" name="T38"/>
                <a:gd fmla="*/ 635 h 1617" name="T39"/>
                <a:gd fmla="*/ 459 w 1691" name="T40"/>
                <a:gd fmla="*/ 1044 h 1617" name="T41"/>
                <a:gd fmla="*/ 489 w 1691" name="T42"/>
                <a:gd fmla="*/ 1067 h 1617" name="T43"/>
                <a:gd fmla="*/ 752 w 1691" name="T44"/>
                <a:gd fmla="*/ 754 h 1617" name="T45"/>
                <a:gd fmla="*/ 534 w 1691" name="T46"/>
                <a:gd fmla="*/ 1096 h 1617" name="T47"/>
                <a:gd fmla="*/ 556 w 1691" name="T48"/>
                <a:gd fmla="*/ 1128 h 1617" name="T49"/>
                <a:gd fmla="*/ 992 w 1691" name="T50"/>
                <a:gd fmla="*/ 635 h 1617" name="T51"/>
                <a:gd fmla="*/ 587 w 1691" name="T52"/>
                <a:gd fmla="*/ 1156 h 1617" name="T53"/>
                <a:gd fmla="*/ 624 w 1691" name="T54"/>
                <a:gd fmla="*/ 1193 h 1617" name="T55"/>
                <a:gd fmla="*/ 744 w 1691" name="T56"/>
                <a:gd fmla="*/ 1059 h 1617" name="T57"/>
                <a:gd fmla="*/ 662 w 1691" name="T58"/>
                <a:gd fmla="*/ 1238 h 1617" name="T59"/>
                <a:gd fmla="*/ 939 w 1691" name="T60"/>
                <a:gd fmla="*/ 925 h 1617" name="T61"/>
                <a:gd fmla="*/ 699 w 1691" name="T62"/>
                <a:gd fmla="*/ 1260 h 1617" name="T63"/>
                <a:gd fmla="*/ 729 w 1691" name="T64"/>
                <a:gd fmla="*/ 1304 h 1617" name="T65"/>
                <a:gd fmla="*/ 1007 w 1691" name="T66"/>
                <a:gd fmla="*/ 1059 h 1617" name="T67"/>
                <a:gd fmla="*/ 767 w 1691" name="T68"/>
                <a:gd fmla="*/ 1334 h 1617" name="T69"/>
                <a:gd fmla="*/ 789 w 1691" name="T70"/>
                <a:gd fmla="*/ 1371 h 1617" name="T71"/>
                <a:gd fmla="*/ 1292 w 1691" name="T72"/>
                <a:gd fmla="*/ 933 h 1617" name="T73"/>
                <a:gd fmla="*/ 819 w 1691" name="T74"/>
                <a:gd fmla="*/ 1416 h 1617" name="T75"/>
                <a:gd fmla="*/ 864 w 1691" name="T76"/>
                <a:gd fmla="*/ 1461 h 1617" name="T77"/>
                <a:gd fmla="*/ 1247 w 1691" name="T78"/>
                <a:gd fmla="*/ 1119 h 1617" name="T79"/>
                <a:gd fmla="*/ 917 w 1691" name="T80"/>
                <a:gd fmla="*/ 1498 h 1617" name="T81"/>
                <a:gd fmla="*/ 954 w 1691" name="T82"/>
                <a:gd fmla="*/ 1527 h 1617" name="T83"/>
                <a:gd fmla="*/ 1419 w 1691" name="T84"/>
                <a:gd fmla="*/ 1037 h 1617" name="T85"/>
                <a:gd fmla="*/ 999 w 1691" name="T86"/>
                <a:gd fmla="*/ 1565 h 1617" name="T87"/>
                <a:gd fmla="*/ 1037 w 1691" name="T88"/>
                <a:gd fmla="*/ 1617 h 1617" name="T89"/>
                <a:gd fmla="*/ 1691 w 1691" name="T90"/>
                <a:gd fmla="*/ 988 h 1617" name="T91"/>
                <a:gd fmla="*/ 650 w 1691" name="T92"/>
                <a:gd fmla="*/ 0 h 161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617" w="1691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09108AA-5DB0-44E2-A58A-81B314C5B202}"/>
              </a:ext>
            </a:extLst>
          </p:cNvPr>
          <p:cNvGrpSpPr/>
          <p:nvPr/>
        </p:nvGrpSpPr>
        <p:grpSpPr>
          <a:xfrm>
            <a:off x="2329923" y="2633742"/>
            <a:ext cx="1515742" cy="1400986"/>
            <a:chOff x="1193800" y="2387600"/>
            <a:chExt cx="1673945" cy="1547212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B2362E57-E457-454E-B5CC-910C52E1EDBA}"/>
                </a:ext>
              </a:extLst>
            </p:cNvPr>
            <p:cNvSpPr/>
            <p:nvPr/>
          </p:nvSpPr>
          <p:spPr bwMode="auto">
            <a:xfrm flipH="1">
              <a:off x="1193800" y="2387600"/>
              <a:ext cx="1253637" cy="1155569"/>
            </a:xfrm>
            <a:custGeom>
              <a:gdLst>
                <a:gd fmla="*/ 4805268 w 5554132" name="connsiteX0"/>
                <a:gd fmla="*/ 313 h 5119649" name="connsiteY0"/>
                <a:gd fmla="*/ 5490256 w 5554132" name="connsiteX1"/>
                <a:gd fmla="*/ 64567 h 5119649" name="connsiteY1"/>
                <a:gd fmla="*/ 5278097 w 5554132" name="connsiteX2"/>
                <a:gd fmla="*/ 1505924 h 5119649" name="connsiteY2"/>
                <a:gd fmla="*/ 3358319 w 5554132" name="connsiteX3"/>
                <a:gd fmla="*/ 2683807 h 5119649" name="connsiteY3"/>
                <a:gd fmla="*/ 3117700 w 5554132" name="connsiteX4"/>
                <a:gd fmla="*/ 3884938 h 5119649" name="connsiteY4"/>
                <a:gd fmla="*/ 3197906 w 5554132" name="connsiteX5"/>
                <a:gd fmla="*/ 4654695 h 5119649" name="connsiteY5"/>
                <a:gd fmla="*/ 2716668 w 5554132" name="connsiteX6"/>
                <a:gd fmla="*/ 5119649 h 5119649" name="connsiteY6"/>
                <a:gd fmla="*/ 0 w 5554132" name="connsiteX7"/>
                <a:gd fmla="*/ 2451330 h 5119649" name="connsiteY7"/>
                <a:gd fmla="*/ 450191 w 5554132" name="connsiteX8"/>
                <a:gd fmla="*/ 1895969 h 5119649" name="connsiteY8"/>
                <a:gd fmla="*/ 1399731 w 5554132" name="connsiteX9"/>
                <a:gd fmla="*/ 2231769 h 5119649" name="connsiteY9"/>
                <a:gd fmla="*/ 2582128 w 5554132" name="connsiteX10"/>
                <a:gd fmla="*/ 2089700 h 5119649" name="connsiteY10"/>
                <a:gd fmla="*/ 3891303 w 5554132" name="connsiteX11"/>
                <a:gd fmla="*/ 263464 h 5119649" name="connsiteY11"/>
                <a:gd fmla="*/ 4805268 w 5554132" name="connsiteX12"/>
                <a:gd fmla="*/ 313 h 5119649" name="connsiteY12"/>
                <a:gd fmla="*/ 4796632 w 5554132" name="connsiteX13"/>
                <a:gd fmla="*/ 453987 h 5119649" name="connsiteY13"/>
                <a:gd fmla="*/ 4552950 w 5554132" name="connsiteX14"/>
                <a:gd fmla="*/ 695287 h 5119649" name="connsiteY14"/>
                <a:gd fmla="*/ 4796632 w 5554132" name="connsiteX15"/>
                <a:gd fmla="*/ 936587 h 5119649" name="connsiteY15"/>
                <a:gd fmla="*/ 5040314 w 5554132" name="connsiteX16"/>
                <a:gd fmla="*/ 695287 h 5119649" name="connsiteY16"/>
                <a:gd fmla="*/ 4796632 w 5554132" name="connsiteX17"/>
                <a:gd fmla="*/ 453987 h 5119649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5119649" w="5554132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536138BB-93B0-468F-BB81-20832355A698}"/>
                </a:ext>
              </a:extLst>
            </p:cNvPr>
            <p:cNvSpPr/>
            <p:nvPr/>
          </p:nvSpPr>
          <p:spPr bwMode="auto">
            <a:xfrm flipH="1">
              <a:off x="1880577" y="2992075"/>
              <a:ext cx="987168" cy="942737"/>
            </a:xfrm>
            <a:custGeom>
              <a:gdLst>
                <a:gd fmla="*/ 650 w 1691" name="T0"/>
                <a:gd fmla="*/ 0 h 1617" name="T1"/>
                <a:gd fmla="*/ 0 w 1691" name="T2"/>
                <a:gd fmla="*/ 579 h 1617" name="T3"/>
                <a:gd fmla="*/ 47 w 1691" name="T4"/>
                <a:gd fmla="*/ 658 h 1617" name="T5"/>
                <a:gd fmla="*/ 377 w 1691" name="T6"/>
                <a:gd fmla="*/ 390 h 1617" name="T7"/>
                <a:gd fmla="*/ 92 w 1691" name="T8"/>
                <a:gd fmla="*/ 680 h 1617" name="T9"/>
                <a:gd fmla="*/ 144 w 1691" name="T10"/>
                <a:gd fmla="*/ 739 h 1617" name="T11"/>
                <a:gd fmla="*/ 542 w 1691" name="T12"/>
                <a:gd fmla="*/ 316 h 1617" name="T13"/>
                <a:gd fmla="*/ 159 w 1691" name="T14"/>
                <a:gd fmla="*/ 762 h 1617" name="T15"/>
                <a:gd fmla="*/ 459 w 1691" name="T16"/>
                <a:gd fmla="*/ 554 h 1617" name="T17"/>
                <a:gd fmla="*/ 212 w 1691" name="T18"/>
                <a:gd fmla="*/ 792 h 1617" name="T19"/>
                <a:gd fmla="*/ 249 w 1691" name="T20"/>
                <a:gd fmla="*/ 829 h 1617" name="T21"/>
                <a:gd fmla="*/ 392 w 1691" name="T22"/>
                <a:gd fmla="*/ 710 h 1617" name="T23"/>
                <a:gd fmla="*/ 287 w 1691" name="T24"/>
                <a:gd fmla="*/ 866 h 1617" name="T25"/>
                <a:gd fmla="*/ 324 w 1691" name="T26"/>
                <a:gd fmla="*/ 910 h 1617" name="T27"/>
                <a:gd fmla="*/ 699 w 1691" name="T28"/>
                <a:gd fmla="*/ 412 h 1617" name="T29"/>
                <a:gd fmla="*/ 354 w 1691" name="T30"/>
                <a:gd fmla="*/ 940 h 1617" name="T31"/>
                <a:gd fmla="*/ 384 w 1691" name="T32"/>
                <a:gd fmla="*/ 985 h 1617" name="T33"/>
                <a:gd fmla="*/ 609 w 1691" name="T34"/>
                <a:gd fmla="*/ 739 h 1617" name="T35"/>
                <a:gd fmla="*/ 422 w 1691" name="T36"/>
                <a:gd fmla="*/ 1007 h 1617" name="T37"/>
                <a:gd fmla="*/ 759 w 1691" name="T38"/>
                <a:gd fmla="*/ 635 h 1617" name="T39"/>
                <a:gd fmla="*/ 459 w 1691" name="T40"/>
                <a:gd fmla="*/ 1044 h 1617" name="T41"/>
                <a:gd fmla="*/ 489 w 1691" name="T42"/>
                <a:gd fmla="*/ 1067 h 1617" name="T43"/>
                <a:gd fmla="*/ 752 w 1691" name="T44"/>
                <a:gd fmla="*/ 754 h 1617" name="T45"/>
                <a:gd fmla="*/ 534 w 1691" name="T46"/>
                <a:gd fmla="*/ 1096 h 1617" name="T47"/>
                <a:gd fmla="*/ 556 w 1691" name="T48"/>
                <a:gd fmla="*/ 1128 h 1617" name="T49"/>
                <a:gd fmla="*/ 992 w 1691" name="T50"/>
                <a:gd fmla="*/ 635 h 1617" name="T51"/>
                <a:gd fmla="*/ 587 w 1691" name="T52"/>
                <a:gd fmla="*/ 1156 h 1617" name="T53"/>
                <a:gd fmla="*/ 624 w 1691" name="T54"/>
                <a:gd fmla="*/ 1193 h 1617" name="T55"/>
                <a:gd fmla="*/ 744 w 1691" name="T56"/>
                <a:gd fmla="*/ 1059 h 1617" name="T57"/>
                <a:gd fmla="*/ 662 w 1691" name="T58"/>
                <a:gd fmla="*/ 1238 h 1617" name="T59"/>
                <a:gd fmla="*/ 939 w 1691" name="T60"/>
                <a:gd fmla="*/ 925 h 1617" name="T61"/>
                <a:gd fmla="*/ 699 w 1691" name="T62"/>
                <a:gd fmla="*/ 1260 h 1617" name="T63"/>
                <a:gd fmla="*/ 729 w 1691" name="T64"/>
                <a:gd fmla="*/ 1304 h 1617" name="T65"/>
                <a:gd fmla="*/ 1007 w 1691" name="T66"/>
                <a:gd fmla="*/ 1059 h 1617" name="T67"/>
                <a:gd fmla="*/ 767 w 1691" name="T68"/>
                <a:gd fmla="*/ 1334 h 1617" name="T69"/>
                <a:gd fmla="*/ 789 w 1691" name="T70"/>
                <a:gd fmla="*/ 1371 h 1617" name="T71"/>
                <a:gd fmla="*/ 1292 w 1691" name="T72"/>
                <a:gd fmla="*/ 933 h 1617" name="T73"/>
                <a:gd fmla="*/ 819 w 1691" name="T74"/>
                <a:gd fmla="*/ 1416 h 1617" name="T75"/>
                <a:gd fmla="*/ 864 w 1691" name="T76"/>
                <a:gd fmla="*/ 1461 h 1617" name="T77"/>
                <a:gd fmla="*/ 1247 w 1691" name="T78"/>
                <a:gd fmla="*/ 1119 h 1617" name="T79"/>
                <a:gd fmla="*/ 917 w 1691" name="T80"/>
                <a:gd fmla="*/ 1498 h 1617" name="T81"/>
                <a:gd fmla="*/ 954 w 1691" name="T82"/>
                <a:gd fmla="*/ 1527 h 1617" name="T83"/>
                <a:gd fmla="*/ 1419 w 1691" name="T84"/>
                <a:gd fmla="*/ 1037 h 1617" name="T85"/>
                <a:gd fmla="*/ 999 w 1691" name="T86"/>
                <a:gd fmla="*/ 1565 h 1617" name="T87"/>
                <a:gd fmla="*/ 1037 w 1691" name="T88"/>
                <a:gd fmla="*/ 1617 h 1617" name="T89"/>
                <a:gd fmla="*/ 1691 w 1691" name="T90"/>
                <a:gd fmla="*/ 988 h 1617" name="T91"/>
                <a:gd fmla="*/ 650 w 1691" name="T92"/>
                <a:gd fmla="*/ 0 h 161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617" w="1691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9071B0D-C731-4A2D-B4BA-1A040E6AA03E}"/>
              </a:ext>
            </a:extLst>
          </p:cNvPr>
          <p:cNvGrpSpPr/>
          <p:nvPr/>
        </p:nvGrpSpPr>
        <p:grpSpPr>
          <a:xfrm>
            <a:off x="2329923" y="4034728"/>
            <a:ext cx="1515742" cy="1400986"/>
            <a:chOff x="1193800" y="3934812"/>
            <a:chExt cx="1673945" cy="1547212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A5897D5-314B-4F1A-9EE0-BB137F9936D7}"/>
                </a:ext>
              </a:extLst>
            </p:cNvPr>
            <p:cNvSpPr/>
            <p:nvPr/>
          </p:nvSpPr>
          <p:spPr bwMode="auto">
            <a:xfrm flipH="1">
              <a:off x="1193800" y="3934812"/>
              <a:ext cx="1253637" cy="1155569"/>
            </a:xfrm>
            <a:custGeom>
              <a:gdLst>
                <a:gd fmla="*/ 4805268 w 5554132" name="connsiteX0"/>
                <a:gd fmla="*/ 313 h 5119649" name="connsiteY0"/>
                <a:gd fmla="*/ 5490256 w 5554132" name="connsiteX1"/>
                <a:gd fmla="*/ 64567 h 5119649" name="connsiteY1"/>
                <a:gd fmla="*/ 5278097 w 5554132" name="connsiteX2"/>
                <a:gd fmla="*/ 1505924 h 5119649" name="connsiteY2"/>
                <a:gd fmla="*/ 3358319 w 5554132" name="connsiteX3"/>
                <a:gd fmla="*/ 2683807 h 5119649" name="connsiteY3"/>
                <a:gd fmla="*/ 3117700 w 5554132" name="connsiteX4"/>
                <a:gd fmla="*/ 3884938 h 5119649" name="connsiteY4"/>
                <a:gd fmla="*/ 3197906 w 5554132" name="connsiteX5"/>
                <a:gd fmla="*/ 4654695 h 5119649" name="connsiteY5"/>
                <a:gd fmla="*/ 2716668 w 5554132" name="connsiteX6"/>
                <a:gd fmla="*/ 5119649 h 5119649" name="connsiteY6"/>
                <a:gd fmla="*/ 0 w 5554132" name="connsiteX7"/>
                <a:gd fmla="*/ 2451330 h 5119649" name="connsiteY7"/>
                <a:gd fmla="*/ 450191 w 5554132" name="connsiteX8"/>
                <a:gd fmla="*/ 1895969 h 5119649" name="connsiteY8"/>
                <a:gd fmla="*/ 1399731 w 5554132" name="connsiteX9"/>
                <a:gd fmla="*/ 2231769 h 5119649" name="connsiteY9"/>
                <a:gd fmla="*/ 2582128 w 5554132" name="connsiteX10"/>
                <a:gd fmla="*/ 2089700 h 5119649" name="connsiteY10"/>
                <a:gd fmla="*/ 3891303 w 5554132" name="connsiteX11"/>
                <a:gd fmla="*/ 263464 h 5119649" name="connsiteY11"/>
                <a:gd fmla="*/ 4805268 w 5554132" name="connsiteX12"/>
                <a:gd fmla="*/ 313 h 5119649" name="connsiteY12"/>
                <a:gd fmla="*/ 4796632 w 5554132" name="connsiteX13"/>
                <a:gd fmla="*/ 453987 h 5119649" name="connsiteY13"/>
                <a:gd fmla="*/ 4552950 w 5554132" name="connsiteX14"/>
                <a:gd fmla="*/ 695287 h 5119649" name="connsiteY14"/>
                <a:gd fmla="*/ 4796632 w 5554132" name="connsiteX15"/>
                <a:gd fmla="*/ 936587 h 5119649" name="connsiteY15"/>
                <a:gd fmla="*/ 5040314 w 5554132" name="connsiteX16"/>
                <a:gd fmla="*/ 695287 h 5119649" name="connsiteY16"/>
                <a:gd fmla="*/ 4796632 w 5554132" name="connsiteX17"/>
                <a:gd fmla="*/ 453987 h 5119649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5119649" w="5554132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CF2E9C1-3E6E-4F46-8DB3-D6B1E5C41A2C}"/>
                </a:ext>
              </a:extLst>
            </p:cNvPr>
            <p:cNvSpPr/>
            <p:nvPr/>
          </p:nvSpPr>
          <p:spPr bwMode="auto">
            <a:xfrm flipH="1">
              <a:off x="1880577" y="4539287"/>
              <a:ext cx="987168" cy="942737"/>
            </a:xfrm>
            <a:custGeom>
              <a:gdLst>
                <a:gd fmla="*/ 650 w 1691" name="T0"/>
                <a:gd fmla="*/ 0 h 1617" name="T1"/>
                <a:gd fmla="*/ 0 w 1691" name="T2"/>
                <a:gd fmla="*/ 579 h 1617" name="T3"/>
                <a:gd fmla="*/ 47 w 1691" name="T4"/>
                <a:gd fmla="*/ 658 h 1617" name="T5"/>
                <a:gd fmla="*/ 377 w 1691" name="T6"/>
                <a:gd fmla="*/ 390 h 1617" name="T7"/>
                <a:gd fmla="*/ 92 w 1691" name="T8"/>
                <a:gd fmla="*/ 680 h 1617" name="T9"/>
                <a:gd fmla="*/ 144 w 1691" name="T10"/>
                <a:gd fmla="*/ 739 h 1617" name="T11"/>
                <a:gd fmla="*/ 542 w 1691" name="T12"/>
                <a:gd fmla="*/ 316 h 1617" name="T13"/>
                <a:gd fmla="*/ 159 w 1691" name="T14"/>
                <a:gd fmla="*/ 762 h 1617" name="T15"/>
                <a:gd fmla="*/ 459 w 1691" name="T16"/>
                <a:gd fmla="*/ 554 h 1617" name="T17"/>
                <a:gd fmla="*/ 212 w 1691" name="T18"/>
                <a:gd fmla="*/ 792 h 1617" name="T19"/>
                <a:gd fmla="*/ 249 w 1691" name="T20"/>
                <a:gd fmla="*/ 829 h 1617" name="T21"/>
                <a:gd fmla="*/ 392 w 1691" name="T22"/>
                <a:gd fmla="*/ 710 h 1617" name="T23"/>
                <a:gd fmla="*/ 287 w 1691" name="T24"/>
                <a:gd fmla="*/ 866 h 1617" name="T25"/>
                <a:gd fmla="*/ 324 w 1691" name="T26"/>
                <a:gd fmla="*/ 910 h 1617" name="T27"/>
                <a:gd fmla="*/ 699 w 1691" name="T28"/>
                <a:gd fmla="*/ 412 h 1617" name="T29"/>
                <a:gd fmla="*/ 354 w 1691" name="T30"/>
                <a:gd fmla="*/ 940 h 1617" name="T31"/>
                <a:gd fmla="*/ 384 w 1691" name="T32"/>
                <a:gd fmla="*/ 985 h 1617" name="T33"/>
                <a:gd fmla="*/ 609 w 1691" name="T34"/>
                <a:gd fmla="*/ 739 h 1617" name="T35"/>
                <a:gd fmla="*/ 422 w 1691" name="T36"/>
                <a:gd fmla="*/ 1007 h 1617" name="T37"/>
                <a:gd fmla="*/ 759 w 1691" name="T38"/>
                <a:gd fmla="*/ 635 h 1617" name="T39"/>
                <a:gd fmla="*/ 459 w 1691" name="T40"/>
                <a:gd fmla="*/ 1044 h 1617" name="T41"/>
                <a:gd fmla="*/ 489 w 1691" name="T42"/>
                <a:gd fmla="*/ 1067 h 1617" name="T43"/>
                <a:gd fmla="*/ 752 w 1691" name="T44"/>
                <a:gd fmla="*/ 754 h 1617" name="T45"/>
                <a:gd fmla="*/ 534 w 1691" name="T46"/>
                <a:gd fmla="*/ 1096 h 1617" name="T47"/>
                <a:gd fmla="*/ 556 w 1691" name="T48"/>
                <a:gd fmla="*/ 1128 h 1617" name="T49"/>
                <a:gd fmla="*/ 992 w 1691" name="T50"/>
                <a:gd fmla="*/ 635 h 1617" name="T51"/>
                <a:gd fmla="*/ 587 w 1691" name="T52"/>
                <a:gd fmla="*/ 1156 h 1617" name="T53"/>
                <a:gd fmla="*/ 624 w 1691" name="T54"/>
                <a:gd fmla="*/ 1193 h 1617" name="T55"/>
                <a:gd fmla="*/ 744 w 1691" name="T56"/>
                <a:gd fmla="*/ 1059 h 1617" name="T57"/>
                <a:gd fmla="*/ 662 w 1691" name="T58"/>
                <a:gd fmla="*/ 1238 h 1617" name="T59"/>
                <a:gd fmla="*/ 939 w 1691" name="T60"/>
                <a:gd fmla="*/ 925 h 1617" name="T61"/>
                <a:gd fmla="*/ 699 w 1691" name="T62"/>
                <a:gd fmla="*/ 1260 h 1617" name="T63"/>
                <a:gd fmla="*/ 729 w 1691" name="T64"/>
                <a:gd fmla="*/ 1304 h 1617" name="T65"/>
                <a:gd fmla="*/ 1007 w 1691" name="T66"/>
                <a:gd fmla="*/ 1059 h 1617" name="T67"/>
                <a:gd fmla="*/ 767 w 1691" name="T68"/>
                <a:gd fmla="*/ 1334 h 1617" name="T69"/>
                <a:gd fmla="*/ 789 w 1691" name="T70"/>
                <a:gd fmla="*/ 1371 h 1617" name="T71"/>
                <a:gd fmla="*/ 1292 w 1691" name="T72"/>
                <a:gd fmla="*/ 933 h 1617" name="T73"/>
                <a:gd fmla="*/ 819 w 1691" name="T74"/>
                <a:gd fmla="*/ 1416 h 1617" name="T75"/>
                <a:gd fmla="*/ 864 w 1691" name="T76"/>
                <a:gd fmla="*/ 1461 h 1617" name="T77"/>
                <a:gd fmla="*/ 1247 w 1691" name="T78"/>
                <a:gd fmla="*/ 1119 h 1617" name="T79"/>
                <a:gd fmla="*/ 917 w 1691" name="T80"/>
                <a:gd fmla="*/ 1498 h 1617" name="T81"/>
                <a:gd fmla="*/ 954 w 1691" name="T82"/>
                <a:gd fmla="*/ 1527 h 1617" name="T83"/>
                <a:gd fmla="*/ 1419 w 1691" name="T84"/>
                <a:gd fmla="*/ 1037 h 1617" name="T85"/>
                <a:gd fmla="*/ 999 w 1691" name="T86"/>
                <a:gd fmla="*/ 1565 h 1617" name="T87"/>
                <a:gd fmla="*/ 1037 w 1691" name="T88"/>
                <a:gd fmla="*/ 1617 h 1617" name="T89"/>
                <a:gd fmla="*/ 1691 w 1691" name="T90"/>
                <a:gd fmla="*/ 988 h 1617" name="T91"/>
                <a:gd fmla="*/ 650 w 1691" name="T92"/>
                <a:gd fmla="*/ 0 h 161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617" w="1691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2AA125C-469F-4941-B803-9AD259BE0F43}"/>
              </a:ext>
            </a:extLst>
          </p:cNvPr>
          <p:cNvGrpSpPr/>
          <p:nvPr/>
        </p:nvGrpSpPr>
        <p:grpSpPr>
          <a:xfrm>
            <a:off x="3305559" y="2097567"/>
            <a:ext cx="1746926" cy="785562"/>
            <a:chOff x="2271266" y="1795463"/>
            <a:chExt cx="1929259" cy="867554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96F81183-1948-45E3-B150-EFD85585AF80}"/>
                </a:ext>
              </a:extLst>
            </p:cNvPr>
            <p:cNvSpPr/>
            <p:nvPr/>
          </p:nvSpPr>
          <p:spPr>
            <a:xfrm>
              <a:off x="2271266" y="1795463"/>
              <a:ext cx="1736212" cy="867554"/>
            </a:xfrm>
            <a:custGeom>
              <a:gdLst>
                <a:gd fmla="*/ 627788 w 1736212" name="connsiteX0"/>
                <a:gd fmla="*/ 0 h 867554" name="connsiteY0"/>
                <a:gd fmla="*/ 1736212 w 1736212" name="connsiteX1"/>
                <a:gd fmla="*/ 0 h 867554" name="connsiteY1"/>
                <a:gd fmla="*/ 1727862 w 1736212" name="connsiteX2"/>
                <a:gd fmla="*/ 44850 h 867554" name="connsiteY2"/>
                <a:gd fmla="*/ 649123 w 1736212" name="connsiteX3"/>
                <a:gd fmla="*/ 866972 h 867554" name="connsiteY3"/>
                <a:gd fmla="*/ 55413 w 1736212" name="connsiteX4"/>
                <a:gd fmla="*/ 664221 h 867554" name="connsiteY4"/>
                <a:gd fmla="*/ 0 w 1736212" name="connsiteX5"/>
                <a:gd fmla="*/ 619894 h 867554" name="connsiteY5"/>
                <a:gd fmla="*/ 627788 w 1736212" name="connsiteX6"/>
                <a:gd fmla="*/ 0 h 86755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67554" w="1736212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9E44916-9EF2-4BAA-A2ED-B8AD2451CEE7}"/>
                </a:ext>
              </a:extLst>
            </p:cNvPr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B710C0F-9064-4976-A744-3D199E947FAF}"/>
              </a:ext>
            </a:extLst>
          </p:cNvPr>
          <p:cNvGrpSpPr/>
          <p:nvPr/>
        </p:nvGrpSpPr>
        <p:grpSpPr>
          <a:xfrm>
            <a:off x="3305559" y="3501280"/>
            <a:ext cx="1746926" cy="785562"/>
            <a:chOff x="2271266" y="1795463"/>
            <a:chExt cx="1929259" cy="867554"/>
          </a:xfrm>
          <a:solidFill>
            <a:schemeClr val="accent2"/>
          </a:solidFill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74D9F76-A2F5-41EB-96BF-3A916243AFB7}"/>
                </a:ext>
              </a:extLst>
            </p:cNvPr>
            <p:cNvSpPr/>
            <p:nvPr/>
          </p:nvSpPr>
          <p:spPr>
            <a:xfrm>
              <a:off x="2271266" y="1795463"/>
              <a:ext cx="1736212" cy="867554"/>
            </a:xfrm>
            <a:custGeom>
              <a:gdLst>
                <a:gd fmla="*/ 627788 w 1736212" name="connsiteX0"/>
                <a:gd fmla="*/ 0 h 867554" name="connsiteY0"/>
                <a:gd fmla="*/ 1736212 w 1736212" name="connsiteX1"/>
                <a:gd fmla="*/ 0 h 867554" name="connsiteY1"/>
                <a:gd fmla="*/ 1727862 w 1736212" name="connsiteX2"/>
                <a:gd fmla="*/ 44850 h 867554" name="connsiteY2"/>
                <a:gd fmla="*/ 649123 w 1736212" name="connsiteX3"/>
                <a:gd fmla="*/ 866972 h 867554" name="connsiteY3"/>
                <a:gd fmla="*/ 55413 w 1736212" name="connsiteX4"/>
                <a:gd fmla="*/ 664221 h 867554" name="connsiteY4"/>
                <a:gd fmla="*/ 0 w 1736212" name="connsiteX5"/>
                <a:gd fmla="*/ 619894 h 867554" name="connsiteY5"/>
                <a:gd fmla="*/ 627788 w 1736212" name="connsiteX6"/>
                <a:gd fmla="*/ 0 h 86755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67554" w="1736212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F464D80-C155-4C7D-98BB-20B809BFC1CB}"/>
                </a:ext>
              </a:extLst>
            </p:cNvPr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6A45DC2-264E-47D5-ACA3-579B9FF2B557}"/>
              </a:ext>
            </a:extLst>
          </p:cNvPr>
          <p:cNvGrpSpPr/>
          <p:nvPr/>
        </p:nvGrpSpPr>
        <p:grpSpPr>
          <a:xfrm>
            <a:off x="3305559" y="4896368"/>
            <a:ext cx="1746926" cy="785562"/>
            <a:chOff x="2271266" y="1795463"/>
            <a:chExt cx="1929259" cy="867554"/>
          </a:xfrm>
          <a:solidFill>
            <a:schemeClr val="accent4"/>
          </a:solidFill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AA877AA4-A2BC-495E-BC7C-21E4658D9C3A}"/>
                </a:ext>
              </a:extLst>
            </p:cNvPr>
            <p:cNvSpPr/>
            <p:nvPr/>
          </p:nvSpPr>
          <p:spPr>
            <a:xfrm>
              <a:off x="2271266" y="1795463"/>
              <a:ext cx="1736212" cy="867554"/>
            </a:xfrm>
            <a:custGeom>
              <a:gdLst>
                <a:gd fmla="*/ 627788 w 1736212" name="connsiteX0"/>
                <a:gd fmla="*/ 0 h 867554" name="connsiteY0"/>
                <a:gd fmla="*/ 1736212 w 1736212" name="connsiteX1"/>
                <a:gd fmla="*/ 0 h 867554" name="connsiteY1"/>
                <a:gd fmla="*/ 1727862 w 1736212" name="connsiteX2"/>
                <a:gd fmla="*/ 44850 h 867554" name="connsiteY2"/>
                <a:gd fmla="*/ 649123 w 1736212" name="connsiteX3"/>
                <a:gd fmla="*/ 866972 h 867554" name="connsiteY3"/>
                <a:gd fmla="*/ 55413 w 1736212" name="connsiteX4"/>
                <a:gd fmla="*/ 664221 h 867554" name="connsiteY4"/>
                <a:gd fmla="*/ 0 w 1736212" name="connsiteX5"/>
                <a:gd fmla="*/ 619894 h 867554" name="connsiteY5"/>
                <a:gd fmla="*/ 627788 w 1736212" name="connsiteX6"/>
                <a:gd fmla="*/ 0 h 86755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67554" w="1736212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4B7672B-28F5-4B59-A9A8-7265C053FA47}"/>
                </a:ext>
              </a:extLst>
            </p:cNvPr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E920B89B-B00D-4CBE-B620-C3EFA6126DF0}"/>
              </a:ext>
            </a:extLst>
          </p:cNvPr>
          <p:cNvSpPr/>
          <p:nvPr/>
        </p:nvSpPr>
        <p:spPr>
          <a:xfrm>
            <a:off x="5052485" y="2097567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FFCF267-0ABB-4DDC-8416-9233C4EC2C3C}"/>
              </a:ext>
            </a:extLst>
          </p:cNvPr>
          <p:cNvSpPr/>
          <p:nvPr/>
        </p:nvSpPr>
        <p:spPr>
          <a:xfrm>
            <a:off x="5052485" y="3501280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15CDB23-4A82-45BF-AD33-265384AD7894}"/>
              </a:ext>
            </a:extLst>
          </p:cNvPr>
          <p:cNvSpPr/>
          <p:nvPr/>
        </p:nvSpPr>
        <p:spPr>
          <a:xfrm>
            <a:off x="5052485" y="4896368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74AD3777-DF55-44CC-8086-5DED0F610013}"/>
              </a:ext>
            </a:extLst>
          </p:cNvPr>
          <p:cNvSpPr/>
          <p:nvPr/>
        </p:nvSpPr>
        <p:spPr bwMode="auto">
          <a:xfrm>
            <a:off x="4305238" y="5044735"/>
            <a:ext cx="492483" cy="491569"/>
          </a:xfrm>
          <a:custGeom>
            <a:gdLst>
              <a:gd fmla="*/ 164 w 204" name="T0"/>
              <a:gd fmla="*/ 0 h 204" name="T1"/>
              <a:gd fmla="*/ 39 w 204" name="T2"/>
              <a:gd fmla="*/ 0 h 204" name="T3"/>
              <a:gd fmla="*/ 0 w 204" name="T4"/>
              <a:gd fmla="*/ 39 h 204" name="T5"/>
              <a:gd fmla="*/ 0 w 204" name="T6"/>
              <a:gd fmla="*/ 81 h 204" name="T7"/>
              <a:gd fmla="*/ 0 w 204" name="T8"/>
              <a:gd fmla="*/ 164 h 204" name="T9"/>
              <a:gd fmla="*/ 39 w 204" name="T10"/>
              <a:gd fmla="*/ 204 h 204" name="T11"/>
              <a:gd fmla="*/ 164 w 204" name="T12"/>
              <a:gd fmla="*/ 204 h 204" name="T13"/>
              <a:gd fmla="*/ 204 w 204" name="T14"/>
              <a:gd fmla="*/ 164 h 204" name="T15"/>
              <a:gd fmla="*/ 204 w 204" name="T16"/>
              <a:gd fmla="*/ 81 h 204" name="T17"/>
              <a:gd fmla="*/ 204 w 204" name="T18"/>
              <a:gd fmla="*/ 39 h 204" name="T19"/>
              <a:gd fmla="*/ 164 w 204" name="T20"/>
              <a:gd fmla="*/ 0 h 204" name="T21"/>
              <a:gd fmla="*/ 176 w 204" name="T22"/>
              <a:gd fmla="*/ 23 h 204" name="T23"/>
              <a:gd fmla="*/ 180 w 204" name="T24"/>
              <a:gd fmla="*/ 23 h 204" name="T25"/>
              <a:gd fmla="*/ 180 w 204" name="T26"/>
              <a:gd fmla="*/ 28 h 204" name="T27"/>
              <a:gd fmla="*/ 180 w 204" name="T28"/>
              <a:gd fmla="*/ 58 h 204" name="T29"/>
              <a:gd fmla="*/ 146 w 204" name="T30"/>
              <a:gd fmla="*/ 58 h 204" name="T31"/>
              <a:gd fmla="*/ 146 w 204" name="T32"/>
              <a:gd fmla="*/ 24 h 204" name="T33"/>
              <a:gd fmla="*/ 176 w 204" name="T34"/>
              <a:gd fmla="*/ 23 h 204" name="T35"/>
              <a:gd fmla="*/ 73 w 204" name="T36"/>
              <a:gd fmla="*/ 81 h 204" name="T37"/>
              <a:gd fmla="*/ 102 w 204" name="T38"/>
              <a:gd fmla="*/ 66 h 204" name="T39"/>
              <a:gd fmla="*/ 131 w 204" name="T40"/>
              <a:gd fmla="*/ 81 h 204" name="T41"/>
              <a:gd fmla="*/ 138 w 204" name="T42"/>
              <a:gd fmla="*/ 102 h 204" name="T43"/>
              <a:gd fmla="*/ 102 w 204" name="T44"/>
              <a:gd fmla="*/ 138 h 204" name="T45"/>
              <a:gd fmla="*/ 66 w 204" name="T46"/>
              <a:gd fmla="*/ 102 h 204" name="T47"/>
              <a:gd fmla="*/ 73 w 204" name="T48"/>
              <a:gd fmla="*/ 81 h 204" name="T49"/>
              <a:gd fmla="*/ 184 w 204" name="T50"/>
              <a:gd fmla="*/ 164 h 204" name="T51"/>
              <a:gd fmla="*/ 164 w 204" name="T52"/>
              <a:gd fmla="*/ 184 h 204" name="T53"/>
              <a:gd fmla="*/ 39 w 204" name="T54"/>
              <a:gd fmla="*/ 184 h 204" name="T55"/>
              <a:gd fmla="*/ 20 w 204" name="T56"/>
              <a:gd fmla="*/ 164 h 204" name="T57"/>
              <a:gd fmla="*/ 20 w 204" name="T58"/>
              <a:gd fmla="*/ 81 h 204" name="T59"/>
              <a:gd fmla="*/ 50 w 204" name="T60"/>
              <a:gd fmla="*/ 81 h 204" name="T61"/>
              <a:gd fmla="*/ 46 w 204" name="T62"/>
              <a:gd fmla="*/ 102 h 204" name="T63"/>
              <a:gd fmla="*/ 102 w 204" name="T64"/>
              <a:gd fmla="*/ 158 h 204" name="T65"/>
              <a:gd fmla="*/ 157 w 204" name="T66"/>
              <a:gd fmla="*/ 102 h 204" name="T67"/>
              <a:gd fmla="*/ 153 w 204" name="T68"/>
              <a:gd fmla="*/ 81 h 204" name="T69"/>
              <a:gd fmla="*/ 184 w 204" name="T70"/>
              <a:gd fmla="*/ 81 h 204" name="T71"/>
              <a:gd fmla="*/ 184 w 204" name="T72"/>
              <a:gd fmla="*/ 164 h 204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04" w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C428F9FA-302B-4C4C-BE29-00637C286522}"/>
              </a:ext>
            </a:extLst>
          </p:cNvPr>
          <p:cNvSpPr/>
          <p:nvPr/>
        </p:nvSpPr>
        <p:spPr bwMode="auto">
          <a:xfrm>
            <a:off x="4295636" y="3683779"/>
            <a:ext cx="511688" cy="420564"/>
          </a:xfrm>
          <a:custGeom>
            <a:gdLst>
              <a:gd fmla="*/ 285 w 293" name="T0"/>
              <a:gd fmla="*/ 32 h 238" name="T1"/>
              <a:gd fmla="*/ 259 w 293" name="T2"/>
              <a:gd fmla="*/ 38 h 238" name="T3"/>
              <a:gd fmla="*/ 275 w 293" name="T4"/>
              <a:gd fmla="*/ 24 h 238" name="T5"/>
              <a:gd fmla="*/ 285 w 293" name="T6"/>
              <a:gd fmla="*/ 4 h 238" name="T7"/>
              <a:gd fmla="*/ 257 w 293" name="T8"/>
              <a:gd fmla="*/ 16 h 238" name="T9"/>
              <a:gd fmla="*/ 237 w 293" name="T10"/>
              <a:gd fmla="*/ 11 h 238" name="T11"/>
              <a:gd fmla="*/ 216 w 293" name="T12"/>
              <a:gd fmla="*/ 1 h 238" name="T13"/>
              <a:gd fmla="*/ 203 w 293" name="T14"/>
              <a:gd fmla="*/ 0 h 238" name="T15"/>
              <a:gd fmla="*/ 179 w 293" name="T16"/>
              <a:gd fmla="*/ 5 h 238" name="T17"/>
              <a:gd fmla="*/ 154 w 293" name="T18"/>
              <a:gd fmla="*/ 27 h 238" name="T19"/>
              <a:gd fmla="*/ 143 w 293" name="T20"/>
              <a:gd fmla="*/ 54 h 238" name="T21"/>
              <a:gd fmla="*/ 143 w 293" name="T22"/>
              <a:gd fmla="*/ 67 h 238" name="T23"/>
              <a:gd fmla="*/ 126 w 293" name="T24"/>
              <a:gd fmla="*/ 72 h 238" name="T25"/>
              <a:gd fmla="*/ 75 w 293" name="T26"/>
              <a:gd fmla="*/ 55 h 238" name="T27"/>
              <a:gd fmla="*/ 33 w 293" name="T28"/>
              <a:gd fmla="*/ 24 h 238" name="T29"/>
              <a:gd fmla="*/ 17 w 293" name="T30"/>
              <a:gd fmla="*/ 17 h 238" name="T31"/>
              <a:gd fmla="*/ 12 w 293" name="T32"/>
              <a:gd fmla="*/ 41 h 238" name="T33"/>
              <a:gd fmla="*/ 14 w 293" name="T34"/>
              <a:gd fmla="*/ 57 h 238" name="T35"/>
              <a:gd fmla="*/ 23 w 293" name="T36"/>
              <a:gd fmla="*/ 76 h 238" name="T37"/>
              <a:gd fmla="*/ 39 w 293" name="T38"/>
              <a:gd fmla="*/ 91 h 238" name="T39"/>
              <a:gd fmla="*/ 25 w 293" name="T40"/>
              <a:gd fmla="*/ 89 h 238" name="T41"/>
              <a:gd fmla="*/ 12 w 293" name="T42"/>
              <a:gd fmla="*/ 84 h 238" name="T43"/>
              <a:gd fmla="*/ 13 w 293" name="T44"/>
              <a:gd fmla="*/ 95 h 238" name="T45"/>
              <a:gd fmla="*/ 25 w 293" name="T46"/>
              <a:gd fmla="*/ 123 h 238" name="T47"/>
              <a:gd fmla="*/ 50 w 293" name="T48"/>
              <a:gd fmla="*/ 140 h 238" name="T49"/>
              <a:gd fmla="*/ 52 w 293" name="T50"/>
              <a:gd fmla="*/ 145 h 238" name="T51"/>
              <a:gd fmla="*/ 33 w 293" name="T52"/>
              <a:gd fmla="*/ 145 h 238" name="T53"/>
              <a:gd fmla="*/ 41 w 293" name="T54"/>
              <a:gd fmla="*/ 161 h 238" name="T55"/>
              <a:gd fmla="*/ 62 w 293" name="T56"/>
              <a:gd fmla="*/ 179 h 238" name="T57"/>
              <a:gd fmla="*/ 89 w 293" name="T58"/>
              <a:gd fmla="*/ 186 h 238" name="T59"/>
              <a:gd fmla="*/ 73 w 293" name="T60"/>
              <a:gd fmla="*/ 197 h 238" name="T61"/>
              <a:gd fmla="*/ 45 w 293" name="T62"/>
              <a:gd fmla="*/ 208 h 238" name="T63"/>
              <a:gd fmla="*/ 14 w 293" name="T64"/>
              <a:gd fmla="*/ 212 h 238" name="T65"/>
              <a:gd fmla="*/ 0 w 293" name="T66"/>
              <a:gd fmla="*/ 211 h 238" name="T67"/>
              <a:gd fmla="*/ 32 w 293" name="T68"/>
              <a:gd fmla="*/ 227 h 238" name="T69"/>
              <a:gd fmla="*/ 68 w 293" name="T70"/>
              <a:gd fmla="*/ 237 h 238" name="T71"/>
              <a:gd fmla="*/ 93 w 293" name="T72"/>
              <a:gd fmla="*/ 238 h 238" name="T73"/>
              <a:gd fmla="*/ 149 w 293" name="T74"/>
              <a:gd fmla="*/ 229 h 238" name="T75"/>
              <a:gd fmla="*/ 195 w 293" name="T76"/>
              <a:gd fmla="*/ 205 h 238" name="T77"/>
              <a:gd fmla="*/ 229 w 293" name="T78"/>
              <a:gd fmla="*/ 169 h 238" name="T79"/>
              <a:gd fmla="*/ 252 w 293" name="T80"/>
              <a:gd fmla="*/ 127 h 238" name="T81"/>
              <a:gd fmla="*/ 262 w 293" name="T82"/>
              <a:gd fmla="*/ 82 h 238" name="T83"/>
              <a:gd fmla="*/ 263 w 293" name="T84"/>
              <a:gd fmla="*/ 59 h 238" name="T85"/>
              <a:gd fmla="*/ 280 w 293" name="T86"/>
              <a:gd fmla="*/ 45 h 238" name="T87"/>
              <a:gd fmla="*/ 293 w 293" name="T88"/>
              <a:gd fmla="*/ 28 h 23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38" w="293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C8431B0A-ACEC-40D2-B5F6-E5D28C1B8FD5}"/>
              </a:ext>
            </a:extLst>
          </p:cNvPr>
          <p:cNvSpPr>
            <a:spLocks noChangeAspect="1"/>
          </p:cNvSpPr>
          <p:nvPr/>
        </p:nvSpPr>
        <p:spPr bwMode="auto">
          <a:xfrm>
            <a:off x="4280107" y="2217022"/>
            <a:ext cx="542746" cy="542172"/>
          </a:xfrm>
          <a:custGeom>
            <a:gdLst>
              <a:gd fmla="*/ 374 w 400" name="T0"/>
              <a:gd fmla="*/ 100 h 400" name="T1"/>
              <a:gd fmla="*/ 301 w 400" name="T2"/>
              <a:gd fmla="*/ 27 h 400" name="T3"/>
              <a:gd fmla="*/ 200 w 400" name="T4"/>
              <a:gd fmla="*/ 0 h 400" name="T5"/>
              <a:gd fmla="*/ 100 w 400" name="T6"/>
              <a:gd fmla="*/ 27 h 400" name="T7"/>
              <a:gd fmla="*/ 27 w 400" name="T8"/>
              <a:gd fmla="*/ 100 h 400" name="T9"/>
              <a:gd fmla="*/ 0 w 400" name="T10"/>
              <a:gd fmla="*/ 200 h 400" name="T11"/>
              <a:gd fmla="*/ 27 w 400" name="T12"/>
              <a:gd fmla="*/ 301 h 400" name="T13"/>
              <a:gd fmla="*/ 100 w 400" name="T14"/>
              <a:gd fmla="*/ 374 h 400" name="T15"/>
              <a:gd fmla="*/ 200 w 400" name="T16"/>
              <a:gd fmla="*/ 400 h 400" name="T17"/>
              <a:gd fmla="*/ 301 w 400" name="T18"/>
              <a:gd fmla="*/ 374 h 400" name="T19"/>
              <a:gd fmla="*/ 374 w 400" name="T20"/>
              <a:gd fmla="*/ 301 h 400" name="T21"/>
              <a:gd fmla="*/ 400 w 400" name="T22"/>
              <a:gd fmla="*/ 200 h 400" name="T23"/>
              <a:gd fmla="*/ 374 w 400" name="T24"/>
              <a:gd fmla="*/ 100 h 400" name="T25"/>
              <a:gd fmla="*/ 330 w 400" name="T26"/>
              <a:gd fmla="*/ 170 h 400" name="T27"/>
              <a:gd fmla="*/ 188 w 400" name="T28"/>
              <a:gd fmla="*/ 311 h 400" name="T29"/>
              <a:gd fmla="*/ 176 w 400" name="T30"/>
              <a:gd fmla="*/ 316 h 400" name="T31"/>
              <a:gd fmla="*/ 165 w 400" name="T32"/>
              <a:gd fmla="*/ 311 h 400" name="T33"/>
              <a:gd fmla="*/ 70 w 400" name="T34"/>
              <a:gd fmla="*/ 217 h 400" name="T35"/>
              <a:gd fmla="*/ 66 w 400" name="T36"/>
              <a:gd fmla="*/ 205 h 400" name="T37"/>
              <a:gd fmla="*/ 70 w 400" name="T38"/>
              <a:gd fmla="*/ 193 h 400" name="T39"/>
              <a:gd fmla="*/ 94 w 400" name="T40"/>
              <a:gd fmla="*/ 170 h 400" name="T41"/>
              <a:gd fmla="*/ 106 w 400" name="T42"/>
              <a:gd fmla="*/ 165 h 400" name="T43"/>
              <a:gd fmla="*/ 118 w 400" name="T44"/>
              <a:gd fmla="*/ 170 h 400" name="T45"/>
              <a:gd fmla="*/ 176 w 400" name="T46"/>
              <a:gd fmla="*/ 229 h 400" name="T47"/>
              <a:gd fmla="*/ 283 w 400" name="T48"/>
              <a:gd fmla="*/ 123 h 400" name="T49"/>
              <a:gd fmla="*/ 295 w 400" name="T50"/>
              <a:gd fmla="*/ 118 h 400" name="T51"/>
              <a:gd fmla="*/ 306 w 400" name="T52"/>
              <a:gd fmla="*/ 123 h 400" name="T53"/>
              <a:gd fmla="*/ 330 w 400" name="T54"/>
              <a:gd fmla="*/ 146 h 400" name="T55"/>
              <a:gd fmla="*/ 335 w 400" name="T56"/>
              <a:gd fmla="*/ 158 h 400" name="T57"/>
              <a:gd fmla="*/ 330 w 400" name="T58"/>
              <a:gd fmla="*/ 170 h 400" name="T59"/>
              <a:gd fmla="*/ 330 w 400" name="T60"/>
              <a:gd fmla="*/ 170 h 400" name="T61"/>
              <a:gd fmla="*/ 330 w 400" name="T62"/>
              <a:gd fmla="*/ 170 h 40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400" w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5C1EEED-BAD5-42E9-91A5-9AE9F26305E1}"/>
              </a:ext>
            </a:extLst>
          </p:cNvPr>
          <p:cNvSpPr/>
          <p:nvPr/>
        </p:nvSpPr>
        <p:spPr>
          <a:xfrm>
            <a:off x="6830423" y="2002365"/>
            <a:ext cx="721040" cy="72104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b="1" lang="en-US" sz="28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文本框 51">
            <a:extLst>
              <a:ext uri="{FF2B5EF4-FFF2-40B4-BE49-F238E27FC236}">
                <a16:creationId xmlns:a16="http://schemas.microsoft.com/office/drawing/2014/main" id="{71017AF0-15ED-4BE8-83D2-FBDB648D2AC2}"/>
              </a:ext>
            </a:extLst>
          </p:cNvPr>
          <p:cNvSpPr txBox="1"/>
          <p:nvPr/>
        </p:nvSpPr>
        <p:spPr>
          <a:xfrm>
            <a:off x="7551463" y="1966633"/>
            <a:ext cx="2076659" cy="203389"/>
          </a:xfrm>
          <a:prstGeom prst="rect">
            <a:avLst/>
          </a:prstGeom>
          <a:noFill/>
        </p:spPr>
        <p:txBody>
          <a:bodyPr anchor="ctr" anchorCtr="0" bIns="0" lIns="144000" rIns="0" tIns="0" wrap="none">
            <a:normAutofit lnSpcReduction="10000"/>
          </a:bodyPr>
          <a:lstStyle/>
          <a:p>
            <a:r>
              <a:rPr altLang="en-US" b="1" lang="zh-CN" sz="140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文本框 52">
            <a:extLst>
              <a:ext uri="{FF2B5EF4-FFF2-40B4-BE49-F238E27FC236}">
                <a16:creationId xmlns:a16="http://schemas.microsoft.com/office/drawing/2014/main" id="{A58848B6-AD6F-4398-B85A-C86388D379A3}"/>
              </a:ext>
            </a:extLst>
          </p:cNvPr>
          <p:cNvSpPr txBox="1"/>
          <p:nvPr/>
        </p:nvSpPr>
        <p:spPr>
          <a:xfrm>
            <a:off x="7551463" y="2170022"/>
            <a:ext cx="2310615" cy="532069"/>
          </a:xfrm>
          <a:prstGeom prst="rect">
            <a:avLst/>
          </a:prstGeom>
          <a:noFill/>
        </p:spPr>
        <p:txBody>
          <a:bodyPr anchor="ctr" anchorCtr="0" bIns="0" lIns="14400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050">
                <a:solidFill>
                  <a:sysClr lastClr="000000" val="windowText"/>
                </a:solidFill>
                <a:cs typeface="+mn-ea"/>
                <a:sym typeface="+mn-lt"/>
              </a:rPr>
              <a:t>此部分内容作为文字排版占位显示</a:t>
            </a:r>
            <a:br>
              <a:rPr altLang="en-US" lang="zh-CN" sz="1050">
                <a:solidFill>
                  <a:sysClr lastClr="000000" val="windowText"/>
                </a:solidFill>
                <a:cs typeface="+mn-ea"/>
                <a:sym typeface="+mn-lt"/>
              </a:rPr>
            </a:br>
            <a:r>
              <a:rPr altLang="en-US" lang="zh-CN" sz="1050">
                <a:solidFill>
                  <a:sysClr lastClr="000000" val="windowText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5A059A6-046E-4454-9394-93702402D077}"/>
              </a:ext>
            </a:extLst>
          </p:cNvPr>
          <p:cNvSpPr/>
          <p:nvPr/>
        </p:nvSpPr>
        <p:spPr>
          <a:xfrm>
            <a:off x="6830423" y="3552509"/>
            <a:ext cx="721040" cy="72104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b="1" lang="en-US" sz="28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文本框 54">
            <a:extLst>
              <a:ext uri="{FF2B5EF4-FFF2-40B4-BE49-F238E27FC236}">
                <a16:creationId xmlns:a16="http://schemas.microsoft.com/office/drawing/2014/main" id="{22B4F879-FD45-4A8E-AE6B-E8361D2A3443}"/>
              </a:ext>
            </a:extLst>
          </p:cNvPr>
          <p:cNvSpPr txBox="1"/>
          <p:nvPr/>
        </p:nvSpPr>
        <p:spPr>
          <a:xfrm>
            <a:off x="7551463" y="3516777"/>
            <a:ext cx="2076659" cy="203389"/>
          </a:xfrm>
          <a:prstGeom prst="rect">
            <a:avLst/>
          </a:prstGeom>
          <a:noFill/>
        </p:spPr>
        <p:txBody>
          <a:bodyPr anchor="ctr" anchorCtr="0" bIns="0" lIns="144000" rIns="0" tIns="0" wrap="none">
            <a:normAutofit lnSpcReduction="10000"/>
          </a:bodyPr>
          <a:lstStyle/>
          <a:p>
            <a:r>
              <a:rPr altLang="en-US" b="1" lang="zh-CN" sz="1400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文本框 55">
            <a:extLst>
              <a:ext uri="{FF2B5EF4-FFF2-40B4-BE49-F238E27FC236}">
                <a16:creationId xmlns:a16="http://schemas.microsoft.com/office/drawing/2014/main" id="{DFA24BD0-3EC2-4B8B-8B1F-DC8BDF2BE71D}"/>
              </a:ext>
            </a:extLst>
          </p:cNvPr>
          <p:cNvSpPr txBox="1"/>
          <p:nvPr/>
        </p:nvSpPr>
        <p:spPr>
          <a:xfrm>
            <a:off x="7551463" y="3720166"/>
            <a:ext cx="2310615" cy="532069"/>
          </a:xfrm>
          <a:prstGeom prst="rect">
            <a:avLst/>
          </a:prstGeom>
          <a:noFill/>
        </p:spPr>
        <p:txBody>
          <a:bodyPr anchor="ctr" anchorCtr="0" bIns="0" lIns="14400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050">
                <a:solidFill>
                  <a:sysClr lastClr="000000" val="windowText"/>
                </a:solidFill>
                <a:cs typeface="+mn-ea"/>
                <a:sym typeface="+mn-lt"/>
              </a:rPr>
              <a:t>此部分内容作为文字排版占位显示</a:t>
            </a:r>
            <a:br>
              <a:rPr altLang="en-US" lang="zh-CN" sz="1050">
                <a:solidFill>
                  <a:sysClr lastClr="000000" val="windowText"/>
                </a:solidFill>
                <a:cs typeface="+mn-ea"/>
                <a:sym typeface="+mn-lt"/>
              </a:rPr>
            </a:br>
            <a:r>
              <a:rPr altLang="en-US" lang="zh-CN" sz="1050">
                <a:solidFill>
                  <a:sysClr lastClr="000000" val="windowText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6F98135-AA31-4644-95CC-BF0836C9B3AB}"/>
              </a:ext>
            </a:extLst>
          </p:cNvPr>
          <p:cNvSpPr/>
          <p:nvPr/>
        </p:nvSpPr>
        <p:spPr>
          <a:xfrm>
            <a:off x="6830423" y="5100448"/>
            <a:ext cx="721040" cy="721040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b="1" lang="en-US" sz="280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3" name="文本框 57">
            <a:extLst>
              <a:ext uri="{FF2B5EF4-FFF2-40B4-BE49-F238E27FC236}">
                <a16:creationId xmlns:a16="http://schemas.microsoft.com/office/drawing/2014/main" id="{5F9CA55E-022B-4D37-BA5E-E1C09F06AD63}"/>
              </a:ext>
            </a:extLst>
          </p:cNvPr>
          <p:cNvSpPr txBox="1"/>
          <p:nvPr/>
        </p:nvSpPr>
        <p:spPr>
          <a:xfrm>
            <a:off x="7551463" y="5064716"/>
            <a:ext cx="2076659" cy="203389"/>
          </a:xfrm>
          <a:prstGeom prst="rect">
            <a:avLst/>
          </a:prstGeom>
          <a:noFill/>
        </p:spPr>
        <p:txBody>
          <a:bodyPr anchor="ctr" anchorCtr="0" bIns="0" lIns="144000" rIns="0" tIns="0" wrap="none">
            <a:normAutofit lnSpcReduction="10000"/>
          </a:bodyPr>
          <a:lstStyle/>
          <a:p>
            <a:r>
              <a:rPr altLang="en-US" b="1" lang="zh-CN" sz="1400">
                <a:solidFill>
                  <a:schemeClr val="accent5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文本框 58">
            <a:extLst>
              <a:ext uri="{FF2B5EF4-FFF2-40B4-BE49-F238E27FC236}">
                <a16:creationId xmlns:a16="http://schemas.microsoft.com/office/drawing/2014/main" id="{43605DA8-CE67-4407-9796-B3448036D95A}"/>
              </a:ext>
            </a:extLst>
          </p:cNvPr>
          <p:cNvSpPr txBox="1"/>
          <p:nvPr/>
        </p:nvSpPr>
        <p:spPr>
          <a:xfrm>
            <a:off x="7551463" y="5268105"/>
            <a:ext cx="2310615" cy="532069"/>
          </a:xfrm>
          <a:prstGeom prst="rect">
            <a:avLst/>
          </a:prstGeom>
          <a:noFill/>
        </p:spPr>
        <p:txBody>
          <a:bodyPr anchor="ctr" anchorCtr="0" bIns="0" lIns="144000" rIns="0" tIns="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en-US" lang="zh-CN" sz="1050">
                <a:solidFill>
                  <a:sysClr lastClr="000000" val="windowText"/>
                </a:solidFill>
                <a:cs typeface="+mn-ea"/>
                <a:sym typeface="+mn-lt"/>
              </a:rPr>
              <a:t>此部分内容作为文字排版占位显示</a:t>
            </a:r>
            <a:br>
              <a:rPr altLang="en-US" lang="zh-CN" sz="1050">
                <a:solidFill>
                  <a:sysClr lastClr="000000" val="windowText"/>
                </a:solidFill>
                <a:cs typeface="+mn-ea"/>
                <a:sym typeface="+mn-lt"/>
              </a:rPr>
            </a:br>
            <a:r>
              <a:rPr altLang="en-US" lang="zh-CN" sz="1050">
                <a:solidFill>
                  <a:sysClr lastClr="000000" val="windowText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B7879373-0348-4F4F-BA5B-2CEE423058E1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A4FF1C5-DCDB-4111-BF34-514023C43324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2002684656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  <p:bldP grpId="0" spid="26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39"/>
      <p:bldP grpId="0" spid="4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3F43452F-1BBB-4681-9986-AC806C91E1B0}"/>
              </a:ext>
            </a:extLst>
          </p:cNvPr>
          <p:cNvGrpSpPr/>
          <p:nvPr/>
        </p:nvGrpSpPr>
        <p:grpSpPr>
          <a:xfrm>
            <a:off x="1986701" y="1955358"/>
            <a:ext cx="1428083" cy="1955222"/>
            <a:chOff x="1825326" y="2984058"/>
            <a:chExt cx="1428083" cy="1955222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FFA138E4-ED65-4D94-9C89-0648E7858CEC}"/>
                </a:ext>
              </a:extLst>
            </p:cNvPr>
            <p:cNvCxnSpPr/>
            <p:nvPr/>
          </p:nvCxnSpPr>
          <p:spPr>
            <a:xfrm flipH="1">
              <a:off x="2529642" y="4416703"/>
              <a:ext cx="0" cy="522577"/>
            </a:xfrm>
            <a:prstGeom prst="line">
              <a:avLst/>
            </a:prstGeom>
            <a:ln algn="ctr" cap="flat" cmpd="sng" w="12700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9998A70F-E26F-4C7D-8782-96CCC22BF799}"/>
                </a:ext>
              </a:extLst>
            </p:cNvPr>
            <p:cNvGrpSpPr/>
            <p:nvPr/>
          </p:nvGrpSpPr>
          <p:grpSpPr>
            <a:xfrm>
              <a:off x="1825326" y="2984058"/>
              <a:ext cx="1428083" cy="1428084"/>
              <a:chOff x="1825326" y="2984058"/>
              <a:chExt cx="1428083" cy="1428084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055252A1-3A03-49D5-BE18-8F8406D73B9B}"/>
                  </a:ext>
                </a:extLst>
              </p:cNvPr>
              <p:cNvSpPr/>
              <p:nvPr/>
            </p:nvSpPr>
            <p:spPr>
              <a:xfrm>
                <a:off x="1958945" y="3117676"/>
                <a:ext cx="1160847" cy="116084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algn="ctr" blurRad="38100" dist="38100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3855A345-3DB4-48D6-B027-B61CFA823369}"/>
                  </a:ext>
                </a:extLst>
              </p:cNvPr>
              <p:cNvSpPr/>
              <p:nvPr/>
            </p:nvSpPr>
            <p:spPr>
              <a:xfrm rot="5422425">
                <a:off x="1825326" y="2984058"/>
                <a:ext cx="1428084" cy="1428083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0F18DFFA-6523-4614-B091-DF14DE776920}"/>
                  </a:ext>
                </a:extLst>
              </p:cNvPr>
              <p:cNvSpPr/>
              <p:nvPr/>
            </p:nvSpPr>
            <p:spPr>
              <a:xfrm>
                <a:off x="2288551" y="3460034"/>
                <a:ext cx="501634" cy="476130"/>
              </a:xfrm>
              <a:custGeom>
                <a:rect b="0" l="0" r="0" t="0"/>
                <a:pathLst>
                  <a:path extrusionOk="0" h="119999" w="119999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文本框 71">
            <a:extLst>
              <a:ext uri="{FF2B5EF4-FFF2-40B4-BE49-F238E27FC236}">
                <a16:creationId xmlns:a16="http://schemas.microsoft.com/office/drawing/2014/main" id="{A547E369-98CB-4783-833F-55A5FCD728F9}"/>
              </a:ext>
            </a:extLst>
          </p:cNvPr>
          <p:cNvSpPr txBox="1"/>
          <p:nvPr/>
        </p:nvSpPr>
        <p:spPr>
          <a:xfrm>
            <a:off x="231075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0  1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387FEBD-D345-419B-9F80-4D4736C7F87B}"/>
              </a:ext>
            </a:extLst>
          </p:cNvPr>
          <p:cNvGrpSpPr/>
          <p:nvPr/>
        </p:nvGrpSpPr>
        <p:grpSpPr>
          <a:xfrm>
            <a:off x="1483407" y="4506298"/>
            <a:ext cx="2434670" cy="751825"/>
            <a:chOff x="1312307" y="5107782"/>
            <a:chExt cx="2434670" cy="751825"/>
          </a:xfrm>
        </p:grpSpPr>
        <p:sp>
          <p:nvSpPr>
            <p:cNvPr id="41" name="文本框 78">
              <a:extLst>
                <a:ext uri="{FF2B5EF4-FFF2-40B4-BE49-F238E27FC236}">
                  <a16:creationId xmlns:a16="http://schemas.microsoft.com/office/drawing/2014/main" id="{10131D76-DA11-49C8-A1C5-CB1E899200C4}"/>
                </a:ext>
              </a:extLst>
            </p:cNvPr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anchor="t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2" name="文本框 79">
              <a:extLst>
                <a:ext uri="{FF2B5EF4-FFF2-40B4-BE49-F238E27FC236}">
                  <a16:creationId xmlns:a16="http://schemas.microsoft.com/office/drawing/2014/main" id="{E3E1A239-18F4-49CD-BDEB-25703ED9C52E}"/>
                </a:ext>
              </a:extLst>
            </p:cNvPr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anchor="t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4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90E1883-D164-4D06-AAED-768D8FE24308}"/>
              </a:ext>
            </a:extLst>
          </p:cNvPr>
          <p:cNvGrpSpPr/>
          <p:nvPr/>
        </p:nvGrpSpPr>
        <p:grpSpPr>
          <a:xfrm>
            <a:off x="4250206" y="1955358"/>
            <a:ext cx="1428083" cy="1952164"/>
            <a:chOff x="4279779" y="2984058"/>
            <a:chExt cx="1428083" cy="1952164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F1BC47C-BF81-450E-A391-B49AEF75C441}"/>
                </a:ext>
              </a:extLst>
            </p:cNvPr>
            <p:cNvCxnSpPr/>
            <p:nvPr/>
          </p:nvCxnSpPr>
          <p:spPr>
            <a:xfrm flipH="1">
              <a:off x="4973428" y="4413645"/>
              <a:ext cx="0" cy="522577"/>
            </a:xfrm>
            <a:prstGeom prst="line">
              <a:avLst/>
            </a:prstGeom>
            <a:ln algn="ctr" cap="flat" cmpd="sng" w="12700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B9A5D14-715E-4615-876C-B7C21EE8C608}"/>
                </a:ext>
              </a:extLst>
            </p:cNvPr>
            <p:cNvGrpSpPr/>
            <p:nvPr/>
          </p:nvGrpSpPr>
          <p:grpSpPr>
            <a:xfrm>
              <a:off x="4279779" y="2984058"/>
              <a:ext cx="1428083" cy="1428084"/>
              <a:chOff x="4279779" y="2984058"/>
              <a:chExt cx="1428083" cy="1428084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20697819-92EB-4584-96F4-F31E0C603872}"/>
                  </a:ext>
                </a:extLst>
              </p:cNvPr>
              <p:cNvSpPr/>
              <p:nvPr/>
            </p:nvSpPr>
            <p:spPr>
              <a:xfrm>
                <a:off x="4413398" y="3117676"/>
                <a:ext cx="1160847" cy="1160847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>
                <a:outerShdw algn="ctr" blurRad="38100" dist="38100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44AD57E-7FB6-496D-9055-CF351260EEC7}"/>
                  </a:ext>
                </a:extLst>
              </p:cNvPr>
              <p:cNvSpPr/>
              <p:nvPr/>
            </p:nvSpPr>
            <p:spPr>
              <a:xfrm rot="5422425">
                <a:off x="4279779" y="2984058"/>
                <a:ext cx="1428084" cy="1428083"/>
              </a:xfrm>
              <a:prstGeom prst="ellipse">
                <a:avLst/>
              </a:prstGeom>
              <a:noFill/>
              <a:ln algn="ctr" cap="flat" cmpd="sng" w="12700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5F6BE211-6DED-4A3D-AD2C-B69895F78E89}"/>
                  </a:ext>
                </a:extLst>
              </p:cNvPr>
              <p:cNvSpPr/>
              <p:nvPr/>
            </p:nvSpPr>
            <p:spPr>
              <a:xfrm>
                <a:off x="4743004" y="3478347"/>
                <a:ext cx="501634" cy="439504"/>
              </a:xfrm>
              <a:custGeom>
                <a:rect b="0" l="0" r="0" t="0"/>
                <a:pathLst>
                  <a:path extrusionOk="0" h="119999" w="119999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charset="-122" panose="020b0503020204020204" pitchFamily="34" typeface="微软雅黑"/>
                  <a:sym typeface="+mn-lt"/>
                </a:endParaRPr>
              </a:p>
            </p:txBody>
          </p:sp>
        </p:grpSp>
      </p:grpSp>
      <p:sp>
        <p:nvSpPr>
          <p:cNvPr id="29" name="文本框 72">
            <a:extLst>
              <a:ext uri="{FF2B5EF4-FFF2-40B4-BE49-F238E27FC236}">
                <a16:creationId xmlns:a16="http://schemas.microsoft.com/office/drawing/2014/main" id="{5B0F743F-8091-43B8-810A-9F37AC442636}"/>
              </a:ext>
            </a:extLst>
          </p:cNvPr>
          <p:cNvSpPr txBox="1"/>
          <p:nvPr/>
        </p:nvSpPr>
        <p:spPr>
          <a:xfrm>
            <a:off x="4574257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0  2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F40E530-1CDE-4903-8C66-92C81ED3E4C7}"/>
              </a:ext>
            </a:extLst>
          </p:cNvPr>
          <p:cNvGrpSpPr/>
          <p:nvPr/>
        </p:nvGrpSpPr>
        <p:grpSpPr>
          <a:xfrm>
            <a:off x="3746912" y="4506298"/>
            <a:ext cx="2434670" cy="751825"/>
            <a:chOff x="1312307" y="5107782"/>
            <a:chExt cx="2434670" cy="751825"/>
          </a:xfrm>
        </p:grpSpPr>
        <p:sp>
          <p:nvSpPr>
            <p:cNvPr id="31" name="文本框 87">
              <a:extLst>
                <a:ext uri="{FF2B5EF4-FFF2-40B4-BE49-F238E27FC236}">
                  <a16:creationId xmlns:a16="http://schemas.microsoft.com/office/drawing/2014/main" id="{D9124E62-4F02-4757-A9E8-704BD3453C28}"/>
                </a:ext>
              </a:extLst>
            </p:cNvPr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anchor="t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2" name="文本框 88">
              <a:extLst>
                <a:ext uri="{FF2B5EF4-FFF2-40B4-BE49-F238E27FC236}">
                  <a16:creationId xmlns:a16="http://schemas.microsoft.com/office/drawing/2014/main" id="{98E6654D-0819-4CD5-9DFA-DAF0706F8BC6}"/>
                </a:ext>
              </a:extLst>
            </p:cNvPr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anchor="t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4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F65DA74-3B96-4323-BAE5-55BA6D2720C9}"/>
              </a:ext>
            </a:extLst>
          </p:cNvPr>
          <p:cNvGrpSpPr/>
          <p:nvPr/>
        </p:nvGrpSpPr>
        <p:grpSpPr>
          <a:xfrm>
            <a:off x="6513711" y="1958840"/>
            <a:ext cx="1428083" cy="1948682"/>
            <a:chOff x="6675236" y="2987540"/>
            <a:chExt cx="1428083" cy="1948682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292CE87D-50BB-4962-B2BB-402700D1EAC4}"/>
                </a:ext>
              </a:extLst>
            </p:cNvPr>
            <p:cNvCxnSpPr/>
            <p:nvPr/>
          </p:nvCxnSpPr>
          <p:spPr>
            <a:xfrm flipH="1">
              <a:off x="7362170" y="4413645"/>
              <a:ext cx="0" cy="522577"/>
            </a:xfrm>
            <a:prstGeom prst="line">
              <a:avLst/>
            </a:prstGeom>
            <a:ln algn="ctr" cap="flat" cmpd="sng" w="12700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70076BF-38DD-4ECC-A959-E8E21B98CFAD}"/>
                </a:ext>
              </a:extLst>
            </p:cNvPr>
            <p:cNvGrpSpPr/>
            <p:nvPr/>
          </p:nvGrpSpPr>
          <p:grpSpPr>
            <a:xfrm>
              <a:off x="6675236" y="2987540"/>
              <a:ext cx="1428083" cy="1428084"/>
              <a:chOff x="6675236" y="2987540"/>
              <a:chExt cx="1428083" cy="1428084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95427F5-05FD-4966-99F2-D712E8C80E00}"/>
                  </a:ext>
                </a:extLst>
              </p:cNvPr>
              <p:cNvSpPr/>
              <p:nvPr/>
            </p:nvSpPr>
            <p:spPr>
              <a:xfrm>
                <a:off x="6808855" y="3121158"/>
                <a:ext cx="1160847" cy="1160847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algn="ctr" blurRad="38100" dist="38100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768372D-0B01-487B-9ED9-7C51A21DC30C}"/>
                  </a:ext>
                </a:extLst>
              </p:cNvPr>
              <p:cNvSpPr/>
              <p:nvPr/>
            </p:nvSpPr>
            <p:spPr>
              <a:xfrm rot="5422425">
                <a:off x="6675236" y="2987540"/>
                <a:ext cx="1428084" cy="1428083"/>
              </a:xfrm>
              <a:prstGeom prst="ellipse">
                <a:avLst/>
              </a:prstGeom>
              <a:noFill/>
              <a:ln algn="ctr" cap="flat" cmpd="sng" w="12700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3AB01BB0-291C-45C2-9440-07F7AA32466D}"/>
                  </a:ext>
                </a:extLst>
              </p:cNvPr>
              <p:cNvSpPr/>
              <p:nvPr/>
            </p:nvSpPr>
            <p:spPr>
              <a:xfrm>
                <a:off x="7138459" y="3454362"/>
                <a:ext cx="501638" cy="494438"/>
              </a:xfrm>
              <a:custGeom>
                <a:rect b="0" l="0" r="0" t="0"/>
                <a:pathLst>
                  <a:path extrusionOk="0" h="119999" w="119999">
                    <a:moveTo>
                      <a:pt x="105647" y="48605"/>
                    </a:moveTo>
                    <a:lnTo>
                      <a:pt x="105647" y="48605"/>
                    </a:lnTo>
                    <a:cubicBezTo>
                      <a:pt x="104252" y="50016"/>
                      <a:pt x="104252" y="58487"/>
                      <a:pt x="114219" y="64134"/>
                    </a:cubicBezTo>
                    <a:cubicBezTo>
                      <a:pt x="114219" y="64134"/>
                      <a:pt x="100066" y="66957"/>
                      <a:pt x="90299" y="54252"/>
                    </a:cubicBezTo>
                    <a:cubicBezTo>
                      <a:pt x="87308" y="54252"/>
                      <a:pt x="84518" y="55663"/>
                      <a:pt x="81727" y="55663"/>
                    </a:cubicBezTo>
                    <a:cubicBezTo>
                      <a:pt x="60598" y="55663"/>
                      <a:pt x="47840" y="42756"/>
                      <a:pt x="47840" y="27226"/>
                    </a:cubicBezTo>
                    <a:cubicBezTo>
                      <a:pt x="47840" y="12907"/>
                      <a:pt x="60598" y="0"/>
                      <a:pt x="81727" y="0"/>
                    </a:cubicBezTo>
                    <a:cubicBezTo>
                      <a:pt x="102857" y="0"/>
                      <a:pt x="119800" y="12907"/>
                      <a:pt x="119800" y="27226"/>
                    </a:cubicBezTo>
                    <a:cubicBezTo>
                      <a:pt x="119800" y="35697"/>
                      <a:pt x="114219" y="44168"/>
                      <a:pt x="105647" y="48605"/>
                    </a:cubicBezTo>
                    <a:close/>
                    <a:moveTo>
                      <a:pt x="40863" y="30050"/>
                    </a:moveTo>
                    <a:lnTo>
                      <a:pt x="40863" y="30050"/>
                    </a:lnTo>
                    <a:cubicBezTo>
                      <a:pt x="42259" y="46991"/>
                      <a:pt x="56411" y="61310"/>
                      <a:pt x="78936" y="62722"/>
                    </a:cubicBezTo>
                    <a:cubicBezTo>
                      <a:pt x="81727" y="62722"/>
                      <a:pt x="84518" y="62722"/>
                      <a:pt x="87308" y="61310"/>
                    </a:cubicBezTo>
                    <a:lnTo>
                      <a:pt x="87308" y="61310"/>
                    </a:lnTo>
                    <a:lnTo>
                      <a:pt x="87308" y="61310"/>
                    </a:lnTo>
                    <a:cubicBezTo>
                      <a:pt x="94485" y="68369"/>
                      <a:pt x="102857" y="69983"/>
                      <a:pt x="107043" y="69983"/>
                    </a:cubicBezTo>
                    <a:cubicBezTo>
                      <a:pt x="102857" y="88537"/>
                      <a:pt x="84518" y="102655"/>
                      <a:pt x="56411" y="102655"/>
                    </a:cubicBezTo>
                    <a:cubicBezTo>
                      <a:pt x="53621" y="102655"/>
                      <a:pt x="49435" y="101243"/>
                      <a:pt x="45049" y="99831"/>
                    </a:cubicBezTo>
                    <a:cubicBezTo>
                      <a:pt x="31096" y="119798"/>
                      <a:pt x="7176" y="115563"/>
                      <a:pt x="7176" y="115563"/>
                    </a:cubicBezTo>
                    <a:cubicBezTo>
                      <a:pt x="23920" y="108302"/>
                      <a:pt x="23920" y="94184"/>
                      <a:pt x="19734" y="92773"/>
                    </a:cubicBezTo>
                    <a:cubicBezTo>
                      <a:pt x="7176" y="85512"/>
                      <a:pt x="0" y="72806"/>
                      <a:pt x="0" y="59899"/>
                    </a:cubicBezTo>
                    <a:cubicBezTo>
                      <a:pt x="0" y="39932"/>
                      <a:pt x="18338" y="22789"/>
                      <a:pt x="43654" y="18554"/>
                    </a:cubicBezTo>
                    <a:cubicBezTo>
                      <a:pt x="42259" y="22789"/>
                      <a:pt x="40863" y="25815"/>
                      <a:pt x="40863" y="300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文本框 73">
            <a:extLst>
              <a:ext uri="{FF2B5EF4-FFF2-40B4-BE49-F238E27FC236}">
                <a16:creationId xmlns:a16="http://schemas.microsoft.com/office/drawing/2014/main" id="{BBC9D864-77B7-4D39-B9F2-7536F61C1C4C}"/>
              </a:ext>
            </a:extLst>
          </p:cNvPr>
          <p:cNvSpPr txBox="1"/>
          <p:nvPr/>
        </p:nvSpPr>
        <p:spPr>
          <a:xfrm>
            <a:off x="683776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0  3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83F973B-0ECA-4A3E-A98A-E731752DA206}"/>
              </a:ext>
            </a:extLst>
          </p:cNvPr>
          <p:cNvGrpSpPr/>
          <p:nvPr/>
        </p:nvGrpSpPr>
        <p:grpSpPr>
          <a:xfrm>
            <a:off x="6010417" y="4506298"/>
            <a:ext cx="2434670" cy="751825"/>
            <a:chOff x="1312307" y="5107782"/>
            <a:chExt cx="2434670" cy="751825"/>
          </a:xfrm>
        </p:grpSpPr>
        <p:sp>
          <p:nvSpPr>
            <p:cNvPr id="21" name="文本框 90">
              <a:extLst>
                <a:ext uri="{FF2B5EF4-FFF2-40B4-BE49-F238E27FC236}">
                  <a16:creationId xmlns:a16="http://schemas.microsoft.com/office/drawing/2014/main" id="{602EE38F-A30F-481E-8A2B-873CF96999DF}"/>
                </a:ext>
              </a:extLst>
            </p:cNvPr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anchor="t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2" name="文本框 91">
              <a:extLst>
                <a:ext uri="{FF2B5EF4-FFF2-40B4-BE49-F238E27FC236}">
                  <a16:creationId xmlns:a16="http://schemas.microsoft.com/office/drawing/2014/main" id="{5CCD4290-82B8-4C68-B2A8-B7D1786362CF}"/>
                </a:ext>
              </a:extLst>
            </p:cNvPr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anchor="t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4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620B51F-0C4B-47F7-92E9-FBE0962E7BC1}"/>
              </a:ext>
            </a:extLst>
          </p:cNvPr>
          <p:cNvGrpSpPr/>
          <p:nvPr/>
        </p:nvGrpSpPr>
        <p:grpSpPr>
          <a:xfrm>
            <a:off x="8777217" y="1955357"/>
            <a:ext cx="1428083" cy="1952165"/>
            <a:chOff x="9188684" y="2984057"/>
            <a:chExt cx="1428083" cy="1952165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5963E36-C3A1-4642-9293-345C29439FD5}"/>
                </a:ext>
              </a:extLst>
            </p:cNvPr>
            <p:cNvCxnSpPr/>
            <p:nvPr/>
          </p:nvCxnSpPr>
          <p:spPr>
            <a:xfrm flipH="1">
              <a:off x="9886601" y="4413645"/>
              <a:ext cx="0" cy="522577"/>
            </a:xfrm>
            <a:prstGeom prst="line">
              <a:avLst/>
            </a:prstGeom>
            <a:ln algn="ctr" cap="flat" cmpd="sng" w="12700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8C46E19-0D6C-41F9-9731-A60AFF4D4517}"/>
                </a:ext>
              </a:extLst>
            </p:cNvPr>
            <p:cNvGrpSpPr/>
            <p:nvPr/>
          </p:nvGrpSpPr>
          <p:grpSpPr>
            <a:xfrm>
              <a:off x="9188684" y="2984057"/>
              <a:ext cx="1428083" cy="1428084"/>
              <a:chOff x="9188684" y="2984057"/>
              <a:chExt cx="1428083" cy="1428084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5F70BAC9-B440-48EC-93CC-CD9B6D5CDB3F}"/>
                  </a:ext>
                </a:extLst>
              </p:cNvPr>
              <p:cNvSpPr/>
              <p:nvPr/>
            </p:nvSpPr>
            <p:spPr>
              <a:xfrm>
                <a:off x="9322303" y="3117675"/>
                <a:ext cx="1160847" cy="116084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>
                <a:outerShdw algn="ctr" blurRad="38100" dist="38100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CBB4E406-0A8F-4C74-A760-A4589E02459D}"/>
                  </a:ext>
                </a:extLst>
              </p:cNvPr>
              <p:cNvSpPr/>
              <p:nvPr/>
            </p:nvSpPr>
            <p:spPr>
              <a:xfrm rot="5422425">
                <a:off x="9188684" y="2984057"/>
                <a:ext cx="1428084" cy="1428083"/>
              </a:xfrm>
              <a:prstGeom prst="ellipse">
                <a:avLst/>
              </a:prstGeom>
              <a:noFill/>
              <a:ln algn="ctr" cap="flat" cmpd="sng" w="12700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len="med" type="none" w="med"/>
                <a:tailEnd len="med" type="none" w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87FD5106-DC03-43A6-BA4D-CB03370BDDF2}"/>
                  </a:ext>
                </a:extLst>
              </p:cNvPr>
              <p:cNvSpPr/>
              <p:nvPr/>
            </p:nvSpPr>
            <p:spPr>
              <a:xfrm>
                <a:off x="9699509" y="3449044"/>
                <a:ext cx="406434" cy="498108"/>
              </a:xfrm>
              <a:custGeom>
                <a:rect b="0" l="0" r="0" t="0"/>
                <a:pathLst>
                  <a:path extrusionOk="0" h="119999" w="119999">
                    <a:moveTo>
                      <a:pt x="112868" y="119800"/>
                    </a:moveTo>
                    <a:lnTo>
                      <a:pt x="112868" y="119800"/>
                    </a:lnTo>
                    <a:cubicBezTo>
                      <a:pt x="6885" y="119800"/>
                      <a:pt x="6885" y="119800"/>
                      <a:pt x="6885" y="119800"/>
                    </a:cubicBezTo>
                    <a:cubicBezTo>
                      <a:pt x="1721" y="119800"/>
                      <a:pt x="0" y="117004"/>
                      <a:pt x="0" y="114209"/>
                    </a:cubicBezTo>
                    <a:cubicBezTo>
                      <a:pt x="0" y="64891"/>
                      <a:pt x="0" y="64891"/>
                      <a:pt x="0" y="64891"/>
                    </a:cubicBezTo>
                    <a:cubicBezTo>
                      <a:pt x="0" y="62096"/>
                      <a:pt x="1721" y="59101"/>
                      <a:pt x="6885" y="59101"/>
                    </a:cubicBezTo>
                    <a:cubicBezTo>
                      <a:pt x="17213" y="59101"/>
                      <a:pt x="17213" y="59101"/>
                      <a:pt x="17213" y="59101"/>
                    </a:cubicBezTo>
                    <a:cubicBezTo>
                      <a:pt x="17213" y="33743"/>
                      <a:pt x="17213" y="33743"/>
                      <a:pt x="17213" y="33743"/>
                    </a:cubicBezTo>
                    <a:cubicBezTo>
                      <a:pt x="17213" y="13976"/>
                      <a:pt x="36393" y="0"/>
                      <a:pt x="59016" y="0"/>
                    </a:cubicBezTo>
                    <a:cubicBezTo>
                      <a:pt x="83360" y="0"/>
                      <a:pt x="100573" y="13976"/>
                      <a:pt x="100573" y="33743"/>
                    </a:cubicBezTo>
                    <a:cubicBezTo>
                      <a:pt x="100573" y="36539"/>
                      <a:pt x="98852" y="39534"/>
                      <a:pt x="93688" y="39534"/>
                    </a:cubicBezTo>
                    <a:cubicBezTo>
                      <a:pt x="90245" y="39534"/>
                      <a:pt x="86803" y="36539"/>
                      <a:pt x="86803" y="33743"/>
                    </a:cubicBezTo>
                    <a:cubicBezTo>
                      <a:pt x="86803" y="21164"/>
                      <a:pt x="74754" y="11181"/>
                      <a:pt x="59016" y="11181"/>
                    </a:cubicBezTo>
                    <a:cubicBezTo>
                      <a:pt x="43278" y="11181"/>
                      <a:pt x="31229" y="21164"/>
                      <a:pt x="31229" y="33743"/>
                    </a:cubicBezTo>
                    <a:cubicBezTo>
                      <a:pt x="31229" y="59101"/>
                      <a:pt x="31229" y="59101"/>
                      <a:pt x="31229" y="59101"/>
                    </a:cubicBezTo>
                    <a:cubicBezTo>
                      <a:pt x="86803" y="59101"/>
                      <a:pt x="86803" y="59101"/>
                      <a:pt x="86803" y="59101"/>
                    </a:cubicBezTo>
                    <a:cubicBezTo>
                      <a:pt x="100573" y="59101"/>
                      <a:pt x="100573" y="59101"/>
                      <a:pt x="100573" y="59101"/>
                    </a:cubicBezTo>
                    <a:cubicBezTo>
                      <a:pt x="112868" y="59101"/>
                      <a:pt x="112868" y="59101"/>
                      <a:pt x="112868" y="59101"/>
                    </a:cubicBezTo>
                    <a:cubicBezTo>
                      <a:pt x="116311" y="59101"/>
                      <a:pt x="119754" y="62096"/>
                      <a:pt x="119754" y="64891"/>
                    </a:cubicBezTo>
                    <a:cubicBezTo>
                      <a:pt x="119754" y="114209"/>
                      <a:pt x="119754" y="114209"/>
                      <a:pt x="119754" y="114209"/>
                    </a:cubicBezTo>
                    <a:cubicBezTo>
                      <a:pt x="119754" y="117004"/>
                      <a:pt x="116311" y="119800"/>
                      <a:pt x="112868" y="119800"/>
                    </a:cubicBezTo>
                    <a:close/>
                    <a:moveTo>
                      <a:pt x="59016" y="70482"/>
                    </a:moveTo>
                    <a:lnTo>
                      <a:pt x="59016" y="70482"/>
                    </a:lnTo>
                    <a:cubicBezTo>
                      <a:pt x="52131" y="70482"/>
                      <a:pt x="45000" y="76073"/>
                      <a:pt x="45000" y="81863"/>
                    </a:cubicBezTo>
                    <a:cubicBezTo>
                      <a:pt x="45000" y="86056"/>
                      <a:pt x="48688" y="90249"/>
                      <a:pt x="52131" y="91647"/>
                    </a:cubicBezTo>
                    <a:cubicBezTo>
                      <a:pt x="52131" y="103028"/>
                      <a:pt x="52131" y="103028"/>
                      <a:pt x="52131" y="103028"/>
                    </a:cubicBezTo>
                    <a:cubicBezTo>
                      <a:pt x="52131" y="105823"/>
                      <a:pt x="55573" y="108618"/>
                      <a:pt x="59016" y="108618"/>
                    </a:cubicBezTo>
                    <a:cubicBezTo>
                      <a:pt x="64180" y="108618"/>
                      <a:pt x="65901" y="105823"/>
                      <a:pt x="65901" y="103028"/>
                    </a:cubicBezTo>
                    <a:cubicBezTo>
                      <a:pt x="65901" y="91647"/>
                      <a:pt x="65901" y="91647"/>
                      <a:pt x="65901" y="91647"/>
                    </a:cubicBezTo>
                    <a:cubicBezTo>
                      <a:pt x="71065" y="90249"/>
                      <a:pt x="72786" y="86056"/>
                      <a:pt x="72786" y="81863"/>
                    </a:cubicBezTo>
                    <a:cubicBezTo>
                      <a:pt x="72786" y="76073"/>
                      <a:pt x="67622" y="70482"/>
                      <a:pt x="59016" y="704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文本框 74">
            <a:extLst>
              <a:ext uri="{FF2B5EF4-FFF2-40B4-BE49-F238E27FC236}">
                <a16:creationId xmlns:a16="http://schemas.microsoft.com/office/drawing/2014/main" id="{D61AD413-9C18-4094-80FD-68415DB00887}"/>
              </a:ext>
            </a:extLst>
          </p:cNvPr>
          <p:cNvSpPr txBox="1"/>
          <p:nvPr/>
        </p:nvSpPr>
        <p:spPr>
          <a:xfrm>
            <a:off x="9101268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0  4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CE8745D-7C51-4170-B965-0A20FF50146F}"/>
              </a:ext>
            </a:extLst>
          </p:cNvPr>
          <p:cNvGrpSpPr/>
          <p:nvPr/>
        </p:nvGrpSpPr>
        <p:grpSpPr>
          <a:xfrm>
            <a:off x="8273923" y="4506298"/>
            <a:ext cx="2434670" cy="751825"/>
            <a:chOff x="1312307" y="5107782"/>
            <a:chExt cx="2434670" cy="751825"/>
          </a:xfrm>
        </p:grpSpPr>
        <p:sp>
          <p:nvSpPr>
            <p:cNvPr id="11" name="文本框 93">
              <a:extLst>
                <a:ext uri="{FF2B5EF4-FFF2-40B4-BE49-F238E27FC236}">
                  <a16:creationId xmlns:a16="http://schemas.microsoft.com/office/drawing/2014/main" id="{25C5F3CD-70D8-4895-A8F7-95CFABB72F1B}"/>
                </a:ext>
              </a:extLst>
            </p:cNvPr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anchor="t" anchorCtr="1" bIns="0" lIns="0" rIns="0" tIns="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文本框 94">
              <a:extLst>
                <a:ext uri="{FF2B5EF4-FFF2-40B4-BE49-F238E27FC236}">
                  <a16:creationId xmlns:a16="http://schemas.microsoft.com/office/drawing/2014/main" id="{03B6C463-F212-4AF9-A271-A97A020D92A6}"/>
                </a:ext>
              </a:extLst>
            </p:cNvPr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anchor="t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4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48" name="Title 6">
            <a:extLst>
              <a:ext uri="{FF2B5EF4-FFF2-40B4-BE49-F238E27FC236}">
                <a16:creationId xmlns:a16="http://schemas.microsoft.com/office/drawing/2014/main" id="{3B19DC50-092F-4E86-8229-5CC185A4AD83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72EBFED4-D2E6-4CF9-95D3-D4CFCEB38900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2394452202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29"/>
      <p:bldP grpId="0" spid="19"/>
      <p:bldP grpId="0" spid="9"/>
      <p:bldP grpId="0" spid="48"/>
      <p:bldP grpId="0" spid="4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Arc 2">
            <a:extLst>
              <a:ext uri="{FF2B5EF4-FFF2-40B4-BE49-F238E27FC236}">
                <a16:creationId xmlns:a16="http://schemas.microsoft.com/office/drawing/2014/main" id="{8C6077D2-E6A8-4734-A174-2595BAB6FC6C}"/>
              </a:ext>
            </a:extLst>
          </p:cNvPr>
          <p:cNvSpPr/>
          <p:nvPr/>
        </p:nvSpPr>
        <p:spPr>
          <a:xfrm>
            <a:off x="1413477" y="1398661"/>
            <a:ext cx="3785207" cy="3785207"/>
          </a:xfrm>
          <a:prstGeom prst="arc">
            <a:avLst>
              <a:gd fmla="val 830435" name="adj1"/>
              <a:gd fmla="val 10793851" name="adj2"/>
            </a:avLst>
          </a:prstGeom>
          <a:ln w="254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Arc 3">
            <a:extLst>
              <a:ext uri="{FF2B5EF4-FFF2-40B4-BE49-F238E27FC236}">
                <a16:creationId xmlns:a16="http://schemas.microsoft.com/office/drawing/2014/main" id="{2F410548-4366-4D3C-B042-A0B7743265FD}"/>
              </a:ext>
            </a:extLst>
          </p:cNvPr>
          <p:cNvSpPr/>
          <p:nvPr/>
        </p:nvSpPr>
        <p:spPr>
          <a:xfrm>
            <a:off x="1704647" y="1689831"/>
            <a:ext cx="3202868" cy="3202867"/>
          </a:xfrm>
          <a:prstGeom prst="arc">
            <a:avLst>
              <a:gd fmla="val 2938498" name="adj1"/>
              <a:gd fmla="val 10793851" name="adj2"/>
            </a:avLst>
          </a:prstGeom>
          <a:ln w="254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id="{2C21B3C0-C67C-4274-9468-DD9E71AF5CF4}"/>
              </a:ext>
            </a:extLst>
          </p:cNvPr>
          <p:cNvGrpSpPr/>
          <p:nvPr/>
        </p:nvGrpSpPr>
        <p:grpSpPr>
          <a:xfrm>
            <a:off x="1199456" y="1981001"/>
            <a:ext cx="4346760" cy="2620528"/>
            <a:chOff x="803386" y="1761760"/>
            <a:chExt cx="4346760" cy="2620528"/>
          </a:xfrm>
        </p:grpSpPr>
        <p:grpSp>
          <p:nvGrpSpPr>
            <p:cNvPr id="37" name="Group 5">
              <a:extLst>
                <a:ext uri="{FF2B5EF4-FFF2-40B4-BE49-F238E27FC236}">
                  <a16:creationId xmlns:a16="http://schemas.microsoft.com/office/drawing/2014/main" id="{9C23AC70-4960-4B23-A7E4-8C4CC2C4E4B3}"/>
                </a:ext>
              </a:extLst>
            </p:cNvPr>
            <p:cNvGrpSpPr/>
            <p:nvPr/>
          </p:nvGrpSpPr>
          <p:grpSpPr>
            <a:xfrm>
              <a:off x="2967043" y="2074963"/>
              <a:ext cx="730392" cy="2285214"/>
              <a:chOff x="6656632" y="2132856"/>
              <a:chExt cx="903052" cy="2825421"/>
            </a:xfrm>
          </p:grpSpPr>
          <p:grpSp>
            <p:nvGrpSpPr>
              <p:cNvPr id="65" name="Group 33">
                <a:extLst>
                  <a:ext uri="{FF2B5EF4-FFF2-40B4-BE49-F238E27FC236}">
                    <a16:creationId xmlns:a16="http://schemas.microsoft.com/office/drawing/2014/main" id="{C7073150-F881-4F19-872E-77483ECCC8DC}"/>
                  </a:ext>
                </a:extLst>
              </p:cNvPr>
              <p:cNvGrpSpPr/>
              <p:nvPr/>
            </p:nvGrpSpPr>
            <p:grpSpPr>
              <a:xfrm>
                <a:off x="6656632" y="2132856"/>
                <a:ext cx="864000" cy="2825421"/>
                <a:chOff x="6656632" y="2132856"/>
                <a:chExt cx="864000" cy="2825421"/>
              </a:xfrm>
            </p:grpSpPr>
            <p:sp>
              <p:nvSpPr>
                <p:cNvPr id="67" name="Oval 35">
                  <a:extLst>
                    <a:ext uri="{FF2B5EF4-FFF2-40B4-BE49-F238E27FC236}">
                      <a16:creationId xmlns:a16="http://schemas.microsoft.com/office/drawing/2014/main" id="{8DAC4A8E-D365-4A92-ABDB-9F94DEE66FE7}"/>
                    </a:ext>
                  </a:extLst>
                </p:cNvPr>
                <p:cNvSpPr/>
                <p:nvPr/>
              </p:nvSpPr>
              <p:spPr>
                <a:xfrm>
                  <a:off x="7017271" y="4815555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68" name="Straight Connector 36">
                  <a:extLst>
                    <a:ext uri="{FF2B5EF4-FFF2-40B4-BE49-F238E27FC236}">
                      <a16:creationId xmlns:a16="http://schemas.microsoft.com/office/drawing/2014/main" id="{B510C7A4-0ED8-4701-BB7E-A13D32E2AA69}"/>
                    </a:ext>
                  </a:extLst>
                </p:cNvPr>
                <p:cNvCxnSpPr>
                  <a:stCxn id="67" idx="0"/>
                </p:cNvCxnSpPr>
                <p:nvPr/>
              </p:nvCxnSpPr>
              <p:spPr>
                <a:xfrm flipV="1">
                  <a:off x="7088632" y="3014708"/>
                  <a:ext cx="324" cy="1800847"/>
                </a:xfrm>
                <a:prstGeom prst="lin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9" name="Arc 37">
                  <a:extLst>
                    <a:ext uri="{FF2B5EF4-FFF2-40B4-BE49-F238E27FC236}">
                      <a16:creationId xmlns:a16="http://schemas.microsoft.com/office/drawing/2014/main" id="{B5B57D09-B9A1-4F57-A879-6BB7B1D20FB8}"/>
                    </a:ext>
                  </a:extLst>
                </p:cNvPr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fmla="val 2657162" name="adj1"/>
                    <a:gd fmla="val 8176062" name="adj2"/>
                  </a:avLst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Oval 38">
                  <a:extLst>
                    <a:ext uri="{FF2B5EF4-FFF2-40B4-BE49-F238E27FC236}">
                      <a16:creationId xmlns:a16="http://schemas.microsoft.com/office/drawing/2014/main" id="{989122E7-3AB0-4D41-B9EE-44066C57A091}"/>
                    </a:ext>
                  </a:extLst>
                </p:cNvPr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6" name="TextBox 34">
                <a:extLst>
                  <a:ext uri="{FF2B5EF4-FFF2-40B4-BE49-F238E27FC236}">
                    <a16:creationId xmlns:a16="http://schemas.microsoft.com/office/drawing/2014/main" id="{EE76480E-B4F8-489A-ADB9-A7CB45E6B4F8}"/>
                  </a:ext>
                </a:extLst>
              </p:cNvPr>
              <p:cNvSpPr txBox="1"/>
              <p:nvPr/>
            </p:nvSpPr>
            <p:spPr>
              <a:xfrm>
                <a:off x="6744709" y="2350574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altLang="zh-CN" lang="en-US">
                    <a:solidFill>
                      <a:schemeClr val="bg1"/>
                    </a:solidFill>
                    <a:cs typeface="+mn-ea"/>
                    <a:sym typeface="+mn-lt"/>
                  </a:rPr>
                  <a:t>28%</a:t>
                </a:r>
              </a:p>
            </p:txBody>
          </p:sp>
        </p:grpSp>
        <p:sp>
          <p:nvSpPr>
            <p:cNvPr id="38" name="Arc 6">
              <a:extLst>
                <a:ext uri="{FF2B5EF4-FFF2-40B4-BE49-F238E27FC236}">
                  <a16:creationId xmlns:a16="http://schemas.microsoft.com/office/drawing/2014/main" id="{E5D67A0E-8227-496D-BB8E-FDEDE393C62A}"/>
                </a:ext>
              </a:extLst>
            </p:cNvPr>
            <p:cNvSpPr/>
            <p:nvPr/>
          </p:nvSpPr>
          <p:spPr>
            <a:xfrm>
              <a:off x="1599746" y="1761760"/>
              <a:ext cx="2620528" cy="2620528"/>
            </a:xfrm>
            <a:prstGeom prst="arc">
              <a:avLst>
                <a:gd fmla="val 4654623" name="adj1"/>
                <a:gd fmla="val 10793851" name="adj2"/>
              </a:avLst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Arc 7">
              <a:extLst>
                <a:ext uri="{FF2B5EF4-FFF2-40B4-BE49-F238E27FC236}">
                  <a16:creationId xmlns:a16="http://schemas.microsoft.com/office/drawing/2014/main" id="{554FEB4C-2DE1-43D9-95E9-2F7EBD1A9DBD}"/>
                </a:ext>
              </a:extLst>
            </p:cNvPr>
            <p:cNvSpPr/>
            <p:nvPr/>
          </p:nvSpPr>
          <p:spPr>
            <a:xfrm>
              <a:off x="1890916" y="2052929"/>
              <a:ext cx="2038188" cy="2038188"/>
            </a:xfrm>
            <a:prstGeom prst="arc">
              <a:avLst>
                <a:gd fmla="val 7924595" name="adj1"/>
                <a:gd fmla="val 10793851" name="adj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576C0805-F1C1-4EA2-B0A5-65944B594203}"/>
                </a:ext>
              </a:extLst>
            </p:cNvPr>
            <p:cNvSpPr txBox="1"/>
            <p:nvPr/>
          </p:nvSpPr>
          <p:spPr>
            <a:xfrm>
              <a:off x="803386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 fontScale="45000" lnSpcReduction="20000"/>
            </a:bodyPr>
            <a:lstStyle/>
            <a:p>
              <a:pPr algn="r"/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67AEDCA3-70FD-4144-8F5F-66F25C2FCB60}"/>
                </a:ext>
              </a:extLst>
            </p:cNvPr>
            <p:cNvSpPr txBox="1"/>
            <p:nvPr/>
          </p:nvSpPr>
          <p:spPr>
            <a:xfrm>
              <a:off x="1090537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 fontScale="45000" lnSpcReduction="20000"/>
            </a:bodyPr>
            <a:lstStyle/>
            <a:p>
              <a:pPr algn="r"/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4D921839-DEB0-4EB3-8273-2276647C6291}"/>
                </a:ext>
              </a:extLst>
            </p:cNvPr>
            <p:cNvSpPr txBox="1"/>
            <p:nvPr/>
          </p:nvSpPr>
          <p:spPr>
            <a:xfrm>
              <a:off x="1377691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 fontScale="45000" lnSpcReduction="20000"/>
            </a:bodyPr>
            <a:lstStyle/>
            <a:p>
              <a:pPr algn="r"/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3" name="TextBox 11">
              <a:extLst>
                <a:ext uri="{FF2B5EF4-FFF2-40B4-BE49-F238E27FC236}">
                  <a16:creationId xmlns:a16="http://schemas.microsoft.com/office/drawing/2014/main" id="{E055DB3F-A93A-4BFF-A995-F4085DC66FD9}"/>
                </a:ext>
              </a:extLst>
            </p:cNvPr>
            <p:cNvSpPr txBox="1"/>
            <p:nvPr/>
          </p:nvSpPr>
          <p:spPr>
            <a:xfrm>
              <a:off x="1664843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 fontScale="45000" lnSpcReduction="20000"/>
            </a:bodyPr>
            <a:lstStyle/>
            <a:p>
              <a:pPr algn="r"/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AD0D9A25-AFA8-4930-83CE-4605A234070E}"/>
                </a:ext>
              </a:extLst>
            </p:cNvPr>
            <p:cNvGrpSpPr/>
            <p:nvPr/>
          </p:nvGrpSpPr>
          <p:grpSpPr>
            <a:xfrm>
              <a:off x="3693394" y="2074960"/>
              <a:ext cx="730391" cy="2158946"/>
              <a:chOff x="4583023" y="1773463"/>
              <a:chExt cx="903052" cy="2669309"/>
            </a:xfrm>
          </p:grpSpPr>
          <p:sp>
            <p:nvSpPr>
              <p:cNvPr id="60" name="Oval 28">
                <a:extLst>
                  <a:ext uri="{FF2B5EF4-FFF2-40B4-BE49-F238E27FC236}">
                    <a16:creationId xmlns:a16="http://schemas.microsoft.com/office/drawing/2014/main" id="{8942B45B-1D4B-4EDC-9AA6-853FF3CF8FDC}"/>
                  </a:ext>
                </a:extLst>
              </p:cNvPr>
              <p:cNvSpPr/>
              <p:nvPr/>
            </p:nvSpPr>
            <p:spPr>
              <a:xfrm>
                <a:off x="4943662" y="4300050"/>
                <a:ext cx="142722" cy="142722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1" name="Straight Connector 29">
                <a:extLst>
                  <a:ext uri="{FF2B5EF4-FFF2-40B4-BE49-F238E27FC236}">
                    <a16:creationId xmlns:a16="http://schemas.microsoft.com/office/drawing/2014/main" id="{503203F0-86E3-42FB-B356-BBB74D6805CD}"/>
                  </a:ext>
                </a:extLst>
              </p:cNvPr>
              <p:cNvCxnSpPr>
                <a:stCxn id="60" idx="0"/>
              </p:cNvCxnSpPr>
              <p:nvPr/>
            </p:nvCxnSpPr>
            <p:spPr>
              <a:xfrm flipH="1" flipV="1">
                <a:off x="5015023" y="2637463"/>
                <a:ext cx="0" cy="1662587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2" name="Arc 30">
                <a:extLst>
                  <a:ext uri="{FF2B5EF4-FFF2-40B4-BE49-F238E27FC236}">
                    <a16:creationId xmlns:a16="http://schemas.microsoft.com/office/drawing/2014/main" id="{11BD60C0-16E9-476F-A4C6-022F0AC43211}"/>
                  </a:ext>
                </a:extLst>
              </p:cNvPr>
              <p:cNvSpPr/>
              <p:nvPr/>
            </p:nvSpPr>
            <p:spPr>
              <a:xfrm>
                <a:off x="4583023" y="1773463"/>
                <a:ext cx="864000" cy="864000"/>
              </a:xfrm>
              <a:prstGeom prst="arc">
                <a:avLst>
                  <a:gd fmla="val 2657162" name="adj1"/>
                  <a:gd fmla="val 8176062" name="adj2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Oval 31">
                <a:extLst>
                  <a:ext uri="{FF2B5EF4-FFF2-40B4-BE49-F238E27FC236}">
                    <a16:creationId xmlns:a16="http://schemas.microsoft.com/office/drawing/2014/main" id="{4CDC8D11-AD0D-430F-AF39-FED32919E069}"/>
                  </a:ext>
                </a:extLst>
              </p:cNvPr>
              <p:cNvSpPr/>
              <p:nvPr/>
            </p:nvSpPr>
            <p:spPr>
              <a:xfrm>
                <a:off x="4637023" y="1827771"/>
                <a:ext cx="756000" cy="756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TextBox 32">
                <a:extLst>
                  <a:ext uri="{FF2B5EF4-FFF2-40B4-BE49-F238E27FC236}">
                    <a16:creationId xmlns:a16="http://schemas.microsoft.com/office/drawing/2014/main" id="{22A77881-DE53-4CDD-975F-E34CF715F47A}"/>
                  </a:ext>
                </a:extLst>
              </p:cNvPr>
              <p:cNvSpPr txBox="1"/>
              <p:nvPr/>
            </p:nvSpPr>
            <p:spPr>
              <a:xfrm>
                <a:off x="4671100" y="1991181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altLang="zh-CN" lang="en-US">
                    <a:solidFill>
                      <a:schemeClr val="bg1"/>
                    </a:solidFill>
                    <a:cs typeface="+mn-ea"/>
                    <a:sym typeface="+mn-lt"/>
                  </a:rPr>
                  <a:t>38%</a:t>
                </a:r>
              </a:p>
            </p:txBody>
          </p:sp>
        </p:grpSp>
        <p:grpSp>
          <p:nvGrpSpPr>
            <p:cNvPr id="45" name="Group 13">
              <a:extLst>
                <a:ext uri="{FF2B5EF4-FFF2-40B4-BE49-F238E27FC236}">
                  <a16:creationId xmlns:a16="http://schemas.microsoft.com/office/drawing/2014/main" id="{83BFA8D7-37ED-4C78-8D95-FB52170598A4}"/>
                </a:ext>
              </a:extLst>
            </p:cNvPr>
            <p:cNvGrpSpPr/>
            <p:nvPr/>
          </p:nvGrpSpPr>
          <p:grpSpPr>
            <a:xfrm>
              <a:off x="4419754" y="2074963"/>
              <a:ext cx="730392" cy="1396724"/>
              <a:chOff x="6656632" y="2132856"/>
              <a:chExt cx="903052" cy="1726898"/>
            </a:xfrm>
          </p:grpSpPr>
          <p:grpSp>
            <p:nvGrpSpPr>
              <p:cNvPr id="54" name="Group 22">
                <a:extLst>
                  <a:ext uri="{FF2B5EF4-FFF2-40B4-BE49-F238E27FC236}">
                    <a16:creationId xmlns:a16="http://schemas.microsoft.com/office/drawing/2014/main" id="{D9FD98BD-973E-478A-8B6D-787A61CAEFD9}"/>
                  </a:ext>
                </a:extLst>
              </p:cNvPr>
              <p:cNvGrpSpPr/>
              <p:nvPr/>
            </p:nvGrpSpPr>
            <p:grpSpPr>
              <a:xfrm>
                <a:off x="6656632" y="2132856"/>
                <a:ext cx="864000" cy="1726898"/>
                <a:chOff x="6656632" y="2132856"/>
                <a:chExt cx="864000" cy="1726898"/>
              </a:xfrm>
            </p:grpSpPr>
            <p:sp>
              <p:nvSpPr>
                <p:cNvPr id="56" name="Oval 24">
                  <a:extLst>
                    <a:ext uri="{FF2B5EF4-FFF2-40B4-BE49-F238E27FC236}">
                      <a16:creationId xmlns:a16="http://schemas.microsoft.com/office/drawing/2014/main" id="{17B0B707-640D-4E2E-A77B-31A021312587}"/>
                    </a:ext>
                  </a:extLst>
                </p:cNvPr>
                <p:cNvSpPr/>
                <p:nvPr/>
              </p:nvSpPr>
              <p:spPr>
                <a:xfrm>
                  <a:off x="7017271" y="3717032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7" name="Straight Connector 25">
                  <a:extLst>
                    <a:ext uri="{FF2B5EF4-FFF2-40B4-BE49-F238E27FC236}">
                      <a16:creationId xmlns:a16="http://schemas.microsoft.com/office/drawing/2014/main" id="{C561F68E-B9BD-4B57-81C6-114A5DA0C7D0}"/>
                    </a:ext>
                  </a:extLst>
                </p:cNvPr>
                <p:cNvCxnSpPr/>
                <p:nvPr/>
              </p:nvCxnSpPr>
              <p:spPr>
                <a:xfrm flipV="1">
                  <a:off x="7088309" y="2996952"/>
                  <a:ext cx="647" cy="720080"/>
                </a:xfrm>
                <a:prstGeom prst="lin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" name="Arc 26">
                  <a:extLst>
                    <a:ext uri="{FF2B5EF4-FFF2-40B4-BE49-F238E27FC236}">
                      <a16:creationId xmlns:a16="http://schemas.microsoft.com/office/drawing/2014/main" id="{7AA79BF2-019D-4A3F-B89A-F8EBCBCA6A06}"/>
                    </a:ext>
                  </a:extLst>
                </p:cNvPr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fmla="val 2657162" name="adj1"/>
                    <a:gd fmla="val 8176062" name="adj2"/>
                  </a:avLst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Oval 27">
                  <a:extLst>
                    <a:ext uri="{FF2B5EF4-FFF2-40B4-BE49-F238E27FC236}">
                      <a16:creationId xmlns:a16="http://schemas.microsoft.com/office/drawing/2014/main" id="{3149D1F1-5838-4D6B-BD24-257CD4487B97}"/>
                    </a:ext>
                  </a:extLst>
                </p:cNvPr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TextBox 23">
                <a:extLst>
                  <a:ext uri="{FF2B5EF4-FFF2-40B4-BE49-F238E27FC236}">
                    <a16:creationId xmlns:a16="http://schemas.microsoft.com/office/drawing/2014/main" id="{98FB73E2-C4B2-425B-8533-1281B773361B}"/>
                  </a:ext>
                </a:extLst>
              </p:cNvPr>
              <p:cNvSpPr txBox="1"/>
              <p:nvPr/>
            </p:nvSpPr>
            <p:spPr>
              <a:xfrm>
                <a:off x="6744709" y="2350573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altLang="zh-CN" lang="en-US">
                    <a:solidFill>
                      <a:schemeClr val="bg1"/>
                    </a:solidFill>
                    <a:cs typeface="+mn-ea"/>
                    <a:sym typeface="+mn-lt"/>
                  </a:rPr>
                  <a:t>46%</a:t>
                </a:r>
              </a:p>
            </p:txBody>
          </p:sp>
        </p:grpSp>
        <p:grpSp>
          <p:nvGrpSpPr>
            <p:cNvPr id="46" name="Group 14">
              <a:extLst>
                <a:ext uri="{FF2B5EF4-FFF2-40B4-BE49-F238E27FC236}">
                  <a16:creationId xmlns:a16="http://schemas.microsoft.com/office/drawing/2014/main" id="{1D80B835-17D4-4581-9C69-E2F1FE955B48}"/>
                </a:ext>
              </a:extLst>
            </p:cNvPr>
            <p:cNvGrpSpPr/>
            <p:nvPr/>
          </p:nvGrpSpPr>
          <p:grpSpPr>
            <a:xfrm>
              <a:off x="2240690" y="2074963"/>
              <a:ext cx="698807" cy="1877962"/>
              <a:chOff x="6656632" y="2132856"/>
              <a:chExt cx="864000" cy="2321897"/>
            </a:xfrm>
          </p:grpSpPr>
          <p:grpSp>
            <p:nvGrpSpPr>
              <p:cNvPr id="48" name="Group 16">
                <a:extLst>
                  <a:ext uri="{FF2B5EF4-FFF2-40B4-BE49-F238E27FC236}">
                    <a16:creationId xmlns:a16="http://schemas.microsoft.com/office/drawing/2014/main" id="{9928A8DC-9A6C-439E-A169-23243D37978D}"/>
                  </a:ext>
                </a:extLst>
              </p:cNvPr>
              <p:cNvGrpSpPr/>
              <p:nvPr/>
            </p:nvGrpSpPr>
            <p:grpSpPr>
              <a:xfrm>
                <a:off x="6656632" y="2132856"/>
                <a:ext cx="864000" cy="2321897"/>
                <a:chOff x="6656632" y="2132856"/>
                <a:chExt cx="864000" cy="2321897"/>
              </a:xfrm>
            </p:grpSpPr>
            <p:sp>
              <p:nvSpPr>
                <p:cNvPr id="50" name="Oval 18">
                  <a:extLst>
                    <a:ext uri="{FF2B5EF4-FFF2-40B4-BE49-F238E27FC236}">
                      <a16:creationId xmlns:a16="http://schemas.microsoft.com/office/drawing/2014/main" id="{B7DDABDD-50AA-4C99-9267-682BDD22905D}"/>
                    </a:ext>
                  </a:extLst>
                </p:cNvPr>
                <p:cNvSpPr/>
                <p:nvPr/>
              </p:nvSpPr>
              <p:spPr>
                <a:xfrm>
                  <a:off x="6710256" y="4312031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1" name="Straight Connector 19">
                  <a:extLst>
                    <a:ext uri="{FF2B5EF4-FFF2-40B4-BE49-F238E27FC236}">
                      <a16:creationId xmlns:a16="http://schemas.microsoft.com/office/drawing/2014/main" id="{8941D3FC-B968-4054-A013-D3B2B0AA842D}"/>
                    </a:ext>
                  </a:extLst>
                </p:cNvPr>
                <p:cNvCxnSpPr/>
                <p:nvPr/>
              </p:nvCxnSpPr>
              <p:spPr>
                <a:xfrm flipH="1" flipV="1">
                  <a:off x="7088957" y="2996952"/>
                  <a:ext cx="0" cy="1079473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2" name="Arc 20">
                  <a:extLst>
                    <a:ext uri="{FF2B5EF4-FFF2-40B4-BE49-F238E27FC236}">
                      <a16:creationId xmlns:a16="http://schemas.microsoft.com/office/drawing/2014/main" id="{158C121D-F95D-4A4D-A09B-52BEF3F9EF5C}"/>
                    </a:ext>
                  </a:extLst>
                </p:cNvPr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fmla="val 2657162" name="adj1"/>
                    <a:gd fmla="val 8176062" name="adj2"/>
                  </a:avLst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Oval 21">
                  <a:extLst>
                    <a:ext uri="{FF2B5EF4-FFF2-40B4-BE49-F238E27FC236}">
                      <a16:creationId xmlns:a16="http://schemas.microsoft.com/office/drawing/2014/main" id="{F337E193-9B81-4392-9863-3EA87C97A386}"/>
                    </a:ext>
                  </a:extLst>
                </p:cNvPr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TextBox 17">
                <a:extLst>
                  <a:ext uri="{FF2B5EF4-FFF2-40B4-BE49-F238E27FC236}">
                    <a16:creationId xmlns:a16="http://schemas.microsoft.com/office/drawing/2014/main" id="{E4C20A71-C6FD-45C1-BCD2-40AED1DD244B}"/>
                  </a:ext>
                </a:extLst>
              </p:cNvPr>
              <p:cNvSpPr txBox="1"/>
              <p:nvPr/>
            </p:nvSpPr>
            <p:spPr>
              <a:xfrm>
                <a:off x="6744709" y="2350573"/>
                <a:ext cx="648492" cy="456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normAutofit/>
              </a:bodyPr>
              <a:lstStyle/>
              <a:p>
                <a:r>
                  <a:rPr altLang="zh-CN" lang="en-US">
                    <a:solidFill>
                      <a:schemeClr val="bg1"/>
                    </a:solidFill>
                    <a:cs typeface="+mn-ea"/>
                    <a:sym typeface="+mn-lt"/>
                  </a:rPr>
                  <a:t>9%</a:t>
                </a:r>
              </a:p>
            </p:txBody>
          </p:sp>
        </p:grpSp>
        <p:cxnSp>
          <p:nvCxnSpPr>
            <p:cNvPr id="47" name="Straight Connector 15">
              <a:extLst>
                <a:ext uri="{FF2B5EF4-FFF2-40B4-BE49-F238E27FC236}">
                  <a16:creationId xmlns:a16="http://schemas.microsoft.com/office/drawing/2014/main" id="{7069B4DB-B326-41C8-B281-0183ABF1EE2C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2382591" y="3632892"/>
              <a:ext cx="212955" cy="22150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40">
            <a:extLst>
              <a:ext uri="{FF2B5EF4-FFF2-40B4-BE49-F238E27FC236}">
                <a16:creationId xmlns:a16="http://schemas.microsoft.com/office/drawing/2014/main" id="{F3ECAB41-B0FE-4824-A940-E3998377EFDD}"/>
              </a:ext>
            </a:extLst>
          </p:cNvPr>
          <p:cNvGrpSpPr/>
          <p:nvPr/>
        </p:nvGrpSpPr>
        <p:grpSpPr>
          <a:xfrm>
            <a:off x="6420062" y="2043429"/>
            <a:ext cx="5144231" cy="700515"/>
            <a:chOff x="5403632" y="1998273"/>
            <a:chExt cx="5144231" cy="700515"/>
          </a:xfrm>
        </p:grpSpPr>
        <p:grpSp>
          <p:nvGrpSpPr>
            <p:cNvPr id="28" name="Group 62">
              <a:extLst>
                <a:ext uri="{FF2B5EF4-FFF2-40B4-BE49-F238E27FC236}">
                  <a16:creationId xmlns:a16="http://schemas.microsoft.com/office/drawing/2014/main" id="{79DF5917-A5FD-4949-BA26-69FE8CF50F63}"/>
                </a:ext>
              </a:extLst>
            </p:cNvPr>
            <p:cNvGrpSpPr/>
            <p:nvPr/>
          </p:nvGrpSpPr>
          <p:grpSpPr>
            <a:xfrm>
              <a:off x="5403632" y="2028913"/>
              <a:ext cx="399214" cy="399214"/>
              <a:chExt cx="767929" cy="767929"/>
            </a:xfrm>
          </p:grpSpPr>
          <p:sp>
            <p:nvSpPr>
              <p:cNvPr id="32" name="Freeform: Shape 66">
                <a:extLst>
                  <a:ext uri="{FF2B5EF4-FFF2-40B4-BE49-F238E27FC236}">
                    <a16:creationId xmlns:a16="http://schemas.microsoft.com/office/drawing/2014/main" id="{97BBF610-FC41-4819-B0FC-34C548B2EE32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67">
                <a:extLst>
                  <a:ext uri="{FF2B5EF4-FFF2-40B4-BE49-F238E27FC236}">
                    <a16:creationId xmlns:a16="http://schemas.microsoft.com/office/drawing/2014/main" id="{45E280CE-2F4A-4156-8C93-343428D9437B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02" w="21004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63">
              <a:extLst>
                <a:ext uri="{FF2B5EF4-FFF2-40B4-BE49-F238E27FC236}">
                  <a16:creationId xmlns:a16="http://schemas.microsoft.com/office/drawing/2014/main" id="{62964688-537B-41B3-A478-0741B90A874D}"/>
                </a:ext>
              </a:extLst>
            </p:cNvPr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0" name="Rectangle 64">
                <a:extLst>
                  <a:ext uri="{FF2B5EF4-FFF2-40B4-BE49-F238E27FC236}">
                    <a16:creationId xmlns:a16="http://schemas.microsoft.com/office/drawing/2014/main" id="{5F75C684-610B-41BC-BAEE-4FBBDA82A8D6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anchor="ctr" bIns="0" lIns="144000" rIns="144000" tIns="0" wrap="none">
                <a:normAutofit/>
              </a:bodyPr>
              <a:lstStyle/>
              <a:p>
                <a:r>
                  <a:rPr altLang="en-US" b="1" lang="zh-CN" sz="140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Rectangle 65">
                <a:extLst>
                  <a:ext uri="{FF2B5EF4-FFF2-40B4-BE49-F238E27FC236}">
                    <a16:creationId xmlns:a16="http://schemas.microsoft.com/office/drawing/2014/main" id="{C13AA556-DE30-44E1-BBED-05A51AE5CF5B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anchor="t" bIns="0" lIns="144000" rIns="14400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7" name="Group 41">
            <a:extLst>
              <a:ext uri="{FF2B5EF4-FFF2-40B4-BE49-F238E27FC236}">
                <a16:creationId xmlns:a16="http://schemas.microsoft.com/office/drawing/2014/main" id="{7147D1F8-8FF7-4527-98F3-53D2A24E6DD7}"/>
              </a:ext>
            </a:extLst>
          </p:cNvPr>
          <p:cNvGrpSpPr/>
          <p:nvPr/>
        </p:nvGrpSpPr>
        <p:grpSpPr>
          <a:xfrm>
            <a:off x="6420062" y="2931747"/>
            <a:ext cx="5155259" cy="700515"/>
            <a:chOff x="5403632" y="2988092"/>
            <a:chExt cx="5155259" cy="700515"/>
          </a:xfrm>
        </p:grpSpPr>
        <p:grpSp>
          <p:nvGrpSpPr>
            <p:cNvPr id="22" name="Group 56">
              <a:extLst>
                <a:ext uri="{FF2B5EF4-FFF2-40B4-BE49-F238E27FC236}">
                  <a16:creationId xmlns:a16="http://schemas.microsoft.com/office/drawing/2014/main" id="{832497C0-C91E-4A6F-A77C-0AD505D22812}"/>
                </a:ext>
              </a:extLst>
            </p:cNvPr>
            <p:cNvGrpSpPr/>
            <p:nvPr/>
          </p:nvGrpSpPr>
          <p:grpSpPr>
            <a:xfrm>
              <a:off x="5403632" y="3066578"/>
              <a:ext cx="399214" cy="399214"/>
              <a:chExt cx="767929" cy="767929"/>
            </a:xfrm>
          </p:grpSpPr>
          <p:sp>
            <p:nvSpPr>
              <p:cNvPr id="26" name="Freeform: Shape 60">
                <a:extLst>
                  <a:ext uri="{FF2B5EF4-FFF2-40B4-BE49-F238E27FC236}">
                    <a16:creationId xmlns:a16="http://schemas.microsoft.com/office/drawing/2014/main" id="{0E2F6ED9-7D7D-4627-B9D9-BBCC8658BF2B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61">
                <a:extLst>
                  <a:ext uri="{FF2B5EF4-FFF2-40B4-BE49-F238E27FC236}">
                    <a16:creationId xmlns:a16="http://schemas.microsoft.com/office/drawing/2014/main" id="{6BD4B62A-12CA-4306-8C69-21E7E11F8399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02" w="21004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57">
              <a:extLst>
                <a:ext uri="{FF2B5EF4-FFF2-40B4-BE49-F238E27FC236}">
                  <a16:creationId xmlns:a16="http://schemas.microsoft.com/office/drawing/2014/main" id="{EAD067F1-BA9D-45F3-880D-DB4CC7B6CC98}"/>
                </a:ext>
              </a:extLst>
            </p:cNvPr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4" name="Rectangle 58">
                <a:extLst>
                  <a:ext uri="{FF2B5EF4-FFF2-40B4-BE49-F238E27FC236}">
                    <a16:creationId xmlns:a16="http://schemas.microsoft.com/office/drawing/2014/main" id="{4601B157-AAB7-48EA-9361-648FC570F232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anchor="ctr" bIns="0" lIns="144000" rIns="144000" tIns="0" wrap="none">
                <a:normAutofit/>
              </a:bodyPr>
              <a:lstStyle/>
              <a:p>
                <a:r>
                  <a:rPr altLang="en-US" b="1" lang="zh-CN" sz="1400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Rectangle 59">
                <a:extLst>
                  <a:ext uri="{FF2B5EF4-FFF2-40B4-BE49-F238E27FC236}">
                    <a16:creationId xmlns:a16="http://schemas.microsoft.com/office/drawing/2014/main" id="{37E64397-3013-41C7-A4AE-4978F4B88572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anchor="t" bIns="0" lIns="144000" rIns="14400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D2445C6E-89D6-4694-851A-7506A41550B5}"/>
              </a:ext>
            </a:extLst>
          </p:cNvPr>
          <p:cNvGrpSpPr/>
          <p:nvPr/>
        </p:nvGrpSpPr>
        <p:grpSpPr>
          <a:xfrm>
            <a:off x="6420062" y="3820065"/>
            <a:ext cx="5144231" cy="700515"/>
            <a:chOff x="5403632" y="4279235"/>
            <a:chExt cx="5144231" cy="700515"/>
          </a:xfrm>
        </p:grpSpPr>
        <p:grpSp>
          <p:nvGrpSpPr>
            <p:cNvPr id="16" name="Group 50">
              <a:extLst>
                <a:ext uri="{FF2B5EF4-FFF2-40B4-BE49-F238E27FC236}">
                  <a16:creationId xmlns:a16="http://schemas.microsoft.com/office/drawing/2014/main" id="{4DFDE5C5-1A25-4089-B4EC-E16EFAB72302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Ext cx="767929" cy="767929"/>
            </a:xfrm>
          </p:grpSpPr>
          <p:sp>
            <p:nvSpPr>
              <p:cNvPr id="20" name="Freeform: Shape 54">
                <a:extLst>
                  <a:ext uri="{FF2B5EF4-FFF2-40B4-BE49-F238E27FC236}">
                    <a16:creationId xmlns:a16="http://schemas.microsoft.com/office/drawing/2014/main" id="{7403E2E1-21A9-410E-A1D4-53D3AF90BEB9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Freeform: Shape 55">
                <a:extLst>
                  <a:ext uri="{FF2B5EF4-FFF2-40B4-BE49-F238E27FC236}">
                    <a16:creationId xmlns:a16="http://schemas.microsoft.com/office/drawing/2014/main" id="{7732C357-EB34-4B3E-A400-B906FBEF93E5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02" w="21004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51">
              <a:extLst>
                <a:ext uri="{FF2B5EF4-FFF2-40B4-BE49-F238E27FC236}">
                  <a16:creationId xmlns:a16="http://schemas.microsoft.com/office/drawing/2014/main" id="{81B10A62-A102-4BC2-B28C-76157CFD4464}"/>
                </a:ext>
              </a:extLst>
            </p:cNvPr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8" name="Rectangle 52">
                <a:extLst>
                  <a:ext uri="{FF2B5EF4-FFF2-40B4-BE49-F238E27FC236}">
                    <a16:creationId xmlns:a16="http://schemas.microsoft.com/office/drawing/2014/main" id="{06C0D959-2BE7-4EDC-B34E-9AD1638EE5A0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anchor="ctr" bIns="0" lIns="144000" rIns="144000" tIns="0" wrap="none">
                <a:normAutofit/>
              </a:bodyPr>
              <a:lstStyle/>
              <a:p>
                <a:r>
                  <a:rPr altLang="en-US" b="1" lang="zh-CN" sz="1400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Rectangle 53">
                <a:extLst>
                  <a:ext uri="{FF2B5EF4-FFF2-40B4-BE49-F238E27FC236}">
                    <a16:creationId xmlns:a16="http://schemas.microsoft.com/office/drawing/2014/main" id="{D19762AC-7C35-41BB-B920-8E29432F5EDA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anchor="t" bIns="0" lIns="144000" rIns="14400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9" name="Group 43">
            <a:extLst>
              <a:ext uri="{FF2B5EF4-FFF2-40B4-BE49-F238E27FC236}">
                <a16:creationId xmlns:a16="http://schemas.microsoft.com/office/drawing/2014/main" id="{BCA91D76-1C67-4099-B4A8-FBDB80A66EB8}"/>
              </a:ext>
            </a:extLst>
          </p:cNvPr>
          <p:cNvGrpSpPr/>
          <p:nvPr/>
        </p:nvGrpSpPr>
        <p:grpSpPr>
          <a:xfrm>
            <a:off x="6420062" y="4708382"/>
            <a:ext cx="5144231" cy="700515"/>
            <a:chOff x="5403632" y="4279235"/>
            <a:chExt cx="5144231" cy="700515"/>
          </a:xfrm>
        </p:grpSpPr>
        <p:grpSp>
          <p:nvGrpSpPr>
            <p:cNvPr id="10" name="Group 44">
              <a:extLst>
                <a:ext uri="{FF2B5EF4-FFF2-40B4-BE49-F238E27FC236}">
                  <a16:creationId xmlns:a16="http://schemas.microsoft.com/office/drawing/2014/main" id="{BAE3E02B-A9C8-489F-9C6C-FDA9F13952B3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Ext cx="767929" cy="767929"/>
            </a:xfrm>
          </p:grpSpPr>
          <p:sp>
            <p:nvSpPr>
              <p:cNvPr id="14" name="Freeform: Shape 48">
                <a:extLst>
                  <a:ext uri="{FF2B5EF4-FFF2-40B4-BE49-F238E27FC236}">
                    <a16:creationId xmlns:a16="http://schemas.microsoft.com/office/drawing/2014/main" id="{2BA67D15-513F-4028-9320-4EC6068C3762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Freeform: Shape 49">
                <a:extLst>
                  <a:ext uri="{FF2B5EF4-FFF2-40B4-BE49-F238E27FC236}">
                    <a16:creationId xmlns:a16="http://schemas.microsoft.com/office/drawing/2014/main" id="{03791539-589A-442D-8F06-22AA4E17B6A2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02" w="21004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5">
              <a:extLst>
                <a:ext uri="{FF2B5EF4-FFF2-40B4-BE49-F238E27FC236}">
                  <a16:creationId xmlns:a16="http://schemas.microsoft.com/office/drawing/2014/main" id="{053BFB8A-1F21-4D68-B59D-F2CF000777C2}"/>
                </a:ext>
              </a:extLst>
            </p:cNvPr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2" name="Rectangle 46">
                <a:extLst>
                  <a:ext uri="{FF2B5EF4-FFF2-40B4-BE49-F238E27FC236}">
                    <a16:creationId xmlns:a16="http://schemas.microsoft.com/office/drawing/2014/main" id="{8616F34F-89C7-4C46-8CD0-A3AF7151B3A0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anchor="ctr" bIns="0" lIns="144000" rIns="144000" tIns="0" wrap="none">
                <a:normAutofit/>
              </a:bodyPr>
              <a:lstStyle/>
              <a:p>
                <a:r>
                  <a:rPr altLang="en-US" b="1" lang="zh-CN" sz="1400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Rectangle 47">
                <a:extLst>
                  <a:ext uri="{FF2B5EF4-FFF2-40B4-BE49-F238E27FC236}">
                    <a16:creationId xmlns:a16="http://schemas.microsoft.com/office/drawing/2014/main" id="{A3F91F62-D357-431F-8F29-15A0A3E7DE55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anchor="t" bIns="0" lIns="144000" rIns="14400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71" name="Title 6">
            <a:extLst>
              <a:ext uri="{FF2B5EF4-FFF2-40B4-BE49-F238E27FC236}">
                <a16:creationId xmlns:a16="http://schemas.microsoft.com/office/drawing/2014/main" id="{1E03650B-0275-4026-AA88-DA66AC96E0DA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8719A2EB-4101-443D-B2BE-07E2CC690FDC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1662027179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71"/>
      <p:bldP grpId="0" spid="7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2" name="Title 6">
            <a:extLst>
              <a:ext uri="{FF2B5EF4-FFF2-40B4-BE49-F238E27FC236}">
                <a16:creationId xmlns:a16="http://schemas.microsoft.com/office/drawing/2014/main" id="{79C625BB-18EF-4D60-B7F3-BB8DA67CB704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43" name="Text Placeholder 7">
            <a:extLst>
              <a:ext uri="{FF2B5EF4-FFF2-40B4-BE49-F238E27FC236}">
                <a16:creationId xmlns:a16="http://schemas.microsoft.com/office/drawing/2014/main" id="{52A82DC5-9F43-40D7-B29D-63D2AEA494A4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  <p:sp>
        <p:nvSpPr>
          <p:cNvPr id="170" name="Freeform: Shape 4">
            <a:extLst>
              <a:ext uri="{FF2B5EF4-FFF2-40B4-BE49-F238E27FC236}">
                <a16:creationId xmlns:a16="http://schemas.microsoft.com/office/drawing/2014/main" id="{2B2F99B6-FA4B-430A-9844-2DE24C4BD401}"/>
              </a:ext>
            </a:extLst>
          </p:cNvPr>
          <p:cNvSpPr/>
          <p:nvPr/>
        </p:nvSpPr>
        <p:spPr bwMode="auto">
          <a:xfrm>
            <a:off x="6719744" y="3385397"/>
            <a:ext cx="1125265" cy="807289"/>
          </a:xfrm>
          <a:custGeom>
            <a:gdLst>
              <a:gd fmla="*/ 222 w 443" name="T0"/>
              <a:gd fmla="*/ 0 h 318" name="T1"/>
              <a:gd fmla="*/ 115 w 443" name="T2"/>
              <a:gd fmla="*/ 44 h 318" name="T3"/>
              <a:gd fmla="*/ 0 w 443" name="T4"/>
              <a:gd fmla="*/ 159 h 318" name="T5"/>
              <a:gd fmla="*/ 115 w 443" name="T6"/>
              <a:gd fmla="*/ 274 h 318" name="T7"/>
              <a:gd fmla="*/ 222 w 443" name="T8"/>
              <a:gd fmla="*/ 318 h 318" name="T9"/>
              <a:gd fmla="*/ 328 w 443" name="T10"/>
              <a:gd fmla="*/ 274 h 318" name="T11"/>
              <a:gd fmla="*/ 443 w 443" name="T12"/>
              <a:gd fmla="*/ 159 h 318" name="T13"/>
              <a:gd fmla="*/ 328 w 443" name="T14"/>
              <a:gd fmla="*/ 44 h 318" name="T15"/>
              <a:gd fmla="*/ 222 w 443" name="T16"/>
              <a:gd fmla="*/ 0 h 31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18" w="442">
                <a:moveTo>
                  <a:pt x="222" y="0"/>
                </a:moveTo>
                <a:cubicBezTo>
                  <a:pt x="183" y="0"/>
                  <a:pt x="144" y="14"/>
                  <a:pt x="115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44" y="304"/>
                  <a:pt x="183" y="318"/>
                  <a:pt x="222" y="318"/>
                </a:cubicBezTo>
                <a:cubicBezTo>
                  <a:pt x="260" y="318"/>
                  <a:pt x="299" y="304"/>
                  <a:pt x="328" y="274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299" y="14"/>
                  <a:pt x="260" y="0"/>
                  <a:pt x="222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1" name="Freeform: Shape 5">
            <a:extLst>
              <a:ext uri="{FF2B5EF4-FFF2-40B4-BE49-F238E27FC236}">
                <a16:creationId xmlns:a16="http://schemas.microsoft.com/office/drawing/2014/main" id="{47FFD380-276D-4EAF-8AA7-F607FE856237}"/>
              </a:ext>
            </a:extLst>
          </p:cNvPr>
          <p:cNvSpPr/>
          <p:nvPr/>
        </p:nvSpPr>
        <p:spPr bwMode="auto">
          <a:xfrm>
            <a:off x="4223790" y="3385397"/>
            <a:ext cx="1128352" cy="807289"/>
          </a:xfrm>
          <a:custGeom>
            <a:gdLst>
              <a:gd fmla="*/ 222 w 444" name="T0"/>
              <a:gd fmla="*/ 0 h 318" name="T1"/>
              <a:gd fmla="*/ 116 w 444" name="T2"/>
              <a:gd fmla="*/ 44 h 318" name="T3"/>
              <a:gd fmla="*/ 0 w 444" name="T4"/>
              <a:gd fmla="*/ 159 h 318" name="T5"/>
              <a:gd fmla="*/ 116 w 444" name="T6"/>
              <a:gd fmla="*/ 274 h 318" name="T7"/>
              <a:gd fmla="*/ 222 w 444" name="T8"/>
              <a:gd fmla="*/ 318 h 318" name="T9"/>
              <a:gd fmla="*/ 329 w 444" name="T10"/>
              <a:gd fmla="*/ 274 h 318" name="T11"/>
              <a:gd fmla="*/ 444 w 444" name="T12"/>
              <a:gd fmla="*/ 159 h 318" name="T13"/>
              <a:gd fmla="*/ 329 w 444" name="T14"/>
              <a:gd fmla="*/ 44 h 318" name="T15"/>
              <a:gd fmla="*/ 222 w 444" name="T16"/>
              <a:gd fmla="*/ 0 h 31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18" w="443">
                <a:moveTo>
                  <a:pt x="222" y="0"/>
                </a:moveTo>
                <a:cubicBezTo>
                  <a:pt x="184" y="0"/>
                  <a:pt x="145" y="14"/>
                  <a:pt x="116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6" y="274"/>
                  <a:pt x="116" y="274"/>
                  <a:pt x="116" y="274"/>
                </a:cubicBezTo>
                <a:cubicBezTo>
                  <a:pt x="145" y="304"/>
                  <a:pt x="184" y="318"/>
                  <a:pt x="222" y="318"/>
                </a:cubicBezTo>
                <a:cubicBezTo>
                  <a:pt x="261" y="318"/>
                  <a:pt x="299" y="304"/>
                  <a:pt x="329" y="274"/>
                </a:cubicBezTo>
                <a:cubicBezTo>
                  <a:pt x="444" y="159"/>
                  <a:pt x="444" y="159"/>
                  <a:pt x="444" y="159"/>
                </a:cubicBezTo>
                <a:cubicBezTo>
                  <a:pt x="329" y="44"/>
                  <a:pt x="329" y="44"/>
                  <a:pt x="329" y="44"/>
                </a:cubicBezTo>
                <a:cubicBezTo>
                  <a:pt x="299" y="14"/>
                  <a:pt x="261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2" name="Freeform: Shape 6">
            <a:extLst>
              <a:ext uri="{FF2B5EF4-FFF2-40B4-BE49-F238E27FC236}">
                <a16:creationId xmlns:a16="http://schemas.microsoft.com/office/drawing/2014/main" id="{41C7B506-2AFD-4A5B-B875-DDF2033710EE}"/>
              </a:ext>
            </a:extLst>
          </p:cNvPr>
          <p:cNvSpPr/>
          <p:nvPr/>
        </p:nvSpPr>
        <p:spPr bwMode="auto">
          <a:xfrm>
            <a:off x="4757863" y="2505559"/>
            <a:ext cx="802657" cy="793397"/>
          </a:xfrm>
          <a:custGeom>
            <a:gdLst>
              <a:gd fmla="*/ 162 w 316" name="T0"/>
              <a:gd fmla="*/ 0 h 312" name="T1"/>
              <a:gd fmla="*/ 0 w 316" name="T2"/>
              <a:gd fmla="*/ 0 h 312" name="T3"/>
              <a:gd fmla="*/ 0 w 316" name="T4"/>
              <a:gd fmla="*/ 164 h 312" name="T5"/>
              <a:gd fmla="*/ 150 w 316" name="T6"/>
              <a:gd fmla="*/ 312 h 312" name="T7"/>
              <a:gd fmla="*/ 316 w 316" name="T8"/>
              <a:gd fmla="*/ 312 h 312" name="T9"/>
              <a:gd fmla="*/ 316 w 316" name="T10"/>
              <a:gd fmla="*/ 152 h 312" name="T11"/>
              <a:gd fmla="*/ 162 w 316" name="T12"/>
              <a:gd fmla="*/ 0 h 31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12" w="316">
                <a:moveTo>
                  <a:pt x="1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247"/>
                  <a:pt x="67" y="312"/>
                  <a:pt x="150" y="312"/>
                </a:cubicBezTo>
                <a:cubicBezTo>
                  <a:pt x="316" y="312"/>
                  <a:pt x="316" y="312"/>
                  <a:pt x="316" y="312"/>
                </a:cubicBezTo>
                <a:cubicBezTo>
                  <a:pt x="316" y="152"/>
                  <a:pt x="316" y="152"/>
                  <a:pt x="316" y="152"/>
                </a:cubicBezTo>
                <a:cubicBezTo>
                  <a:pt x="316" y="68"/>
                  <a:pt x="245" y="0"/>
                  <a:pt x="162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3" name="Freeform: Shape 7">
            <a:extLst>
              <a:ext uri="{FF2B5EF4-FFF2-40B4-BE49-F238E27FC236}">
                <a16:creationId xmlns:a16="http://schemas.microsoft.com/office/drawing/2014/main" id="{0F1326D1-D016-4EC9-9250-4D8DEAC63FAB}"/>
              </a:ext>
            </a:extLst>
          </p:cNvPr>
          <p:cNvSpPr/>
          <p:nvPr/>
        </p:nvSpPr>
        <p:spPr bwMode="auto">
          <a:xfrm>
            <a:off x="6514447" y="4274492"/>
            <a:ext cx="791853" cy="793397"/>
          </a:xfrm>
          <a:custGeom>
            <a:gdLst>
              <a:gd fmla="*/ 165 w 312" name="T0"/>
              <a:gd fmla="*/ 0 h 312" name="T1"/>
              <a:gd fmla="*/ 0 w 312" name="T2"/>
              <a:gd fmla="*/ 0 h 312" name="T3"/>
              <a:gd fmla="*/ 0 w 312" name="T4"/>
              <a:gd fmla="*/ 162 h 312" name="T5"/>
              <a:gd fmla="*/ 153 w 312" name="T6"/>
              <a:gd fmla="*/ 312 h 312" name="T7"/>
              <a:gd fmla="*/ 312 w 312" name="T8"/>
              <a:gd fmla="*/ 312 h 312" name="T9"/>
              <a:gd fmla="*/ 312 w 312" name="T10"/>
              <a:gd fmla="*/ 150 h 312" name="T11"/>
              <a:gd fmla="*/ 165 w 312" name="T12"/>
              <a:gd fmla="*/ 0 h 31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12" w="312">
                <a:moveTo>
                  <a:pt x="16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246"/>
                  <a:pt x="69" y="312"/>
                  <a:pt x="153" y="312"/>
                </a:cubicBezTo>
                <a:cubicBezTo>
                  <a:pt x="312" y="312"/>
                  <a:pt x="312" y="312"/>
                  <a:pt x="312" y="312"/>
                </a:cubicBezTo>
                <a:cubicBezTo>
                  <a:pt x="312" y="150"/>
                  <a:pt x="312" y="150"/>
                  <a:pt x="312" y="150"/>
                </a:cubicBezTo>
                <a:cubicBezTo>
                  <a:pt x="312" y="67"/>
                  <a:pt x="248" y="0"/>
                  <a:pt x="165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4" name="Freeform: Shape 8">
            <a:extLst>
              <a:ext uri="{FF2B5EF4-FFF2-40B4-BE49-F238E27FC236}">
                <a16:creationId xmlns:a16="http://schemas.microsoft.com/office/drawing/2014/main" id="{5076D219-C57B-431D-A02D-275FCDDB49E4}"/>
              </a:ext>
            </a:extLst>
          </p:cNvPr>
          <p:cNvSpPr/>
          <p:nvPr/>
        </p:nvSpPr>
        <p:spPr bwMode="auto">
          <a:xfrm>
            <a:off x="6514447" y="2505559"/>
            <a:ext cx="791853" cy="793397"/>
          </a:xfrm>
          <a:custGeom>
            <a:gdLst>
              <a:gd fmla="*/ 312 w 312" name="T0"/>
              <a:gd fmla="*/ 0 h 312" name="T1"/>
              <a:gd fmla="*/ 153 w 312" name="T2"/>
              <a:gd fmla="*/ 0 h 312" name="T3"/>
              <a:gd fmla="*/ 0 w 312" name="T4"/>
              <a:gd fmla="*/ 152 h 312" name="T5"/>
              <a:gd fmla="*/ 0 w 312" name="T6"/>
              <a:gd fmla="*/ 312 h 312" name="T7"/>
              <a:gd fmla="*/ 165 w 312" name="T8"/>
              <a:gd fmla="*/ 312 h 312" name="T9"/>
              <a:gd fmla="*/ 312 w 312" name="T10"/>
              <a:gd fmla="*/ 164 h 312" name="T11"/>
              <a:gd fmla="*/ 312 w 312" name="T12"/>
              <a:gd fmla="*/ 0 h 31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12" w="312">
                <a:moveTo>
                  <a:pt x="312" y="0"/>
                </a:moveTo>
                <a:cubicBezTo>
                  <a:pt x="153" y="0"/>
                  <a:pt x="153" y="0"/>
                  <a:pt x="153" y="0"/>
                </a:cubicBezTo>
                <a:cubicBezTo>
                  <a:pt x="69" y="0"/>
                  <a:pt x="0" y="68"/>
                  <a:pt x="0" y="152"/>
                </a:cubicBezTo>
                <a:cubicBezTo>
                  <a:pt x="0" y="312"/>
                  <a:pt x="0" y="312"/>
                  <a:pt x="0" y="312"/>
                </a:cubicBezTo>
                <a:cubicBezTo>
                  <a:pt x="165" y="312"/>
                  <a:pt x="165" y="312"/>
                  <a:pt x="165" y="312"/>
                </a:cubicBezTo>
                <a:cubicBezTo>
                  <a:pt x="248" y="312"/>
                  <a:pt x="312" y="247"/>
                  <a:pt x="312" y="164"/>
                </a:cubicBezTo>
                <a:cubicBezTo>
                  <a:pt x="312" y="0"/>
                  <a:pt x="312" y="0"/>
                  <a:pt x="312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5" name="Freeform: Shape 9">
            <a:extLst>
              <a:ext uri="{FF2B5EF4-FFF2-40B4-BE49-F238E27FC236}">
                <a16:creationId xmlns:a16="http://schemas.microsoft.com/office/drawing/2014/main" id="{EEFEA9B6-3FB4-42A1-B46B-56D26E62E72E}"/>
              </a:ext>
            </a:extLst>
          </p:cNvPr>
          <p:cNvSpPr/>
          <p:nvPr/>
        </p:nvSpPr>
        <p:spPr bwMode="auto">
          <a:xfrm>
            <a:off x="4757863" y="4274492"/>
            <a:ext cx="802657" cy="793397"/>
          </a:xfrm>
          <a:custGeom>
            <a:gdLst>
              <a:gd fmla="*/ 316 w 316" name="T0"/>
              <a:gd fmla="*/ 0 h 312" name="T1"/>
              <a:gd fmla="*/ 150 w 316" name="T2"/>
              <a:gd fmla="*/ 0 h 312" name="T3"/>
              <a:gd fmla="*/ 0 w 316" name="T4"/>
              <a:gd fmla="*/ 150 h 312" name="T5"/>
              <a:gd fmla="*/ 0 w 316" name="T6"/>
              <a:gd fmla="*/ 312 h 312" name="T7"/>
              <a:gd fmla="*/ 162 w 316" name="T8"/>
              <a:gd fmla="*/ 312 h 312" name="T9"/>
              <a:gd fmla="*/ 316 w 316" name="T10"/>
              <a:gd fmla="*/ 162 h 312" name="T11"/>
              <a:gd fmla="*/ 316 w 316" name="T12"/>
              <a:gd fmla="*/ 0 h 31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12" w="316">
                <a:moveTo>
                  <a:pt x="316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312"/>
                  <a:pt x="0" y="312"/>
                  <a:pt x="0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245" y="312"/>
                  <a:pt x="316" y="246"/>
                  <a:pt x="316" y="162"/>
                </a:cubicBezTo>
                <a:cubicBezTo>
                  <a:pt x="316" y="0"/>
                  <a:pt x="316" y="0"/>
                  <a:pt x="31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76" name="Group 24">
            <a:extLst>
              <a:ext uri="{FF2B5EF4-FFF2-40B4-BE49-F238E27FC236}">
                <a16:creationId xmlns:a16="http://schemas.microsoft.com/office/drawing/2014/main" id="{525474BB-595B-43DF-896F-DC8405B06412}"/>
              </a:ext>
            </a:extLst>
          </p:cNvPr>
          <p:cNvGrpSpPr/>
          <p:nvPr/>
        </p:nvGrpSpPr>
        <p:grpSpPr>
          <a:xfrm>
            <a:off x="5423143" y="3177012"/>
            <a:ext cx="1225597" cy="1773561"/>
            <a:chOff x="4061109" y="2382841"/>
            <a:chExt cx="1010694" cy="14625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5" name="Freeform: Shape 10">
              <a:extLst>
                <a:ext uri="{FF2B5EF4-FFF2-40B4-BE49-F238E27FC236}">
                  <a16:creationId xmlns:a16="http://schemas.microsoft.com/office/drawing/2014/main" id="{E9D0F01D-27E6-41E9-90E3-CD14417ABF7A}"/>
                </a:ext>
              </a:extLst>
            </p:cNvPr>
            <p:cNvSpPr/>
            <p:nvPr/>
          </p:nvSpPr>
          <p:spPr bwMode="auto">
            <a:xfrm>
              <a:off x="4414979" y="3615019"/>
              <a:ext cx="302954" cy="52190"/>
            </a:xfrm>
            <a:custGeom>
              <a:gdLst>
                <a:gd fmla="*/ 145 w 145" name="T0"/>
                <a:gd fmla="*/ 12 h 25" name="T1"/>
                <a:gd fmla="*/ 129 w 145" name="T2"/>
                <a:gd fmla="*/ 25 h 25" name="T3"/>
                <a:gd fmla="*/ 16 w 145" name="T4"/>
                <a:gd fmla="*/ 25 h 25" name="T5"/>
                <a:gd fmla="*/ 0 w 145" name="T6"/>
                <a:gd fmla="*/ 12 h 25" name="T7"/>
                <a:gd fmla="*/ 16 w 145" name="T8"/>
                <a:gd fmla="*/ 0 h 25" name="T9"/>
                <a:gd fmla="*/ 129 w 145" name="T10"/>
                <a:gd fmla="*/ 0 h 25" name="T11"/>
                <a:gd fmla="*/ 145 w 145" name="T12"/>
                <a:gd fmla="*/ 12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14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Freeform: Shape 11">
              <a:extLst>
                <a:ext uri="{FF2B5EF4-FFF2-40B4-BE49-F238E27FC236}">
                  <a16:creationId xmlns:a16="http://schemas.microsoft.com/office/drawing/2014/main" id="{4AFBD2E2-7F9D-4364-8567-850C7E1BA599}"/>
                </a:ext>
              </a:extLst>
            </p:cNvPr>
            <p:cNvSpPr/>
            <p:nvPr/>
          </p:nvSpPr>
          <p:spPr bwMode="auto">
            <a:xfrm>
              <a:off x="4414979" y="3673573"/>
              <a:ext cx="302954" cy="52190"/>
            </a:xfrm>
            <a:custGeom>
              <a:gdLst>
                <a:gd fmla="*/ 145 w 145" name="T0"/>
                <a:gd fmla="*/ 13 h 25" name="T1"/>
                <a:gd fmla="*/ 129 w 145" name="T2"/>
                <a:gd fmla="*/ 25 h 25" name="T3"/>
                <a:gd fmla="*/ 16 w 145" name="T4"/>
                <a:gd fmla="*/ 25 h 25" name="T5"/>
                <a:gd fmla="*/ 0 w 145" name="T6"/>
                <a:gd fmla="*/ 13 h 25" name="T7"/>
                <a:gd fmla="*/ 16 w 145" name="T8"/>
                <a:gd fmla="*/ 0 h 25" name="T9"/>
                <a:gd fmla="*/ 129 w 145" name="T10"/>
                <a:gd fmla="*/ 0 h 25" name="T11"/>
                <a:gd fmla="*/ 145 w 145" name="T12"/>
                <a:gd fmla="*/ 13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145">
                  <a:moveTo>
                    <a:pt x="145" y="13"/>
                  </a:moveTo>
                  <a:cubicBezTo>
                    <a:pt x="145" y="20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Freeform: Shape 12">
              <a:extLst>
                <a:ext uri="{FF2B5EF4-FFF2-40B4-BE49-F238E27FC236}">
                  <a16:creationId xmlns:a16="http://schemas.microsoft.com/office/drawing/2014/main" id="{13411C1B-59E5-4C78-A184-A523C1759420}"/>
                </a:ext>
              </a:extLst>
            </p:cNvPr>
            <p:cNvSpPr/>
            <p:nvPr/>
          </p:nvSpPr>
          <p:spPr bwMode="auto">
            <a:xfrm>
              <a:off x="4414979" y="3734673"/>
              <a:ext cx="302954" cy="52190"/>
            </a:xfrm>
            <a:custGeom>
              <a:gdLst>
                <a:gd fmla="*/ 145 w 145" name="T0"/>
                <a:gd fmla="*/ 12 h 25" name="T1"/>
                <a:gd fmla="*/ 129 w 145" name="T2"/>
                <a:gd fmla="*/ 25 h 25" name="T3"/>
                <a:gd fmla="*/ 16 w 145" name="T4"/>
                <a:gd fmla="*/ 25 h 25" name="T5"/>
                <a:gd fmla="*/ 0 w 145" name="T6"/>
                <a:gd fmla="*/ 12 h 25" name="T7"/>
                <a:gd fmla="*/ 16 w 145" name="T8"/>
                <a:gd fmla="*/ 0 h 25" name="T9"/>
                <a:gd fmla="*/ 129 w 145" name="T10"/>
                <a:gd fmla="*/ 0 h 25" name="T11"/>
                <a:gd fmla="*/ 145 w 145" name="T12"/>
                <a:gd fmla="*/ 12 h 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" w="14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5"/>
                    <a:pt x="14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Freeform: Shape 13">
              <a:extLst>
                <a:ext uri="{FF2B5EF4-FFF2-40B4-BE49-F238E27FC236}">
                  <a16:creationId xmlns:a16="http://schemas.microsoft.com/office/drawing/2014/main" id="{FD019696-1A1E-4DB6-9516-DE8780803A7D}"/>
                </a:ext>
              </a:extLst>
            </p:cNvPr>
            <p:cNvSpPr/>
            <p:nvPr/>
          </p:nvSpPr>
          <p:spPr bwMode="auto">
            <a:xfrm>
              <a:off x="4479897" y="3793227"/>
              <a:ext cx="171844" cy="52190"/>
            </a:xfrm>
            <a:custGeom>
              <a:gdLst>
                <a:gd fmla="*/ 82 w 82" name="T0"/>
                <a:gd fmla="*/ 0 h 25" name="T1"/>
                <a:gd fmla="*/ 41 w 82" name="T2"/>
                <a:gd fmla="*/ 25 h 25" name="T3"/>
                <a:gd fmla="*/ 0 w 82" name="T4"/>
                <a:gd fmla="*/ 0 h 25" name="T5"/>
                <a:gd fmla="*/ 82 w 82" name="T6"/>
                <a:gd fmla="*/ 0 h 2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" w="82">
                  <a:moveTo>
                    <a:pt x="82" y="0"/>
                  </a:moveTo>
                  <a:cubicBezTo>
                    <a:pt x="82" y="14"/>
                    <a:pt x="64" y="25"/>
                    <a:pt x="41" y="25"/>
                  </a:cubicBezTo>
                  <a:cubicBezTo>
                    <a:pt x="18" y="25"/>
                    <a:pt x="0" y="14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Freeform: Shape 14">
              <a:extLst>
                <a:ext uri="{FF2B5EF4-FFF2-40B4-BE49-F238E27FC236}">
                  <a16:creationId xmlns:a16="http://schemas.microsoft.com/office/drawing/2014/main" id="{CC297EC3-7F17-4BA7-993E-5956585B27B3}"/>
                </a:ext>
              </a:extLst>
            </p:cNvPr>
            <p:cNvSpPr/>
            <p:nvPr/>
          </p:nvSpPr>
          <p:spPr bwMode="auto">
            <a:xfrm>
              <a:off x="4061109" y="2382841"/>
              <a:ext cx="1010694" cy="1215633"/>
            </a:xfrm>
            <a:custGeom>
              <a:gdLst>
                <a:gd fmla="*/ 241 w 483" name="T0"/>
                <a:gd fmla="*/ 0 h 580" name="T1"/>
                <a:gd fmla="*/ 0 w 483" name="T2"/>
                <a:gd fmla="*/ 241 h 580" name="T3"/>
                <a:gd fmla="*/ 62 w 483" name="T4"/>
                <a:gd fmla="*/ 402 h 580" name="T5"/>
                <a:gd fmla="*/ 62 w 483" name="T6"/>
                <a:gd fmla="*/ 402 h 580" name="T7"/>
                <a:gd fmla="*/ 63 w 483" name="T8"/>
                <a:gd fmla="*/ 403 h 580" name="T9"/>
                <a:gd fmla="*/ 73 w 483" name="T10"/>
                <a:gd fmla="*/ 414 h 580" name="T11"/>
                <a:gd fmla="*/ 129 w 483" name="T12"/>
                <a:gd fmla="*/ 483 h 580" name="T13"/>
                <a:gd fmla="*/ 199 w 483" name="T14"/>
                <a:gd fmla="*/ 580 h 580" name="T15"/>
                <a:gd fmla="*/ 235 w 483" name="T16"/>
                <a:gd fmla="*/ 580 h 580" name="T17"/>
                <a:gd fmla="*/ 247 w 483" name="T18"/>
                <a:gd fmla="*/ 580 h 580" name="T19"/>
                <a:gd fmla="*/ 284 w 483" name="T20"/>
                <a:gd fmla="*/ 580 h 580" name="T21"/>
                <a:gd fmla="*/ 353 w 483" name="T22"/>
                <a:gd fmla="*/ 483 h 580" name="T23"/>
                <a:gd fmla="*/ 407 w 483" name="T24"/>
                <a:gd fmla="*/ 416 h 580" name="T25"/>
                <a:gd fmla="*/ 483 w 483" name="T26"/>
                <a:gd fmla="*/ 241 h 580" name="T27"/>
                <a:gd fmla="*/ 241 w 483" name="T28"/>
                <a:gd fmla="*/ 0 h 580" name="T29"/>
                <a:gd fmla="*/ 331 w 483" name="T30"/>
                <a:gd fmla="*/ 349 h 580" name="T31"/>
                <a:gd fmla="*/ 302 w 483" name="T32"/>
                <a:gd fmla="*/ 388 h 580" name="T33"/>
                <a:gd fmla="*/ 264 w 483" name="T34"/>
                <a:gd fmla="*/ 443 h 580" name="T35"/>
                <a:gd fmla="*/ 245 w 483" name="T36"/>
                <a:gd fmla="*/ 443 h 580" name="T37"/>
                <a:gd fmla="*/ 238 w 483" name="T38"/>
                <a:gd fmla="*/ 443 h 580" name="T39"/>
                <a:gd fmla="*/ 218 w 483" name="T40"/>
                <a:gd fmla="*/ 443 h 580" name="T41"/>
                <a:gd fmla="*/ 181 w 483" name="T42"/>
                <a:gd fmla="*/ 388 h 580" name="T43"/>
                <a:gd fmla="*/ 150 w 483" name="T44"/>
                <a:gd fmla="*/ 348 h 580" name="T45"/>
                <a:gd fmla="*/ 145 w 483" name="T46"/>
                <a:gd fmla="*/ 341 h 580" name="T47"/>
                <a:gd fmla="*/ 144 w 483" name="T48"/>
                <a:gd fmla="*/ 341 h 580" name="T49"/>
                <a:gd fmla="*/ 144 w 483" name="T50"/>
                <a:gd fmla="*/ 341 h 580" name="T51"/>
                <a:gd fmla="*/ 111 w 483" name="T52"/>
                <a:gd fmla="*/ 248 h 580" name="T53"/>
                <a:gd fmla="*/ 241 w 483" name="T54"/>
                <a:gd fmla="*/ 109 h 580" name="T55"/>
                <a:gd fmla="*/ 372 w 483" name="T56"/>
                <a:gd fmla="*/ 248 h 580" name="T57"/>
                <a:gd fmla="*/ 331 w 483" name="T58"/>
                <a:gd fmla="*/ 349 h 580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80" w="482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03"/>
                    <a:pt x="23" y="359"/>
                    <a:pt x="62" y="402"/>
                  </a:cubicBezTo>
                  <a:cubicBezTo>
                    <a:pt x="62" y="402"/>
                    <a:pt x="62" y="402"/>
                    <a:pt x="62" y="402"/>
                  </a:cubicBezTo>
                  <a:cubicBezTo>
                    <a:pt x="62" y="402"/>
                    <a:pt x="62" y="402"/>
                    <a:pt x="63" y="403"/>
                  </a:cubicBezTo>
                  <a:cubicBezTo>
                    <a:pt x="66" y="407"/>
                    <a:pt x="70" y="410"/>
                    <a:pt x="73" y="414"/>
                  </a:cubicBezTo>
                  <a:cubicBezTo>
                    <a:pt x="88" y="429"/>
                    <a:pt x="112" y="457"/>
                    <a:pt x="129" y="483"/>
                  </a:cubicBezTo>
                  <a:cubicBezTo>
                    <a:pt x="154" y="523"/>
                    <a:pt x="141" y="580"/>
                    <a:pt x="199" y="580"/>
                  </a:cubicBezTo>
                  <a:cubicBezTo>
                    <a:pt x="235" y="580"/>
                    <a:pt x="235" y="580"/>
                    <a:pt x="235" y="580"/>
                  </a:cubicBezTo>
                  <a:cubicBezTo>
                    <a:pt x="247" y="580"/>
                    <a:pt x="247" y="580"/>
                    <a:pt x="247" y="580"/>
                  </a:cubicBezTo>
                  <a:cubicBezTo>
                    <a:pt x="284" y="580"/>
                    <a:pt x="284" y="580"/>
                    <a:pt x="284" y="580"/>
                  </a:cubicBezTo>
                  <a:cubicBezTo>
                    <a:pt x="341" y="580"/>
                    <a:pt x="329" y="523"/>
                    <a:pt x="353" y="483"/>
                  </a:cubicBezTo>
                  <a:cubicBezTo>
                    <a:pt x="369" y="458"/>
                    <a:pt x="393" y="431"/>
                    <a:pt x="407" y="416"/>
                  </a:cubicBezTo>
                  <a:cubicBezTo>
                    <a:pt x="454" y="372"/>
                    <a:pt x="483" y="310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31" y="349"/>
                  </a:moveTo>
                  <a:cubicBezTo>
                    <a:pt x="323" y="358"/>
                    <a:pt x="311" y="373"/>
                    <a:pt x="302" y="388"/>
                  </a:cubicBezTo>
                  <a:cubicBezTo>
                    <a:pt x="289" y="411"/>
                    <a:pt x="295" y="443"/>
                    <a:pt x="264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38" y="443"/>
                    <a:pt x="238" y="443"/>
                    <a:pt x="238" y="443"/>
                  </a:cubicBezTo>
                  <a:cubicBezTo>
                    <a:pt x="218" y="443"/>
                    <a:pt x="218" y="443"/>
                    <a:pt x="218" y="443"/>
                  </a:cubicBezTo>
                  <a:cubicBezTo>
                    <a:pt x="187" y="443"/>
                    <a:pt x="194" y="411"/>
                    <a:pt x="181" y="388"/>
                  </a:cubicBezTo>
                  <a:cubicBezTo>
                    <a:pt x="172" y="372"/>
                    <a:pt x="158" y="356"/>
                    <a:pt x="150" y="348"/>
                  </a:cubicBezTo>
                  <a:cubicBezTo>
                    <a:pt x="148" y="345"/>
                    <a:pt x="146" y="343"/>
                    <a:pt x="145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23" y="316"/>
                    <a:pt x="111" y="284"/>
                    <a:pt x="111" y="248"/>
                  </a:cubicBezTo>
                  <a:cubicBezTo>
                    <a:pt x="111" y="171"/>
                    <a:pt x="169" y="109"/>
                    <a:pt x="241" y="109"/>
                  </a:cubicBezTo>
                  <a:cubicBezTo>
                    <a:pt x="314" y="109"/>
                    <a:pt x="372" y="171"/>
                    <a:pt x="372" y="248"/>
                  </a:cubicBezTo>
                  <a:cubicBezTo>
                    <a:pt x="372" y="288"/>
                    <a:pt x="356" y="323"/>
                    <a:pt x="331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77" name="Oval 15">
            <a:extLst>
              <a:ext uri="{FF2B5EF4-FFF2-40B4-BE49-F238E27FC236}">
                <a16:creationId xmlns:a16="http://schemas.microsoft.com/office/drawing/2014/main" id="{0B861E02-4471-4F58-BF85-2674F96E24A8}"/>
              </a:ext>
            </a:extLst>
          </p:cNvPr>
          <p:cNvSpPr/>
          <p:nvPr/>
        </p:nvSpPr>
        <p:spPr bwMode="auto">
          <a:xfrm rot="18900000">
            <a:off x="5690798" y="2204861"/>
            <a:ext cx="719866" cy="7212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8" name="Freeform: Shape 16">
            <a:extLst>
              <a:ext uri="{FF2B5EF4-FFF2-40B4-BE49-F238E27FC236}">
                <a16:creationId xmlns:a16="http://schemas.microsoft.com/office/drawing/2014/main" id="{94857D17-CFF0-4A3C-9066-E60B145AF927}"/>
              </a:ext>
            </a:extLst>
          </p:cNvPr>
          <p:cNvSpPr/>
          <p:nvPr/>
        </p:nvSpPr>
        <p:spPr bwMode="auto">
          <a:xfrm>
            <a:off x="6740857" y="4480070"/>
            <a:ext cx="377366" cy="325410"/>
          </a:xfrm>
          <a:custGeom>
            <a:gdLst>
              <a:gd fmla="*/ 219075 w 64" name="T0"/>
              <a:gd fmla="*/ 96174 h 55" name="T1"/>
              <a:gd fmla="*/ 0 w 64" name="T2"/>
              <a:gd fmla="*/ 96174 h 55" name="T3"/>
              <a:gd fmla="*/ 0 w 64" name="T4"/>
              <a:gd fmla="*/ 51522 h 55" name="T5"/>
              <a:gd fmla="*/ 17115 w 64" name="T6"/>
              <a:gd fmla="*/ 30913 h 55" name="T7"/>
              <a:gd fmla="*/ 61615 w 64" name="T8"/>
              <a:gd fmla="*/ 30913 h 55" name="T9"/>
              <a:gd fmla="*/ 61615 w 64" name="T10"/>
              <a:gd fmla="*/ 10304 h 55" name="T11"/>
              <a:gd fmla="*/ 71884 w 64" name="T12"/>
              <a:gd fmla="*/ 0 h 55" name="T13"/>
              <a:gd fmla="*/ 143768 w 64" name="T14"/>
              <a:gd fmla="*/ 0 h 55" name="T15"/>
              <a:gd fmla="*/ 154037 w 64" name="T16"/>
              <a:gd fmla="*/ 10304 h 55" name="T17"/>
              <a:gd fmla="*/ 154037 w 64" name="T18"/>
              <a:gd fmla="*/ 30913 h 55" name="T19"/>
              <a:gd fmla="*/ 198537 w 64" name="T20"/>
              <a:gd fmla="*/ 30913 h 55" name="T21"/>
              <a:gd fmla="*/ 219075 w 64" name="T22"/>
              <a:gd fmla="*/ 51522 h 55" name="T23"/>
              <a:gd fmla="*/ 219075 w 64" name="T24"/>
              <a:gd fmla="*/ 96174 h 55" name="T25"/>
              <a:gd fmla="*/ 219075 w 64" name="T26"/>
              <a:gd fmla="*/ 168304 h 55" name="T27"/>
              <a:gd fmla="*/ 198537 w 64" name="T28"/>
              <a:gd fmla="*/ 188913 h 55" name="T29"/>
              <a:gd fmla="*/ 17115 w 64" name="T30"/>
              <a:gd fmla="*/ 188913 h 55" name="T31"/>
              <a:gd fmla="*/ 0 w 64" name="T32"/>
              <a:gd fmla="*/ 168304 h 55" name="T33"/>
              <a:gd fmla="*/ 0 w 64" name="T34"/>
              <a:gd fmla="*/ 109913 h 55" name="T35"/>
              <a:gd fmla="*/ 82153 w 64" name="T36"/>
              <a:gd fmla="*/ 109913 h 55" name="T37"/>
              <a:gd fmla="*/ 82153 w 64" name="T38"/>
              <a:gd fmla="*/ 127087 h 55" name="T39"/>
              <a:gd fmla="*/ 88999 w 64" name="T40"/>
              <a:gd fmla="*/ 137391 h 55" name="T41"/>
              <a:gd fmla="*/ 126653 w 64" name="T42"/>
              <a:gd fmla="*/ 137391 h 55" name="T43"/>
              <a:gd fmla="*/ 136922 w 64" name="T44"/>
              <a:gd fmla="*/ 127087 h 55" name="T45"/>
              <a:gd fmla="*/ 136922 w 64" name="T46"/>
              <a:gd fmla="*/ 109913 h 55" name="T47"/>
              <a:gd fmla="*/ 219075 w 64" name="T48"/>
              <a:gd fmla="*/ 109913 h 55" name="T49"/>
              <a:gd fmla="*/ 219075 w 64" name="T50"/>
              <a:gd fmla="*/ 168304 h 55" name="T51"/>
              <a:gd fmla="*/ 140345 w 64" name="T52"/>
              <a:gd fmla="*/ 30913 h 55" name="T53"/>
              <a:gd fmla="*/ 140345 w 64" name="T54"/>
              <a:gd fmla="*/ 13739 h 55" name="T55"/>
              <a:gd fmla="*/ 78730 w 64" name="T56"/>
              <a:gd fmla="*/ 13739 h 55" name="T57"/>
              <a:gd fmla="*/ 78730 w 64" name="T58"/>
              <a:gd fmla="*/ 30913 h 55" name="T59"/>
              <a:gd fmla="*/ 140345 w 64" name="T60"/>
              <a:gd fmla="*/ 30913 h 55" name="T61"/>
              <a:gd fmla="*/ 123230 w 64" name="T62"/>
              <a:gd fmla="*/ 123652 h 55" name="T63"/>
              <a:gd fmla="*/ 92422 w 64" name="T64"/>
              <a:gd fmla="*/ 123652 h 55" name="T65"/>
              <a:gd fmla="*/ 92422 w 64" name="T66"/>
              <a:gd fmla="*/ 109913 h 55" name="T67"/>
              <a:gd fmla="*/ 123230 w 64" name="T68"/>
              <a:gd fmla="*/ 109913 h 55" name="T69"/>
              <a:gd fmla="*/ 123230 w 64" name="T70"/>
              <a:gd fmla="*/ 123652 h 55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55" w="64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9" name="Freeform: Shape 18">
            <a:extLst>
              <a:ext uri="{FF2B5EF4-FFF2-40B4-BE49-F238E27FC236}">
                <a16:creationId xmlns:a16="http://schemas.microsoft.com/office/drawing/2014/main" id="{2785A262-C5FC-44FA-98BB-115DE1ACE035}"/>
              </a:ext>
            </a:extLst>
          </p:cNvPr>
          <p:cNvSpPr/>
          <p:nvPr/>
        </p:nvSpPr>
        <p:spPr bwMode="auto">
          <a:xfrm>
            <a:off x="4600163" y="3624508"/>
            <a:ext cx="401976" cy="298064"/>
          </a:xfrm>
          <a:custGeom>
            <a:gdLst>
              <a:gd fmla="*/ 188749 w 68" name="T0"/>
              <a:gd fmla="*/ 173037 h 50" name="T1"/>
              <a:gd fmla="*/ 54909 w 68" name="T2"/>
              <a:gd fmla="*/ 173037 h 50" name="T3"/>
              <a:gd fmla="*/ 0 w 68" name="T4"/>
              <a:gd fmla="*/ 117665 h 50" name="T5"/>
              <a:gd fmla="*/ 30886 w 68" name="T6"/>
              <a:gd fmla="*/ 69215 h 50" name="T7"/>
              <a:gd fmla="*/ 30886 w 68" name="T8"/>
              <a:gd fmla="*/ 62293 h 50" name="T9"/>
              <a:gd fmla="*/ 92658 w 68" name="T10"/>
              <a:gd fmla="*/ 0 h 50" name="T11"/>
              <a:gd fmla="*/ 150999 w 68" name="T12"/>
              <a:gd fmla="*/ 38068 h 50" name="T13"/>
              <a:gd fmla="*/ 171590 w 68" name="T14"/>
              <a:gd fmla="*/ 31147 h 50" name="T15"/>
              <a:gd fmla="*/ 202476 w 68" name="T16"/>
              <a:gd fmla="*/ 62293 h 50" name="T17"/>
              <a:gd fmla="*/ 199044 w 68" name="T18"/>
              <a:gd fmla="*/ 79597 h 50" name="T19"/>
              <a:gd fmla="*/ 233362 w 68" name="T20"/>
              <a:gd fmla="*/ 124587 h 50" name="T21"/>
              <a:gd fmla="*/ 188749 w 68" name="T22"/>
              <a:gd fmla="*/ 173037 h 50" name="T23"/>
              <a:gd fmla="*/ 154431 w 68" name="T24"/>
              <a:gd fmla="*/ 86519 h 50" name="T25"/>
              <a:gd fmla="*/ 113249 w 68" name="T26"/>
              <a:gd fmla="*/ 44990 h 50" name="T27"/>
              <a:gd fmla="*/ 109817 w 68" name="T28"/>
              <a:gd fmla="*/ 41529 h 50" name="T29"/>
              <a:gd fmla="*/ 106386 w 68" name="T30"/>
              <a:gd fmla="*/ 44990 h 50" name="T31"/>
              <a:gd fmla="*/ 61772 w 68" name="T32"/>
              <a:gd fmla="*/ 86519 h 50" name="T33"/>
              <a:gd fmla="*/ 61772 w 68" name="T34"/>
              <a:gd fmla="*/ 89979 h 50" name="T35"/>
              <a:gd fmla="*/ 65204 w 68" name="T36"/>
              <a:gd fmla="*/ 93440 h 50" name="T37"/>
              <a:gd fmla="*/ 92658 w 68" name="T38"/>
              <a:gd fmla="*/ 93440 h 50" name="T39"/>
              <a:gd fmla="*/ 92658 w 68" name="T40"/>
              <a:gd fmla="*/ 138430 h 50" name="T41"/>
              <a:gd fmla="*/ 96090 w 68" name="T42"/>
              <a:gd fmla="*/ 141890 h 50" name="T43"/>
              <a:gd fmla="*/ 120113 w 68" name="T44"/>
              <a:gd fmla="*/ 141890 h 50" name="T45"/>
              <a:gd fmla="*/ 123545 w 68" name="T46"/>
              <a:gd fmla="*/ 138430 h 50" name="T47"/>
              <a:gd fmla="*/ 123545 w 68" name="T48"/>
              <a:gd fmla="*/ 93440 h 50" name="T49"/>
              <a:gd fmla="*/ 150999 w 68" name="T50"/>
              <a:gd fmla="*/ 93440 h 50" name="T51"/>
              <a:gd fmla="*/ 154431 w 68" name="T52"/>
              <a:gd fmla="*/ 89979 h 50" name="T53"/>
              <a:gd fmla="*/ 154431 w 68" name="T54"/>
              <a:gd fmla="*/ 86519 h 50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50" w="68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3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4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  <a:moveTo>
                  <a:pt x="45" y="25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8" y="41"/>
                  <a:pt x="28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1"/>
                  <a:pt x="36" y="40"/>
                </a:cubicBezTo>
                <a:cubicBezTo>
                  <a:pt x="36" y="27"/>
                  <a:pt x="36" y="27"/>
                  <a:pt x="36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5" y="26"/>
                  <a:pt x="4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0" name="Freeform: Shape 19">
            <a:extLst>
              <a:ext uri="{FF2B5EF4-FFF2-40B4-BE49-F238E27FC236}">
                <a16:creationId xmlns:a16="http://schemas.microsoft.com/office/drawing/2014/main" id="{4647CC1F-47F6-4CDE-A2C5-A71749813FA9}"/>
              </a:ext>
            </a:extLst>
          </p:cNvPr>
          <p:cNvSpPr/>
          <p:nvPr/>
        </p:nvSpPr>
        <p:spPr bwMode="auto">
          <a:xfrm>
            <a:off x="7118226" y="3624510"/>
            <a:ext cx="325410" cy="325410"/>
          </a:xfrm>
          <a:custGeom>
            <a:gdLst>
              <a:gd fmla="*/ 188913 w 55" name="T0"/>
              <a:gd fmla="*/ 106478 h 55" name="T1"/>
              <a:gd fmla="*/ 185478 w 55" name="T2"/>
              <a:gd fmla="*/ 113347 h 55" name="T3"/>
              <a:gd fmla="*/ 161435 w 55" name="T4"/>
              <a:gd fmla="*/ 116782 h 55" name="T5"/>
              <a:gd fmla="*/ 158000 w 55" name="T6"/>
              <a:gd fmla="*/ 127086 h 55" name="T7"/>
              <a:gd fmla="*/ 168304 w 55" name="T8"/>
              <a:gd fmla="*/ 144260 h 55" name="T9"/>
              <a:gd fmla="*/ 171739 w 55" name="T10"/>
              <a:gd fmla="*/ 147695 h 55" name="T11"/>
              <a:gd fmla="*/ 168304 w 55" name="T12"/>
              <a:gd fmla="*/ 151130 h 55" name="T13"/>
              <a:gd fmla="*/ 147696 w 55" name="T14"/>
              <a:gd fmla="*/ 171738 h 55" name="T15"/>
              <a:gd fmla="*/ 144261 w 55" name="T16"/>
              <a:gd fmla="*/ 171738 h 55" name="T17"/>
              <a:gd fmla="*/ 127087 w 55" name="T18"/>
              <a:gd fmla="*/ 157999 h 55" name="T19"/>
              <a:gd fmla="*/ 113348 w 55" name="T20"/>
              <a:gd fmla="*/ 161434 h 55" name="T21"/>
              <a:gd fmla="*/ 109913 w 55" name="T22"/>
              <a:gd fmla="*/ 185477 h 55" name="T23"/>
              <a:gd fmla="*/ 106478 w 55" name="T24"/>
              <a:gd fmla="*/ 188912 h 55" name="T25"/>
              <a:gd fmla="*/ 79000 w 55" name="T26"/>
              <a:gd fmla="*/ 188912 h 55" name="T27"/>
              <a:gd fmla="*/ 75565 w 55" name="T28"/>
              <a:gd fmla="*/ 185477 h 55" name="T29"/>
              <a:gd fmla="*/ 72130 w 55" name="T30"/>
              <a:gd fmla="*/ 161434 h 55" name="T31"/>
              <a:gd fmla="*/ 61826 w 55" name="T32"/>
              <a:gd fmla="*/ 157999 h 55" name="T33"/>
              <a:gd fmla="*/ 44652 w 55" name="T34"/>
              <a:gd fmla="*/ 171738 h 55" name="T35"/>
              <a:gd fmla="*/ 41217 w 55" name="T36"/>
              <a:gd fmla="*/ 171738 h 55" name="T37"/>
              <a:gd fmla="*/ 37783 w 55" name="T38"/>
              <a:gd fmla="*/ 171738 h 55" name="T39"/>
              <a:gd fmla="*/ 17174 w 55" name="T40"/>
              <a:gd fmla="*/ 151130 h 55" name="T41"/>
              <a:gd fmla="*/ 17174 w 55" name="T42"/>
              <a:gd fmla="*/ 147695 h 55" name="T43"/>
              <a:gd fmla="*/ 17174 w 55" name="T44"/>
              <a:gd fmla="*/ 144260 h 55" name="T45"/>
              <a:gd fmla="*/ 30913 w 55" name="T46"/>
              <a:gd fmla="*/ 127086 h 55" name="T47"/>
              <a:gd fmla="*/ 24043 w 55" name="T48"/>
              <a:gd fmla="*/ 113347 h 55" name="T49"/>
              <a:gd fmla="*/ 3435 w 55" name="T50"/>
              <a:gd fmla="*/ 113347 h 55" name="T51"/>
              <a:gd fmla="*/ 0 w 55" name="T52"/>
              <a:gd fmla="*/ 106478 h 55" name="T53"/>
              <a:gd fmla="*/ 0 w 55" name="T54"/>
              <a:gd fmla="*/ 79000 h 55" name="T55"/>
              <a:gd fmla="*/ 3435 w 55" name="T56"/>
              <a:gd fmla="*/ 75565 h 55" name="T57"/>
              <a:gd fmla="*/ 24043 w 55" name="T58"/>
              <a:gd fmla="*/ 72130 h 55" name="T59"/>
              <a:gd fmla="*/ 30913 w 55" name="T60"/>
              <a:gd fmla="*/ 61826 h 55" name="T61"/>
              <a:gd fmla="*/ 17174 w 55" name="T62"/>
              <a:gd fmla="*/ 44652 h 55" name="T63"/>
              <a:gd fmla="*/ 17174 w 55" name="T64"/>
              <a:gd fmla="*/ 41217 h 55" name="T65"/>
              <a:gd fmla="*/ 17174 w 55" name="T66"/>
              <a:gd fmla="*/ 37782 h 55" name="T67"/>
              <a:gd fmla="*/ 41217 w 55" name="T68"/>
              <a:gd fmla="*/ 17174 h 55" name="T69"/>
              <a:gd fmla="*/ 44652 w 55" name="T70"/>
              <a:gd fmla="*/ 17174 h 55" name="T71"/>
              <a:gd fmla="*/ 61826 w 55" name="T72"/>
              <a:gd fmla="*/ 30913 h 55" name="T73"/>
              <a:gd fmla="*/ 72130 w 55" name="T74"/>
              <a:gd fmla="*/ 27478 h 55" name="T75"/>
              <a:gd fmla="*/ 75565 w 55" name="T76"/>
              <a:gd fmla="*/ 3435 h 55" name="T77"/>
              <a:gd fmla="*/ 79000 w 55" name="T78"/>
              <a:gd fmla="*/ 0 h 55" name="T79"/>
              <a:gd fmla="*/ 106478 w 55" name="T80"/>
              <a:gd fmla="*/ 0 h 55" name="T81"/>
              <a:gd fmla="*/ 109913 w 55" name="T82"/>
              <a:gd fmla="*/ 3435 h 55" name="T83"/>
              <a:gd fmla="*/ 113348 w 55" name="T84"/>
              <a:gd fmla="*/ 27478 h 55" name="T85"/>
              <a:gd fmla="*/ 127087 w 55" name="T86"/>
              <a:gd fmla="*/ 30913 h 55" name="T87"/>
              <a:gd fmla="*/ 144261 w 55" name="T88"/>
              <a:gd fmla="*/ 17174 h 55" name="T89"/>
              <a:gd fmla="*/ 147696 w 55" name="T90"/>
              <a:gd fmla="*/ 17174 h 55" name="T91"/>
              <a:gd fmla="*/ 147696 w 55" name="T92"/>
              <a:gd fmla="*/ 17174 h 55" name="T93"/>
              <a:gd fmla="*/ 168304 w 55" name="T94"/>
              <a:gd fmla="*/ 37782 h 55" name="T95"/>
              <a:gd fmla="*/ 171739 w 55" name="T96"/>
              <a:gd fmla="*/ 41217 h 55" name="T97"/>
              <a:gd fmla="*/ 168304 w 55" name="T98"/>
              <a:gd fmla="*/ 44652 h 55" name="T99"/>
              <a:gd fmla="*/ 158000 w 55" name="T100"/>
              <a:gd fmla="*/ 61826 h 55" name="T101"/>
              <a:gd fmla="*/ 161435 w 55" name="T102"/>
              <a:gd fmla="*/ 72130 h 55" name="T103"/>
              <a:gd fmla="*/ 185478 w 55" name="T104"/>
              <a:gd fmla="*/ 75565 h 55" name="T105"/>
              <a:gd fmla="*/ 188913 w 55" name="T106"/>
              <a:gd fmla="*/ 79000 h 55" name="T107"/>
              <a:gd fmla="*/ 188913 w 55" name="T108"/>
              <a:gd fmla="*/ 106478 h 55" name="T109"/>
              <a:gd fmla="*/ 92739 w 55" name="T110"/>
              <a:gd fmla="*/ 61826 h 55" name="T111"/>
              <a:gd fmla="*/ 61826 w 55" name="T112"/>
              <a:gd fmla="*/ 92739 h 55" name="T113"/>
              <a:gd fmla="*/ 92739 w 55" name="T114"/>
              <a:gd fmla="*/ 123651 h 55" name="T115"/>
              <a:gd fmla="*/ 123652 w 55" name="T116"/>
              <a:gd fmla="*/ 92739 h 55" name="T117"/>
              <a:gd fmla="*/ 92739 w 55" name="T118"/>
              <a:gd fmla="*/ 61826 h 55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55" w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1" name="Freeform: Shape 20">
            <a:extLst>
              <a:ext uri="{FF2B5EF4-FFF2-40B4-BE49-F238E27FC236}">
                <a16:creationId xmlns:a16="http://schemas.microsoft.com/office/drawing/2014/main" id="{2C50FC37-2C2E-44D4-A403-53F341CF25D7}"/>
              </a:ext>
            </a:extLst>
          </p:cNvPr>
          <p:cNvSpPr/>
          <p:nvPr/>
        </p:nvSpPr>
        <p:spPr bwMode="auto">
          <a:xfrm>
            <a:off x="4997812" y="4495701"/>
            <a:ext cx="347287" cy="325410"/>
          </a:xfrm>
          <a:custGeom>
            <a:gdLst>
              <a:gd fmla="*/ 103188 w 127" name="T0"/>
              <a:gd fmla="*/ 34925 h 119" name="T1"/>
              <a:gd fmla="*/ 41275 w 127" name="T2"/>
              <a:gd fmla="*/ 71437 h 119" name="T3"/>
              <a:gd fmla="*/ 0 w 127" name="T4"/>
              <a:gd fmla="*/ 41275 h 119" name="T5"/>
              <a:gd fmla="*/ 61913 w 127" name="T6"/>
              <a:gd fmla="*/ 0 h 119" name="T7"/>
              <a:gd fmla="*/ 103188 w 127" name="T8"/>
              <a:gd fmla="*/ 34925 h 119" name="T9"/>
              <a:gd fmla="*/ 103188 w 127" name="T10"/>
              <a:gd fmla="*/ 109537 h 119" name="T11"/>
              <a:gd fmla="*/ 61913 w 127" name="T12"/>
              <a:gd fmla="*/ 144462 h 119" name="T13"/>
              <a:gd fmla="*/ 0 w 127" name="T14"/>
              <a:gd fmla="*/ 106362 h 119" name="T15"/>
              <a:gd fmla="*/ 41275 w 127" name="T16"/>
              <a:gd fmla="*/ 71437 h 119" name="T17"/>
              <a:gd fmla="*/ 103188 w 127" name="T18"/>
              <a:gd fmla="*/ 109537 h 119" name="T19"/>
              <a:gd fmla="*/ 160338 w 127" name="T20"/>
              <a:gd fmla="*/ 153987 h 119" name="T21"/>
              <a:gd fmla="*/ 103188 w 127" name="T22"/>
              <a:gd fmla="*/ 188912 h 119" name="T23"/>
              <a:gd fmla="*/ 103188 w 127" name="T24"/>
              <a:gd fmla="*/ 188912 h 119" name="T25"/>
              <a:gd fmla="*/ 103188 w 127" name="T26"/>
              <a:gd fmla="*/ 188912 h 119" name="T27"/>
              <a:gd fmla="*/ 103188 w 127" name="T28"/>
              <a:gd fmla="*/ 188912 h 119" name="T29"/>
              <a:gd fmla="*/ 103188 w 127" name="T30"/>
              <a:gd fmla="*/ 188912 h 119" name="T31"/>
              <a:gd fmla="*/ 41275 w 127" name="T32"/>
              <a:gd fmla="*/ 153987 h 119" name="T33"/>
              <a:gd fmla="*/ 41275 w 127" name="T34"/>
              <a:gd fmla="*/ 141287 h 119" name="T35"/>
              <a:gd fmla="*/ 61913 w 127" name="T36"/>
              <a:gd fmla="*/ 150812 h 119" name="T37"/>
              <a:gd fmla="*/ 103188 w 127" name="T38"/>
              <a:gd fmla="*/ 117475 h 119" name="T39"/>
              <a:gd fmla="*/ 103188 w 127" name="T40"/>
              <a:gd fmla="*/ 117475 h 119" name="T41"/>
              <a:gd fmla="*/ 103188 w 127" name="T42"/>
              <a:gd fmla="*/ 117475 h 119" name="T43"/>
              <a:gd fmla="*/ 103188 w 127" name="T44"/>
              <a:gd fmla="*/ 117475 h 119" name="T45"/>
              <a:gd fmla="*/ 103188 w 127" name="T46"/>
              <a:gd fmla="*/ 117475 h 119" name="T47"/>
              <a:gd fmla="*/ 144463 w 127" name="T48"/>
              <a:gd fmla="*/ 150812 h 119" name="T49"/>
              <a:gd fmla="*/ 160338 w 127" name="T50"/>
              <a:gd fmla="*/ 141287 h 119" name="T51"/>
              <a:gd fmla="*/ 160338 w 127" name="T52"/>
              <a:gd fmla="*/ 153987 h 119" name="T53"/>
              <a:gd fmla="*/ 201613 w 127" name="T54"/>
              <a:gd fmla="*/ 41275 h 119" name="T55"/>
              <a:gd fmla="*/ 160338 w 127" name="T56"/>
              <a:gd fmla="*/ 71437 h 119" name="T57"/>
              <a:gd fmla="*/ 103188 w 127" name="T58"/>
              <a:gd fmla="*/ 34925 h 119" name="T59"/>
              <a:gd fmla="*/ 144463 w 127" name="T60"/>
              <a:gd fmla="*/ 0 h 119" name="T61"/>
              <a:gd fmla="*/ 201613 w 127" name="T62"/>
              <a:gd fmla="*/ 41275 h 119" name="T63"/>
              <a:gd fmla="*/ 201613 w 127" name="T64"/>
              <a:gd fmla="*/ 106362 h 119" name="T65"/>
              <a:gd fmla="*/ 144463 w 127" name="T66"/>
              <a:gd fmla="*/ 144462 h 119" name="T67"/>
              <a:gd fmla="*/ 103188 w 127" name="T68"/>
              <a:gd fmla="*/ 109537 h 119" name="T69"/>
              <a:gd fmla="*/ 160338 w 127" name="T70"/>
              <a:gd fmla="*/ 71437 h 119" name="T71"/>
              <a:gd fmla="*/ 201613 w 127" name="T72"/>
              <a:gd fmla="*/ 106362 h 119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119" w="127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2" name="Freeform: Shape 21">
            <a:extLst>
              <a:ext uri="{FF2B5EF4-FFF2-40B4-BE49-F238E27FC236}">
                <a16:creationId xmlns:a16="http://schemas.microsoft.com/office/drawing/2014/main" id="{CB990736-ED59-486F-A54C-851548056824}"/>
              </a:ext>
            </a:extLst>
          </p:cNvPr>
          <p:cNvSpPr/>
          <p:nvPr/>
        </p:nvSpPr>
        <p:spPr bwMode="auto">
          <a:xfrm>
            <a:off x="4943124" y="2694307"/>
            <a:ext cx="401976" cy="325410"/>
          </a:xfrm>
          <a:custGeom>
            <a:gdLst>
              <a:gd fmla="*/ 233362 w 68" name="T0"/>
              <a:gd fmla="*/ 168303 h 55" name="T1"/>
              <a:gd fmla="*/ 216203 w 68" name="T2"/>
              <a:gd fmla="*/ 188912 h 55" name="T3"/>
              <a:gd fmla="*/ 17159 w 68" name="T4"/>
              <a:gd fmla="*/ 188912 h 55" name="T5"/>
              <a:gd fmla="*/ 0 w 68" name="T6"/>
              <a:gd fmla="*/ 168303 h 55" name="T7"/>
              <a:gd fmla="*/ 0 w 68" name="T8"/>
              <a:gd fmla="*/ 20609 h 55" name="T9"/>
              <a:gd fmla="*/ 17159 w 68" name="T10"/>
              <a:gd fmla="*/ 0 h 55" name="T11"/>
              <a:gd fmla="*/ 216203 w 68" name="T12"/>
              <a:gd fmla="*/ 0 h 55" name="T13"/>
              <a:gd fmla="*/ 233362 w 68" name="T14"/>
              <a:gd fmla="*/ 20609 h 55" name="T15"/>
              <a:gd fmla="*/ 233362 w 68" name="T16"/>
              <a:gd fmla="*/ 168303 h 55" name="T17"/>
              <a:gd fmla="*/ 17159 w 68" name="T18"/>
              <a:gd fmla="*/ 17174 h 55" name="T19"/>
              <a:gd fmla="*/ 13727 w 68" name="T20"/>
              <a:gd fmla="*/ 20609 h 55" name="T21"/>
              <a:gd fmla="*/ 13727 w 68" name="T22"/>
              <a:gd fmla="*/ 168303 h 55" name="T23"/>
              <a:gd fmla="*/ 17159 w 68" name="T24"/>
              <a:gd fmla="*/ 175173 h 55" name="T25"/>
              <a:gd fmla="*/ 216203 w 68" name="T26"/>
              <a:gd fmla="*/ 175173 h 55" name="T27"/>
              <a:gd fmla="*/ 219635 w 68" name="T28"/>
              <a:gd fmla="*/ 168303 h 55" name="T29"/>
              <a:gd fmla="*/ 219635 w 68" name="T30"/>
              <a:gd fmla="*/ 20609 h 55" name="T31"/>
              <a:gd fmla="*/ 216203 w 68" name="T32"/>
              <a:gd fmla="*/ 17174 h 55" name="T33"/>
              <a:gd fmla="*/ 17159 w 68" name="T34"/>
              <a:gd fmla="*/ 17174 h 55" name="T35"/>
              <a:gd fmla="*/ 54909 w 68" name="T36"/>
              <a:gd fmla="*/ 79000 h 55" name="T37"/>
              <a:gd fmla="*/ 30886 w 68" name="T38"/>
              <a:gd fmla="*/ 54956 h 55" name="T39"/>
              <a:gd fmla="*/ 54909 w 68" name="T40"/>
              <a:gd fmla="*/ 30913 h 55" name="T41"/>
              <a:gd fmla="*/ 78931 w 68" name="T42"/>
              <a:gd fmla="*/ 54956 h 55" name="T43"/>
              <a:gd fmla="*/ 54909 w 68" name="T44"/>
              <a:gd fmla="*/ 79000 h 55" name="T45"/>
              <a:gd fmla="*/ 202476 w 68" name="T46"/>
              <a:gd fmla="*/ 157999 h 55" name="T47"/>
              <a:gd fmla="*/ 30886 w 68" name="T48"/>
              <a:gd fmla="*/ 157999 h 55" name="T49"/>
              <a:gd fmla="*/ 30886 w 68" name="T50"/>
              <a:gd fmla="*/ 133956 h 55" name="T51"/>
              <a:gd fmla="*/ 68636 w 68" name="T52"/>
              <a:gd fmla="*/ 96173 h 55" name="T53"/>
              <a:gd fmla="*/ 89227 w 68" name="T54"/>
              <a:gd fmla="*/ 113347 h 55" name="T55"/>
              <a:gd fmla="*/ 150999 w 68" name="T56"/>
              <a:gd fmla="*/ 51521 h 55" name="T57"/>
              <a:gd fmla="*/ 202476 w 68" name="T58"/>
              <a:gd fmla="*/ 103043 h 55" name="T59"/>
              <a:gd fmla="*/ 202476 w 68" name="T60"/>
              <a:gd fmla="*/ 157999 h 55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b" l="0" r="r" t="0"/>
            <a:pathLst>
              <a:path h="55" w="68">
                <a:moveTo>
                  <a:pt x="68" y="49"/>
                </a:moveTo>
                <a:cubicBezTo>
                  <a:pt x="68" y="53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9"/>
                </a:ln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1"/>
                  <a:pt x="5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4" y="50"/>
                  <a:pt x="64" y="49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3" y="5"/>
                  <a:pt x="63" y="5"/>
                </a:cubicBezTo>
                <a:lnTo>
                  <a:pt x="5" y="5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3"/>
                  <a:pt x="12" y="9"/>
                  <a:pt x="16" y="9"/>
                </a:cubicBezTo>
                <a:cubicBezTo>
                  <a:pt x="20" y="9"/>
                  <a:pt x="23" y="13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6"/>
                </a:moveTo>
                <a:cubicBezTo>
                  <a:pt x="9" y="46"/>
                  <a:pt x="9" y="46"/>
                  <a:pt x="9" y="46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8"/>
                  <a:pt x="20" y="28"/>
                  <a:pt x="20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30"/>
                  <a:pt x="59" y="30"/>
                  <a:pt x="59" y="30"/>
                </a:cubicBezTo>
                <a:lnTo>
                  <a:pt x="59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3" name="Freeform: Shape 22">
            <a:extLst>
              <a:ext uri="{FF2B5EF4-FFF2-40B4-BE49-F238E27FC236}">
                <a16:creationId xmlns:a16="http://schemas.microsoft.com/office/drawing/2014/main" id="{2460E35B-0BDD-4C83-BD42-67B939D1CCC0}"/>
              </a:ext>
            </a:extLst>
          </p:cNvPr>
          <p:cNvSpPr/>
          <p:nvPr/>
        </p:nvSpPr>
        <p:spPr bwMode="auto">
          <a:xfrm>
            <a:off x="6740857" y="2746257"/>
            <a:ext cx="377366" cy="273456"/>
          </a:xfrm>
          <a:custGeom>
            <a:gdLst>
              <a:gd fmla="*/ 219075 w 64" name="T0"/>
              <a:gd fmla="*/ 144946 h 46" name="T1"/>
              <a:gd fmla="*/ 212229 w 64" name="T2"/>
              <a:gd fmla="*/ 151848 h 46" name="T3"/>
              <a:gd fmla="*/ 208806 w 64" name="T4"/>
              <a:gd fmla="*/ 155299 h 46" name="T5"/>
              <a:gd fmla="*/ 205383 w 64" name="T6"/>
              <a:gd fmla="*/ 151848 h 46" name="T7"/>
              <a:gd fmla="*/ 154037 w 64" name="T8"/>
              <a:gd fmla="*/ 103533 h 46" name="T9"/>
              <a:gd fmla="*/ 154037 w 64" name="T10"/>
              <a:gd fmla="*/ 124239 h 46" name="T11"/>
              <a:gd fmla="*/ 119807 w 64" name="T12"/>
              <a:gd fmla="*/ 158750 h 46" name="T13"/>
              <a:gd fmla="*/ 34230 w 64" name="T14"/>
              <a:gd fmla="*/ 158750 h 46" name="T15"/>
              <a:gd fmla="*/ 0 w 64" name="T16"/>
              <a:gd fmla="*/ 124239 h 46" name="T17"/>
              <a:gd fmla="*/ 0 w 64" name="T18"/>
              <a:gd fmla="*/ 34511 h 46" name="T19"/>
              <a:gd fmla="*/ 34230 w 64" name="T20"/>
              <a:gd fmla="*/ 0 h 46" name="T21"/>
              <a:gd fmla="*/ 119807 w 64" name="T22"/>
              <a:gd fmla="*/ 0 h 46" name="T23"/>
              <a:gd fmla="*/ 154037 w 64" name="T24"/>
              <a:gd fmla="*/ 34511 h 46" name="T25"/>
              <a:gd fmla="*/ 154037 w 64" name="T26"/>
              <a:gd fmla="*/ 55217 h 46" name="T27"/>
              <a:gd fmla="*/ 205383 w 64" name="T28"/>
              <a:gd fmla="*/ 6902 h 46" name="T29"/>
              <a:gd fmla="*/ 208806 w 64" name="T30"/>
              <a:gd fmla="*/ 3451 h 46" name="T31"/>
              <a:gd fmla="*/ 212229 w 64" name="T32"/>
              <a:gd fmla="*/ 3451 h 46" name="T33"/>
              <a:gd fmla="*/ 219075 w 64" name="T34"/>
              <a:gd fmla="*/ 13804 h 46" name="T35"/>
              <a:gd fmla="*/ 219075 w 64" name="T36"/>
              <a:gd fmla="*/ 144946 h 4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46" w="64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4" name="Freeform: Shape 36">
            <a:extLst>
              <a:ext uri="{FF2B5EF4-FFF2-40B4-BE49-F238E27FC236}">
                <a16:creationId xmlns:a16="http://schemas.microsoft.com/office/drawing/2014/main" id="{BAD4956A-6986-4A19-AA60-DE66DAAA4167}"/>
              </a:ext>
            </a:extLst>
          </p:cNvPr>
          <p:cNvSpPr/>
          <p:nvPr/>
        </p:nvSpPr>
        <p:spPr bwMode="auto">
          <a:xfrm>
            <a:off x="5867102" y="2381819"/>
            <a:ext cx="367252" cy="367349"/>
          </a:xfrm>
          <a:custGeom>
            <a:gdLst>
              <a:gd fmla="*/ 324 w 634" name="T0"/>
              <a:gd fmla="*/ 0 h 634" name="T1"/>
              <a:gd fmla="*/ 324 w 634" name="T2"/>
              <a:gd fmla="*/ 633 h 634" name="T3"/>
              <a:gd fmla="*/ 324 w 634" name="T4"/>
              <a:gd fmla="*/ 0 h 634" name="T5"/>
              <a:gd fmla="*/ 545 w 634" name="T6"/>
              <a:gd fmla="*/ 162 h 634" name="T7"/>
              <a:gd fmla="*/ 442 w 634" name="T8"/>
              <a:gd fmla="*/ 294 h 634" name="T9"/>
              <a:gd fmla="*/ 545 w 634" name="T10"/>
              <a:gd fmla="*/ 162 h 634" name="T11"/>
              <a:gd fmla="*/ 516 w 634" name="T12"/>
              <a:gd fmla="*/ 133 h 634" name="T13"/>
              <a:gd fmla="*/ 383 w 634" name="T14"/>
              <a:gd fmla="*/ 59 h 634" name="T15"/>
              <a:gd fmla="*/ 236 w 634" name="T16"/>
              <a:gd fmla="*/ 294 h 634" name="T17"/>
              <a:gd fmla="*/ 251 w 634" name="T18"/>
              <a:gd fmla="*/ 192 h 634" name="T19"/>
              <a:gd fmla="*/ 383 w 634" name="T20"/>
              <a:gd fmla="*/ 192 h 634" name="T21"/>
              <a:gd fmla="*/ 236 w 634" name="T22"/>
              <a:gd fmla="*/ 294 h 634" name="T23"/>
              <a:gd fmla="*/ 398 w 634" name="T24"/>
              <a:gd fmla="*/ 339 h 634" name="T25"/>
              <a:gd fmla="*/ 324 w 634" name="T26"/>
              <a:gd fmla="*/ 442 h 634" name="T27"/>
              <a:gd fmla="*/ 236 w 634" name="T28"/>
              <a:gd fmla="*/ 339 h 634" name="T29"/>
              <a:gd fmla="*/ 295 w 634" name="T30"/>
              <a:gd fmla="*/ 44 h 634" name="T31"/>
              <a:gd fmla="*/ 324 w 634" name="T32"/>
              <a:gd fmla="*/ 44 h 634" name="T33"/>
              <a:gd fmla="*/ 383 w 634" name="T34"/>
              <a:gd fmla="*/ 162 h 634" name="T35"/>
              <a:gd fmla="*/ 265 w 634" name="T36"/>
              <a:gd fmla="*/ 162 h 634" name="T37"/>
              <a:gd fmla="*/ 251 w 634" name="T38"/>
              <a:gd fmla="*/ 59 h 634" name="T39"/>
              <a:gd fmla="*/ 221 w 634" name="T40"/>
              <a:gd fmla="*/ 147 h 634" name="T41"/>
              <a:gd fmla="*/ 251 w 634" name="T42"/>
              <a:gd fmla="*/ 59 h 634" name="T43"/>
              <a:gd fmla="*/ 89 w 634" name="T44"/>
              <a:gd fmla="*/ 162 h 634" name="T45"/>
              <a:gd fmla="*/ 207 w 634" name="T46"/>
              <a:gd fmla="*/ 294 h 634" name="T47"/>
              <a:gd fmla="*/ 89 w 634" name="T48"/>
              <a:gd fmla="*/ 162 h 634" name="T49"/>
              <a:gd fmla="*/ 89 w 634" name="T50"/>
              <a:gd fmla="*/ 471 h 634" name="T51"/>
              <a:gd fmla="*/ 207 w 634" name="T52"/>
              <a:gd fmla="*/ 339 h 634" name="T53"/>
              <a:gd fmla="*/ 89 w 634" name="T54"/>
              <a:gd fmla="*/ 471 h 634" name="T55"/>
              <a:gd fmla="*/ 118 w 634" name="T56"/>
              <a:gd fmla="*/ 501 h 634" name="T57"/>
              <a:gd fmla="*/ 251 w 634" name="T58"/>
              <a:gd fmla="*/ 589 h 634" name="T59"/>
              <a:gd fmla="*/ 339 w 634" name="T60"/>
              <a:gd fmla="*/ 589 h 634" name="T61"/>
              <a:gd fmla="*/ 324 w 634" name="T62"/>
              <a:gd fmla="*/ 589 h 634" name="T63"/>
              <a:gd fmla="*/ 265 w 634" name="T64"/>
              <a:gd fmla="*/ 471 h 634" name="T65"/>
              <a:gd fmla="*/ 383 w 634" name="T66"/>
              <a:gd fmla="*/ 471 h 634" name="T67"/>
              <a:gd fmla="*/ 383 w 634" name="T68"/>
              <a:gd fmla="*/ 589 h 634" name="T69"/>
              <a:gd fmla="*/ 412 w 634" name="T70"/>
              <a:gd fmla="*/ 486 h 634" name="T71"/>
              <a:gd fmla="*/ 383 w 634" name="T72"/>
              <a:gd fmla="*/ 589 h 634" name="T73"/>
              <a:gd fmla="*/ 545 w 634" name="T74"/>
              <a:gd fmla="*/ 471 h 634" name="T75"/>
              <a:gd fmla="*/ 442 w 634" name="T76"/>
              <a:gd fmla="*/ 339 h 634" name="T77"/>
              <a:gd fmla="*/ 545 w 634" name="T78"/>
              <a:gd fmla="*/ 471 h 63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634" w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6" name="Oval 37">
            <a:extLst>
              <a:ext uri="{FF2B5EF4-FFF2-40B4-BE49-F238E27FC236}">
                <a16:creationId xmlns:a16="http://schemas.microsoft.com/office/drawing/2014/main" id="{8CBF49D1-D9BD-4DE1-933C-FAAC996BC3D8}"/>
              </a:ext>
            </a:extLst>
          </p:cNvPr>
          <p:cNvSpPr/>
          <p:nvPr/>
        </p:nvSpPr>
        <p:spPr bwMode="auto">
          <a:xfrm flipH="1">
            <a:off x="7973826" y="2274251"/>
            <a:ext cx="269078" cy="269079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7" name="Oval 39">
            <a:extLst>
              <a:ext uri="{FF2B5EF4-FFF2-40B4-BE49-F238E27FC236}">
                <a16:creationId xmlns:a16="http://schemas.microsoft.com/office/drawing/2014/main" id="{558A0C75-F8E1-450E-8906-9FD263CA9161}"/>
              </a:ext>
            </a:extLst>
          </p:cNvPr>
          <p:cNvSpPr/>
          <p:nvPr/>
        </p:nvSpPr>
        <p:spPr bwMode="auto">
          <a:xfrm flipH="1">
            <a:off x="7973826" y="3592482"/>
            <a:ext cx="269078" cy="26907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8" name="Oval 40">
            <a:extLst>
              <a:ext uri="{FF2B5EF4-FFF2-40B4-BE49-F238E27FC236}">
                <a16:creationId xmlns:a16="http://schemas.microsoft.com/office/drawing/2014/main" id="{936AD988-2C53-4219-9251-9CEB0C076EBC}"/>
              </a:ext>
            </a:extLst>
          </p:cNvPr>
          <p:cNvSpPr/>
          <p:nvPr/>
        </p:nvSpPr>
        <p:spPr bwMode="auto">
          <a:xfrm flipH="1">
            <a:off x="7973826" y="4910713"/>
            <a:ext cx="269078" cy="269079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9" name="Oval 41">
            <a:extLst>
              <a:ext uri="{FF2B5EF4-FFF2-40B4-BE49-F238E27FC236}">
                <a16:creationId xmlns:a16="http://schemas.microsoft.com/office/drawing/2014/main" id="{EE86643B-E4AD-4396-B2FF-7587D8297002}"/>
              </a:ext>
            </a:extLst>
          </p:cNvPr>
          <p:cNvSpPr/>
          <p:nvPr/>
        </p:nvSpPr>
        <p:spPr bwMode="auto">
          <a:xfrm>
            <a:off x="3827812" y="2274251"/>
            <a:ext cx="269078" cy="269079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0" name="Oval 42">
            <a:extLst>
              <a:ext uri="{FF2B5EF4-FFF2-40B4-BE49-F238E27FC236}">
                <a16:creationId xmlns:a16="http://schemas.microsoft.com/office/drawing/2014/main" id="{09368CFD-B497-4E41-8690-0616A04FE8D9}"/>
              </a:ext>
            </a:extLst>
          </p:cNvPr>
          <p:cNvSpPr/>
          <p:nvPr/>
        </p:nvSpPr>
        <p:spPr bwMode="auto">
          <a:xfrm>
            <a:off x="3827812" y="3592482"/>
            <a:ext cx="269078" cy="269079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1" name="Oval 43">
            <a:extLst>
              <a:ext uri="{FF2B5EF4-FFF2-40B4-BE49-F238E27FC236}">
                <a16:creationId xmlns:a16="http://schemas.microsoft.com/office/drawing/2014/main" id="{88E52A9D-2CCC-4F3F-8C70-F3C3039D449C}"/>
              </a:ext>
            </a:extLst>
          </p:cNvPr>
          <p:cNvSpPr/>
          <p:nvPr/>
        </p:nvSpPr>
        <p:spPr bwMode="auto">
          <a:xfrm>
            <a:off x="3827812" y="4910713"/>
            <a:ext cx="269078" cy="269079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8" name="TextBox 75">
            <a:extLst>
              <a:ext uri="{FF2B5EF4-FFF2-40B4-BE49-F238E27FC236}">
                <a16:creationId xmlns:a16="http://schemas.microsoft.com/office/drawing/2014/main" id="{D69E3E75-C590-471D-BC41-EBE6AD02451F}"/>
              </a:ext>
            </a:extLst>
          </p:cNvPr>
          <p:cNvSpPr txBox="1"/>
          <p:nvPr/>
        </p:nvSpPr>
        <p:spPr bwMode="auto">
          <a:xfrm>
            <a:off x="8242904" y="1915631"/>
            <a:ext cx="1531613" cy="309958"/>
          </a:xfrm>
          <a:prstGeom prst="rect">
            <a:avLst/>
          </a:prstGeom>
          <a:noFill/>
          <a:extLst/>
        </p:spPr>
        <p:txBody>
          <a:bodyPr bIns="46800" lIns="360000" rIns="90000" tIns="46800" wrap="none">
            <a:normAutofit/>
          </a:bodyPr>
          <a:lstStyle/>
          <a:p>
            <a:pPr algn="l" latinLnBrk="0"/>
            <a:r>
              <a:rPr altLang="en-US" lang="zh-CN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9" name="TextBox 76">
            <a:extLst>
              <a:ext uri="{FF2B5EF4-FFF2-40B4-BE49-F238E27FC236}">
                <a16:creationId xmlns:a16="http://schemas.microsoft.com/office/drawing/2014/main" id="{BA7D2E77-0AF9-498F-A079-0F7226725777}"/>
              </a:ext>
            </a:extLst>
          </p:cNvPr>
          <p:cNvSpPr txBox="1"/>
          <p:nvPr/>
        </p:nvSpPr>
        <p:spPr bwMode="auto">
          <a:xfrm>
            <a:off x="8242904" y="2225589"/>
            <a:ext cx="2497612" cy="556179"/>
          </a:xfrm>
          <a:prstGeom prst="rect">
            <a:avLst/>
          </a:prstGeom>
          <a:noFill/>
          <a:extLst/>
        </p:spPr>
        <p:txBody>
          <a:bodyPr bIns="46800" lIns="360000" rIns="90000" tIns="4680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6" name="TextBox 78">
            <a:extLst>
              <a:ext uri="{FF2B5EF4-FFF2-40B4-BE49-F238E27FC236}">
                <a16:creationId xmlns:a16="http://schemas.microsoft.com/office/drawing/2014/main" id="{04DD651C-AB1C-41A0-BBDF-28CB1660CC5F}"/>
              </a:ext>
            </a:extLst>
          </p:cNvPr>
          <p:cNvSpPr txBox="1"/>
          <p:nvPr/>
        </p:nvSpPr>
        <p:spPr bwMode="auto">
          <a:xfrm>
            <a:off x="2296200" y="1988000"/>
            <a:ext cx="1531613" cy="309958"/>
          </a:xfrm>
          <a:prstGeom prst="rect">
            <a:avLst/>
          </a:prstGeom>
          <a:noFill/>
          <a:extLst/>
        </p:spPr>
        <p:txBody>
          <a:bodyPr bIns="46800" lIns="90000" rIns="360000" tIns="46800" wrap="none">
            <a:normAutofit/>
          </a:bodyPr>
          <a:lstStyle/>
          <a:p>
            <a:pPr algn="r" latinLnBrk="0"/>
            <a:r>
              <a:rPr altLang="en-US" lang="zh-CN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7" name="TextBox 79">
            <a:extLst>
              <a:ext uri="{FF2B5EF4-FFF2-40B4-BE49-F238E27FC236}">
                <a16:creationId xmlns:a16="http://schemas.microsoft.com/office/drawing/2014/main" id="{2D80A2B8-6068-42FA-ABE5-24613BB5AE35}"/>
              </a:ext>
            </a:extLst>
          </p:cNvPr>
          <p:cNvSpPr txBox="1"/>
          <p:nvPr/>
        </p:nvSpPr>
        <p:spPr bwMode="auto">
          <a:xfrm>
            <a:off x="1437894" y="2297958"/>
            <a:ext cx="2389918" cy="556179"/>
          </a:xfrm>
          <a:prstGeom prst="rect">
            <a:avLst/>
          </a:prstGeom>
          <a:noFill/>
          <a:extLst/>
        </p:spPr>
        <p:txBody>
          <a:bodyPr bIns="46800" lIns="90000" rIns="360000" tIns="46800" wrap="square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4" name="TextBox 81">
            <a:extLst>
              <a:ext uri="{FF2B5EF4-FFF2-40B4-BE49-F238E27FC236}">
                <a16:creationId xmlns:a16="http://schemas.microsoft.com/office/drawing/2014/main" id="{0EEB2247-3ABB-4E99-8662-3EAF85993AFF}"/>
              </a:ext>
            </a:extLst>
          </p:cNvPr>
          <p:cNvSpPr txBox="1"/>
          <p:nvPr/>
        </p:nvSpPr>
        <p:spPr bwMode="auto">
          <a:xfrm>
            <a:off x="8242904" y="4564725"/>
            <a:ext cx="1531613" cy="309958"/>
          </a:xfrm>
          <a:prstGeom prst="rect">
            <a:avLst/>
          </a:prstGeom>
          <a:noFill/>
          <a:extLst/>
        </p:spPr>
        <p:txBody>
          <a:bodyPr bIns="46800" lIns="360000" rIns="90000" tIns="46800" wrap="none">
            <a:normAutofit/>
          </a:bodyPr>
          <a:lstStyle/>
          <a:p>
            <a:pPr algn="l" latinLnBrk="0"/>
            <a:r>
              <a:rPr altLang="en-US" lang="zh-CN" sz="1400">
                <a:solidFill>
                  <a:schemeClr val="accent6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5" name="TextBox 82">
            <a:extLst>
              <a:ext uri="{FF2B5EF4-FFF2-40B4-BE49-F238E27FC236}">
                <a16:creationId xmlns:a16="http://schemas.microsoft.com/office/drawing/2014/main" id="{8278798C-C8E8-4620-8B58-5A894F09E975}"/>
              </a:ext>
            </a:extLst>
          </p:cNvPr>
          <p:cNvSpPr txBox="1"/>
          <p:nvPr/>
        </p:nvSpPr>
        <p:spPr bwMode="auto">
          <a:xfrm>
            <a:off x="8242904" y="4874683"/>
            <a:ext cx="2497612" cy="556179"/>
          </a:xfrm>
          <a:prstGeom prst="rect">
            <a:avLst/>
          </a:prstGeom>
          <a:noFill/>
          <a:extLst/>
        </p:spPr>
        <p:txBody>
          <a:bodyPr bIns="46800" lIns="360000" rIns="90000" tIns="4680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2" name="TextBox 84">
            <a:extLst>
              <a:ext uri="{FF2B5EF4-FFF2-40B4-BE49-F238E27FC236}">
                <a16:creationId xmlns:a16="http://schemas.microsoft.com/office/drawing/2014/main" id="{CB3F45DF-8ABE-474F-84B3-5FDD08F587F7}"/>
              </a:ext>
            </a:extLst>
          </p:cNvPr>
          <p:cNvSpPr txBox="1"/>
          <p:nvPr/>
        </p:nvSpPr>
        <p:spPr bwMode="auto">
          <a:xfrm>
            <a:off x="2296200" y="4575773"/>
            <a:ext cx="1531613" cy="309958"/>
          </a:xfrm>
          <a:prstGeom prst="rect">
            <a:avLst/>
          </a:prstGeom>
          <a:noFill/>
          <a:extLst/>
        </p:spPr>
        <p:txBody>
          <a:bodyPr bIns="46800" lIns="90000" rIns="360000" tIns="46800" wrap="none">
            <a:normAutofit/>
          </a:bodyPr>
          <a:lstStyle/>
          <a:p>
            <a:pPr algn="r" latinLnBrk="0"/>
            <a:r>
              <a:rPr altLang="en-US" lang="zh-CN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3" name="TextBox 85">
            <a:extLst>
              <a:ext uri="{FF2B5EF4-FFF2-40B4-BE49-F238E27FC236}">
                <a16:creationId xmlns:a16="http://schemas.microsoft.com/office/drawing/2014/main" id="{EEBC9F4F-FD57-4F6C-A40F-BA2267A483BE}"/>
              </a:ext>
            </a:extLst>
          </p:cNvPr>
          <p:cNvSpPr txBox="1"/>
          <p:nvPr/>
        </p:nvSpPr>
        <p:spPr bwMode="auto">
          <a:xfrm>
            <a:off x="1437894" y="4885731"/>
            <a:ext cx="2389918" cy="556179"/>
          </a:xfrm>
          <a:prstGeom prst="rect">
            <a:avLst/>
          </a:prstGeom>
          <a:noFill/>
          <a:extLst/>
        </p:spPr>
        <p:txBody>
          <a:bodyPr bIns="46800" lIns="90000" rIns="360000" tIns="46800" wrap="square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60" name="TextBox 87">
            <a:extLst>
              <a:ext uri="{FF2B5EF4-FFF2-40B4-BE49-F238E27FC236}">
                <a16:creationId xmlns:a16="http://schemas.microsoft.com/office/drawing/2014/main" id="{C8AFDA0B-0354-44F2-A5D5-6045A5E2A7CD}"/>
              </a:ext>
            </a:extLst>
          </p:cNvPr>
          <p:cNvSpPr txBox="1"/>
          <p:nvPr/>
        </p:nvSpPr>
        <p:spPr bwMode="auto">
          <a:xfrm>
            <a:off x="8242904" y="3253442"/>
            <a:ext cx="1531613" cy="309958"/>
          </a:xfrm>
          <a:prstGeom prst="rect">
            <a:avLst/>
          </a:prstGeom>
          <a:noFill/>
          <a:extLst/>
        </p:spPr>
        <p:txBody>
          <a:bodyPr bIns="46800" lIns="360000" rIns="90000" tIns="46800" wrap="none">
            <a:normAutofit/>
          </a:bodyPr>
          <a:lstStyle/>
          <a:p>
            <a:pPr algn="l" latinLnBrk="0"/>
            <a:r>
              <a:rPr altLang="en-US" lang="zh-CN" sz="1400">
                <a:solidFill>
                  <a:schemeClr val="accent5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1" name="TextBox 88">
            <a:extLst>
              <a:ext uri="{FF2B5EF4-FFF2-40B4-BE49-F238E27FC236}">
                <a16:creationId xmlns:a16="http://schemas.microsoft.com/office/drawing/2014/main" id="{F32E1F81-C742-4D64-B250-D916D14E2E31}"/>
              </a:ext>
            </a:extLst>
          </p:cNvPr>
          <p:cNvSpPr txBox="1"/>
          <p:nvPr/>
        </p:nvSpPr>
        <p:spPr bwMode="auto">
          <a:xfrm>
            <a:off x="8242904" y="3563400"/>
            <a:ext cx="2497612" cy="556179"/>
          </a:xfrm>
          <a:prstGeom prst="rect">
            <a:avLst/>
          </a:prstGeom>
          <a:noFill/>
          <a:extLst/>
        </p:spPr>
        <p:txBody>
          <a:bodyPr bIns="46800" lIns="360000" rIns="90000" tIns="4680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58" name="TextBox 90">
            <a:extLst>
              <a:ext uri="{FF2B5EF4-FFF2-40B4-BE49-F238E27FC236}">
                <a16:creationId xmlns:a16="http://schemas.microsoft.com/office/drawing/2014/main" id="{352ECE3C-F43E-41A5-8BD3-9FBE75041F95}"/>
              </a:ext>
            </a:extLst>
          </p:cNvPr>
          <p:cNvSpPr txBox="1"/>
          <p:nvPr/>
        </p:nvSpPr>
        <p:spPr bwMode="auto">
          <a:xfrm>
            <a:off x="2296200" y="3300914"/>
            <a:ext cx="1531613" cy="309958"/>
          </a:xfrm>
          <a:prstGeom prst="rect">
            <a:avLst/>
          </a:prstGeom>
          <a:noFill/>
          <a:extLst/>
        </p:spPr>
        <p:txBody>
          <a:bodyPr bIns="46800" lIns="90000" rIns="360000" tIns="46800" wrap="none">
            <a:normAutofit/>
          </a:bodyPr>
          <a:lstStyle/>
          <a:p>
            <a:pPr algn="r" latinLnBrk="0"/>
            <a:r>
              <a:rPr altLang="en-US" lang="zh-CN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59" name="TextBox 91">
            <a:extLst>
              <a:ext uri="{FF2B5EF4-FFF2-40B4-BE49-F238E27FC236}">
                <a16:creationId xmlns:a16="http://schemas.microsoft.com/office/drawing/2014/main" id="{7A11216A-EB0A-446B-B7B9-C0288FB7609D}"/>
              </a:ext>
            </a:extLst>
          </p:cNvPr>
          <p:cNvSpPr txBox="1"/>
          <p:nvPr/>
        </p:nvSpPr>
        <p:spPr bwMode="auto">
          <a:xfrm>
            <a:off x="1437894" y="3610872"/>
            <a:ext cx="2389918" cy="556179"/>
          </a:xfrm>
          <a:prstGeom prst="rect">
            <a:avLst/>
          </a:prstGeom>
          <a:noFill/>
          <a:extLst/>
        </p:spPr>
        <p:txBody>
          <a:bodyPr bIns="46800" lIns="90000" rIns="360000" tIns="46800" wrap="square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</p:spTree>
    <p:extLst>
      <p:ext uri="{BB962C8B-B14F-4D97-AF65-F5344CB8AC3E}">
        <p14:creationId val="791164455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7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3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7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8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9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3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4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5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9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5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6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7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2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3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7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8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9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3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4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75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6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1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9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8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5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6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87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8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2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3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7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8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9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0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20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3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4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05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20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9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2"/>
      <p:bldP grpId="0" spid="143"/>
      <p:bldP grpId="0" spid="170"/>
      <p:bldP grpId="0" spid="171"/>
      <p:bldP grpId="0" spid="172"/>
      <p:bldP grpId="0" spid="173"/>
      <p:bldP grpId="0" spid="174"/>
      <p:bldP grpId="0" spid="175"/>
      <p:bldP grpId="0" spid="177"/>
      <p:bldP grpId="0" spid="178"/>
      <p:bldP grpId="0" spid="179"/>
      <p:bldP grpId="0" spid="180"/>
      <p:bldP grpId="0" spid="181"/>
      <p:bldP grpId="0" spid="182"/>
      <p:bldP grpId="0" spid="183"/>
      <p:bldP grpId="0" spid="184"/>
      <p:bldP grpId="0" spid="146"/>
      <p:bldP grpId="0" spid="147"/>
      <p:bldP grpId="0" spid="148"/>
      <p:bldP grpId="0" spid="149"/>
      <p:bldP grpId="0" spid="150"/>
      <p:bldP grpId="0" spid="151"/>
      <p:bldP grpId="0" spid="168"/>
      <p:bldP grpId="0" spid="169"/>
      <p:bldP grpId="0" spid="166"/>
      <p:bldP grpId="0" spid="167"/>
      <p:bldP grpId="0" spid="164"/>
      <p:bldP grpId="0" spid="165"/>
      <p:bldP grpId="0" spid="162"/>
      <p:bldP grpId="0" spid="163"/>
      <p:bldP grpId="0" spid="160"/>
      <p:bldP grpId="0" spid="161"/>
      <p:bldP grpId="0" spid="158"/>
      <p:bldP grpId="0" spid="15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C93556E4-9D84-4172-9121-FD5AC0A6B3E8}"/>
              </a:ext>
            </a:extLst>
          </p:cNvPr>
          <p:cNvSpPr/>
          <p:nvPr/>
        </p:nvSpPr>
        <p:spPr>
          <a:xfrm>
            <a:off x="4109830" y="1831161"/>
            <a:ext cx="1833230" cy="1833230"/>
          </a:xfrm>
          <a:prstGeom prst="roundRect">
            <a:avLst>
              <a:gd fmla="val 5067" name="adj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26051D5-9FE5-402A-8646-8212E540E8B7}"/>
              </a:ext>
            </a:extLst>
          </p:cNvPr>
          <p:cNvSpPr/>
          <p:nvPr/>
        </p:nvSpPr>
        <p:spPr>
          <a:xfrm>
            <a:off x="4604117" y="2321018"/>
            <a:ext cx="1338943" cy="1338943"/>
          </a:xfrm>
          <a:prstGeom prst="roundRect">
            <a:avLst>
              <a:gd fmla="val 5067" name="adj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7D49B59-3E18-4431-840A-15A6673D31AE}"/>
              </a:ext>
            </a:extLst>
          </p:cNvPr>
          <p:cNvSpPr/>
          <p:nvPr/>
        </p:nvSpPr>
        <p:spPr>
          <a:xfrm>
            <a:off x="6072524" y="2459457"/>
            <a:ext cx="1204933" cy="1204933"/>
          </a:xfrm>
          <a:prstGeom prst="roundRect">
            <a:avLst>
              <a:gd fmla="val 5067" name="adj"/>
            </a:avLst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FCDEDB5-0C24-4CD9-ADFE-F3639E17ED1A}"/>
              </a:ext>
            </a:extLst>
          </p:cNvPr>
          <p:cNvSpPr/>
          <p:nvPr/>
        </p:nvSpPr>
        <p:spPr>
          <a:xfrm>
            <a:off x="6072524" y="3000297"/>
            <a:ext cx="664094" cy="664094"/>
          </a:xfrm>
          <a:prstGeom prst="roundRect">
            <a:avLst>
              <a:gd fmla="val 5067" name="adj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6B6979-7177-418F-9492-FCCD6617F228}"/>
              </a:ext>
            </a:extLst>
          </p:cNvPr>
          <p:cNvSpPr/>
          <p:nvPr/>
        </p:nvSpPr>
        <p:spPr>
          <a:xfrm>
            <a:off x="4463026" y="3784468"/>
            <a:ext cx="1480034" cy="1480034"/>
          </a:xfrm>
          <a:prstGeom prst="roundRect">
            <a:avLst>
              <a:gd fmla="val 5067" name="adj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1E7ACDF-CF4C-4710-A0DE-61CFA0021F69}"/>
              </a:ext>
            </a:extLst>
          </p:cNvPr>
          <p:cNvSpPr/>
          <p:nvPr/>
        </p:nvSpPr>
        <p:spPr>
          <a:xfrm>
            <a:off x="4954814" y="3784468"/>
            <a:ext cx="988246" cy="988246"/>
          </a:xfrm>
          <a:prstGeom prst="roundRect">
            <a:avLst>
              <a:gd fmla="val 5067" name="adj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2B12427-664D-4374-992C-1DFFDDEBF5A3}"/>
              </a:ext>
            </a:extLst>
          </p:cNvPr>
          <p:cNvSpPr/>
          <p:nvPr/>
        </p:nvSpPr>
        <p:spPr>
          <a:xfrm>
            <a:off x="6072524" y="3784468"/>
            <a:ext cx="1675850" cy="1675850"/>
          </a:xfrm>
          <a:prstGeom prst="roundRect">
            <a:avLst>
              <a:gd fmla="val 5067" name="adj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B3FEDE7-D0BB-44FE-A0D6-8C0D5380FA26}"/>
              </a:ext>
            </a:extLst>
          </p:cNvPr>
          <p:cNvSpPr/>
          <p:nvPr/>
        </p:nvSpPr>
        <p:spPr>
          <a:xfrm>
            <a:off x="6072524" y="3784468"/>
            <a:ext cx="1252694" cy="1252694"/>
          </a:xfrm>
          <a:prstGeom prst="roundRect">
            <a:avLst>
              <a:gd fmla="val 5067" name="adj"/>
            </a:avLst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id="{71B86260-6944-4703-9C1F-A554C876DFA7}"/>
              </a:ext>
            </a:extLst>
          </p:cNvPr>
          <p:cNvSpPr txBox="1"/>
          <p:nvPr/>
        </p:nvSpPr>
        <p:spPr>
          <a:xfrm>
            <a:off x="6049038" y="3172153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br>
              <a:rPr lang="en-US" sz="100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sz="1000">
                <a:solidFill>
                  <a:schemeClr val="bg1"/>
                </a:solidFill>
                <a:cs typeface="+mn-ea"/>
                <a:sym typeface="+mn-lt"/>
              </a:rPr>
              <a:t>15%</a:t>
            </a:r>
          </a:p>
        </p:txBody>
      </p:sp>
      <p:sp>
        <p:nvSpPr>
          <p:cNvPr id="13" name="文本框 26">
            <a:extLst>
              <a:ext uri="{FF2B5EF4-FFF2-40B4-BE49-F238E27FC236}">
                <a16:creationId xmlns:a16="http://schemas.microsoft.com/office/drawing/2014/main" id="{4464F774-609F-468C-8477-C8C9AD21726B}"/>
              </a:ext>
            </a:extLst>
          </p:cNvPr>
          <p:cNvSpPr txBox="1"/>
          <p:nvPr/>
        </p:nvSpPr>
        <p:spPr>
          <a:xfrm>
            <a:off x="6053608" y="3787838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4" name="文本框 28">
            <a:extLst>
              <a:ext uri="{FF2B5EF4-FFF2-40B4-BE49-F238E27FC236}">
                <a16:creationId xmlns:a16="http://schemas.microsoft.com/office/drawing/2014/main" id="{17D22268-7177-4165-9FF4-7473F502ED7F}"/>
              </a:ext>
            </a:extLst>
          </p:cNvPr>
          <p:cNvSpPr txBox="1"/>
          <p:nvPr/>
        </p:nvSpPr>
        <p:spPr>
          <a:xfrm>
            <a:off x="5362453" y="378783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5" name="文本框 29">
            <a:extLst>
              <a:ext uri="{FF2B5EF4-FFF2-40B4-BE49-F238E27FC236}">
                <a16:creationId xmlns:a16="http://schemas.microsoft.com/office/drawing/2014/main" id="{71CC4183-C346-4D6F-A947-1D7A96DE0C1F}"/>
              </a:ext>
            </a:extLst>
          </p:cNvPr>
          <p:cNvSpPr txBox="1"/>
          <p:nvPr/>
        </p:nvSpPr>
        <p:spPr>
          <a:xfrm>
            <a:off x="5360935" y="329062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6" name="文本框 30">
            <a:extLst>
              <a:ext uri="{FF2B5EF4-FFF2-40B4-BE49-F238E27FC236}">
                <a16:creationId xmlns:a16="http://schemas.microsoft.com/office/drawing/2014/main" id="{21871D00-BDCE-4E9F-A259-EE2283B66549}"/>
              </a:ext>
            </a:extLst>
          </p:cNvPr>
          <p:cNvSpPr txBox="1"/>
          <p:nvPr/>
        </p:nvSpPr>
        <p:spPr>
          <a:xfrm>
            <a:off x="3301576" y="3152130"/>
            <a:ext cx="411972" cy="415498"/>
          </a:xfrm>
          <a:prstGeom prst="rect">
            <a:avLst/>
          </a:prstGeom>
          <a:noFill/>
        </p:spPr>
        <p:txBody>
          <a:bodyPr bIns="0" lIns="0" rIns="0" tIns="0" wrap="none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17" name="文本框 31">
            <a:extLst>
              <a:ext uri="{FF2B5EF4-FFF2-40B4-BE49-F238E27FC236}">
                <a16:creationId xmlns:a16="http://schemas.microsoft.com/office/drawing/2014/main" id="{7860993D-C376-46D8-92C1-FBD68CCEB8EE}"/>
              </a:ext>
            </a:extLst>
          </p:cNvPr>
          <p:cNvSpPr txBox="1"/>
          <p:nvPr/>
        </p:nvSpPr>
        <p:spPr>
          <a:xfrm>
            <a:off x="7373154" y="3152130"/>
            <a:ext cx="411972" cy="415498"/>
          </a:xfrm>
          <a:prstGeom prst="rect">
            <a:avLst/>
          </a:prstGeom>
          <a:noFill/>
        </p:spPr>
        <p:txBody>
          <a:bodyPr bIns="0" lIns="0" rIns="0" tIns="0" wrap="none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85%</a:t>
            </a:r>
          </a:p>
        </p:txBody>
      </p:sp>
      <p:sp>
        <p:nvSpPr>
          <p:cNvPr id="18" name="文本框 32">
            <a:extLst>
              <a:ext uri="{FF2B5EF4-FFF2-40B4-BE49-F238E27FC236}">
                <a16:creationId xmlns:a16="http://schemas.microsoft.com/office/drawing/2014/main" id="{B69DC427-DD19-45A0-8B96-FB28158D4E73}"/>
              </a:ext>
            </a:extLst>
          </p:cNvPr>
          <p:cNvSpPr txBox="1"/>
          <p:nvPr/>
        </p:nvSpPr>
        <p:spPr>
          <a:xfrm>
            <a:off x="7844071" y="4952487"/>
            <a:ext cx="411972" cy="415498"/>
          </a:xfrm>
          <a:prstGeom prst="rect">
            <a:avLst/>
          </a:prstGeom>
          <a:noFill/>
        </p:spPr>
        <p:txBody>
          <a:bodyPr bIns="0" lIns="0" rIns="0" tIns="0" wrap="none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19" name="文本框 33">
            <a:extLst>
              <a:ext uri="{FF2B5EF4-FFF2-40B4-BE49-F238E27FC236}">
                <a16:creationId xmlns:a16="http://schemas.microsoft.com/office/drawing/2014/main" id="{E7431F94-317A-4396-BA71-369CAE055F7F}"/>
              </a:ext>
            </a:extLst>
          </p:cNvPr>
          <p:cNvSpPr txBox="1"/>
          <p:nvPr/>
        </p:nvSpPr>
        <p:spPr>
          <a:xfrm>
            <a:off x="3656290" y="4753505"/>
            <a:ext cx="411972" cy="415498"/>
          </a:xfrm>
          <a:prstGeom prst="rect">
            <a:avLst/>
          </a:prstGeom>
          <a:noFill/>
        </p:spPr>
        <p:txBody>
          <a:bodyPr bIns="0" lIns="0" rIns="0" tIns="0" wrap="none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40%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C083081-1AE7-4E1D-AB30-E32873D13A6B}"/>
              </a:ext>
            </a:extLst>
          </p:cNvPr>
          <p:cNvGrpSpPr/>
          <p:nvPr/>
        </p:nvGrpSpPr>
        <p:grpSpPr>
          <a:xfrm>
            <a:off x="1359080" y="1695035"/>
            <a:ext cx="2663100" cy="1124858"/>
            <a:chOff x="952500" y="1676438"/>
            <a:chExt cx="2663100" cy="1124858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5F82A6E7-C45A-46D9-B6BC-FE66548C2BC9}"/>
                </a:ext>
              </a:extLst>
            </p:cNvPr>
            <p:cNvSpPr/>
            <p:nvPr/>
          </p:nvSpPr>
          <p:spPr>
            <a:xfrm>
              <a:off x="952500" y="1676438"/>
              <a:ext cx="554390" cy="690446"/>
            </a:xfrm>
            <a:custGeom>
              <a:rect b="b" l="l" r="r" t="t"/>
              <a:pathLst>
                <a:path h="151805" w="121891">
                  <a:moveTo>
                    <a:pt x="54248" y="100459"/>
                  </a:moveTo>
                  <a:lnTo>
                    <a:pt x="60722" y="100459"/>
                  </a:lnTo>
                  <a:lnTo>
                    <a:pt x="82823" y="151805"/>
                  </a:lnTo>
                  <a:lnTo>
                    <a:pt x="76349" y="151805"/>
                  </a:lnTo>
                  <a:close/>
                  <a:moveTo>
                    <a:pt x="46435" y="100459"/>
                  </a:moveTo>
                  <a:lnTo>
                    <a:pt x="52685" y="100459"/>
                  </a:lnTo>
                  <a:lnTo>
                    <a:pt x="52685" y="151805"/>
                  </a:lnTo>
                  <a:lnTo>
                    <a:pt x="46435" y="151805"/>
                  </a:lnTo>
                  <a:close/>
                  <a:moveTo>
                    <a:pt x="37505" y="100459"/>
                  </a:moveTo>
                  <a:lnTo>
                    <a:pt x="44425" y="100459"/>
                  </a:lnTo>
                  <a:lnTo>
                    <a:pt x="18529" y="151805"/>
                  </a:lnTo>
                  <a:lnTo>
                    <a:pt x="11832" y="151805"/>
                  </a:lnTo>
                  <a:close/>
                  <a:moveTo>
                    <a:pt x="121891" y="56481"/>
                  </a:moveTo>
                  <a:lnTo>
                    <a:pt x="114300" y="78358"/>
                  </a:lnTo>
                  <a:lnTo>
                    <a:pt x="121891" y="99120"/>
                  </a:lnTo>
                  <a:lnTo>
                    <a:pt x="86172" y="83939"/>
                  </a:lnTo>
                  <a:lnTo>
                    <a:pt x="86172" y="69652"/>
                  </a:lnTo>
                  <a:close/>
                  <a:moveTo>
                    <a:pt x="53355" y="32147"/>
                  </a:moveTo>
                  <a:cubicBezTo>
                    <a:pt x="52016" y="38398"/>
                    <a:pt x="48965" y="43533"/>
                    <a:pt x="44202" y="47551"/>
                  </a:cubicBezTo>
                  <a:cubicBezTo>
                    <a:pt x="41672" y="49560"/>
                    <a:pt x="38975" y="51067"/>
                    <a:pt x="36110" y="52072"/>
                  </a:cubicBezTo>
                  <a:lnTo>
                    <a:pt x="28360" y="53355"/>
                  </a:lnTo>
                  <a:lnTo>
                    <a:pt x="78135" y="53355"/>
                  </a:lnTo>
                  <a:lnTo>
                    <a:pt x="70433" y="52072"/>
                  </a:lnTo>
                  <a:cubicBezTo>
                    <a:pt x="67605" y="51067"/>
                    <a:pt x="64964" y="49560"/>
                    <a:pt x="62508" y="47551"/>
                  </a:cubicBezTo>
                  <a:cubicBezTo>
                    <a:pt x="57597" y="43533"/>
                    <a:pt x="54546" y="38398"/>
                    <a:pt x="53355" y="32147"/>
                  </a:cubicBezTo>
                  <a:close/>
                  <a:moveTo>
                    <a:pt x="79251" y="19199"/>
                  </a:moveTo>
                  <a:cubicBezTo>
                    <a:pt x="77168" y="19199"/>
                    <a:pt x="75345" y="19906"/>
                    <a:pt x="73782" y="21320"/>
                  </a:cubicBezTo>
                  <a:cubicBezTo>
                    <a:pt x="72219" y="22734"/>
                    <a:pt x="71438" y="24483"/>
                    <a:pt x="71438" y="26566"/>
                  </a:cubicBezTo>
                  <a:cubicBezTo>
                    <a:pt x="71438" y="28650"/>
                    <a:pt x="72219" y="30436"/>
                    <a:pt x="73782" y="31924"/>
                  </a:cubicBezTo>
                  <a:cubicBezTo>
                    <a:pt x="75345" y="33412"/>
                    <a:pt x="77168" y="34156"/>
                    <a:pt x="79251" y="34156"/>
                  </a:cubicBezTo>
                  <a:cubicBezTo>
                    <a:pt x="81484" y="34156"/>
                    <a:pt x="83344" y="33412"/>
                    <a:pt x="84832" y="31924"/>
                  </a:cubicBezTo>
                  <a:cubicBezTo>
                    <a:pt x="86321" y="30436"/>
                    <a:pt x="87065" y="28650"/>
                    <a:pt x="87065" y="26566"/>
                  </a:cubicBezTo>
                  <a:cubicBezTo>
                    <a:pt x="87065" y="24483"/>
                    <a:pt x="86321" y="22734"/>
                    <a:pt x="84832" y="21320"/>
                  </a:cubicBezTo>
                  <a:cubicBezTo>
                    <a:pt x="83344" y="19906"/>
                    <a:pt x="81484" y="19199"/>
                    <a:pt x="79251" y="19199"/>
                  </a:cubicBezTo>
                  <a:close/>
                  <a:moveTo>
                    <a:pt x="26566" y="19199"/>
                  </a:moveTo>
                  <a:cubicBezTo>
                    <a:pt x="24483" y="19199"/>
                    <a:pt x="22659" y="19906"/>
                    <a:pt x="21097" y="21320"/>
                  </a:cubicBezTo>
                  <a:cubicBezTo>
                    <a:pt x="19534" y="22734"/>
                    <a:pt x="18753" y="24483"/>
                    <a:pt x="18753" y="26566"/>
                  </a:cubicBezTo>
                  <a:cubicBezTo>
                    <a:pt x="18753" y="28650"/>
                    <a:pt x="19534" y="30436"/>
                    <a:pt x="21097" y="31924"/>
                  </a:cubicBezTo>
                  <a:cubicBezTo>
                    <a:pt x="22659" y="33412"/>
                    <a:pt x="24483" y="34156"/>
                    <a:pt x="26566" y="34156"/>
                  </a:cubicBezTo>
                  <a:cubicBezTo>
                    <a:pt x="28799" y="34156"/>
                    <a:pt x="30659" y="33412"/>
                    <a:pt x="32147" y="31924"/>
                  </a:cubicBezTo>
                  <a:cubicBezTo>
                    <a:pt x="33635" y="30436"/>
                    <a:pt x="34380" y="28650"/>
                    <a:pt x="34380" y="26566"/>
                  </a:cubicBezTo>
                  <a:cubicBezTo>
                    <a:pt x="34380" y="24483"/>
                    <a:pt x="33635" y="22734"/>
                    <a:pt x="32147" y="21320"/>
                  </a:cubicBezTo>
                  <a:cubicBezTo>
                    <a:pt x="30659" y="19906"/>
                    <a:pt x="28799" y="19199"/>
                    <a:pt x="26566" y="19199"/>
                  </a:cubicBezTo>
                  <a:close/>
                  <a:moveTo>
                    <a:pt x="27013" y="0"/>
                  </a:moveTo>
                  <a:cubicBezTo>
                    <a:pt x="33412" y="0"/>
                    <a:pt x="39142" y="2084"/>
                    <a:pt x="44202" y="6251"/>
                  </a:cubicBezTo>
                  <a:cubicBezTo>
                    <a:pt x="48965" y="10270"/>
                    <a:pt x="52016" y="15330"/>
                    <a:pt x="53355" y="21432"/>
                  </a:cubicBezTo>
                  <a:cubicBezTo>
                    <a:pt x="54546" y="15330"/>
                    <a:pt x="57597" y="10270"/>
                    <a:pt x="62508" y="6251"/>
                  </a:cubicBezTo>
                  <a:cubicBezTo>
                    <a:pt x="67419" y="2084"/>
                    <a:pt x="73075" y="0"/>
                    <a:pt x="79475" y="0"/>
                  </a:cubicBezTo>
                  <a:cubicBezTo>
                    <a:pt x="86916" y="0"/>
                    <a:pt x="93316" y="2679"/>
                    <a:pt x="98673" y="8037"/>
                  </a:cubicBezTo>
                  <a:cubicBezTo>
                    <a:pt x="103882" y="13097"/>
                    <a:pt x="106487" y="19422"/>
                    <a:pt x="106487" y="27013"/>
                  </a:cubicBezTo>
                  <a:cubicBezTo>
                    <a:pt x="106487" y="34305"/>
                    <a:pt x="103882" y="40630"/>
                    <a:pt x="98673" y="45988"/>
                  </a:cubicBezTo>
                  <a:cubicBezTo>
                    <a:pt x="95994" y="48518"/>
                    <a:pt x="93055" y="50416"/>
                    <a:pt x="89855" y="51681"/>
                  </a:cubicBezTo>
                  <a:lnTo>
                    <a:pt x="80696" y="53355"/>
                  </a:lnTo>
                  <a:lnTo>
                    <a:pt x="85949" y="53355"/>
                  </a:lnTo>
                  <a:lnTo>
                    <a:pt x="85949" y="100013"/>
                  </a:lnTo>
                  <a:lnTo>
                    <a:pt x="15404" y="100013"/>
                  </a:lnTo>
                  <a:lnTo>
                    <a:pt x="15404" y="53355"/>
                  </a:lnTo>
                  <a:lnTo>
                    <a:pt x="25785" y="53355"/>
                  </a:lnTo>
                  <a:lnTo>
                    <a:pt x="16576" y="51681"/>
                  </a:lnTo>
                  <a:cubicBezTo>
                    <a:pt x="13413" y="50416"/>
                    <a:pt x="10567" y="48518"/>
                    <a:pt x="8037" y="45988"/>
                  </a:cubicBezTo>
                  <a:cubicBezTo>
                    <a:pt x="2679" y="40630"/>
                    <a:pt x="0" y="34305"/>
                    <a:pt x="0" y="27013"/>
                  </a:cubicBezTo>
                  <a:cubicBezTo>
                    <a:pt x="0" y="19422"/>
                    <a:pt x="2679" y="13097"/>
                    <a:pt x="8037" y="8037"/>
                  </a:cubicBezTo>
                  <a:cubicBezTo>
                    <a:pt x="13097" y="2679"/>
                    <a:pt x="19422" y="0"/>
                    <a:pt x="27013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DCB0C886-907F-4403-83BA-BEC73AE8DE9F}"/>
                </a:ext>
              </a:extLst>
            </p:cNvPr>
            <p:cNvGrpSpPr/>
            <p:nvPr/>
          </p:nvGrpSpPr>
          <p:grpSpPr>
            <a:xfrm>
              <a:off x="1055090" y="2504020"/>
              <a:ext cx="1721401" cy="297276"/>
              <a:chOff x="1055090" y="2682713"/>
              <a:chExt cx="1721401" cy="297276"/>
            </a:xfrm>
          </p:grpSpPr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20EFA770-14E8-4EF3-B609-11004DC4A57F}"/>
                  </a:ext>
                </a:extLst>
              </p:cNvPr>
              <p:cNvSpPr/>
              <p:nvPr/>
            </p:nvSpPr>
            <p:spPr bwMode="auto">
              <a:xfrm>
                <a:off x="1055090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21989A95-5492-4D4C-8D53-697693754F2B}"/>
                  </a:ext>
                </a:extLst>
              </p:cNvPr>
              <p:cNvSpPr/>
              <p:nvPr/>
            </p:nvSpPr>
            <p:spPr bwMode="auto">
              <a:xfrm>
                <a:off x="1232356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A3B216A7-18CA-49B3-BD1A-6B04E0C72A8A}"/>
                  </a:ext>
                </a:extLst>
              </p:cNvPr>
              <p:cNvSpPr/>
              <p:nvPr/>
            </p:nvSpPr>
            <p:spPr bwMode="auto">
              <a:xfrm>
                <a:off x="1409622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3729B2DB-674A-4841-9BC5-E542FFB91102}"/>
                  </a:ext>
                </a:extLst>
              </p:cNvPr>
              <p:cNvSpPr/>
              <p:nvPr/>
            </p:nvSpPr>
            <p:spPr bwMode="auto">
              <a:xfrm>
                <a:off x="1586888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95F0C3B0-09B3-4F2A-BEAC-F946278AC92A}"/>
                  </a:ext>
                </a:extLst>
              </p:cNvPr>
              <p:cNvSpPr/>
              <p:nvPr/>
            </p:nvSpPr>
            <p:spPr bwMode="auto">
              <a:xfrm>
                <a:off x="1764154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4F3EE8AD-7B55-4AF0-897E-D6458A0C0794}"/>
                  </a:ext>
                </a:extLst>
              </p:cNvPr>
              <p:cNvSpPr/>
              <p:nvPr/>
            </p:nvSpPr>
            <p:spPr bwMode="auto">
              <a:xfrm>
                <a:off x="1941420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9DBB97D6-D207-42FE-9C20-8F23E53CDFB5}"/>
                  </a:ext>
                </a:extLst>
              </p:cNvPr>
              <p:cNvSpPr/>
              <p:nvPr/>
            </p:nvSpPr>
            <p:spPr bwMode="auto">
              <a:xfrm>
                <a:off x="2118686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5B97A3BD-0E67-41F2-9D33-1CE8156283DE}"/>
                  </a:ext>
                </a:extLst>
              </p:cNvPr>
              <p:cNvSpPr/>
              <p:nvPr/>
            </p:nvSpPr>
            <p:spPr bwMode="auto">
              <a:xfrm>
                <a:off x="2295952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F856A89D-9F71-4BF8-A62A-D4263DB2CC9D}"/>
                  </a:ext>
                </a:extLst>
              </p:cNvPr>
              <p:cNvSpPr/>
              <p:nvPr/>
            </p:nvSpPr>
            <p:spPr bwMode="auto">
              <a:xfrm>
                <a:off x="2473218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36D909C1-002E-44F2-8D66-44DE2D3CF203}"/>
                  </a:ext>
                </a:extLst>
              </p:cNvPr>
              <p:cNvSpPr/>
              <p:nvPr/>
            </p:nvSpPr>
            <p:spPr bwMode="auto">
              <a:xfrm>
                <a:off x="2650481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5E50CC88-5731-4176-8B76-C8EDADEA8A4B}"/>
                </a:ext>
              </a:extLst>
            </p:cNvPr>
            <p:cNvGrpSpPr/>
            <p:nvPr/>
          </p:nvGrpSpPr>
          <p:grpSpPr>
            <a:xfrm>
              <a:off x="1671372" y="1793691"/>
              <a:ext cx="1944228" cy="619652"/>
              <a:chOff x="1671372" y="1793691"/>
              <a:chExt cx="1944228" cy="619652"/>
            </a:xfrm>
          </p:grpSpPr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1B0FF735-0E2D-47E0-BE3C-2D5F0ABF9267}"/>
                  </a:ext>
                </a:extLst>
              </p:cNvPr>
              <p:cNvSpPr/>
              <p:nvPr/>
            </p:nvSpPr>
            <p:spPr>
              <a:xfrm>
                <a:off x="1671372" y="1793691"/>
                <a:ext cx="563746" cy="219173"/>
              </a:xfrm>
              <a:prstGeom prst="rect">
                <a:avLst/>
              </a:prstGeom>
            </p:spPr>
            <p:txBody>
              <a:bodyPr anchor="ctr" anchorCtr="0" bIns="0" lIns="0" rIns="0" tIns="0" wrap="none">
                <a:normAutofit/>
              </a:bodyPr>
              <a:lstStyle/>
              <a:p>
                <a:r>
                  <a:rPr altLang="en-US" b="1" lang="zh-CN" sz="11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61F0F3CE-B376-4A24-BA35-A7ABB3E38ED9}"/>
                  </a:ext>
                </a:extLst>
              </p:cNvPr>
              <p:cNvSpPr/>
              <p:nvPr/>
            </p:nvSpPr>
            <p:spPr>
              <a:xfrm>
                <a:off x="1671372" y="2012864"/>
                <a:ext cx="1944228" cy="400479"/>
              </a:xfrm>
              <a:prstGeom prst="rect">
                <a:avLst/>
              </a:prstGeom>
            </p:spPr>
            <p:txBody>
              <a:bodyPr bIns="0" lIns="0" rIns="0" tIns="0"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6360820-A43B-4409-B763-AE8D9347A5EC}"/>
              </a:ext>
            </a:extLst>
          </p:cNvPr>
          <p:cNvGrpSpPr/>
          <p:nvPr/>
        </p:nvGrpSpPr>
        <p:grpSpPr>
          <a:xfrm>
            <a:off x="1359080" y="4703892"/>
            <a:ext cx="2843235" cy="1041481"/>
            <a:chOff x="952500" y="5024502"/>
            <a:chExt cx="2843235" cy="1041481"/>
          </a:xfrm>
        </p:grpSpPr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30C24B62-8D55-49F8-A8DC-FFE43C9E21D1}"/>
                </a:ext>
              </a:extLst>
            </p:cNvPr>
            <p:cNvSpPr/>
            <p:nvPr/>
          </p:nvSpPr>
          <p:spPr>
            <a:xfrm>
              <a:off x="952500" y="5505657"/>
              <a:ext cx="718872" cy="470533"/>
            </a:xfrm>
            <a:custGeom>
              <a:rect b="b" l="l" r="r" t="t"/>
              <a:pathLst>
                <a:path h="112514" w="171897">
                  <a:moveTo>
                    <a:pt x="54025" y="36835"/>
                  </a:moveTo>
                  <a:cubicBezTo>
                    <a:pt x="60276" y="36835"/>
                    <a:pt x="65559" y="39067"/>
                    <a:pt x="69875" y="43532"/>
                  </a:cubicBezTo>
                  <a:cubicBezTo>
                    <a:pt x="74340" y="47848"/>
                    <a:pt x="76572" y="53281"/>
                    <a:pt x="76572" y="59829"/>
                  </a:cubicBezTo>
                  <a:cubicBezTo>
                    <a:pt x="76572" y="65931"/>
                    <a:pt x="74340" y="71214"/>
                    <a:pt x="69875" y="75679"/>
                  </a:cubicBezTo>
                  <a:cubicBezTo>
                    <a:pt x="65559" y="80144"/>
                    <a:pt x="60276" y="82376"/>
                    <a:pt x="54025" y="82376"/>
                  </a:cubicBezTo>
                  <a:cubicBezTo>
                    <a:pt x="47625" y="82376"/>
                    <a:pt x="42193" y="80144"/>
                    <a:pt x="37728" y="75679"/>
                  </a:cubicBezTo>
                  <a:cubicBezTo>
                    <a:pt x="33263" y="71214"/>
                    <a:pt x="31031" y="65931"/>
                    <a:pt x="31031" y="59829"/>
                  </a:cubicBezTo>
                  <a:cubicBezTo>
                    <a:pt x="31031" y="53281"/>
                    <a:pt x="33263" y="47848"/>
                    <a:pt x="37728" y="43532"/>
                  </a:cubicBezTo>
                  <a:cubicBezTo>
                    <a:pt x="42193" y="39067"/>
                    <a:pt x="47625" y="36835"/>
                    <a:pt x="54025" y="36835"/>
                  </a:cubicBezTo>
                  <a:close/>
                  <a:moveTo>
                    <a:pt x="54025" y="24110"/>
                  </a:moveTo>
                  <a:cubicBezTo>
                    <a:pt x="44202" y="24110"/>
                    <a:pt x="35868" y="27608"/>
                    <a:pt x="29022" y="34603"/>
                  </a:cubicBezTo>
                  <a:cubicBezTo>
                    <a:pt x="22176" y="41449"/>
                    <a:pt x="18753" y="49857"/>
                    <a:pt x="18753" y="59829"/>
                  </a:cubicBezTo>
                  <a:cubicBezTo>
                    <a:pt x="18753" y="69354"/>
                    <a:pt x="22176" y="77540"/>
                    <a:pt x="29022" y="84386"/>
                  </a:cubicBezTo>
                  <a:cubicBezTo>
                    <a:pt x="35868" y="91232"/>
                    <a:pt x="44202" y="94655"/>
                    <a:pt x="54025" y="94655"/>
                  </a:cubicBezTo>
                  <a:cubicBezTo>
                    <a:pt x="63699" y="94655"/>
                    <a:pt x="71959" y="91232"/>
                    <a:pt x="78805" y="84386"/>
                  </a:cubicBezTo>
                  <a:cubicBezTo>
                    <a:pt x="85651" y="77540"/>
                    <a:pt x="89074" y="69354"/>
                    <a:pt x="89074" y="59829"/>
                  </a:cubicBezTo>
                  <a:cubicBezTo>
                    <a:pt x="89074" y="49857"/>
                    <a:pt x="85651" y="41449"/>
                    <a:pt x="78805" y="34603"/>
                  </a:cubicBezTo>
                  <a:cubicBezTo>
                    <a:pt x="71959" y="27608"/>
                    <a:pt x="63699" y="24110"/>
                    <a:pt x="54025" y="24110"/>
                  </a:cubicBezTo>
                  <a:close/>
                  <a:moveTo>
                    <a:pt x="135732" y="23887"/>
                  </a:moveTo>
                  <a:cubicBezTo>
                    <a:pt x="131118" y="23887"/>
                    <a:pt x="127174" y="24557"/>
                    <a:pt x="123900" y="25896"/>
                  </a:cubicBezTo>
                  <a:cubicBezTo>
                    <a:pt x="120477" y="27533"/>
                    <a:pt x="118765" y="29468"/>
                    <a:pt x="118765" y="31700"/>
                  </a:cubicBezTo>
                  <a:cubicBezTo>
                    <a:pt x="118765" y="33635"/>
                    <a:pt x="120477" y="35421"/>
                    <a:pt x="123900" y="37058"/>
                  </a:cubicBezTo>
                  <a:cubicBezTo>
                    <a:pt x="127174" y="38547"/>
                    <a:pt x="131118" y="39291"/>
                    <a:pt x="135732" y="39291"/>
                  </a:cubicBezTo>
                  <a:cubicBezTo>
                    <a:pt x="140345" y="39291"/>
                    <a:pt x="144364" y="38547"/>
                    <a:pt x="147787" y="37058"/>
                  </a:cubicBezTo>
                  <a:cubicBezTo>
                    <a:pt x="151061" y="35421"/>
                    <a:pt x="152698" y="33635"/>
                    <a:pt x="152698" y="31700"/>
                  </a:cubicBezTo>
                  <a:cubicBezTo>
                    <a:pt x="152698" y="29468"/>
                    <a:pt x="151061" y="27533"/>
                    <a:pt x="147787" y="25896"/>
                  </a:cubicBezTo>
                  <a:cubicBezTo>
                    <a:pt x="144364" y="24557"/>
                    <a:pt x="140345" y="23887"/>
                    <a:pt x="135732" y="23887"/>
                  </a:cubicBezTo>
                  <a:close/>
                  <a:moveTo>
                    <a:pt x="135732" y="0"/>
                  </a:moveTo>
                  <a:cubicBezTo>
                    <a:pt x="140345" y="0"/>
                    <a:pt x="144364" y="447"/>
                    <a:pt x="147787" y="1340"/>
                  </a:cubicBezTo>
                  <a:cubicBezTo>
                    <a:pt x="151061" y="2084"/>
                    <a:pt x="152698" y="3051"/>
                    <a:pt x="152698" y="4242"/>
                  </a:cubicBezTo>
                  <a:cubicBezTo>
                    <a:pt x="152698" y="5432"/>
                    <a:pt x="153665" y="6474"/>
                    <a:pt x="155600" y="7367"/>
                  </a:cubicBezTo>
                  <a:cubicBezTo>
                    <a:pt x="157684" y="8111"/>
                    <a:pt x="159916" y="8483"/>
                    <a:pt x="162297" y="8483"/>
                  </a:cubicBezTo>
                  <a:cubicBezTo>
                    <a:pt x="165125" y="8483"/>
                    <a:pt x="167432" y="11385"/>
                    <a:pt x="169218" y="17190"/>
                  </a:cubicBezTo>
                  <a:cubicBezTo>
                    <a:pt x="171004" y="22994"/>
                    <a:pt x="171897" y="30138"/>
                    <a:pt x="171897" y="38621"/>
                  </a:cubicBezTo>
                  <a:lnTo>
                    <a:pt x="171897" y="82376"/>
                  </a:lnTo>
                  <a:cubicBezTo>
                    <a:pt x="171897" y="90562"/>
                    <a:pt x="168995" y="97706"/>
                    <a:pt x="163190" y="103808"/>
                  </a:cubicBezTo>
                  <a:cubicBezTo>
                    <a:pt x="157088" y="109612"/>
                    <a:pt x="150019" y="112514"/>
                    <a:pt x="141982" y="112514"/>
                  </a:cubicBezTo>
                  <a:lnTo>
                    <a:pt x="30138" y="112514"/>
                  </a:lnTo>
                  <a:cubicBezTo>
                    <a:pt x="21952" y="112514"/>
                    <a:pt x="14809" y="109612"/>
                    <a:pt x="8707" y="103808"/>
                  </a:cubicBezTo>
                  <a:cubicBezTo>
                    <a:pt x="2902" y="97706"/>
                    <a:pt x="0" y="90562"/>
                    <a:pt x="0" y="82376"/>
                  </a:cubicBezTo>
                  <a:lnTo>
                    <a:pt x="0" y="38621"/>
                  </a:lnTo>
                  <a:cubicBezTo>
                    <a:pt x="0" y="30138"/>
                    <a:pt x="2902" y="22994"/>
                    <a:pt x="8707" y="17190"/>
                  </a:cubicBezTo>
                  <a:cubicBezTo>
                    <a:pt x="14809" y="11385"/>
                    <a:pt x="21952" y="8483"/>
                    <a:pt x="30138" y="8483"/>
                  </a:cubicBezTo>
                  <a:lnTo>
                    <a:pt x="88627" y="8483"/>
                  </a:lnTo>
                  <a:cubicBezTo>
                    <a:pt x="96962" y="8483"/>
                    <a:pt x="104106" y="8111"/>
                    <a:pt x="110059" y="7367"/>
                  </a:cubicBezTo>
                  <a:cubicBezTo>
                    <a:pt x="115863" y="6474"/>
                    <a:pt x="118765" y="5432"/>
                    <a:pt x="118765" y="4242"/>
                  </a:cubicBezTo>
                  <a:cubicBezTo>
                    <a:pt x="118765" y="3051"/>
                    <a:pt x="120477" y="2084"/>
                    <a:pt x="123900" y="1340"/>
                  </a:cubicBezTo>
                  <a:cubicBezTo>
                    <a:pt x="127174" y="447"/>
                    <a:pt x="131118" y="0"/>
                    <a:pt x="135732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AD531B56-203F-45BD-BC0C-93D4405BE7EC}"/>
                </a:ext>
              </a:extLst>
            </p:cNvPr>
            <p:cNvGrpSpPr/>
            <p:nvPr/>
          </p:nvGrpSpPr>
          <p:grpSpPr>
            <a:xfrm>
              <a:off x="1055090" y="5024502"/>
              <a:ext cx="1721401" cy="297276"/>
              <a:chOff x="1055090" y="4939610"/>
              <a:chExt cx="1721401" cy="297276"/>
            </a:xfrm>
          </p:grpSpPr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8E1CD835-F528-4710-8F4E-09F8BCEE4442}"/>
                  </a:ext>
                </a:extLst>
              </p:cNvPr>
              <p:cNvSpPr/>
              <p:nvPr/>
            </p:nvSpPr>
            <p:spPr bwMode="auto">
              <a:xfrm>
                <a:off x="1055090" y="493961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0598AE6D-0594-453C-9040-0FC82F973B44}"/>
                  </a:ext>
                </a:extLst>
              </p:cNvPr>
              <p:cNvSpPr/>
              <p:nvPr/>
            </p:nvSpPr>
            <p:spPr bwMode="auto">
              <a:xfrm>
                <a:off x="1232356" y="493961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B5C6160C-3A3B-4C33-A3D3-6400FED377B0}"/>
                  </a:ext>
                </a:extLst>
              </p:cNvPr>
              <p:cNvSpPr/>
              <p:nvPr/>
            </p:nvSpPr>
            <p:spPr bwMode="auto">
              <a:xfrm>
                <a:off x="1409622" y="493961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F99F9756-4F22-4412-85AE-7E3DA34424EC}"/>
                  </a:ext>
                </a:extLst>
              </p:cNvPr>
              <p:cNvSpPr/>
              <p:nvPr/>
            </p:nvSpPr>
            <p:spPr bwMode="auto">
              <a:xfrm>
                <a:off x="1586888" y="493961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61E1FBD7-168F-4B25-B8A8-5193C085F2CF}"/>
                  </a:ext>
                </a:extLst>
              </p:cNvPr>
              <p:cNvSpPr/>
              <p:nvPr/>
            </p:nvSpPr>
            <p:spPr bwMode="auto">
              <a:xfrm>
                <a:off x="1764154" y="493961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A5CAA081-7BE5-4B41-9CF3-405B76CA718C}"/>
                  </a:ext>
                </a:extLst>
              </p:cNvPr>
              <p:cNvSpPr/>
              <p:nvPr/>
            </p:nvSpPr>
            <p:spPr bwMode="auto">
              <a:xfrm>
                <a:off x="1941420" y="493961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81DB7289-38FD-4B7A-B16C-909E3078DA8D}"/>
                  </a:ext>
                </a:extLst>
              </p:cNvPr>
              <p:cNvSpPr/>
              <p:nvPr/>
            </p:nvSpPr>
            <p:spPr bwMode="auto">
              <a:xfrm>
                <a:off x="2118686" y="493961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D57BE92E-6288-4256-8922-8D01EF6E9F8E}"/>
                  </a:ext>
                </a:extLst>
              </p:cNvPr>
              <p:cNvSpPr/>
              <p:nvPr/>
            </p:nvSpPr>
            <p:spPr bwMode="auto">
              <a:xfrm>
                <a:off x="2295952" y="493961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095ED3EF-6F97-4CFD-A9DA-62FA781FFA6B}"/>
                  </a:ext>
                </a:extLst>
              </p:cNvPr>
              <p:cNvSpPr/>
              <p:nvPr/>
            </p:nvSpPr>
            <p:spPr bwMode="auto">
              <a:xfrm>
                <a:off x="2473218" y="493961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57222DED-7264-439C-9B92-FAFC44A955CE}"/>
                  </a:ext>
                </a:extLst>
              </p:cNvPr>
              <p:cNvSpPr/>
              <p:nvPr/>
            </p:nvSpPr>
            <p:spPr bwMode="auto">
              <a:xfrm>
                <a:off x="2650481" y="493961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C4D4486-A416-4FD4-B6EC-E286C737FFA3}"/>
                </a:ext>
              </a:extLst>
            </p:cNvPr>
            <p:cNvSpPr/>
            <p:nvPr/>
          </p:nvSpPr>
          <p:spPr>
            <a:xfrm>
              <a:off x="1851507" y="5446331"/>
              <a:ext cx="563746" cy="219173"/>
            </a:xfrm>
            <a:prstGeom prst="rect">
              <a:avLst/>
            </a:prstGeom>
          </p:spPr>
          <p:txBody>
            <a:bodyPr anchor="ctr" anchorCtr="0" bIns="0" lIns="0" rIns="0" tIns="0" wrap="none">
              <a:normAutofit/>
            </a:bodyPr>
            <a:lstStyle/>
            <a:p>
              <a:r>
                <a:rPr altLang="en-US" b="1" lang="zh-CN" sz="11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D046E89-3FC9-4172-9ECC-F0D81D90487B}"/>
                </a:ext>
              </a:extLst>
            </p:cNvPr>
            <p:cNvSpPr/>
            <p:nvPr/>
          </p:nvSpPr>
          <p:spPr>
            <a:xfrm>
              <a:off x="1851507" y="5665504"/>
              <a:ext cx="1944228" cy="400479"/>
            </a:xfrm>
            <a:prstGeom prst="rect">
              <a:avLst/>
            </a:prstGeom>
          </p:spPr>
          <p:txBody>
            <a:bodyPr bIns="0" lIns="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5AE9175-1BBC-4905-8B9C-DBA75CF25EF0}"/>
              </a:ext>
            </a:extLst>
          </p:cNvPr>
          <p:cNvGrpSpPr/>
          <p:nvPr/>
        </p:nvGrpSpPr>
        <p:grpSpPr>
          <a:xfrm>
            <a:off x="7967257" y="1618797"/>
            <a:ext cx="2865664" cy="1201096"/>
            <a:chOff x="8382420" y="1600200"/>
            <a:chExt cx="2865664" cy="1201096"/>
          </a:xfrm>
        </p:grpSpPr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C143F224-C324-4078-833E-20A23AB08E37}"/>
                </a:ext>
              </a:extLst>
            </p:cNvPr>
            <p:cNvSpPr/>
            <p:nvPr/>
          </p:nvSpPr>
          <p:spPr>
            <a:xfrm>
              <a:off x="10509724" y="1600200"/>
              <a:ext cx="694944" cy="694944"/>
            </a:xfrm>
            <a:custGeom>
              <a:rect b="b" l="l" r="r" t="t"/>
              <a:pathLst>
                <a:path h="145220" w="146902">
                  <a:moveTo>
                    <a:pt x="137410" y="123064"/>
                  </a:moveTo>
                  <a:cubicBezTo>
                    <a:pt x="137707" y="122915"/>
                    <a:pt x="138005" y="122915"/>
                    <a:pt x="138303" y="123064"/>
                  </a:cubicBezTo>
                  <a:lnTo>
                    <a:pt x="138303" y="123510"/>
                  </a:lnTo>
                  <a:cubicBezTo>
                    <a:pt x="138600" y="123510"/>
                    <a:pt x="138823" y="123510"/>
                    <a:pt x="138972" y="123510"/>
                  </a:cubicBezTo>
                  <a:cubicBezTo>
                    <a:pt x="139270" y="123659"/>
                    <a:pt x="139419" y="123808"/>
                    <a:pt x="139419" y="123957"/>
                  </a:cubicBezTo>
                  <a:cubicBezTo>
                    <a:pt x="138675" y="126636"/>
                    <a:pt x="137707" y="128868"/>
                    <a:pt x="136517" y="130654"/>
                  </a:cubicBezTo>
                  <a:cubicBezTo>
                    <a:pt x="134582" y="133035"/>
                    <a:pt x="133466" y="134226"/>
                    <a:pt x="133168" y="134226"/>
                  </a:cubicBezTo>
                  <a:cubicBezTo>
                    <a:pt x="132870" y="134226"/>
                    <a:pt x="132721" y="134003"/>
                    <a:pt x="132721" y="133556"/>
                  </a:cubicBezTo>
                  <a:cubicBezTo>
                    <a:pt x="132721" y="133556"/>
                    <a:pt x="132498" y="133408"/>
                    <a:pt x="132052" y="133110"/>
                  </a:cubicBezTo>
                  <a:cubicBezTo>
                    <a:pt x="131903" y="132812"/>
                    <a:pt x="131754" y="132440"/>
                    <a:pt x="131605" y="131994"/>
                  </a:cubicBezTo>
                  <a:cubicBezTo>
                    <a:pt x="131605" y="131547"/>
                    <a:pt x="131754" y="131026"/>
                    <a:pt x="132052" y="130431"/>
                  </a:cubicBezTo>
                  <a:cubicBezTo>
                    <a:pt x="134284" y="126561"/>
                    <a:pt x="135624" y="124403"/>
                    <a:pt x="136070" y="123957"/>
                  </a:cubicBezTo>
                  <a:cubicBezTo>
                    <a:pt x="136517" y="123362"/>
                    <a:pt x="136963" y="123064"/>
                    <a:pt x="137410" y="123064"/>
                  </a:cubicBezTo>
                  <a:close/>
                  <a:moveTo>
                    <a:pt x="7929" y="123064"/>
                  </a:moveTo>
                  <a:cubicBezTo>
                    <a:pt x="8078" y="122915"/>
                    <a:pt x="8376" y="122915"/>
                    <a:pt x="8822" y="123064"/>
                  </a:cubicBezTo>
                  <a:cubicBezTo>
                    <a:pt x="9269" y="123064"/>
                    <a:pt x="9715" y="123362"/>
                    <a:pt x="10162" y="123957"/>
                  </a:cubicBezTo>
                  <a:cubicBezTo>
                    <a:pt x="10608" y="124403"/>
                    <a:pt x="11947" y="126561"/>
                    <a:pt x="14180" y="130431"/>
                  </a:cubicBezTo>
                  <a:cubicBezTo>
                    <a:pt x="14478" y="131026"/>
                    <a:pt x="14626" y="131547"/>
                    <a:pt x="14626" y="131994"/>
                  </a:cubicBezTo>
                  <a:cubicBezTo>
                    <a:pt x="14329" y="132440"/>
                    <a:pt x="14105" y="132812"/>
                    <a:pt x="13957" y="133110"/>
                  </a:cubicBezTo>
                  <a:cubicBezTo>
                    <a:pt x="13659" y="133408"/>
                    <a:pt x="13510" y="133556"/>
                    <a:pt x="13510" y="133556"/>
                  </a:cubicBezTo>
                  <a:cubicBezTo>
                    <a:pt x="13510" y="134003"/>
                    <a:pt x="13361" y="134226"/>
                    <a:pt x="13064" y="134226"/>
                  </a:cubicBezTo>
                  <a:cubicBezTo>
                    <a:pt x="12766" y="134226"/>
                    <a:pt x="11650" y="133035"/>
                    <a:pt x="9715" y="130654"/>
                  </a:cubicBezTo>
                  <a:cubicBezTo>
                    <a:pt x="8524" y="128868"/>
                    <a:pt x="7557" y="126636"/>
                    <a:pt x="6813" y="123957"/>
                  </a:cubicBezTo>
                  <a:cubicBezTo>
                    <a:pt x="6813" y="123808"/>
                    <a:pt x="6962" y="123659"/>
                    <a:pt x="7259" y="123510"/>
                  </a:cubicBezTo>
                  <a:cubicBezTo>
                    <a:pt x="7408" y="123510"/>
                    <a:pt x="7631" y="123510"/>
                    <a:pt x="7929" y="123510"/>
                  </a:cubicBezTo>
                  <a:close/>
                  <a:moveTo>
                    <a:pt x="125578" y="80425"/>
                  </a:moveTo>
                  <a:cubicBezTo>
                    <a:pt x="127661" y="80127"/>
                    <a:pt x="129001" y="80350"/>
                    <a:pt x="129596" y="81094"/>
                  </a:cubicBezTo>
                  <a:lnTo>
                    <a:pt x="130936" y="82657"/>
                  </a:lnTo>
                  <a:cubicBezTo>
                    <a:pt x="132424" y="82062"/>
                    <a:pt x="133838" y="81913"/>
                    <a:pt x="135177" y="82211"/>
                  </a:cubicBezTo>
                  <a:cubicBezTo>
                    <a:pt x="136517" y="82657"/>
                    <a:pt x="137038" y="83699"/>
                    <a:pt x="136740" y="85336"/>
                  </a:cubicBezTo>
                  <a:cubicBezTo>
                    <a:pt x="131977" y="100814"/>
                    <a:pt x="125355" y="113613"/>
                    <a:pt x="116871" y="123734"/>
                  </a:cubicBezTo>
                  <a:cubicBezTo>
                    <a:pt x="106156" y="136831"/>
                    <a:pt x="99607" y="143379"/>
                    <a:pt x="97226" y="143379"/>
                  </a:cubicBezTo>
                  <a:cubicBezTo>
                    <a:pt x="95589" y="143379"/>
                    <a:pt x="94770" y="142263"/>
                    <a:pt x="94770" y="140030"/>
                  </a:cubicBezTo>
                  <a:cubicBezTo>
                    <a:pt x="94770" y="139286"/>
                    <a:pt x="93729" y="137947"/>
                    <a:pt x="91645" y="136012"/>
                  </a:cubicBezTo>
                  <a:cubicBezTo>
                    <a:pt x="90603" y="134970"/>
                    <a:pt x="90008" y="133408"/>
                    <a:pt x="89859" y="131324"/>
                  </a:cubicBezTo>
                  <a:cubicBezTo>
                    <a:pt x="89561" y="128347"/>
                    <a:pt x="90305" y="125371"/>
                    <a:pt x="92091" y="122394"/>
                  </a:cubicBezTo>
                  <a:cubicBezTo>
                    <a:pt x="106379" y="100070"/>
                    <a:pt x="114937" y="87568"/>
                    <a:pt x="117764" y="84890"/>
                  </a:cubicBezTo>
                  <a:cubicBezTo>
                    <a:pt x="120592" y="82211"/>
                    <a:pt x="123196" y="80722"/>
                    <a:pt x="125578" y="80425"/>
                  </a:cubicBezTo>
                  <a:close/>
                  <a:moveTo>
                    <a:pt x="22217" y="78416"/>
                  </a:moveTo>
                  <a:cubicBezTo>
                    <a:pt x="24747" y="78862"/>
                    <a:pt x="27351" y="80425"/>
                    <a:pt x="30030" y="83104"/>
                  </a:cubicBezTo>
                  <a:cubicBezTo>
                    <a:pt x="32858" y="85931"/>
                    <a:pt x="40597" y="98656"/>
                    <a:pt x="53247" y="121278"/>
                  </a:cubicBezTo>
                  <a:cubicBezTo>
                    <a:pt x="54884" y="124255"/>
                    <a:pt x="55554" y="127231"/>
                    <a:pt x="55256" y="130208"/>
                  </a:cubicBezTo>
                  <a:cubicBezTo>
                    <a:pt x="54959" y="132291"/>
                    <a:pt x="54215" y="133854"/>
                    <a:pt x="53024" y="134896"/>
                  </a:cubicBezTo>
                  <a:cubicBezTo>
                    <a:pt x="50940" y="136831"/>
                    <a:pt x="49899" y="138170"/>
                    <a:pt x="49899" y="138914"/>
                  </a:cubicBezTo>
                  <a:cubicBezTo>
                    <a:pt x="49750" y="141295"/>
                    <a:pt x="48857" y="142486"/>
                    <a:pt x="47220" y="142486"/>
                  </a:cubicBezTo>
                  <a:cubicBezTo>
                    <a:pt x="44838" y="142486"/>
                    <a:pt x="38588" y="135789"/>
                    <a:pt x="28467" y="122394"/>
                  </a:cubicBezTo>
                  <a:cubicBezTo>
                    <a:pt x="20728" y="111976"/>
                    <a:pt x="14924" y="98879"/>
                    <a:pt x="11055" y="83104"/>
                  </a:cubicBezTo>
                  <a:cubicBezTo>
                    <a:pt x="10906" y="81615"/>
                    <a:pt x="11501" y="80648"/>
                    <a:pt x="12840" y="80201"/>
                  </a:cubicBezTo>
                  <a:cubicBezTo>
                    <a:pt x="14180" y="79904"/>
                    <a:pt x="15594" y="80053"/>
                    <a:pt x="17082" y="80648"/>
                  </a:cubicBezTo>
                  <a:lnTo>
                    <a:pt x="17975" y="79085"/>
                  </a:lnTo>
                  <a:cubicBezTo>
                    <a:pt x="18868" y="78341"/>
                    <a:pt x="20282" y="78118"/>
                    <a:pt x="22217" y="78416"/>
                  </a:cubicBezTo>
                  <a:close/>
                  <a:moveTo>
                    <a:pt x="78027" y="58"/>
                  </a:moveTo>
                  <a:cubicBezTo>
                    <a:pt x="109430" y="1099"/>
                    <a:pt x="130340" y="15982"/>
                    <a:pt x="140758" y="44706"/>
                  </a:cubicBezTo>
                  <a:cubicBezTo>
                    <a:pt x="145818" y="59142"/>
                    <a:pt x="147753" y="73579"/>
                    <a:pt x="146563" y="88015"/>
                  </a:cubicBezTo>
                  <a:cubicBezTo>
                    <a:pt x="146265" y="90545"/>
                    <a:pt x="145744" y="92257"/>
                    <a:pt x="145000" y="93150"/>
                  </a:cubicBezTo>
                  <a:lnTo>
                    <a:pt x="143660" y="94266"/>
                  </a:lnTo>
                  <a:cubicBezTo>
                    <a:pt x="145744" y="105130"/>
                    <a:pt x="142693" y="115325"/>
                    <a:pt x="134507" y="124850"/>
                  </a:cubicBezTo>
                  <a:cubicBezTo>
                    <a:pt x="122750" y="138244"/>
                    <a:pt x="114490" y="145016"/>
                    <a:pt x="109728" y="145165"/>
                  </a:cubicBezTo>
                  <a:cubicBezTo>
                    <a:pt x="105560" y="145314"/>
                    <a:pt x="103402" y="145165"/>
                    <a:pt x="103254" y="144718"/>
                  </a:cubicBezTo>
                  <a:cubicBezTo>
                    <a:pt x="115755" y="131026"/>
                    <a:pt x="124238" y="120608"/>
                    <a:pt x="128703" y="113465"/>
                  </a:cubicBezTo>
                  <a:cubicBezTo>
                    <a:pt x="137186" y="98731"/>
                    <a:pt x="140907" y="88461"/>
                    <a:pt x="139865" y="82657"/>
                  </a:cubicBezTo>
                  <a:cubicBezTo>
                    <a:pt x="139865" y="82657"/>
                    <a:pt x="139865" y="81467"/>
                    <a:pt x="139865" y="79085"/>
                  </a:cubicBezTo>
                  <a:cubicBezTo>
                    <a:pt x="140163" y="76555"/>
                    <a:pt x="140088" y="74025"/>
                    <a:pt x="139642" y="71495"/>
                  </a:cubicBezTo>
                  <a:cubicBezTo>
                    <a:pt x="139047" y="63012"/>
                    <a:pt x="137335" y="55124"/>
                    <a:pt x="134507" y="47831"/>
                  </a:cubicBezTo>
                  <a:cubicBezTo>
                    <a:pt x="124982" y="25061"/>
                    <a:pt x="105635" y="13080"/>
                    <a:pt x="76464" y="11889"/>
                  </a:cubicBezTo>
                  <a:cubicBezTo>
                    <a:pt x="47443" y="10699"/>
                    <a:pt x="27128" y="22233"/>
                    <a:pt x="15519" y="46492"/>
                  </a:cubicBezTo>
                  <a:cubicBezTo>
                    <a:pt x="9864" y="58696"/>
                    <a:pt x="7111" y="71049"/>
                    <a:pt x="7259" y="83550"/>
                  </a:cubicBezTo>
                  <a:cubicBezTo>
                    <a:pt x="13361" y="101707"/>
                    <a:pt x="19761" y="115102"/>
                    <a:pt x="26458" y="123734"/>
                  </a:cubicBezTo>
                  <a:cubicBezTo>
                    <a:pt x="33453" y="132515"/>
                    <a:pt x="38588" y="138989"/>
                    <a:pt x="41862" y="143156"/>
                  </a:cubicBezTo>
                  <a:cubicBezTo>
                    <a:pt x="37844" y="145835"/>
                    <a:pt x="33676" y="145760"/>
                    <a:pt x="29360" y="142933"/>
                  </a:cubicBezTo>
                  <a:cubicBezTo>
                    <a:pt x="16859" y="134003"/>
                    <a:pt x="8599" y="123287"/>
                    <a:pt x="4580" y="110786"/>
                  </a:cubicBezTo>
                  <a:cubicBezTo>
                    <a:pt x="1604" y="100665"/>
                    <a:pt x="860" y="94787"/>
                    <a:pt x="2348" y="93150"/>
                  </a:cubicBezTo>
                  <a:cubicBezTo>
                    <a:pt x="1306" y="92108"/>
                    <a:pt x="637" y="89354"/>
                    <a:pt x="339" y="84890"/>
                  </a:cubicBezTo>
                  <a:cubicBezTo>
                    <a:pt x="-1149" y="71346"/>
                    <a:pt x="2274" y="56091"/>
                    <a:pt x="10608" y="39125"/>
                  </a:cubicBezTo>
                  <a:cubicBezTo>
                    <a:pt x="23705" y="12038"/>
                    <a:pt x="46178" y="-984"/>
                    <a:pt x="78027" y="58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5380D58-7CE7-471C-8B25-B7E971C11762}"/>
                </a:ext>
              </a:extLst>
            </p:cNvPr>
            <p:cNvGrpSpPr/>
            <p:nvPr/>
          </p:nvGrpSpPr>
          <p:grpSpPr>
            <a:xfrm>
              <a:off x="9526683" y="2504020"/>
              <a:ext cx="1721401" cy="297276"/>
              <a:chOff x="9526683" y="2682713"/>
              <a:chExt cx="1721401" cy="297276"/>
            </a:xfrm>
          </p:grpSpPr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8C0355EE-09AF-458E-9368-0DC699F3BC56}"/>
                  </a:ext>
                </a:extLst>
              </p:cNvPr>
              <p:cNvSpPr/>
              <p:nvPr/>
            </p:nvSpPr>
            <p:spPr bwMode="auto">
              <a:xfrm>
                <a:off x="9526683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5BBAF228-D304-49FF-8657-7EDF137DA5D5}"/>
                  </a:ext>
                </a:extLst>
              </p:cNvPr>
              <p:cNvSpPr/>
              <p:nvPr/>
            </p:nvSpPr>
            <p:spPr bwMode="auto">
              <a:xfrm>
                <a:off x="9703949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8196CC7B-C988-40C3-9E1E-12AA5BB0B19B}"/>
                  </a:ext>
                </a:extLst>
              </p:cNvPr>
              <p:cNvSpPr/>
              <p:nvPr/>
            </p:nvSpPr>
            <p:spPr bwMode="auto">
              <a:xfrm>
                <a:off x="9881215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76B24923-0170-4B91-92CC-1EA9B7BB72AF}"/>
                  </a:ext>
                </a:extLst>
              </p:cNvPr>
              <p:cNvSpPr/>
              <p:nvPr/>
            </p:nvSpPr>
            <p:spPr bwMode="auto">
              <a:xfrm>
                <a:off x="10058481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2944F08A-678C-4F16-A34F-9D14502A079C}"/>
                  </a:ext>
                </a:extLst>
              </p:cNvPr>
              <p:cNvSpPr/>
              <p:nvPr/>
            </p:nvSpPr>
            <p:spPr bwMode="auto">
              <a:xfrm>
                <a:off x="10235747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9CC9BCD1-EE0B-41A2-BEAD-D6A31E59A6D6}"/>
                  </a:ext>
                </a:extLst>
              </p:cNvPr>
              <p:cNvSpPr/>
              <p:nvPr/>
            </p:nvSpPr>
            <p:spPr bwMode="auto">
              <a:xfrm>
                <a:off x="10413013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0303BE52-7BBC-4E18-8A51-38FF14B7F299}"/>
                  </a:ext>
                </a:extLst>
              </p:cNvPr>
              <p:cNvSpPr/>
              <p:nvPr/>
            </p:nvSpPr>
            <p:spPr bwMode="auto">
              <a:xfrm>
                <a:off x="10590279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0B183DE9-CEB8-4E30-8640-8511DA7AEE02}"/>
                  </a:ext>
                </a:extLst>
              </p:cNvPr>
              <p:cNvSpPr/>
              <p:nvPr/>
            </p:nvSpPr>
            <p:spPr bwMode="auto">
              <a:xfrm>
                <a:off x="10767545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37269FA2-638F-4FCA-92E8-AD28C53C6F07}"/>
                  </a:ext>
                </a:extLst>
              </p:cNvPr>
              <p:cNvSpPr/>
              <p:nvPr/>
            </p:nvSpPr>
            <p:spPr bwMode="auto">
              <a:xfrm>
                <a:off x="10944811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2BD9DAF6-5E04-45B3-BE3A-A740F75739FE}"/>
                  </a:ext>
                </a:extLst>
              </p:cNvPr>
              <p:cNvSpPr/>
              <p:nvPr/>
            </p:nvSpPr>
            <p:spPr bwMode="auto">
              <a:xfrm>
                <a:off x="11122074" y="2682713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5253693-21FA-4962-A3B9-269A07B386FE}"/>
                </a:ext>
              </a:extLst>
            </p:cNvPr>
            <p:cNvGrpSpPr/>
            <p:nvPr/>
          </p:nvGrpSpPr>
          <p:grpSpPr>
            <a:xfrm>
              <a:off x="8382420" y="1692750"/>
              <a:ext cx="1944228" cy="619652"/>
              <a:chOff x="8229682" y="1692750"/>
              <a:chExt cx="1944228" cy="619652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68C7C82A-6D36-447F-916D-78A8B69BB164}"/>
                  </a:ext>
                </a:extLst>
              </p:cNvPr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anchor="ctr" anchorCtr="0" bIns="0" lIns="0" rIns="0" tIns="0" wrap="none">
                <a:normAutofit/>
              </a:bodyPr>
              <a:lstStyle/>
              <a:p>
                <a:pPr algn="r"/>
                <a:r>
                  <a:rPr altLang="en-US" b="1" lang="zh-CN" sz="11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2B204581-55FB-450F-9CCA-E889E5D4B20E}"/>
                  </a:ext>
                </a:extLst>
              </p:cNvPr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1ADF38C-0361-4024-8410-E61FE06CB504}"/>
              </a:ext>
            </a:extLst>
          </p:cNvPr>
          <p:cNvGrpSpPr/>
          <p:nvPr/>
        </p:nvGrpSpPr>
        <p:grpSpPr>
          <a:xfrm>
            <a:off x="8027890" y="4703892"/>
            <a:ext cx="2796447" cy="1030341"/>
            <a:chOff x="8443053" y="5024502"/>
            <a:chExt cx="2796447" cy="1030341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9B5F7C41-0199-4510-87A3-23428A49F51E}"/>
                </a:ext>
              </a:extLst>
            </p:cNvPr>
            <p:cNvSpPr/>
            <p:nvPr/>
          </p:nvSpPr>
          <p:spPr>
            <a:xfrm>
              <a:off x="10555698" y="5325443"/>
              <a:ext cx="683802" cy="650747"/>
            </a:xfrm>
            <a:custGeom>
              <a:rect b="b" l="l" r="r" t="t"/>
              <a:pathLst>
                <a:path h="108613" w="114130">
                  <a:moveTo>
                    <a:pt x="95409" y="60149"/>
                  </a:moveTo>
                  <a:lnTo>
                    <a:pt x="76199" y="67013"/>
                  </a:lnTo>
                  <a:lnTo>
                    <a:pt x="61334" y="82341"/>
                  </a:lnTo>
                  <a:lnTo>
                    <a:pt x="45554" y="62666"/>
                  </a:lnTo>
                  <a:lnTo>
                    <a:pt x="35034" y="87145"/>
                  </a:lnTo>
                  <a:lnTo>
                    <a:pt x="35034" y="96983"/>
                  </a:lnTo>
                  <a:lnTo>
                    <a:pt x="103643" y="96983"/>
                  </a:lnTo>
                  <a:lnTo>
                    <a:pt x="103643" y="78680"/>
                  </a:lnTo>
                  <a:close/>
                  <a:moveTo>
                    <a:pt x="27280" y="45548"/>
                  </a:moveTo>
                  <a:lnTo>
                    <a:pt x="109798" y="45548"/>
                  </a:lnTo>
                  <a:cubicBezTo>
                    <a:pt x="111076" y="45581"/>
                    <a:pt x="112111" y="46028"/>
                    <a:pt x="112904" y="46888"/>
                  </a:cubicBezTo>
                  <a:cubicBezTo>
                    <a:pt x="113698" y="47748"/>
                    <a:pt x="114106" y="48823"/>
                    <a:pt x="114130" y="50111"/>
                  </a:cubicBezTo>
                  <a:lnTo>
                    <a:pt x="114130" y="104052"/>
                  </a:lnTo>
                  <a:cubicBezTo>
                    <a:pt x="114106" y="105339"/>
                    <a:pt x="113698" y="106413"/>
                    <a:pt x="112904" y="107273"/>
                  </a:cubicBezTo>
                  <a:cubicBezTo>
                    <a:pt x="112111" y="108133"/>
                    <a:pt x="111076" y="108579"/>
                    <a:pt x="109798" y="108613"/>
                  </a:cubicBezTo>
                  <a:lnTo>
                    <a:pt x="27280" y="108613"/>
                  </a:lnTo>
                  <a:cubicBezTo>
                    <a:pt x="26002" y="108579"/>
                    <a:pt x="24966" y="108133"/>
                    <a:pt x="24173" y="107273"/>
                  </a:cubicBezTo>
                  <a:cubicBezTo>
                    <a:pt x="23379" y="106413"/>
                    <a:pt x="22971" y="105339"/>
                    <a:pt x="22947" y="104052"/>
                  </a:cubicBezTo>
                  <a:lnTo>
                    <a:pt x="22947" y="50111"/>
                  </a:lnTo>
                  <a:cubicBezTo>
                    <a:pt x="22971" y="48823"/>
                    <a:pt x="23379" y="47748"/>
                    <a:pt x="24173" y="46888"/>
                  </a:cubicBezTo>
                  <a:cubicBezTo>
                    <a:pt x="24966" y="46028"/>
                    <a:pt x="26002" y="45581"/>
                    <a:pt x="27280" y="45548"/>
                  </a:cubicBezTo>
                  <a:close/>
                  <a:moveTo>
                    <a:pt x="80544" y="285"/>
                  </a:moveTo>
                  <a:cubicBezTo>
                    <a:pt x="81731" y="-144"/>
                    <a:pt x="82845" y="-87"/>
                    <a:pt x="83889" y="456"/>
                  </a:cubicBezTo>
                  <a:cubicBezTo>
                    <a:pt x="84932" y="999"/>
                    <a:pt x="85647" y="1856"/>
                    <a:pt x="86033" y="3028"/>
                  </a:cubicBezTo>
                  <a:lnTo>
                    <a:pt x="97925" y="35261"/>
                  </a:lnTo>
                  <a:lnTo>
                    <a:pt x="86490" y="35261"/>
                  </a:lnTo>
                  <a:lnTo>
                    <a:pt x="72311" y="18116"/>
                  </a:lnTo>
                  <a:lnTo>
                    <a:pt x="47612" y="35261"/>
                  </a:lnTo>
                  <a:lnTo>
                    <a:pt x="27280" y="35261"/>
                  </a:lnTo>
                  <a:cubicBezTo>
                    <a:pt x="23075" y="35366"/>
                    <a:pt x="19611" y="36813"/>
                    <a:pt x="16888" y="39603"/>
                  </a:cubicBezTo>
                  <a:cubicBezTo>
                    <a:pt x="14165" y="42393"/>
                    <a:pt x="12755" y="45895"/>
                    <a:pt x="12660" y="50111"/>
                  </a:cubicBezTo>
                  <a:lnTo>
                    <a:pt x="12660" y="68385"/>
                  </a:lnTo>
                  <a:lnTo>
                    <a:pt x="315" y="34346"/>
                  </a:lnTo>
                  <a:cubicBezTo>
                    <a:pt x="-123" y="33151"/>
                    <a:pt x="-104" y="31998"/>
                    <a:pt x="373" y="30889"/>
                  </a:cubicBezTo>
                  <a:cubicBezTo>
                    <a:pt x="849" y="29779"/>
                    <a:pt x="1668" y="29026"/>
                    <a:pt x="2830" y="28631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8B371B6-0E58-4A2D-A9D7-1AE0751C9369}"/>
                </a:ext>
              </a:extLst>
            </p:cNvPr>
            <p:cNvGrpSpPr/>
            <p:nvPr/>
          </p:nvGrpSpPr>
          <p:grpSpPr>
            <a:xfrm>
              <a:off x="9415167" y="5024502"/>
              <a:ext cx="1721401" cy="297276"/>
              <a:chOff x="9516102" y="4846790"/>
              <a:chExt cx="1721401" cy="297276"/>
            </a:xfrm>
          </p:grpSpPr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20D50F4D-3B8F-450A-AAFC-28678935C5BE}"/>
                  </a:ext>
                </a:extLst>
              </p:cNvPr>
              <p:cNvSpPr/>
              <p:nvPr/>
            </p:nvSpPr>
            <p:spPr bwMode="auto">
              <a:xfrm>
                <a:off x="9516102" y="484679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C28D0555-661B-45AF-B224-929C65E9C61A}"/>
                  </a:ext>
                </a:extLst>
              </p:cNvPr>
              <p:cNvSpPr/>
              <p:nvPr/>
            </p:nvSpPr>
            <p:spPr bwMode="auto">
              <a:xfrm>
                <a:off x="9693368" y="484679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BFEC7C67-403F-414D-9BDA-B1DFED71AD18}"/>
                  </a:ext>
                </a:extLst>
              </p:cNvPr>
              <p:cNvSpPr/>
              <p:nvPr/>
            </p:nvSpPr>
            <p:spPr bwMode="auto">
              <a:xfrm>
                <a:off x="9870634" y="484679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BEB3507B-88A7-42FD-ADD1-5C605D243DE4}"/>
                  </a:ext>
                </a:extLst>
              </p:cNvPr>
              <p:cNvSpPr/>
              <p:nvPr/>
            </p:nvSpPr>
            <p:spPr bwMode="auto">
              <a:xfrm>
                <a:off x="10047900" y="484679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8170BFA9-7D2C-4400-B222-719661BC0186}"/>
                  </a:ext>
                </a:extLst>
              </p:cNvPr>
              <p:cNvSpPr/>
              <p:nvPr/>
            </p:nvSpPr>
            <p:spPr bwMode="auto">
              <a:xfrm>
                <a:off x="10225166" y="484679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B8D7384E-5F10-4812-9AC0-BF6E1D0D9F8C}"/>
                  </a:ext>
                </a:extLst>
              </p:cNvPr>
              <p:cNvSpPr/>
              <p:nvPr/>
            </p:nvSpPr>
            <p:spPr bwMode="auto">
              <a:xfrm>
                <a:off x="10402432" y="484679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BB3EED2D-425A-47B8-B4EC-29E21DD9380A}"/>
                  </a:ext>
                </a:extLst>
              </p:cNvPr>
              <p:cNvSpPr/>
              <p:nvPr/>
            </p:nvSpPr>
            <p:spPr bwMode="auto">
              <a:xfrm>
                <a:off x="10579698" y="484679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7AF94E01-76AC-4C86-9021-CC7156C3DF28}"/>
                  </a:ext>
                </a:extLst>
              </p:cNvPr>
              <p:cNvSpPr/>
              <p:nvPr/>
            </p:nvSpPr>
            <p:spPr bwMode="auto">
              <a:xfrm>
                <a:off x="10756964" y="484679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AE6210D6-B6BD-4A6F-8A67-7BADD11A4B6C}"/>
                  </a:ext>
                </a:extLst>
              </p:cNvPr>
              <p:cNvSpPr/>
              <p:nvPr/>
            </p:nvSpPr>
            <p:spPr bwMode="auto">
              <a:xfrm>
                <a:off x="10934230" y="484679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B8FF9D06-174E-4D02-8253-9B2ABEB6801F}"/>
                  </a:ext>
                </a:extLst>
              </p:cNvPr>
              <p:cNvSpPr/>
              <p:nvPr/>
            </p:nvSpPr>
            <p:spPr bwMode="auto">
              <a:xfrm>
                <a:off x="11111493" y="4846790"/>
                <a:ext cx="126010" cy="297276"/>
              </a:xfrm>
              <a:custGeom>
                <a:gdLst>
                  <a:gd fmla="*/ 370873 w 1290638" name="connsiteX0"/>
                  <a:gd fmla="*/ 598487 h 3044825" name="connsiteY0"/>
                  <a:gd fmla="*/ 519222 w 1290638" name="connsiteX1"/>
                  <a:gd fmla="*/ 598487 h 3044825" name="connsiteY1"/>
                  <a:gd fmla="*/ 548892 w 1290638" name="connsiteX2"/>
                  <a:gd fmla="*/ 598487 h 3044825" name="connsiteY2"/>
                  <a:gd fmla="*/ 919765 w 1290638" name="connsiteX3"/>
                  <a:gd fmla="*/ 598487 h 3044825" name="connsiteY3"/>
                  <a:gd fmla="*/ 1290638 w 1290638" name="connsiteX4"/>
                  <a:gd fmla="*/ 962526 h 3044825" name="connsiteY4"/>
                  <a:gd fmla="*/ 1290638 w 1290638" name="connsiteX5"/>
                  <a:gd fmla="*/ 1661479 h 3044825" name="connsiteY5"/>
                  <a:gd fmla="*/ 1171959 w 1290638" name="connsiteX6"/>
                  <a:gd fmla="*/ 1777972 h 3044825" name="connsiteY6"/>
                  <a:gd fmla="*/ 1053279 w 1290638" name="connsiteX7"/>
                  <a:gd fmla="*/ 1661479 h 3044825" name="connsiteY7"/>
                  <a:gd fmla="*/ 1053279 w 1290638" name="connsiteX8"/>
                  <a:gd fmla="*/ 1253756 h 3044825" name="connsiteY8"/>
                  <a:gd fmla="*/ 1053279 w 1290638" name="connsiteX9"/>
                  <a:gd fmla="*/ 1006210 h 3044825" name="connsiteY9"/>
                  <a:gd fmla="*/ 993940 w 1290638" name="connsiteX10"/>
                  <a:gd fmla="*/ 1006210 h 3044825" name="connsiteY10"/>
                  <a:gd fmla="*/ 993940 w 1290638" name="connsiteX11"/>
                  <a:gd fmla="*/ 1268318 h 3044825" name="connsiteY11"/>
                  <a:gd fmla="*/ 993940 w 1290638" name="connsiteX12"/>
                  <a:gd fmla="*/ 1719725 h 3044825" name="connsiteY12"/>
                  <a:gd fmla="*/ 993940 w 1290638" name="connsiteX13"/>
                  <a:gd fmla="*/ 1777972 h 3044825" name="connsiteY13"/>
                  <a:gd fmla="*/ 993940 w 1290638" name="connsiteX14"/>
                  <a:gd fmla="*/ 2884648 h 3044825" name="connsiteY14"/>
                  <a:gd fmla="*/ 830756 w 1290638" name="connsiteX15"/>
                  <a:gd fmla="*/ 3044825 h 3044825" name="connsiteY15"/>
                  <a:gd fmla="*/ 667572 w 1290638" name="connsiteX16"/>
                  <a:gd fmla="*/ 2884648 h 3044825" name="connsiteY16"/>
                  <a:gd fmla="*/ 667572 w 1290638" name="connsiteX17"/>
                  <a:gd fmla="*/ 1777972 h 3044825" name="connsiteY17"/>
                  <a:gd fmla="*/ 608232 w 1290638" name="connsiteX18"/>
                  <a:gd fmla="*/ 1777972 h 3044825" name="connsiteY18"/>
                  <a:gd fmla="*/ 608232 w 1290638" name="connsiteX19"/>
                  <a:gd fmla="*/ 2884648 h 3044825" name="connsiteY19"/>
                  <a:gd fmla="*/ 459883 w 1290638" name="connsiteX20"/>
                  <a:gd fmla="*/ 3044825 h 3044825" name="connsiteY20"/>
                  <a:gd fmla="*/ 296698 w 1290638" name="connsiteX21"/>
                  <a:gd fmla="*/ 2884648 h 3044825" name="connsiteY21"/>
                  <a:gd fmla="*/ 296698 w 1290638" name="connsiteX22"/>
                  <a:gd fmla="*/ 1777972 h 3044825" name="connsiteY22"/>
                  <a:gd fmla="*/ 296698 w 1290638" name="connsiteX23"/>
                  <a:gd fmla="*/ 1719725 h 3044825" name="connsiteY23"/>
                  <a:gd fmla="*/ 296698 w 1290638" name="connsiteX24"/>
                  <a:gd fmla="*/ 1268318 h 3044825" name="connsiteY24"/>
                  <a:gd fmla="*/ 296698 w 1290638" name="connsiteX25"/>
                  <a:gd fmla="*/ 1006210 h 3044825" name="connsiteY25"/>
                  <a:gd fmla="*/ 237358 w 1290638" name="connsiteX26"/>
                  <a:gd fmla="*/ 1006210 h 3044825" name="connsiteY26"/>
                  <a:gd fmla="*/ 237358 w 1290638" name="connsiteX27"/>
                  <a:gd fmla="*/ 1253756 h 3044825" name="connsiteY27"/>
                  <a:gd fmla="*/ 237358 w 1290638" name="connsiteX28"/>
                  <a:gd fmla="*/ 1661479 h 3044825" name="connsiteY28"/>
                  <a:gd fmla="*/ 118679 w 1290638" name="connsiteX29"/>
                  <a:gd fmla="*/ 1777972 h 3044825" name="connsiteY29"/>
                  <a:gd fmla="*/ 0 w 1290638" name="connsiteX30"/>
                  <a:gd fmla="*/ 1661479 h 3044825" name="connsiteY30"/>
                  <a:gd fmla="*/ 0 w 1290638" name="connsiteX31"/>
                  <a:gd fmla="*/ 962526 h 3044825" name="connsiteY31"/>
                  <a:gd fmla="*/ 370873 w 1290638" name="connsiteX32"/>
                  <a:gd fmla="*/ 598487 h 3044825" name="connsiteY32"/>
                  <a:gd fmla="*/ 646113 w 1290638" name="connsiteX33"/>
                  <a:gd fmla="*/ 0 h 3044825" name="connsiteY33"/>
                  <a:gd fmla="*/ 920751 w 1290638" name="connsiteX34"/>
                  <a:gd fmla="*/ 269875 h 3044825" name="connsiteY34"/>
                  <a:gd fmla="*/ 646113 w 1290638" name="connsiteX35"/>
                  <a:gd fmla="*/ 539750 h 3044825" name="connsiteY35"/>
                  <a:gd fmla="*/ 371475 w 1290638" name="connsiteX36"/>
                  <a:gd fmla="*/ 269875 h 3044825" name="connsiteY36"/>
                  <a:gd fmla="*/ 646113 w 1290638" name="connsiteX37"/>
                  <a:gd fmla="*/ 0 h 3044825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3044825" w="1290638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38431E4-E0D5-432E-9DD5-9C1F5EDB3EEF}"/>
                </a:ext>
              </a:extLst>
            </p:cNvPr>
            <p:cNvGrpSpPr/>
            <p:nvPr/>
          </p:nvGrpSpPr>
          <p:grpSpPr>
            <a:xfrm>
              <a:off x="8443053" y="5435191"/>
              <a:ext cx="1944228" cy="619652"/>
              <a:chOff x="8229682" y="1692750"/>
              <a:chExt cx="1944228" cy="619652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C534C54C-25D1-45DD-B7D5-32B9BCF38918}"/>
                  </a:ext>
                </a:extLst>
              </p:cNvPr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anchor="ctr" anchorCtr="0" bIns="0" lIns="0" rIns="0" tIns="0" wrap="none">
                <a:normAutofit/>
              </a:bodyPr>
              <a:lstStyle/>
              <a:p>
                <a:pPr algn="r"/>
                <a:r>
                  <a:rPr altLang="en-US" b="1" lang="zh-CN" sz="11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A4455D09-1E7F-43E5-9F77-A4DDDFA3F231}"/>
                  </a:ext>
                </a:extLst>
              </p:cNvPr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83" name="Title 6">
            <a:extLst>
              <a:ext uri="{FF2B5EF4-FFF2-40B4-BE49-F238E27FC236}">
                <a16:creationId xmlns:a16="http://schemas.microsoft.com/office/drawing/2014/main" id="{F9A266E2-5AA5-49DE-AFBA-7F70487D7D08}"/>
              </a:ext>
            </a:extLst>
          </p:cNvPr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853AE65F-AED5-45F8-B1C3-FC3988A0922D}"/>
              </a:ext>
            </a:extLst>
          </p:cNvPr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40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</a:p>
        </p:txBody>
      </p:sp>
    </p:spTree>
    <p:extLst>
      <p:ext uri="{BB962C8B-B14F-4D97-AF65-F5344CB8AC3E}">
        <p14:creationId val="3660674296"/>
      </p:ext>
    </p:extLst>
  </p:cSld>
  <p:clrMapOvr>
    <a:masterClrMapping/>
  </p:clrMapOvr>
  <mc:AlternateContent>
    <mc:Choice Requires="p14">
      <p:transition p14:dur="300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83"/>
      <p:bldP grpId="0" spid="8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A_MH_Number_2"/>
          <p:cNvSpPr/>
          <p:nvPr>
            <p:custDataLst>
              <p:tags r:id="rId3"/>
            </p:custDataLst>
          </p:nvPr>
        </p:nvSpPr>
        <p:spPr>
          <a:xfrm>
            <a:off x="5079423" y="2891338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b="1" lang="en-US" sz="2800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9" name="PA_MH_Entry_2"/>
          <p:cNvSpPr/>
          <p:nvPr>
            <p:custDataLst>
              <p:tags r:id="rId4"/>
            </p:custDataLst>
          </p:nvPr>
        </p:nvSpPr>
        <p:spPr>
          <a:xfrm>
            <a:off x="5754180" y="2745048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/>
          <p:cNvSpPr/>
          <p:nvPr>
            <p:custDataLst>
              <p:tags r:id="rId5"/>
            </p:custDataLst>
          </p:nvPr>
        </p:nvSpPr>
        <p:spPr>
          <a:xfrm>
            <a:off x="5079423" y="3915873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0" name="PA_MH_Entry_3"/>
          <p:cNvSpPr/>
          <p:nvPr>
            <p:custDataLst>
              <p:tags r:id="rId6"/>
            </p:custDataLst>
          </p:nvPr>
        </p:nvSpPr>
        <p:spPr>
          <a:xfrm>
            <a:off x="5754180" y="3770299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7"/>
            </p:custDataLst>
          </p:nvPr>
        </p:nvSpPr>
        <p:spPr>
          <a:xfrm>
            <a:off x="5079423" y="4940408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41" name="PA_MH_Entry_4"/>
          <p:cNvSpPr/>
          <p:nvPr>
            <p:custDataLst>
              <p:tags r:id="rId8"/>
            </p:custDataLst>
          </p:nvPr>
        </p:nvSpPr>
        <p:spPr>
          <a:xfrm>
            <a:off x="5754180" y="4795550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action="ppaction://hlinksldjump" r:id="rId10"/>
          </p:cNvPr>
          <p:cNvSpPr/>
          <p:nvPr>
            <p:custDataLst>
              <p:tags r:id="rId9"/>
            </p:custDataLst>
          </p:nvPr>
        </p:nvSpPr>
        <p:spPr>
          <a:xfrm>
            <a:off x="5079423" y="1866803"/>
            <a:ext cx="573158" cy="496368"/>
          </a:xfrm>
          <a:custGeom>
            <a:gdLst>
              <a:gd fmla="*/ 93305 w 373220" name="connsiteX0"/>
              <a:gd fmla="*/ 0 h 323217" name="connsiteY0"/>
              <a:gd fmla="*/ 279915 w 373220" name="connsiteX1"/>
              <a:gd fmla="*/ 0 h 323217" name="connsiteY1"/>
              <a:gd fmla="*/ 373220 w 373220" name="connsiteX2"/>
              <a:gd fmla="*/ 161609 h 323217" name="connsiteY2"/>
              <a:gd fmla="*/ 279915 w 373220" name="connsiteX3"/>
              <a:gd fmla="*/ 323217 h 323217" name="connsiteY3"/>
              <a:gd fmla="*/ 93306 w 373220" name="connsiteX4"/>
              <a:gd fmla="*/ 323216 h 323217" name="connsiteY4"/>
              <a:gd fmla="*/ 0 w 373220" name="connsiteX5"/>
              <a:gd fmla="*/ 161608 h 323217" name="connsiteY5"/>
              <a:gd fmla="*/ 93305 w 373220" name="connsiteX6"/>
              <a:gd fmla="*/ 0 h 32321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23217" w="373220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 wrap="square">
            <a:noAutofit/>
          </a:bodyPr>
          <a:lstStyle/>
          <a:p>
            <a:pPr algn="ctr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8" name="PA_MH_Entry_1">
            <a:hlinkClick action="ppaction://hlinksldjump" r:id="rId10"/>
          </p:cNvPr>
          <p:cNvSpPr/>
          <p:nvPr>
            <p:custDataLst>
              <p:tags r:id="rId11"/>
            </p:custDataLst>
          </p:nvPr>
        </p:nvSpPr>
        <p:spPr>
          <a:xfrm>
            <a:off x="5754180" y="1719797"/>
            <a:ext cx="4698999" cy="661117"/>
          </a:xfrm>
          <a:custGeom>
            <a:gdLst>
              <a:gd fmla="*/ 0 w 2520280" name="connsiteX0"/>
              <a:gd fmla="*/ 1872208 h 1872208" name="connsiteY0"/>
              <a:gd fmla="*/ 2520280 w 2520280" name="connsiteX1"/>
              <a:gd fmla="*/ 1872208 h 1872208" name="connsiteY1"/>
              <a:gd fmla="*/ 0 w 2520280" name="connsiteX2"/>
              <a:gd fmla="*/ 1872208 h 1872208" name="connsiteY2"/>
              <a:gd fmla="*/ 0 w 2520280" name="connsiteX3"/>
              <a:gd fmla="*/ 0 h 1872208" name="connsiteY3"/>
              <a:gd fmla="*/ 916 w 2520280" name="connsiteX4"/>
              <a:gd fmla="*/ 0 h 1872208" name="connsiteY4"/>
              <a:gd fmla="*/ 0 w 2520280" name="connsiteX5"/>
              <a:gd fmla="*/ 0 h 1872208" name="connsiteY5"/>
              <a:gd fmla="*/ 0 w 2520280" name="connsiteX6"/>
              <a:gd fmla="*/ 0 h 1872208" name="connsiteY6"/>
              <a:gd fmla="*/ 0 w 2520280" name="connsiteX7"/>
              <a:gd fmla="*/ 0 h 1872208" name="connsiteY7"/>
              <a:gd fmla="*/ 0 w 2520280" name="connsiteX8"/>
              <a:gd fmla="*/ 0 h 18722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cap="sq" w="12700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2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algn="ctr" cap="flat" cmpd="sng" w="12700">
            <a:noFill/>
            <a:prstDash val="solid"/>
            <a:miter lim="800000"/>
          </a:ln>
          <a:effectLst/>
        </p:spPr>
        <p:txBody>
          <a:bodyPr anchor="ctr" bIns="180000">
            <a:noAutofit/>
          </a:bodyPr>
          <a:lstStyle/>
          <a:p>
            <a:pPr algn="ctr">
              <a:defRPr/>
            </a:pPr>
            <a:r>
              <a:rPr altLang="en-US" b="1" kern="0" lang="zh-CN" sz="880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3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algn="ctr" cap="flat" cmpd="sng" w="12700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altLang="en-US" b="1" kern="0" lang="zh-CN" sz="540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4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anchor="ctr" anchorCtr="0" vert="horz" wrap="none">
            <a:noAutofit/>
          </a:bodyPr>
          <a:lstStyle/>
          <a:p>
            <a:pPr>
              <a:defRPr/>
            </a:pPr>
            <a:r>
              <a:rPr altLang="zh-CN" kern="0" lang="en-US" spc="500" sz="400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</a:p>
        </p:txBody>
      </p:sp>
    </p:spTree>
    <p:custDataLst>
      <p:tags r:id="rId15"/>
    </p:custDataLst>
    <p:extLst>
      <p:ext uri="{BB962C8B-B14F-4D97-AF65-F5344CB8AC3E}">
        <p14:creationId val="2825024453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39"/>
      <p:bldP grpId="0" spid="17"/>
      <p:bldP grpId="0" spid="40"/>
      <p:bldP grpId="0" spid="19"/>
      <p:bldP grpId="0" spid="41"/>
      <p:bldP grpId="0" spid="2"/>
      <p:bldP grpId="0" spid="48"/>
      <p:bldP grpId="0" spid="21"/>
      <p:bldP grpId="0" spid="22"/>
      <p:bldP grpId="0" spid="23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ID" val="545813"/>
  <p:tag name="MH" val="20170622160717"/>
  <p:tag name="MH_LIBRARY" val="CONTENTS"/>
  <p:tag name="MH_ORDER" val="1"/>
  <p:tag name="MH_TYPE" val="NUMBER"/>
  <p:tag name="PA" val="v3.2.0"/>
</p:tagLst>
</file>

<file path=ppt/tags/tag11.xml><?xml version="1.0" encoding="utf-8"?>
<p:tagLst xmlns:p="http://schemas.openxmlformats.org/presentationml/2006/main">
  <p:tag name="ID" val="545813"/>
  <p:tag name="MH" val="20170622160717"/>
  <p:tag name="MH_LIBRARY" val="CONTENTS"/>
  <p:tag name="MH_ORDER" val="1"/>
  <p:tag name="MH_TYPE" val="ENTRY"/>
  <p:tag name="PA" val="v3.2.0"/>
</p:tagLst>
</file>

<file path=ppt/tags/tag12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13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14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15.xml><?xml version="1.0" encoding="utf-8"?>
<p:tagLst xmlns:p="http://schemas.openxmlformats.org/presentationml/2006/main">
  <p:tag name="ID" val="545813"/>
  <p:tag name="MH" val="20170622160717"/>
  <p:tag name="MH_AUTOCOLOR" val="TRUE"/>
  <p:tag name="MH_LIBRARY" val="CONTENTS"/>
  <p:tag name="MH_TYPE" val="CONTENTS"/>
</p:tagLst>
</file>

<file path=ppt/tags/tag16.xml><?xml version="1.0" encoding="utf-8"?>
<p:tagLst xmlns:p="http://schemas.openxmlformats.org/presentationml/2006/main">
  <p:tag name="ID" val="545813"/>
  <p:tag name="MH" val="20170622160717"/>
  <p:tag name="MH_LIBRARY" val="CONTENTS"/>
  <p:tag name="MH_ORDER" val="2"/>
  <p:tag name="MH_TYPE" val="NUMBER"/>
  <p:tag name="PA" val="v3.2.0"/>
</p:tagLst>
</file>

<file path=ppt/tags/tag17.xml><?xml version="1.0" encoding="utf-8"?>
<p:tagLst xmlns:p="http://schemas.openxmlformats.org/presentationml/2006/main">
  <p:tag name="ID" val="545813"/>
  <p:tag name="MH" val="20170622160717"/>
  <p:tag name="MH_LIBRARY" val="CONTENTS"/>
  <p:tag name="MH_ORDER" val="2"/>
  <p:tag name="MH_TYPE" val="ENTRY"/>
  <p:tag name="PA" val="v3.2.0"/>
</p:tagLst>
</file>

<file path=ppt/tags/tag18.xml><?xml version="1.0" encoding="utf-8"?>
<p:tagLst xmlns:p="http://schemas.openxmlformats.org/presentationml/2006/main">
  <p:tag name="ID" val="545813"/>
  <p:tag name="MH" val="20170622160717"/>
  <p:tag name="MH_LIBRARY" val="CONTENTS"/>
  <p:tag name="MH_ORDER" val="3"/>
  <p:tag name="MH_TYPE" val="NUMBER"/>
  <p:tag name="PA" val="v3.2.0"/>
</p:tagLst>
</file>

<file path=ppt/tags/tag19.xml><?xml version="1.0" encoding="utf-8"?>
<p:tagLst xmlns:p="http://schemas.openxmlformats.org/presentationml/2006/main">
  <p:tag name="ID" val="545813"/>
  <p:tag name="MH" val="20170622160717"/>
  <p:tag name="MH_LIBRARY" val="CONTENTS"/>
  <p:tag name="MH_ORDER" val="3"/>
  <p:tag name="MH_TYPE" val="ENTRY"/>
  <p:tag name="PA" val="v3.2.0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ID" val="545813"/>
  <p:tag name="MH" val="20170622160717"/>
  <p:tag name="MH_LIBRARY" val="CONTENTS"/>
  <p:tag name="MH_ORDER" val="4"/>
  <p:tag name="MH_TYPE" val="NUMBER"/>
  <p:tag name="PA" val="v3.2.0"/>
</p:tagLst>
</file>

<file path=ppt/tags/tag21.xml><?xml version="1.0" encoding="utf-8"?>
<p:tagLst xmlns:p="http://schemas.openxmlformats.org/presentationml/2006/main">
  <p:tag name="ID" val="545813"/>
  <p:tag name="MH" val="20170622160717"/>
  <p:tag name="MH_LIBRARY" val="CONTENTS"/>
  <p:tag name="MH_ORDER" val="4"/>
  <p:tag name="MH_TYPE" val="ENTRY"/>
  <p:tag name="PA" val="v3.2.0"/>
</p:tagLst>
</file>

<file path=ppt/tags/tag22.xml><?xml version="1.0" encoding="utf-8"?>
<p:tagLst xmlns:p="http://schemas.openxmlformats.org/presentationml/2006/main">
  <p:tag name="ID" val="545813"/>
  <p:tag name="MH" val="20170622160717"/>
  <p:tag name="MH_LIBRARY" val="CONTENTS"/>
  <p:tag name="MH_ORDER" val="1"/>
  <p:tag name="MH_TYPE" val="NUMBER"/>
  <p:tag name="PA" val="v3.2.0"/>
</p:tagLst>
</file>

<file path=ppt/tags/tag23.xml><?xml version="1.0" encoding="utf-8"?>
<p:tagLst xmlns:p="http://schemas.openxmlformats.org/presentationml/2006/main">
  <p:tag name="ID" val="545813"/>
  <p:tag name="MH" val="20170622160717"/>
  <p:tag name="MH_LIBRARY" val="CONTENTS"/>
  <p:tag name="MH_ORDER" val="1"/>
  <p:tag name="MH_TYPE" val="ENTRY"/>
  <p:tag name="PA" val="v3.2.0"/>
</p:tagLst>
</file>

<file path=ppt/tags/tag24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25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26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27.xml><?xml version="1.0" encoding="utf-8"?>
<p:tagLst xmlns:p="http://schemas.openxmlformats.org/presentationml/2006/main">
  <p:tag name="ID" val="545813"/>
  <p:tag name="MH" val="20170622160717"/>
  <p:tag name="MH_AUTOCOLOR" val="TRUE"/>
  <p:tag name="MH_LIBRARY" val="CONTENTS"/>
  <p:tag name="MH_TYPE" val="CONTENTS_SECTION"/>
</p:tagLst>
</file>

<file path=ppt/tags/tag28.xml><?xml version="1.0" encoding="utf-8"?>
<p:tagLst xmlns:p="http://schemas.openxmlformats.org/presentationml/2006/main">
  <p:tag name="ID" val="545813"/>
  <p:tag name="MH" val="20170622160717"/>
  <p:tag name="MH_LIBRARY" val="CONTENTS"/>
  <p:tag name="MH_ORDER" val="2"/>
  <p:tag name="MH_TYPE" val="NUMBER"/>
  <p:tag name="PA" val="v3.2.0"/>
</p:tagLst>
</file>

<file path=ppt/tags/tag29.xml><?xml version="1.0" encoding="utf-8"?>
<p:tagLst xmlns:p="http://schemas.openxmlformats.org/presentationml/2006/main">
  <p:tag name="ID" val="545813"/>
  <p:tag name="MH" val="20170622160717"/>
  <p:tag name="MH_LIBRARY" val="CONTENTS"/>
  <p:tag name="MH_ORDER" val="2"/>
  <p:tag name="MH_TYPE" val="ENTRY"/>
  <p:tag name="PA" val="v3.2.0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ID" val="545813"/>
  <p:tag name="MH" val="20170622160717"/>
  <p:tag name="MH_LIBRARY" val="CONTENTS"/>
  <p:tag name="MH_ORDER" val="3"/>
  <p:tag name="MH_TYPE" val="NUMBER"/>
  <p:tag name="PA" val="v3.2.0"/>
</p:tagLst>
</file>

<file path=ppt/tags/tag31.xml><?xml version="1.0" encoding="utf-8"?>
<p:tagLst xmlns:p="http://schemas.openxmlformats.org/presentationml/2006/main">
  <p:tag name="ID" val="545813"/>
  <p:tag name="MH" val="20170622160717"/>
  <p:tag name="MH_LIBRARY" val="CONTENTS"/>
  <p:tag name="MH_ORDER" val="3"/>
  <p:tag name="MH_TYPE" val="ENTRY"/>
  <p:tag name="PA" val="v3.2.0"/>
</p:tagLst>
</file>

<file path=ppt/tags/tag32.xml><?xml version="1.0" encoding="utf-8"?>
<p:tagLst xmlns:p="http://schemas.openxmlformats.org/presentationml/2006/main">
  <p:tag name="ID" val="545813"/>
  <p:tag name="MH" val="20170622160717"/>
  <p:tag name="MH_LIBRARY" val="CONTENTS"/>
  <p:tag name="MH_ORDER" val="4"/>
  <p:tag name="MH_TYPE" val="NUMBER"/>
  <p:tag name="PA" val="v3.2.0"/>
</p:tagLst>
</file>

<file path=ppt/tags/tag33.xml><?xml version="1.0" encoding="utf-8"?>
<p:tagLst xmlns:p="http://schemas.openxmlformats.org/presentationml/2006/main">
  <p:tag name="ID" val="545813"/>
  <p:tag name="MH" val="20170622160717"/>
  <p:tag name="MH_LIBRARY" val="CONTENTS"/>
  <p:tag name="MH_ORDER" val="4"/>
  <p:tag name="MH_TYPE" val="ENTRY"/>
  <p:tag name="PA" val="v3.2.0"/>
</p:tagLst>
</file>

<file path=ppt/tags/tag34.xml><?xml version="1.0" encoding="utf-8"?>
<p:tagLst xmlns:p="http://schemas.openxmlformats.org/presentationml/2006/main">
  <p:tag name="ID" val="545813"/>
  <p:tag name="MH" val="20170622160717"/>
  <p:tag name="MH_LIBRARY" val="CONTENTS"/>
  <p:tag name="MH_ORDER" val="1"/>
  <p:tag name="MH_TYPE" val="NUMBER"/>
  <p:tag name="PA" val="v3.2.0"/>
</p:tagLst>
</file>

<file path=ppt/tags/tag35.xml><?xml version="1.0" encoding="utf-8"?>
<p:tagLst xmlns:p="http://schemas.openxmlformats.org/presentationml/2006/main">
  <p:tag name="ID" val="545813"/>
  <p:tag name="MH" val="20170622160717"/>
  <p:tag name="MH_LIBRARY" val="CONTENTS"/>
  <p:tag name="MH_ORDER" val="1"/>
  <p:tag name="MH_TYPE" val="ENTRY"/>
  <p:tag name="PA" val="v3.2.0"/>
</p:tagLst>
</file>

<file path=ppt/tags/tag36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37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38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39.xml><?xml version="1.0" encoding="utf-8"?>
<p:tagLst xmlns:p="http://schemas.openxmlformats.org/presentationml/2006/main">
  <p:tag name="ID" val="545813"/>
  <p:tag name="MH" val="20170622160717"/>
  <p:tag name="MH_AUTOCOLOR" val="TRUE"/>
  <p:tag name="MH_LIBRARY" val="CONTENTS"/>
  <p:tag name="MH_TYPE" val="CONTENTS_SECTION"/>
</p:tagLst>
</file>

<file path=ppt/tags/tag4.xml><?xml version="1.0" encoding="utf-8"?>
<p:tagLst xmlns:p="http://schemas.openxmlformats.org/presentationml/2006/main">
  <p:tag name="ID" val="545813"/>
  <p:tag name="MH" val="20170622160717"/>
  <p:tag name="MH_LIBRARY" val="CONTENTS"/>
  <p:tag name="MH_ORDER" val="2"/>
  <p:tag name="MH_TYPE" val="NUMBER"/>
  <p:tag name="PA" val="v3.2.0"/>
</p:tagLst>
</file>

<file path=ppt/tags/tag40.xml><?xml version="1.0" encoding="utf-8"?>
<p:tagLst xmlns:p="http://schemas.openxmlformats.org/presentationml/2006/main">
  <p:tag name="ID" val="545813"/>
  <p:tag name="MH" val="20170622160717"/>
  <p:tag name="MH_LIBRARY" val="CONTENTS"/>
  <p:tag name="MH_ORDER" val="2"/>
  <p:tag name="MH_TYPE" val="NUMBER"/>
  <p:tag name="PA" val="v3.2.0"/>
</p:tagLst>
</file>

<file path=ppt/tags/tag41.xml><?xml version="1.0" encoding="utf-8"?>
<p:tagLst xmlns:p="http://schemas.openxmlformats.org/presentationml/2006/main">
  <p:tag name="ID" val="545813"/>
  <p:tag name="MH" val="20170622160717"/>
  <p:tag name="MH_LIBRARY" val="CONTENTS"/>
  <p:tag name="MH_ORDER" val="2"/>
  <p:tag name="MH_TYPE" val="ENTRY"/>
  <p:tag name="PA" val="v3.2.0"/>
</p:tagLst>
</file>

<file path=ppt/tags/tag42.xml><?xml version="1.0" encoding="utf-8"?>
<p:tagLst xmlns:p="http://schemas.openxmlformats.org/presentationml/2006/main">
  <p:tag name="ID" val="545813"/>
  <p:tag name="MH" val="20170622160717"/>
  <p:tag name="MH_LIBRARY" val="CONTENTS"/>
  <p:tag name="MH_ORDER" val="3"/>
  <p:tag name="MH_TYPE" val="NUMBER"/>
  <p:tag name="PA" val="v3.2.0"/>
</p:tagLst>
</file>

<file path=ppt/tags/tag43.xml><?xml version="1.0" encoding="utf-8"?>
<p:tagLst xmlns:p="http://schemas.openxmlformats.org/presentationml/2006/main">
  <p:tag name="ID" val="545813"/>
  <p:tag name="MH" val="20170622160717"/>
  <p:tag name="MH_LIBRARY" val="CONTENTS"/>
  <p:tag name="MH_ORDER" val="3"/>
  <p:tag name="MH_TYPE" val="ENTRY"/>
  <p:tag name="PA" val="v3.2.0"/>
</p:tagLst>
</file>

<file path=ppt/tags/tag44.xml><?xml version="1.0" encoding="utf-8"?>
<p:tagLst xmlns:p="http://schemas.openxmlformats.org/presentationml/2006/main">
  <p:tag name="ID" val="545813"/>
  <p:tag name="MH" val="20170622160717"/>
  <p:tag name="MH_LIBRARY" val="CONTENTS"/>
  <p:tag name="MH_ORDER" val="4"/>
  <p:tag name="MH_TYPE" val="NUMBER"/>
  <p:tag name="PA" val="v3.2.0"/>
</p:tagLst>
</file>

<file path=ppt/tags/tag45.xml><?xml version="1.0" encoding="utf-8"?>
<p:tagLst xmlns:p="http://schemas.openxmlformats.org/presentationml/2006/main">
  <p:tag name="ID" val="545813"/>
  <p:tag name="MH" val="20170622160717"/>
  <p:tag name="MH_LIBRARY" val="CONTENTS"/>
  <p:tag name="MH_ORDER" val="4"/>
  <p:tag name="MH_TYPE" val="ENTRY"/>
  <p:tag name="PA" val="v3.2.0"/>
</p:tagLst>
</file>

<file path=ppt/tags/tag46.xml><?xml version="1.0" encoding="utf-8"?>
<p:tagLst xmlns:p="http://schemas.openxmlformats.org/presentationml/2006/main">
  <p:tag name="ID" val="545813"/>
  <p:tag name="MH" val="20170622160717"/>
  <p:tag name="MH_LIBRARY" val="CONTENTS"/>
  <p:tag name="MH_ORDER" val="1"/>
  <p:tag name="MH_TYPE" val="NUMBER"/>
  <p:tag name="PA" val="v3.2.0"/>
</p:tagLst>
</file>

<file path=ppt/tags/tag47.xml><?xml version="1.0" encoding="utf-8"?>
<p:tagLst xmlns:p="http://schemas.openxmlformats.org/presentationml/2006/main">
  <p:tag name="ID" val="545813"/>
  <p:tag name="MH" val="20170622160717"/>
  <p:tag name="MH_LIBRARY" val="CONTENTS"/>
  <p:tag name="MH_ORDER" val="1"/>
  <p:tag name="MH_TYPE" val="ENTRY"/>
  <p:tag name="PA" val="v3.2.0"/>
</p:tagLst>
</file>

<file path=ppt/tags/tag48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49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5.xml><?xml version="1.0" encoding="utf-8"?>
<p:tagLst xmlns:p="http://schemas.openxmlformats.org/presentationml/2006/main">
  <p:tag name="ID" val="545813"/>
  <p:tag name="MH" val="20170622160717"/>
  <p:tag name="MH_LIBRARY" val="CONTENTS"/>
  <p:tag name="MH_ORDER" val="2"/>
  <p:tag name="MH_TYPE" val="ENTRY"/>
  <p:tag name="PA" val="v3.2.0"/>
</p:tagLst>
</file>

<file path=ppt/tags/tag50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51.xml><?xml version="1.0" encoding="utf-8"?>
<p:tagLst xmlns:p="http://schemas.openxmlformats.org/presentationml/2006/main">
  <p:tag name="ID" val="545813"/>
  <p:tag name="MH" val="20170622160717"/>
  <p:tag name="MH_AUTOCOLOR" val="TRUE"/>
  <p:tag name="MH_LIBRARY" val="CONTENTS"/>
  <p:tag name="MH_TYPE" val="CONTENTS_SECTION"/>
</p:tagLst>
</file>

<file path=ppt/tags/tag52.xml><?xml version="1.0" encoding="utf-8"?>
<p:tagLst xmlns:p="http://schemas.openxmlformats.org/presentationml/2006/main">
  <p:tag name="ID" val="545813"/>
  <p:tag name="MH" val="20170622160717"/>
  <p:tag name="MH_LIBRARY" val="CONTENTS"/>
  <p:tag name="MH_ORDER" val="2"/>
  <p:tag name="MH_TYPE" val="NUMBER"/>
  <p:tag name="PA" val="v3.2.0"/>
</p:tagLst>
</file>

<file path=ppt/tags/tag53.xml><?xml version="1.0" encoding="utf-8"?>
<p:tagLst xmlns:p="http://schemas.openxmlformats.org/presentationml/2006/main">
  <p:tag name="ID" val="545813"/>
  <p:tag name="MH" val="20170622160717"/>
  <p:tag name="MH_LIBRARY" val="CONTENTS"/>
  <p:tag name="MH_ORDER" val="2"/>
  <p:tag name="MH_TYPE" val="ENTRY"/>
  <p:tag name="PA" val="v3.2.0"/>
</p:tagLst>
</file>

<file path=ppt/tags/tag54.xml><?xml version="1.0" encoding="utf-8"?>
<p:tagLst xmlns:p="http://schemas.openxmlformats.org/presentationml/2006/main">
  <p:tag name="ID" val="545813"/>
  <p:tag name="MH" val="20170622160717"/>
  <p:tag name="MH_LIBRARY" val="CONTENTS"/>
  <p:tag name="MH_ORDER" val="3"/>
  <p:tag name="MH_TYPE" val="NUMBER"/>
  <p:tag name="PA" val="v3.2.0"/>
</p:tagLst>
</file>

<file path=ppt/tags/tag55.xml><?xml version="1.0" encoding="utf-8"?>
<p:tagLst xmlns:p="http://schemas.openxmlformats.org/presentationml/2006/main">
  <p:tag name="ID" val="545813"/>
  <p:tag name="MH" val="20170622160717"/>
  <p:tag name="MH_LIBRARY" val="CONTENTS"/>
  <p:tag name="MH_ORDER" val="3"/>
  <p:tag name="MH_TYPE" val="ENTRY"/>
  <p:tag name="PA" val="v3.2.0"/>
</p:tagLst>
</file>

<file path=ppt/tags/tag56.xml><?xml version="1.0" encoding="utf-8"?>
<p:tagLst xmlns:p="http://schemas.openxmlformats.org/presentationml/2006/main">
  <p:tag name="ID" val="545813"/>
  <p:tag name="MH" val="20170622160717"/>
  <p:tag name="MH_LIBRARY" val="CONTENTS"/>
  <p:tag name="MH_ORDER" val="4"/>
  <p:tag name="MH_TYPE" val="NUMBER"/>
  <p:tag name="PA" val="v3.2.0"/>
</p:tagLst>
</file>

<file path=ppt/tags/tag57.xml><?xml version="1.0" encoding="utf-8"?>
<p:tagLst xmlns:p="http://schemas.openxmlformats.org/presentationml/2006/main">
  <p:tag name="ID" val="545813"/>
  <p:tag name="MH" val="20170622160717"/>
  <p:tag name="MH_LIBRARY" val="CONTENTS"/>
  <p:tag name="MH_ORDER" val="4"/>
  <p:tag name="MH_TYPE" val="ENTRY"/>
  <p:tag name="PA" val="v3.2.0"/>
</p:tagLst>
</file>

<file path=ppt/tags/tag58.xml><?xml version="1.0" encoding="utf-8"?>
<p:tagLst xmlns:p="http://schemas.openxmlformats.org/presentationml/2006/main">
  <p:tag name="ID" val="545813"/>
  <p:tag name="MH" val="20170622160717"/>
  <p:tag name="MH_LIBRARY" val="CONTENTS"/>
  <p:tag name="MH_ORDER" val="1"/>
  <p:tag name="MH_TYPE" val="NUMBER"/>
  <p:tag name="PA" val="v3.2.0"/>
</p:tagLst>
</file>

<file path=ppt/tags/tag59.xml><?xml version="1.0" encoding="utf-8"?>
<p:tagLst xmlns:p="http://schemas.openxmlformats.org/presentationml/2006/main">
  <p:tag name="ID" val="545813"/>
  <p:tag name="MH" val="20170622160717"/>
  <p:tag name="MH_LIBRARY" val="CONTENTS"/>
  <p:tag name="MH_ORDER" val="1"/>
  <p:tag name="MH_TYPE" val="ENTRY"/>
  <p:tag name="PA" val="v3.2.0"/>
</p:tagLst>
</file>

<file path=ppt/tags/tag6.xml><?xml version="1.0" encoding="utf-8"?>
<p:tagLst xmlns:p="http://schemas.openxmlformats.org/presentationml/2006/main">
  <p:tag name="ID" val="545813"/>
  <p:tag name="MH" val="20170622160717"/>
  <p:tag name="MH_LIBRARY" val="CONTENTS"/>
  <p:tag name="MH_ORDER" val="3"/>
  <p:tag name="MH_TYPE" val="NUMBER"/>
  <p:tag name="PA" val="v3.2.0"/>
</p:tagLst>
</file>

<file path=ppt/tags/tag60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61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62.xml><?xml version="1.0" encoding="utf-8"?>
<p:tagLst xmlns:p="http://schemas.openxmlformats.org/presentationml/2006/main">
  <p:tag name="ID" val="545813"/>
  <p:tag name="MH" val="20170622160717"/>
  <p:tag name="MH_LIBRARY" val="CONTENTS"/>
  <p:tag name="MH_TYPE" val="OTHERS"/>
  <p:tag name="PA" val="v3.2.0"/>
</p:tagLst>
</file>

<file path=ppt/tags/tag63.xml><?xml version="1.0" encoding="utf-8"?>
<p:tagLst xmlns:p="http://schemas.openxmlformats.org/presentationml/2006/main">
  <p:tag name="ID" val="545813"/>
  <p:tag name="MH" val="20170622160717"/>
  <p:tag name="MH_AUTOCOLOR" val="TRUE"/>
  <p:tag name="MH_LIBRARY" val="CONTENTS"/>
  <p:tag name="MH_TYPE" val="CONTENTS_SECTION"/>
</p:tagLst>
</file>

<file path=ppt/tags/tag64.xml><?xml version="1.0" encoding="utf-8"?>
<p:tagLst xmlns:p="http://schemas.openxmlformats.org/presentationml/2006/main">
  <p:tag name="PA" val="v3.0.1"/>
</p:tagLst>
</file>

<file path=ppt/tags/tag65.xml><?xml version="1.0" encoding="utf-8"?>
<p:tagLst xmlns:p="http://schemas.openxmlformats.org/presentationml/2006/main">
  <p:tag name="PA" val="v3.0.1"/>
</p:tagLst>
</file>

<file path=ppt/tags/tag66.xml><?xml version="1.0" encoding="utf-8"?>
<p:tagLst xmlns:p="http://schemas.openxmlformats.org/presentationml/2006/main">
  <p:tag name="PA" val="v3.0.1"/>
</p:tagLst>
</file>

<file path=ppt/tags/tag6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5japK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OY2qSiRl/wsdAwAANgwAACcAAAB1bml2ZXJzYWwvZmxhc2hfcHVibGlzaGluZ19zZXR0aW5ncy54bWzVVt1u2jAUvucpLE+9LGm7dutQoKoKaFVbQIVp61VlYkOs+ieLbSi92tPswfYkO46Bgtp16Q/SJhQRH5/znV9/cXx0KwWasNxwrep4t7qDEVOJplyN6/jLoL19iJGxRFEitGJ1rDRGR41KnLmh4CbtM2tB1SCAUaaW2TpOrc1qUTSdTqvcZLnf1cJZwDfVRMsoy5lhyrI8ygSZwZ+dZczgOUIJAHikVnOzRqWCUByQLjR1giFOIXLFfVJEtAUxKY6C2pAkN+NcO0VPtNA5ysfDOn53eOx/C50A1eSSKV8T0wChF9saoZT7KIjo8zuGUsbHKYS7t4/RlFObFq+R14+jhygFdkideJQTDTVQdg4vmSWUWBKWwZ9lt9YsBEFEZ4pIngxgB/n867g5uP581Wtdnp92zq4H3e754LQXgihsonWcOFp3FENA2uUJW/qJibUkSSFusBkRYVgcrYoWaiOt1oLzazTUAmpfWMEYySGjHSLZSjf6N1y1QXMXoxEkImZ1fJxzIjDilgieLI2NGxrLbdH19qomAiwYT4Yu+vjefahOkpLcsNWwFjvG1zxpfNVOUDTTDgl+w5DVCPJ3Et5Shlabg0a5loUUxsciIzh4nHA2ZfSoqOkc8E+OrsCFdGAJs5oJZoOH747foSEb6RxwGZnAZIOcm4BffRZwRoy5ByWLGLf656fN1vVpp9n6tuUTJHRCVPJMcGg4k5ndCD6ZIaXtwg7KkRBnWNEUymmxVya36svbYLh0IrT5rZuxAr3BlmzGy3Ma89cISrtNyaQ4iP5wFdBwBDm0JGDCRgJ0wZVjZQETopBWYoZIArRm/LGecO0MSMIBDtDm5REGe8RVsRoDtYHHnLK8FOTO7t77/YMPHw8/1arRrx8/t580mhN+TxDvLjD+yZOUv6T9h2wYR56lHydtm7t/k7OvWv0yZe10y2h1z8poXYaPQm/lg1AqBCCRcTgUQCOCS24ZfcuReEFbX/UtDjOxmbZuMOfXjPJ/k3JYLa91a/e4OHr0oul3JFdcQiE8hS1vp42D/R24GT66VakA2vpdv1H5DVBLAwQUAAIACAA5japKicSvuLICAABVCgAAIQAAAHVuaXZlcnNhbC9mbGFzaF9za2luX3NldHRpbmdzLnhtbJVWbW/bIBD+vl8RZd/r7jWdRCO1aSZV6tZqrfod2xcbBYMFOF3+/TjAMU7sxsupUnjuebjjuCMlesvE8sNsRjLJpXoGY5goNCItNmP59TxtjJHiIpPCgDAXQqqK8vny40/3IYljnlPJHaipmg3NoAuzcJ8pkhDj2wJtTJDJqqZi/yALeZHSbFso2Yj8bGrlvgbFmdha5uWPxWo9GoAzbe4NVL2c1ldo0yS1Aq0BU/q+Rjur4jQF3ka6dJ+Jmi7U+6c/ku2YZsbJbj6hjclqWkC/yFc3aON8YXfv38oC7X2Bgb/GUr98RhulcroH1d/87ivaqELWTf0/PVIrWWBB+5r3L/Gg4ZLmdvwwq0u0swI8EAY6ewuhPO6sdxEpfI3nnuC4KsmfsK5HDwJeesphuaFcA0napXfqUr49NsYOyIEQQx3pyWb9RBsNS6OawOqwjvcH3pjII1IAOsar5E0FK59wROzjHX+1unVvRZzfAYsSVLALYJRhB3bM37auJ8wI7JjPnOXwKPj+hH7s8Zr2jm9puM2o/F7bq771gqB22darXbVejPSAk6uj0AFoOZXMYakxnRdWAd4aSRzmU0pOciKC7lhBDZPiF/LSvTuMJsmRI7TacGMRwwyHoX5zOdpXOr4vt57Qjv5XoTucX8+MfcSv59QYmpWV/VXS81nQ2SmxhZknwwp8Ji0d1L3YyEjjYo+JKqq2oF6k5FPDCGlAT91e+tEao5MkqgFJhqtMwiZD5RdNlYJa21tj0LZNH/O8khUlt3/mlcEb5H3BiNMrTWm3E5QdujICQgsAVVnZ9qxfeE/VcMM47KCd/AhwBx47GdG2R8fa7cY8wMbEDReQSR0ZHoquU2Je3zEgeLV5DSu8Z0LXG5pqd7Te4J97ltvXDJsvJnkgNFNva+s/LaIF8d/Jf1BLAwQUAAIACAA5japKRnag/PICAABHCwAAJgAAAHVuaXZlcnNhbC9odG1sX3B1Ymxpc2hpbmdfc2V0dGluZ3MueG1szVbdTtswFL7vU1ieuKQBxjZWpUWIgkBjtKKdNq7Qaew2Fo6d2U5LudrT7MH2JDuO29IK1gVEp6mKGh+f850/ny+OD+8yScbcWKFVk+7WdyjhKtFMqFGTfumfbh9QYh0oBlIr3qRKU3LYqsV5MZDCpj3uHKpagjDKNnLXpKlzeSOKJpNJXdjc+F0tC4f4tp7oLMoNt1w5bqJcwhT/3DTnls4QKgDgk2k1M2vVaoTEAemzZoXkRDCMXAmfFMgzl0kaBa0BJLcjowvFjrXUhpjRoEnfHBz531wnILVFxpUviW2h0ItdAxgTPgiQPXHPScrFKMVo9/YpmQjm0vI18vpx9BilxA6Zg0c51lgC5WbwGXfAwEFYBn+O3zk7FwQRmyrIRNLHHeLTb9J2/+bsuntydXF++emm3+lc9M+7IYjSJlrFiaNVRzEGpAuT8IWfGJyDJMW40WYI0vI4WhbN1YZarQTn12SgJZa+tKJkiJHKaZMeGQGSEuFAimSx68CMuDsVEnPwtrv1oXL0ATDkm6RgLF92NN+xvopJ66suJCNTXRApbjlxmmBGRYZvKSfL5SZDo7NSKsE6YqVgnIwFn3B2WFZpBvgnR9foIivQEg9fLrkLHr4X4p4M+FAbxOUwxqOKcmEDfv1ZwDlY+wAK8xi3ehfn7ZOb88v2ybctnyCwMajkmeDYQp7lbiP4MCVKu7kdliOBwvKyKUywcq9KbvWXt8GKrJChza/djCXoDbZkM16e05i/RlDZbQrjchD9cJXQOIICWxIwcSPBcReq4FUBE1BEKzklkCBRWT/WY6ELi5IwwAHavjzCYE+EKlcj/HKgR8O4qQS5s7v3dv/d+w8HHxv16NePn9trjWYU3pXg3QUOP15L4gsif8yGceS582kadqb4Vyx8fdKrUqjLThWtzqcqWleB5rtLFF8pBKSFUTjmSAxSZMJx9ppNfkGj1n8vQxtfqVEbzGLtcft/kwirxfVo5T4UR09e2GooX738tmq/AVBLAwQUAAIACAA5japKRfj+kpgBAAAfBgAAHwAAAHVuaXZlcnNhbC9odG1sX3NraW5fc2V0dGluZ3MuanONlE1vwjAMhu/8iiq7Toh9dtsNDSZN4jBp3KYd0mJKRZpUSdrRIf776vDRJk0H8YW+PH0du7K3g6A+JCbBS7A1v83zh/1sNEBNywKubZ316BnqRLF0AfM0A5ZyIA5SHl89ybuG8BkTbkyj6hNtVcuPCPxnSZlq47nHQno05dFKn+GPB9z4wF+rtENZ+5JafY4KrQUfxoJr4HrIhcyoYcjVmzntCh1YlCDPoEsag2UamtNHNo4PIUabi0WWU17NRCKGEY3XiRQFX/TlX1U5yPqLr/fA6Dl8nVp2LFX6XUPmJp4+YfSTuQSl4JD3cYrhhRmNgLV8R+b8g1rG3YIcukxVqo/0+AajTec0gU6XnsYYNsZrr043Q4wup2Gj98TdLYZFMFqB7FhN7jEsUORFfsEHzKVIsCMdtNvzE8oEXaQ8OaQeYXg5vCza9nWvKdRcf0KsERLOCK08E5n1bY4Lxl57B1c5WWe+mWc+kfvE/mXlis0Wsu6j3UWCz18BoVrTeJXV+6FejnUjqFyDnAvB6gK+z13VzTXY/QFQSwMEFAACAAgAOY2q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Y2qS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Y2qS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5japK0TugVX0BAABlFwAAFwAAAHVuaXZlcnNhbC91bml2ZXJzYWwucG5n6wzwc+flkuJiYGDg9fRwCWJgYOlhYGDO52ADiuxXdOQFUozFQe5ODOvOybwEcljSHX0dGRg29nP/SWQF8jkLPCKLGRj4DoMw4/H8FSkMDGK/PF0cQyri3t42XLU6QMIt8Ln9PhOzMKUlnEsEg37e43xyb/dBwSNfD67695jFzEK2ftv73xvXvd6oc/r22zJmoJkPuGt/nc9wXMz5966/wa1tb78kAwUZ9t3PcJ6/t/ni448WtRxA/oHSHrcvfG7rr7/+wgiSv24cddHkX7C1NROQU2C7WNT3s818OZDUjnkXu5ZtZgYrUpUAiQg0CYJ4iqOcUc4oZ5QzyhnljHJGOaOcUc4oZ5QzyhnljHJGOaOcUc4oZ5QzyhkWHMOzn2uqQIwHVW7as66V2trCx4p/70MaK378f1uudS0DdJDZ5BufW/L333+/KIJE7udvWXi+runijc8/baalWv4FDUU3vDeOupDhtN+6rz4+aMUn1e8MSSClnq5+LuucEpoAUEsDBBQAAgAIADmNqkohgr+ESgAAAGsAAAAbAAAAdW5pdmVyc2FsL3VuaXZlcnNhbC5wbmcueG1ss7GvyM1RKEstKs7Mz7NVMtQzULK34+WyKShKLctMLVeoAIoBBSFASaESyDVCcMszU0oyQCpMDBCCGamZ6RkltkoWpqZwQX2gmQBQSwECAAAUAAIACABDlFdHDcAxHsABAADaAwAADwAAAAAAAAABAAAAAAAAAAAAbm9uZS9wbGF5ZXIueG1sUEsBAgAAFAACAAgAOY2qShUOrShkBAAABxEAAB0AAAAAAAAAAQAAAAAA7QEAAHVuaXZlcnNhbC9jb21tb25fbWVzc2FnZXMubG5nUEsBAgAAFAACAAgAOY2qSiRl/wsdAwAANgwAACcAAAAAAAAAAQAAAAAAjAYAAHVuaXZlcnNhbC9mbGFzaF9wdWJsaXNoaW5nX3NldHRpbmdzLnhtbFBLAQIAABQAAgAIADmNqkqJxK+4sgIAAFUKAAAhAAAAAAAAAAEAAAAAAO4JAAB1bml2ZXJzYWwvZmxhc2hfc2tpbl9zZXR0aW5ncy54bWxQSwECAAAUAAIACAA5japKRnag/PICAABHCwAAJgAAAAAAAAABAAAAAADfDAAAdW5pdmVyc2FsL2h0bWxfcHVibGlzaGluZ19zZXR0aW5ncy54bWxQSwECAAAUAAIACAA5japKRfj+kpgBAAAfBgAAHwAAAAAAAAABAAAAAAAVEAAAdW5pdmVyc2FsL2h0bWxfc2tpbl9zZXR0aW5ncy5qc1BLAQIAABQAAgAIADmNqko9PC/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="/>
  <p:tag name="ISPRING_PRESENTATION_TITLE" val="日系小清新文艺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BAD49515-C54E-40A8-934E-0FE6E8DEECDE"/>
  <p:tag name="ISPRINGCLOUDFOLDERID" val="0"/>
  <p:tag name="ISPRINGCLOUDFOLDERPATH" val="资源库"/>
  <p:tag name="ISPRINGONLINEFOLDERID" val="0"/>
  <p:tag name="ISPRINGONLINEFOLDERPATH" val="内容列表"/>
  <p:tag name="MH_CONTENTSID" val="316"/>
  <p:tag name="MH_SECTIONID" val="317,318,319,320,"/>
</p:tagLst>
</file>

<file path=ppt/tags/tag7.xml><?xml version="1.0" encoding="utf-8"?>
<p:tagLst xmlns:p="http://schemas.openxmlformats.org/presentationml/2006/main">
  <p:tag name="ID" val="545813"/>
  <p:tag name="MH" val="20170622160717"/>
  <p:tag name="MH_LIBRARY" val="CONTENTS"/>
  <p:tag name="MH_ORDER" val="3"/>
  <p:tag name="MH_TYPE" val="ENTRY"/>
  <p:tag name="PA" val="v3.2.0"/>
</p:tagLst>
</file>

<file path=ppt/tags/tag8.xml><?xml version="1.0" encoding="utf-8"?>
<p:tagLst xmlns:p="http://schemas.openxmlformats.org/presentationml/2006/main">
  <p:tag name="ID" val="545813"/>
  <p:tag name="MH" val="20170622160717"/>
  <p:tag name="MH_LIBRARY" val="CONTENTS"/>
  <p:tag name="MH_ORDER" val="4"/>
  <p:tag name="MH_TYPE" val="NUMBER"/>
  <p:tag name="PA" val="v3.2.0"/>
</p:tagLst>
</file>

<file path=ppt/tags/tag9.xml><?xml version="1.0" encoding="utf-8"?>
<p:tagLst xmlns:p="http://schemas.openxmlformats.org/presentationml/2006/main">
  <p:tag name="ID" val="545813"/>
  <p:tag name="MH" val="20170622160717"/>
  <p:tag name="MH_LIBRARY" val="CONTENTS"/>
  <p:tag name="MH_ORDER" val="4"/>
  <p:tag name="MH_TYPE" val="ENTRY"/>
  <p:tag name="PA" val="v3.2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小清新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D6DD"/>
      </a:accent1>
      <a:accent2>
        <a:srgbClr val="F6E5D8"/>
      </a:accent2>
      <a:accent3>
        <a:srgbClr val="A5D6DD"/>
      </a:accent3>
      <a:accent4>
        <a:srgbClr val="F6E9DD"/>
      </a:accent4>
      <a:accent5>
        <a:srgbClr val="A5D6DD"/>
      </a:accent5>
      <a:accent6>
        <a:srgbClr val="F6E9DD"/>
      </a:accent6>
      <a:hlink>
        <a:srgbClr val="FF868B"/>
      </a:hlink>
      <a:folHlink>
        <a:srgbClr val="FFFFFF"/>
      </a:folHlink>
    </a:clrScheme>
    <a:fontScheme name="temp">
      <a:majorFont>
        <a:latin typeface="Arial"/>
        <a:ea typeface="方正静蕾简体"/>
        <a:cs typeface="Arial"/>
      </a:majorFont>
      <a:minorFont>
        <a:latin typeface="Arial"/>
        <a:ea typeface="方正静蕾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344</Paragraphs>
  <Slides>28</Slides>
  <Notes>27</Notes>
  <TotalTime>184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6">
      <vt:lpstr>Arial</vt:lpstr>
      <vt:lpstr>方正静蕾简体</vt:lpstr>
      <vt:lpstr>Calibri Light</vt:lpstr>
      <vt:lpstr>Calibri</vt:lpstr>
      <vt:lpstr>等线 Light</vt:lpstr>
      <vt:lpstr>等线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2017-05-12T01:42:55Z</dcterms:created>
  <cp:lastModifiedBy>优品PPT</cp:lastModifiedBy>
  <dcterms:modified xsi:type="dcterms:W3CDTF">2021-08-20T11:00:12Z</dcterms:modified>
  <cp:revision>102</cp:revision>
  <dc:title>PowerPoint 演示文稿</dc:title>
</cp:coreProperties>
</file>