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 snapToGrid="0">
      <p:cViewPr varScale="1">
        <p:scale>
          <a:sx n="87" d="100"/>
          <a:sy n="87" d="100"/>
        </p:scale>
        <p:origin x="27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9.xml" Type="http://schemas.openxmlformats.org/officeDocument/2006/relationships/slide"/><Relationship Id="rId11" Target="slides/slide10.xml" Type="http://schemas.openxmlformats.org/officeDocument/2006/relationships/slide"/><Relationship Id="rId12" Target="slides/slide11.xml" Type="http://schemas.openxmlformats.org/officeDocument/2006/relationships/slide"/><Relationship Id="rId13" Target="slides/slide12.xml" Type="http://schemas.openxmlformats.org/officeDocument/2006/relationships/slide"/><Relationship Id="rId14" Target="slides/slide13.xml" Type="http://schemas.openxmlformats.org/officeDocument/2006/relationships/slide"/><Relationship Id="rId15" Target="slides/slide14.xml" Type="http://schemas.openxmlformats.org/officeDocument/2006/relationships/slide"/><Relationship Id="rId16" Target="slides/slide15.xml" Type="http://schemas.openxmlformats.org/officeDocument/2006/relationships/slide"/><Relationship Id="rId17" Target="slides/slide16.xml" Type="http://schemas.openxmlformats.org/officeDocument/2006/relationships/slide"/><Relationship Id="rId18" Target="tags/tag1.xml" Type="http://schemas.openxmlformats.org/officeDocument/2006/relationships/tags"/><Relationship Id="rId19" Target="presProps.xml" Type="http://schemas.openxmlformats.org/officeDocument/2006/relationships/presProps"/><Relationship Id="rId2" Target="slides/slide1.xml" Type="http://schemas.openxmlformats.org/officeDocument/2006/relationships/slide"/><Relationship Id="rId20" Target="viewProps.xml" Type="http://schemas.openxmlformats.org/officeDocument/2006/relationships/viewProps"/><Relationship Id="rId21" Target="theme/theme1.xml" Type="http://schemas.openxmlformats.org/officeDocument/2006/relationships/theme"/><Relationship Id="rId22" Target="tableStyles.xml" Type="http://schemas.openxmlformats.org/officeDocument/2006/relationships/tableStyles"/><Relationship Id="rId3" Target="slides/slide2.xml" Type="http://schemas.openxmlformats.org/officeDocument/2006/relationships/slide"/><Relationship Id="rId4" Target="slides/slide3.xml" Type="http://schemas.openxmlformats.org/officeDocument/2006/relationships/slide"/><Relationship Id="rId5" Target="slides/slide4.xml" Type="http://schemas.openxmlformats.org/officeDocument/2006/relationships/slide"/><Relationship Id="rId6" Target="slides/slide5.xml" Type="http://schemas.openxmlformats.org/officeDocument/2006/relationships/slide"/><Relationship Id="rId7" Target="slides/slide6.xml" Type="http://schemas.openxmlformats.org/officeDocument/2006/relationships/slide"/><Relationship Id="rId8" Target="slides/slide7.xml" Type="http://schemas.openxmlformats.org/officeDocument/2006/relationships/slide"/><Relationship Id="rId9" Target="slides/slide8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12991026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B518C-210D-4775-A52E-330E2FFCA954}" type="datetimeFigureOut">
              <a:rPr lang="zh-CN" altLang="en-US" smtClean="0"/>
              <a:t>2015/4/22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5F69F-0073-4FAF-A6F3-CA807E835A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308061502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B518C-210D-4775-A52E-330E2FFCA954}" type="datetimeFigureOut">
              <a:rPr lang="zh-CN" altLang="en-US" smtClean="0"/>
              <a:t>2015/4/22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5F69F-0073-4FAF-A6F3-CA807E835A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115942226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46105524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69555862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B518C-210D-4775-A52E-330E2FFCA954}" type="datetimeFigureOut">
              <a:rPr lang="zh-CN" altLang="en-US" smtClean="0"/>
              <a:t>2015/4/22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5F69F-0073-4FAF-A6F3-CA807E835A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88878137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B518C-210D-4775-A52E-330E2FFCA954}" type="datetimeFigureOut">
              <a:rPr lang="zh-CN" altLang="en-US" smtClean="0"/>
              <a:t>2015/4/22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5F69F-0073-4FAF-A6F3-CA807E835A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513584924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B518C-210D-4775-A52E-330E2FFCA954}" type="datetimeFigureOut">
              <a:rPr lang="zh-CN" altLang="en-US" smtClean="0"/>
              <a:t>2015/4/22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5F69F-0073-4FAF-A6F3-CA807E835A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918539733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B518C-210D-4775-A52E-330E2FFCA954}" type="datetimeFigureOut">
              <a:rPr lang="zh-CN" altLang="en-US" smtClean="0"/>
              <a:t>2015/4/22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5F69F-0073-4FAF-A6F3-CA807E835A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979672155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B518C-210D-4775-A52E-330E2FFCA954}" type="datetimeFigureOut">
              <a:rPr lang="zh-CN" altLang="en-US" smtClean="0"/>
              <a:t>2015/4/22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5F69F-0073-4FAF-A6F3-CA807E835A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263128142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B518C-210D-4775-A52E-330E2FFCA954}" type="datetimeFigureOut">
              <a:rPr lang="zh-CN" altLang="en-US" smtClean="0"/>
              <a:t>2015/4/22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5F69F-0073-4FAF-A6F3-CA807E835A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057792422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media/image1.jpeg" Type="http://schemas.openxmlformats.org/officeDocument/2006/relationships/image"/><Relationship Id="rId13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B518C-210D-4775-A52E-330E2FFCA954}" type="datetimeFigureOut">
              <a:rPr lang="zh-CN" altLang="en-US" smtClean="0"/>
              <a:t>2015/4/22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5F69F-0073-4FAF-A6F3-CA807E835AC8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rcRect t="13728" b="27452"/>
          <a:stretch>
            <a:fillRect/>
          </a:stretch>
        </p:blipFill>
        <p:spPr>
          <a:xfrm>
            <a:off x="-109182" y="-152400"/>
            <a:ext cx="12390082" cy="7124700"/>
          </a:xfrm>
          <a:prstGeom prst="rect">
            <a:avLst/>
          </a:prstGeom>
        </p:spPr>
      </p:pic>
    </p:spTree>
    <p:extLst>
      <p:ext uri="{BB962C8B-B14F-4D97-AF65-F5344CB8AC3E}">
        <p14:creationId val="1482350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9.png" Type="http://schemas.openxmlformats.org/officeDocument/2006/relationships/image"/><Relationship Id="rId3" Target="../media/image20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1.png" Type="http://schemas.openxmlformats.org/officeDocument/2006/relationships/image"/><Relationship Id="rId3" Target="../media/image22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3.png" Type="http://schemas.openxmlformats.org/officeDocument/2006/relationships/image"/><Relationship Id="rId3" Target="../media/image24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5.png" Type="http://schemas.openxmlformats.org/officeDocument/2006/relationships/image"/><Relationship Id="rId3" Target="../media/image26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7.png" Type="http://schemas.openxmlformats.org/officeDocument/2006/relationships/image"/><Relationship Id="rId3" Target="../media/image28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9.png" Type="http://schemas.openxmlformats.org/officeDocument/2006/relationships/image"/><Relationship Id="rId3" Target="../media/image30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1.png" Type="http://schemas.openxmlformats.org/officeDocument/2006/relationships/image"/><Relationship Id="rId3" Target="../media/image3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3.png" Type="http://schemas.openxmlformats.org/officeDocument/2006/relationships/image"/><Relationship Id="rId3" Target="../media/image4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5.png" Type="http://schemas.openxmlformats.org/officeDocument/2006/relationships/image"/><Relationship Id="rId3" Target="../media/image6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7.png" Type="http://schemas.openxmlformats.org/officeDocument/2006/relationships/image"/><Relationship Id="rId3" Target="../media/image8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9.png" Type="http://schemas.openxmlformats.org/officeDocument/2006/relationships/image"/><Relationship Id="rId3" Target="../media/image10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1.png" Type="http://schemas.openxmlformats.org/officeDocument/2006/relationships/image"/><Relationship Id="rId3" Target="../media/image12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3.png" Type="http://schemas.openxmlformats.org/officeDocument/2006/relationships/image"/><Relationship Id="rId3" Target="../media/image14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5.png" Type="http://schemas.openxmlformats.org/officeDocument/2006/relationships/image"/><Relationship Id="rId3" Target="../media/image16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7.png" Type="http://schemas.openxmlformats.org/officeDocument/2006/relationships/image"/><Relationship Id="rId3" Target="../media/image18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7115" y="1835245"/>
            <a:ext cx="8181541" cy="3432345"/>
          </a:xfrm>
          <a:prstGeom prst="rect">
            <a:avLst/>
          </a:prstGeom>
        </p:spPr>
      </p:pic>
    </p:spTree>
    <p:extLst>
      <p:ext uri="{BB962C8B-B14F-4D97-AF65-F5344CB8AC3E}">
        <p14:creationId val="3452247000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21442316">
            <a:off x="1852477" y="872727"/>
            <a:ext cx="5974540" cy="346687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5018" y="3909494"/>
            <a:ext cx="8029128" cy="3078747"/>
          </a:xfrm>
          <a:prstGeom prst="rect">
            <a:avLst/>
          </a:prstGeom>
        </p:spPr>
      </p:pic>
    </p:spTree>
    <p:extLst>
      <p:ext uri="{BB962C8B-B14F-4D97-AF65-F5344CB8AC3E}">
        <p14:creationId val="523192104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336277" y="2001317"/>
            <a:ext cx="6088890" cy="456666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220" y="955946"/>
            <a:ext cx="7547502" cy="3328704"/>
          </a:xfrm>
          <a:prstGeom prst="rect">
            <a:avLst/>
          </a:prstGeom>
        </p:spPr>
      </p:pic>
    </p:spTree>
    <p:extLst>
      <p:ext uri="{BB962C8B-B14F-4D97-AF65-F5344CB8AC3E}">
        <p14:creationId val="4105968403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21307648">
            <a:off x="1625887" y="3102297"/>
            <a:ext cx="6189251" cy="332308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3211" y="770510"/>
            <a:ext cx="6255038" cy="3078747"/>
          </a:xfrm>
          <a:prstGeom prst="rect">
            <a:avLst/>
          </a:prstGeom>
        </p:spPr>
      </p:pic>
    </p:spTree>
    <p:extLst>
      <p:ext uri="{BB962C8B-B14F-4D97-AF65-F5344CB8AC3E}">
        <p14:creationId val="3980303841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21430274">
            <a:off x="4885898" y="3077714"/>
            <a:ext cx="5764147" cy="322469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436" y="811452"/>
            <a:ext cx="7968163" cy="3078747"/>
          </a:xfrm>
          <a:prstGeom prst="rect">
            <a:avLst/>
          </a:prstGeom>
        </p:spPr>
      </p:pic>
    </p:spTree>
    <p:extLst>
      <p:ext uri="{BB962C8B-B14F-4D97-AF65-F5344CB8AC3E}">
        <p14:creationId val="3455928787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21349968">
            <a:off x="1760561" y="2800930"/>
            <a:ext cx="5828899" cy="346510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8541" y="1429946"/>
            <a:ext cx="8846063" cy="3078747"/>
          </a:xfrm>
          <a:prstGeom prst="rect">
            <a:avLst/>
          </a:prstGeom>
        </p:spPr>
      </p:pic>
    </p:spTree>
    <p:extLst>
      <p:ext uri="{BB962C8B-B14F-4D97-AF65-F5344CB8AC3E}">
        <p14:creationId val="3757090996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82163" y="2506865"/>
            <a:ext cx="5899690" cy="396840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3507" y="1111703"/>
            <a:ext cx="5956308" cy="3078747"/>
          </a:xfrm>
          <a:prstGeom prst="rect">
            <a:avLst/>
          </a:prstGeom>
        </p:spPr>
      </p:pic>
    </p:spTree>
    <p:extLst>
      <p:ext uri="{BB962C8B-B14F-4D97-AF65-F5344CB8AC3E}">
        <p14:creationId val="3742354110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21433256">
            <a:off x="1098434" y="2371436"/>
            <a:ext cx="6137102" cy="409140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8786" y="2618157"/>
            <a:ext cx="4797968" cy="3078747"/>
          </a:xfrm>
          <a:prstGeom prst="rect">
            <a:avLst/>
          </a:prstGeom>
        </p:spPr>
      </p:pic>
    </p:spTree>
    <p:extLst>
      <p:ext uri="{BB962C8B-B14F-4D97-AF65-F5344CB8AC3E}">
        <p14:creationId val="1801893202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39016" y="2793464"/>
            <a:ext cx="6477784" cy="353721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9433" y="1016170"/>
            <a:ext cx="6614733" cy="3078747"/>
          </a:xfrm>
          <a:prstGeom prst="rect">
            <a:avLst/>
          </a:prstGeom>
        </p:spPr>
      </p:pic>
    </p:spTree>
    <p:extLst>
      <p:ext uri="{BB962C8B-B14F-4D97-AF65-F5344CB8AC3E}">
        <p14:creationId val="2852764350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21369036">
            <a:off x="3491887" y="1784051"/>
            <a:ext cx="8204245" cy="442055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540" y="784157"/>
            <a:ext cx="5474682" cy="3078747"/>
          </a:xfrm>
          <a:prstGeom prst="rect">
            <a:avLst/>
          </a:prstGeom>
        </p:spPr>
      </p:pic>
    </p:spTree>
    <p:extLst>
      <p:ext uri="{BB962C8B-B14F-4D97-AF65-F5344CB8AC3E}">
        <p14:creationId val="987824446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21385756">
            <a:off x="1390654" y="1275570"/>
            <a:ext cx="6070731" cy="354612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1207" y="3908666"/>
            <a:ext cx="7395089" cy="3078747"/>
          </a:xfrm>
          <a:prstGeom prst="rect">
            <a:avLst/>
          </a:prstGeom>
        </p:spPr>
      </p:pic>
    </p:spTree>
    <p:extLst>
      <p:ext uri="{BB962C8B-B14F-4D97-AF65-F5344CB8AC3E}">
        <p14:creationId val="3282158112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21436372">
            <a:off x="4814229" y="731755"/>
            <a:ext cx="6281402" cy="35085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5131" y="4555961"/>
            <a:ext cx="6840305" cy="3078747"/>
          </a:xfrm>
          <a:prstGeom prst="rect">
            <a:avLst/>
          </a:prstGeom>
        </p:spPr>
      </p:pic>
    </p:spTree>
    <p:extLst>
      <p:ext uri="{BB962C8B-B14F-4D97-AF65-F5344CB8AC3E}">
        <p14:creationId val="3645550795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21378404">
            <a:off x="2924799" y="2612425"/>
            <a:ext cx="6860646" cy="371174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0552" y="1070760"/>
            <a:ext cx="7602371" cy="3078747"/>
          </a:xfrm>
          <a:prstGeom prst="rect">
            <a:avLst/>
          </a:prstGeom>
        </p:spPr>
      </p:pic>
    </p:spTree>
    <p:extLst>
      <p:ext uri="{BB962C8B-B14F-4D97-AF65-F5344CB8AC3E}">
        <p14:creationId val="3400162808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21431888">
            <a:off x="5117912" y="2843786"/>
            <a:ext cx="6145988" cy="34083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7638" y="1220885"/>
            <a:ext cx="6078239" cy="3078747"/>
          </a:xfrm>
          <a:prstGeom prst="rect">
            <a:avLst/>
          </a:prstGeom>
        </p:spPr>
      </p:pic>
    </p:spTree>
    <p:extLst>
      <p:ext uri="{BB962C8B-B14F-4D97-AF65-F5344CB8AC3E}">
        <p14:creationId val="3472406409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21401682">
            <a:off x="1351130" y="2796806"/>
            <a:ext cx="6022178" cy="364462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160" y="825101"/>
            <a:ext cx="9278916" cy="3078747"/>
          </a:xfrm>
          <a:prstGeom prst="rect">
            <a:avLst/>
          </a:prstGeom>
        </p:spPr>
      </p:pic>
    </p:spTree>
    <p:extLst>
      <p:ext uri="{BB962C8B-B14F-4D97-AF65-F5344CB8AC3E}">
        <p14:creationId val="3586424320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21378236">
            <a:off x="4404327" y="1709235"/>
            <a:ext cx="6624895" cy="460529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629" y="3444531"/>
            <a:ext cx="6474513" cy="3078747"/>
          </a:xfrm>
          <a:prstGeom prst="rect">
            <a:avLst/>
          </a:prstGeom>
        </p:spPr>
      </p:pic>
    </p:spTree>
    <p:extLst>
      <p:ext uri="{BB962C8B-B14F-4D97-AF65-F5344CB8AC3E}">
        <p14:creationId val="3145688923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0</Paragraphs>
  <Slides>16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baseType="lpstr" size="20">
      <vt:lpstr>Arial</vt:lpstr>
      <vt:lpstr>Calibri Light</vt:lpstr>
      <vt:lpstr>Calibri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2021-08-22T12:01:42Z</dcterms:created>
  <cp:lastPrinted>2021-08-22T12:01:42Z</cp:lastPrinted>
  <dcterms:modified xsi:type="dcterms:W3CDTF">2021-08-22T05:49:11Z</dcterms:modified>
  <cp:revision>1</cp:revision>
</cp:coreProperties>
</file>