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  <p:sldMasterId id="2147483688" r:id="rId2"/>
    <p:sldMasterId id="2147483700" r:id="rId3"/>
  </p:sldMasterIdLst>
  <p:notesMasterIdLst>
    <p:notesMasterId r:id="rId4"/>
  </p:notesMasterIdLst>
  <p:sldIdLst>
    <p:sldId id="257" r:id="rId5"/>
    <p:sldId id="256" r:id="rId6"/>
    <p:sldId id="260" r:id="rId7"/>
    <p:sldId id="261" r:id="rId8"/>
    <p:sldId id="263" r:id="rId9"/>
    <p:sldId id="259" r:id="rId10"/>
    <p:sldId id="265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 autoAdjust="0"/>
    <p:restoredTop sz="95394" autoAdjust="0"/>
  </p:normalViewPr>
  <p:slideViewPr>
    <p:cSldViewPr snapToGrid="0">
      <p:cViewPr varScale="1">
        <p:scale>
          <a:sx n="86" d="100"/>
          <a:sy n="86" d="100"/>
        </p:scale>
        <p:origin x="378" y="84"/>
      </p:cViewPr>
      <p:guideLst>
        <p:guide orient="horz" pos="2160"/>
        <p:guide pos="3840"/>
        <p:guide orient="horz" pos="10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36004" cy="36004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tags/tag1.xml" Type="http://schemas.openxmlformats.org/officeDocument/2006/relationships/tags"/><Relationship Id="rId13" Target="presProps.xml" Type="http://schemas.openxmlformats.org/officeDocument/2006/relationships/presProps"/><Relationship Id="rId14" Target="viewProps.xml" Type="http://schemas.openxmlformats.org/officeDocument/2006/relationships/viewProps"/><Relationship Id="rId15" Target="theme/theme1.xml" Type="http://schemas.openxmlformats.org/officeDocument/2006/relationships/theme"/><Relationship Id="rId16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04F2A-D3ED-4266-9429-BB93E447818E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48F38-09B7-400A-BAF4-C52E402685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911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1B60-7A31-4011-AECA-BAE4061C3B52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B49-BC31-4DDA-8ED0-E54ADF026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078095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1B60-7A31-4011-AECA-BAE4061C3B52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B49-BC31-4DDA-8ED0-E54ADF026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802147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1B60-7A31-4011-AECA-BAE4061C3B52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B49-BC31-4DDA-8ED0-E54ADF026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631266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08" y="0"/>
            <a:ext cx="1219099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08" y="5088890"/>
            <a:ext cx="12186398" cy="17691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787868" y="0"/>
            <a:ext cx="4399542" cy="304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288971" y="873127"/>
            <a:ext cx="11565955" cy="5127623"/>
          </a:xfrm>
          <a:prstGeom prst="rect">
            <a:avLst/>
          </a:prstGeom>
          <a:gradFill>
            <a:gsLst>
              <a:gs pos="0">
                <a:schemeClr val="bg1">
                  <a:alpha val="71000"/>
                </a:schemeClr>
              </a:gs>
              <a:gs pos="100000">
                <a:schemeClr val="bg1">
                  <a:lumMod val="95000"/>
                  <a:alpha val="61000"/>
                </a:schemeClr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397714" y="5625218"/>
            <a:ext cx="1789692" cy="12327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09" y="-1"/>
            <a:ext cx="3419684" cy="1190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09" y="0"/>
            <a:ext cx="1510905" cy="642560"/>
          </a:xfrm>
          <a:prstGeom prst="rect">
            <a:avLst/>
          </a:prstGeom>
        </p:spPr>
      </p:pic>
    </p:spTree>
    <p:extLst>
      <p:ext uri="{BB962C8B-B14F-4D97-AF65-F5344CB8AC3E}">
        <p14:creationId val="208168980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737278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659247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924219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021388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200807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823035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22427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1B60-7A31-4011-AECA-BAE4061C3B52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B49-BC31-4DDA-8ED0-E54ADF026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966782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853853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345471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375927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414901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6540002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972609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7037386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8603596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7328992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608234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1B60-7A31-4011-AECA-BAE4061C3B52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B49-BC31-4DDA-8ED0-E54ADF026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3134468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630177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5051261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0372381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3139832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9809857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5092577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3535961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375269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1B60-7A31-4011-AECA-BAE4061C3B52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B49-BC31-4DDA-8ED0-E54ADF026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947936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1B60-7A31-4011-AECA-BAE4061C3B52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B49-BC31-4DDA-8ED0-E54ADF026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0009660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1B60-7A31-4011-AECA-BAE4061C3B52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B49-BC31-4DDA-8ED0-E54ADF026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463847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1B60-7A31-4011-AECA-BAE4061C3B52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B49-BC31-4DDA-8ED0-E54ADF026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2293044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1B60-7A31-4011-AECA-BAE4061C3B52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B49-BC31-4DDA-8ED0-E54ADF026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392120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1B60-7A31-4011-AECA-BAE4061C3B52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B49-BC31-4DDA-8ED0-E54ADF026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4484254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10" Target="../slideLayouts/slideLayout25.xml" Type="http://schemas.openxmlformats.org/officeDocument/2006/relationships/slideLayout"/><Relationship Id="rId11" Target="../slideLayouts/slideLayout2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7.xml" Type="http://schemas.openxmlformats.org/officeDocument/2006/relationships/slideLayout"/><Relationship Id="rId3" Target="../slideLayouts/slideLayout18.xml" Type="http://schemas.openxmlformats.org/officeDocument/2006/relationships/slideLayout"/><Relationship Id="rId4" Target="../slideLayouts/slideLayout19.xml" Type="http://schemas.openxmlformats.org/officeDocument/2006/relationships/slideLayout"/><Relationship Id="rId5" Target="../slideLayouts/slideLayout20.xml" Type="http://schemas.openxmlformats.org/officeDocument/2006/relationships/slideLayout"/><Relationship Id="rId6" Target="../slideLayouts/slideLayout21.xml" Type="http://schemas.openxmlformats.org/officeDocument/2006/relationships/slideLayout"/><Relationship Id="rId7" Target="../slideLayouts/slideLayout22.xml" Type="http://schemas.openxmlformats.org/officeDocument/2006/relationships/slideLayout"/><Relationship Id="rId8" Target="../slideLayouts/slideLayout23.xml" Type="http://schemas.openxmlformats.org/officeDocument/2006/relationships/slideLayout"/><Relationship Id="rId9" Target="../slideLayouts/slideLayout24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10" Target="../slideLayouts/slideLayout36.xml" Type="http://schemas.openxmlformats.org/officeDocument/2006/relationships/slideLayout"/><Relationship Id="rId11" Target="../slideLayouts/slideLayout37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8.xml" Type="http://schemas.openxmlformats.org/officeDocument/2006/relationships/slideLayout"/><Relationship Id="rId3" Target="../slideLayouts/slideLayout29.xml" Type="http://schemas.openxmlformats.org/officeDocument/2006/relationships/slideLayout"/><Relationship Id="rId4" Target="../slideLayouts/slideLayout30.xml" Type="http://schemas.openxmlformats.org/officeDocument/2006/relationships/slideLayout"/><Relationship Id="rId5" Target="../slideLayouts/slideLayout31.xml" Type="http://schemas.openxmlformats.org/officeDocument/2006/relationships/slideLayout"/><Relationship Id="rId6" Target="../slideLayouts/slideLayout32.xml" Type="http://schemas.openxmlformats.org/officeDocument/2006/relationships/slideLayout"/><Relationship Id="rId7" Target="../slideLayouts/slideLayout33.xml" Type="http://schemas.openxmlformats.org/officeDocument/2006/relationships/slideLayout"/><Relationship Id="rId8" Target="../slideLayouts/slideLayout34.xml" Type="http://schemas.openxmlformats.org/officeDocument/2006/relationships/slideLayout"/><Relationship Id="rId9" Target="../slideLayouts/slideLayout3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F5FF1B60-7A31-4011-AECA-BAE4061C3B52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2F3CB49-BC31-4DDA-8ED0-E54ADF026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146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640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68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3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3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media/image1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" y="5055538"/>
            <a:ext cx="12182970" cy="18024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595815" y="1828800"/>
            <a:ext cx="1599192" cy="5029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783429" y="0"/>
            <a:ext cx="4399542" cy="304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871915" y="5257800"/>
            <a:ext cx="2323092" cy="1600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3000" y="4025900"/>
            <a:ext cx="5662799" cy="2832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3011" y="0"/>
            <a:ext cx="4778439" cy="1663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3014" y="0"/>
            <a:ext cx="2111238" cy="8978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75563" y="1618766"/>
            <a:ext cx="7040880" cy="100584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extrusionH="57150">
              <a:bevelT h="12700" w="19050"/>
            </a:sp3d>
          </a:bodyPr>
          <a:lstStyle/>
          <a:p>
            <a:pPr algn="ctr"/>
            <a:r>
              <a:rPr altLang="en-US" b="1" lang="zh-CN" sz="6000">
                <a:gradFill>
                  <a:gsLst>
                    <a:gs pos="0">
                      <a:srgbClr val="FFFF00"/>
                    </a:gs>
                    <a:gs pos="100000">
                      <a:srgbClr val="FF0000"/>
                    </a:gs>
                    <a:gs pos="63000">
                      <a:srgbClr val="FFC000"/>
                    </a:gs>
                  </a:gsLst>
                  <a:lin ang="5400000" scaled="1"/>
                </a:gradFill>
                <a:effectLst>
                  <a:outerShdw algn="tl" blurRad="50800" dir="2700000" dist="38100" rotWithShape="0">
                    <a:prstClr val="black"/>
                  </a:outerShdw>
                </a:effectLst>
                <a:latin charset="-122" panose="02000603000000000000" pitchFamily="2" typeface="李旭科书法"/>
                <a:ea charset="-122" panose="02000603000000000000" pitchFamily="2" typeface="李旭科书法"/>
              </a:rPr>
              <a:t>在这里输入首页标题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75763" y="3101461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3200">
                <a:ln w="3175">
                  <a:solidFill>
                    <a:schemeClr val="bg1"/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algn="tl" blurRad="50800" dir="2700000" dist="38100" rotWithShape="0">
                    <a:prstClr val="black">
                      <a:alpha val="52000"/>
                    </a:prstClr>
                  </a:outerShdw>
                </a:effectLst>
                <a:ea charset="-122" panose="020b0503020204020204" pitchFamily="34" typeface="微软雅黑"/>
              </a:rPr>
              <a:t>单击此处添加副标题</a:t>
            </a:r>
          </a:p>
        </p:txBody>
      </p:sp>
    </p:spTree>
    <p:extLst>
      <p:ext uri="{BB962C8B-B14F-4D97-AF65-F5344CB8AC3E}">
        <p14:creationId val="22593437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981306" y="1474394"/>
            <a:ext cx="10392937" cy="3901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7200">
              <a:lnSpc>
                <a:spcPct val="250000"/>
              </a:lnSpc>
            </a:pP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3020204020204" pitchFamily="34" typeface="微软雅黑"/>
              </a:rPr>
              <a:t>中国共产党，简称中共，成立于1921年7月，1949年10月至今为代表工人阶级领导工农联盟和统一战线，在中国大陆实行人民民主专政的中华人民共和国唯一执政党。中国工人阶级的先锋队，中国社会主义事业的领导核心，中国各族人民利益的代表者。中国共产党以马克思列宁主义、毛泽东思想、邓小平理论、“三个代表”重要思想和科学发展观作为自己的行动指南，最终目的是实现共产主义的社会制度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01663" y="328910"/>
            <a:ext cx="3027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280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a charset="-122" panose="020b0503020204020204" pitchFamily="34" typeface="微软雅黑"/>
              </a:rPr>
              <a:t>单击此处添加标题</a:t>
            </a:r>
          </a:p>
        </p:txBody>
      </p:sp>
    </p:spTree>
    <p:extLst>
      <p:ext uri="{BB962C8B-B14F-4D97-AF65-F5344CB8AC3E}">
        <p14:creationId val="267778047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>
            <a:off x="3412321" y="1816100"/>
            <a:ext cx="5367358" cy="762002"/>
            <a:chOff x="1888321" y="1473200"/>
            <a:chExt cx="5367358" cy="762002"/>
          </a:xfrm>
        </p:grpSpPr>
        <p:grpSp>
          <p:nvGrpSpPr>
            <p:cNvPr id="14" name="组合 13"/>
            <p:cNvGrpSpPr/>
            <p:nvPr/>
          </p:nvGrpSpPr>
          <p:grpSpPr>
            <a:xfrm>
              <a:off x="1888321" y="1473200"/>
              <a:ext cx="5367358" cy="762002"/>
              <a:chOff x="1595417" y="1466849"/>
              <a:chExt cx="5367358" cy="762002"/>
            </a:xfrm>
          </p:grpSpPr>
          <p:sp>
            <p:nvSpPr>
              <p:cNvPr id="13" name="单圆角矩形 12"/>
              <p:cNvSpPr/>
              <p:nvPr/>
            </p:nvSpPr>
            <p:spPr>
              <a:xfrm>
                <a:off x="2160215" y="1766887"/>
                <a:ext cx="4802560" cy="334963"/>
              </a:xfrm>
              <a:prstGeom prst="snipRoundRect">
                <a:avLst>
                  <a:gd fmla="val 38289" name="adj1"/>
                  <a:gd fmla="val 33784" name="adj2"/>
                </a:avLst>
              </a:prstGeom>
              <a:gradFill flip="none" rotWithShape="1">
                <a:gsLst>
                  <a:gs pos="35000">
                    <a:srgbClr val="C00000"/>
                  </a:gs>
                  <a:gs pos="100000">
                    <a:schemeClr val="bg1">
                      <a:alpha val="22000"/>
                    </a:schemeClr>
                  </a:gs>
                </a:gsLst>
                <a:lin ang="0" scaled="1"/>
              </a:gra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1595417" y="1466849"/>
                <a:ext cx="767646" cy="762002"/>
              </a:xfrm>
              <a:prstGeom prst="rect">
                <a:avLst/>
              </a:prstGeom>
            </p:spPr>
          </p:pic>
        </p:grpSp>
        <p:sp>
          <p:nvSpPr>
            <p:cNvPr id="18" name="文本框 17"/>
            <p:cNvSpPr txBox="1"/>
            <p:nvPr/>
          </p:nvSpPr>
          <p:spPr>
            <a:xfrm>
              <a:off x="2982030" y="1777267"/>
              <a:ext cx="18084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rgbClr val="FFFF00"/>
                  </a:solidFill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12321" y="2622020"/>
            <a:ext cx="5367358" cy="762002"/>
            <a:chOff x="1888321" y="1473200"/>
            <a:chExt cx="5367358" cy="762002"/>
          </a:xfrm>
        </p:grpSpPr>
        <p:grpSp>
          <p:nvGrpSpPr>
            <p:cNvPr id="21" name="组合 20"/>
            <p:cNvGrpSpPr/>
            <p:nvPr/>
          </p:nvGrpSpPr>
          <p:grpSpPr>
            <a:xfrm>
              <a:off x="1888321" y="1473200"/>
              <a:ext cx="5367358" cy="762002"/>
              <a:chOff x="1595417" y="1466849"/>
              <a:chExt cx="5367358" cy="762002"/>
            </a:xfrm>
          </p:grpSpPr>
          <p:sp>
            <p:nvSpPr>
              <p:cNvPr id="23" name="单圆角矩形 22"/>
              <p:cNvSpPr/>
              <p:nvPr/>
            </p:nvSpPr>
            <p:spPr>
              <a:xfrm>
                <a:off x="2160215" y="1766887"/>
                <a:ext cx="4802560" cy="334963"/>
              </a:xfrm>
              <a:prstGeom prst="snipRoundRect">
                <a:avLst>
                  <a:gd fmla="val 38289" name="adj1"/>
                  <a:gd fmla="val 33784" name="adj2"/>
                </a:avLst>
              </a:prstGeom>
              <a:gradFill flip="none" rotWithShape="1">
                <a:gsLst>
                  <a:gs pos="35000">
                    <a:srgbClr val="C00000"/>
                  </a:gs>
                  <a:gs pos="100000">
                    <a:schemeClr val="bg1">
                      <a:alpha val="22000"/>
                    </a:schemeClr>
                  </a:gs>
                </a:gsLst>
                <a:lin ang="0" scaled="1"/>
              </a:gra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1595417" y="1466849"/>
                <a:ext cx="767646" cy="762002"/>
              </a:xfrm>
              <a:prstGeom prst="rect">
                <a:avLst/>
              </a:prstGeom>
            </p:spPr>
          </p:pic>
        </p:grpSp>
        <p:sp>
          <p:nvSpPr>
            <p:cNvPr id="22" name="文本框 21"/>
            <p:cNvSpPr txBox="1"/>
            <p:nvPr/>
          </p:nvSpPr>
          <p:spPr>
            <a:xfrm>
              <a:off x="2982030" y="1777267"/>
              <a:ext cx="18084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rgbClr val="FFFF00"/>
                  </a:solidFill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412321" y="3427940"/>
            <a:ext cx="5367358" cy="762002"/>
            <a:chOff x="1888321" y="1473200"/>
            <a:chExt cx="5367358" cy="7620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888321" y="1473200"/>
              <a:ext cx="5367358" cy="762002"/>
              <a:chOff x="1595417" y="1466849"/>
              <a:chExt cx="5367358" cy="762002"/>
            </a:xfrm>
          </p:grpSpPr>
          <p:sp>
            <p:nvSpPr>
              <p:cNvPr id="28" name="单圆角矩形 27"/>
              <p:cNvSpPr/>
              <p:nvPr/>
            </p:nvSpPr>
            <p:spPr>
              <a:xfrm>
                <a:off x="2160215" y="1766887"/>
                <a:ext cx="4802560" cy="334963"/>
              </a:xfrm>
              <a:prstGeom prst="snipRoundRect">
                <a:avLst>
                  <a:gd fmla="val 38289" name="adj1"/>
                  <a:gd fmla="val 33784" name="adj2"/>
                </a:avLst>
              </a:prstGeom>
              <a:gradFill flip="none" rotWithShape="1">
                <a:gsLst>
                  <a:gs pos="35000">
                    <a:srgbClr val="C00000"/>
                  </a:gs>
                  <a:gs pos="100000">
                    <a:schemeClr val="bg1">
                      <a:alpha val="22000"/>
                    </a:schemeClr>
                  </a:gs>
                </a:gsLst>
                <a:lin ang="0" scaled="1"/>
              </a:gra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1595417" y="1466849"/>
                <a:ext cx="767646" cy="762002"/>
              </a:xfrm>
              <a:prstGeom prst="rect">
                <a:avLst/>
              </a:prstGeom>
            </p:spPr>
          </p:pic>
        </p:grpSp>
        <p:sp>
          <p:nvSpPr>
            <p:cNvPr id="27" name="文本框 26"/>
            <p:cNvSpPr txBox="1"/>
            <p:nvPr/>
          </p:nvSpPr>
          <p:spPr>
            <a:xfrm>
              <a:off x="2982030" y="1777267"/>
              <a:ext cx="18084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rgbClr val="FFFF00"/>
                  </a:solidFill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412321" y="4233861"/>
            <a:ext cx="5367358" cy="762002"/>
            <a:chOff x="1888321" y="1473200"/>
            <a:chExt cx="5367358" cy="762002"/>
          </a:xfrm>
        </p:grpSpPr>
        <p:grpSp>
          <p:nvGrpSpPr>
            <p:cNvPr id="31" name="组合 30"/>
            <p:cNvGrpSpPr/>
            <p:nvPr/>
          </p:nvGrpSpPr>
          <p:grpSpPr>
            <a:xfrm>
              <a:off x="1888321" y="1473200"/>
              <a:ext cx="5367358" cy="762002"/>
              <a:chOff x="1595417" y="1466849"/>
              <a:chExt cx="5367358" cy="762002"/>
            </a:xfrm>
          </p:grpSpPr>
          <p:sp>
            <p:nvSpPr>
              <p:cNvPr id="33" name="单圆角矩形 32"/>
              <p:cNvSpPr/>
              <p:nvPr/>
            </p:nvSpPr>
            <p:spPr>
              <a:xfrm>
                <a:off x="2160215" y="1766887"/>
                <a:ext cx="4802560" cy="334963"/>
              </a:xfrm>
              <a:prstGeom prst="snipRoundRect">
                <a:avLst>
                  <a:gd fmla="val 38289" name="adj1"/>
                  <a:gd fmla="val 33784" name="adj2"/>
                </a:avLst>
              </a:prstGeom>
              <a:gradFill flip="none" rotWithShape="1">
                <a:gsLst>
                  <a:gs pos="35000">
                    <a:srgbClr val="C00000"/>
                  </a:gs>
                  <a:gs pos="100000">
                    <a:schemeClr val="bg1">
                      <a:alpha val="22000"/>
                    </a:schemeClr>
                  </a:gs>
                </a:gsLst>
                <a:lin ang="0" scaled="1"/>
              </a:gra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1595417" y="1466849"/>
                <a:ext cx="767646" cy="762002"/>
              </a:xfrm>
              <a:prstGeom prst="rect">
                <a:avLst/>
              </a:prstGeom>
            </p:spPr>
          </p:pic>
        </p:grpSp>
        <p:sp>
          <p:nvSpPr>
            <p:cNvPr id="32" name="文本框 31"/>
            <p:cNvSpPr txBox="1"/>
            <p:nvPr/>
          </p:nvSpPr>
          <p:spPr>
            <a:xfrm>
              <a:off x="2982030" y="1777268"/>
              <a:ext cx="18084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rgbClr val="FFFF00"/>
                  </a:solidFill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9357464" y="328910"/>
            <a:ext cx="1071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280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a charset="-122" panose="020b0503020204020204" pitchFamily="34" typeface="微软雅黑"/>
              </a:rPr>
              <a:t>目 录</a:t>
            </a:r>
          </a:p>
        </p:txBody>
      </p:sp>
    </p:spTree>
    <p:extLst>
      <p:ext uri="{BB962C8B-B14F-4D97-AF65-F5344CB8AC3E}">
        <p14:creationId val="263157456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>
            <a:off x="3412321" y="1816100"/>
            <a:ext cx="5367358" cy="762002"/>
            <a:chOff x="1888321" y="1473200"/>
            <a:chExt cx="5367358" cy="762002"/>
          </a:xfrm>
        </p:grpSpPr>
        <p:grpSp>
          <p:nvGrpSpPr>
            <p:cNvPr id="14" name="组合 13"/>
            <p:cNvGrpSpPr/>
            <p:nvPr/>
          </p:nvGrpSpPr>
          <p:grpSpPr>
            <a:xfrm>
              <a:off x="1888321" y="1473200"/>
              <a:ext cx="5367358" cy="762002"/>
              <a:chOff x="1595417" y="1466849"/>
              <a:chExt cx="5367358" cy="762002"/>
            </a:xfrm>
          </p:grpSpPr>
          <p:sp>
            <p:nvSpPr>
              <p:cNvPr id="13" name="单圆角矩形 12"/>
              <p:cNvSpPr/>
              <p:nvPr/>
            </p:nvSpPr>
            <p:spPr>
              <a:xfrm>
                <a:off x="2160215" y="1766887"/>
                <a:ext cx="4802560" cy="334963"/>
              </a:xfrm>
              <a:prstGeom prst="snipRoundRect">
                <a:avLst>
                  <a:gd fmla="val 38289" name="adj1"/>
                  <a:gd fmla="val 33784" name="adj2"/>
                </a:avLst>
              </a:prstGeom>
              <a:gradFill flip="none" rotWithShape="1">
                <a:gsLst>
                  <a:gs pos="35000">
                    <a:srgbClr val="C00000"/>
                  </a:gs>
                  <a:gs pos="100000">
                    <a:schemeClr val="bg1">
                      <a:alpha val="22000"/>
                    </a:schemeClr>
                  </a:gs>
                </a:gsLst>
                <a:lin ang="0" scaled="1"/>
              </a:gra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ea charset="-122" panose="020b0503020204020204" pitchFamily="34" typeface="微软雅黑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1595417" y="1466849"/>
                <a:ext cx="767646" cy="762002"/>
              </a:xfrm>
              <a:prstGeom prst="rect">
                <a:avLst/>
              </a:prstGeom>
            </p:spPr>
          </p:pic>
        </p:grpSp>
        <p:sp>
          <p:nvSpPr>
            <p:cNvPr id="18" name="文本框 17"/>
            <p:cNvSpPr txBox="1"/>
            <p:nvPr/>
          </p:nvSpPr>
          <p:spPr>
            <a:xfrm>
              <a:off x="2982030" y="1777267"/>
              <a:ext cx="18084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rgbClr val="FFFF00"/>
                  </a:solidFill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sp>
        <p:nvSpPr>
          <p:cNvPr id="23" name="单圆角矩形 22"/>
          <p:cNvSpPr/>
          <p:nvPr/>
        </p:nvSpPr>
        <p:spPr>
          <a:xfrm>
            <a:off x="3977119" y="2922061"/>
            <a:ext cx="4802560" cy="334963"/>
          </a:xfrm>
          <a:prstGeom prst="snipRoundRect">
            <a:avLst>
              <a:gd fmla="val 38289" name="adj1"/>
              <a:gd fmla="val 33784" name="adj2"/>
            </a:avLst>
          </a:prstGeom>
          <a:gradFill flip="none" rotWithShape="1">
            <a:gsLst>
              <a:gs pos="35000">
                <a:schemeClr val="tx1">
                  <a:lumMod val="50000"/>
                  <a:lumOff val="50000"/>
                </a:schemeClr>
              </a:gs>
              <a:gs pos="100000">
                <a:schemeClr val="bg1">
                  <a:alpha val="22000"/>
                </a:schemeClr>
              </a:gs>
            </a:gsLst>
            <a:lin ang="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12321" y="2622020"/>
            <a:ext cx="767646" cy="76200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506033" y="2926087"/>
            <a:ext cx="1808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8" name="单圆角矩形 27"/>
          <p:cNvSpPr/>
          <p:nvPr/>
        </p:nvSpPr>
        <p:spPr>
          <a:xfrm>
            <a:off x="3977119" y="3727981"/>
            <a:ext cx="4802560" cy="334963"/>
          </a:xfrm>
          <a:prstGeom prst="snipRoundRect">
            <a:avLst>
              <a:gd fmla="val 38289" name="adj1"/>
              <a:gd fmla="val 33784" name="adj2"/>
            </a:avLst>
          </a:prstGeom>
          <a:gradFill flip="none" rotWithShape="1">
            <a:gsLst>
              <a:gs pos="35000">
                <a:schemeClr val="tx1">
                  <a:lumMod val="50000"/>
                  <a:lumOff val="50000"/>
                </a:schemeClr>
              </a:gs>
              <a:gs pos="100000">
                <a:schemeClr val="bg1">
                  <a:alpha val="22000"/>
                </a:schemeClr>
              </a:gs>
            </a:gsLst>
            <a:lin ang="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12321" y="3427940"/>
            <a:ext cx="767646" cy="76200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506033" y="3732007"/>
            <a:ext cx="1808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3" name="单圆角矩形 32"/>
          <p:cNvSpPr/>
          <p:nvPr/>
        </p:nvSpPr>
        <p:spPr>
          <a:xfrm>
            <a:off x="3977119" y="4533902"/>
            <a:ext cx="4802560" cy="334963"/>
          </a:xfrm>
          <a:prstGeom prst="snipRoundRect">
            <a:avLst>
              <a:gd fmla="val 38289" name="adj1"/>
              <a:gd fmla="val 33784" name="adj2"/>
            </a:avLst>
          </a:prstGeom>
          <a:gradFill flip="none" rotWithShape="1">
            <a:gsLst>
              <a:gs pos="35000">
                <a:schemeClr val="tx1">
                  <a:lumMod val="50000"/>
                  <a:lumOff val="50000"/>
                </a:schemeClr>
              </a:gs>
              <a:gs pos="100000">
                <a:schemeClr val="bg1">
                  <a:alpha val="22000"/>
                </a:schemeClr>
              </a:gs>
            </a:gsLst>
            <a:lin ang="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12321" y="4233861"/>
            <a:ext cx="767646" cy="762002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506033" y="4537928"/>
            <a:ext cx="1808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357464" y="328910"/>
            <a:ext cx="1071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280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a charset="-122" panose="020b0503020204020204" pitchFamily="34" typeface="微软雅黑"/>
              </a:rPr>
              <a:t>目 录</a:t>
            </a:r>
          </a:p>
        </p:txBody>
      </p:sp>
    </p:spTree>
    <p:extLst>
      <p:ext uri="{BB962C8B-B14F-4D97-AF65-F5344CB8AC3E}">
        <p14:creationId val="268130000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7401663" y="328910"/>
            <a:ext cx="3027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280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a charset="-122" panose="020b0503020204020204" pitchFamily="34" typeface="微软雅黑"/>
              </a:rPr>
              <a:t>单击此处添加标题</a:t>
            </a:r>
          </a:p>
        </p:txBody>
      </p:sp>
    </p:spTree>
    <p:extLst>
      <p:ext uri="{BB962C8B-B14F-4D97-AF65-F5344CB8AC3E}">
        <p14:creationId val="140617509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" y="5055538"/>
            <a:ext cx="12182970" cy="18024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595815" y="1828800"/>
            <a:ext cx="1599192" cy="5029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783429" y="0"/>
            <a:ext cx="4399542" cy="304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871915" y="5257800"/>
            <a:ext cx="2323092" cy="16002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3000" y="4025900"/>
            <a:ext cx="5662799" cy="28321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3011" y="0"/>
            <a:ext cx="4778439" cy="16637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3014" y="0"/>
            <a:ext cx="2111238" cy="8978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09061" y="1618766"/>
            <a:ext cx="4373880" cy="100584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extrusionH="57150">
              <a:bevelT h="12700" w="19050"/>
            </a:sp3d>
          </a:bodyPr>
          <a:lstStyle/>
          <a:p>
            <a:pPr algn="ctr"/>
            <a:r>
              <a:rPr altLang="en-US" b="1" lang="zh-CN" sz="6000">
                <a:gradFill>
                  <a:gsLst>
                    <a:gs pos="0">
                      <a:srgbClr val="FFFF00"/>
                    </a:gs>
                    <a:gs pos="100000">
                      <a:srgbClr val="FF0000"/>
                    </a:gs>
                    <a:gs pos="63000">
                      <a:srgbClr val="FFC000"/>
                    </a:gs>
                  </a:gsLst>
                  <a:lin ang="5400000" scaled="1"/>
                </a:gradFill>
                <a:effectLst>
                  <a:outerShdw algn="tl" blurRad="50800" dir="2700000" dist="38100" rotWithShape="0">
                    <a:prstClr val="black"/>
                  </a:outerShdw>
                </a:effectLst>
                <a:latin charset="-122" panose="02000603000000000000" pitchFamily="2" typeface="李旭科书法"/>
                <a:ea charset="-122" panose="02000603000000000000" pitchFamily="2" typeface="李旭科书法"/>
              </a:rPr>
              <a:t>谢 谢 观 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75763" y="3101461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3200">
                <a:ln w="3175">
                  <a:solidFill>
                    <a:prstClr val="white"/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>
                  <a:outerShdw algn="tl" blurRad="50800" dir="2700000" dist="38100" rotWithShape="0">
                    <a:prstClr val="black">
                      <a:alpha val="52000"/>
                    </a:prstClr>
                  </a:outerShdw>
                </a:effectLst>
                <a:ea charset="-122" panose="020b0503020204020204" pitchFamily="34" typeface="微软雅黑"/>
              </a:rPr>
              <a:t>单击此处添加副标题</a:t>
            </a:r>
          </a:p>
        </p:txBody>
      </p:sp>
    </p:spTree>
    <p:extLst>
      <p:ext uri="{BB962C8B-B14F-4D97-AF65-F5344CB8AC3E}">
        <p14:creationId val="14363546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http://www.youyedoc.com/article/2017/3341.html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71" y="1390453"/>
            <a:ext cx="1981372" cy="646232"/>
          </a:xfrm>
          <a:prstGeom prst="rect">
            <a:avLst/>
          </a:prstGeom>
        </p:spPr>
      </p:pic>
    </p:spTree>
    <p:extLst>
      <p:ext uri="{BB962C8B-B14F-4D97-AF65-F5344CB8AC3E}">
        <p14:creationId val="201707935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22</Paragraphs>
  <Slides>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3">
      <vt:lpstr>Arial</vt:lpstr>
      <vt:lpstr>Calibri Light</vt:lpstr>
      <vt:lpstr>Calibri</vt:lpstr>
      <vt:lpstr>微软雅黑</vt:lpstr>
      <vt:lpstr>李旭科书法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2021-08-22T11:58:27Z</dcterms:created>
  <cp:lastPrinted>2021-08-22T11:58:27Z</cp:lastPrinted>
  <dcterms:modified xsi:type="dcterms:W3CDTF">2021-08-22T05:41:28Z</dcterms:modified>
  <cp:revision>1</cp:revision>
</cp:coreProperties>
</file>